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ink/ink12.xml" ContentType="application/inkml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ink/ink14.xml" ContentType="application/inkml+xml"/>
  <Override PartName="/ppt/tags/tag11.xml" ContentType="application/vnd.openxmlformats-officedocument.presentationml.tags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tags/tag12.xml" ContentType="application/vnd.openxmlformats-officedocument.presentationml.tags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6" r:id="rId40"/>
    <p:sldId id="297" r:id="rId41"/>
    <p:sldId id="298" r:id="rId42"/>
    <p:sldId id="299" r:id="rId43"/>
    <p:sldId id="300" r:id="rId44"/>
    <p:sldId id="310" r:id="rId45"/>
    <p:sldId id="311" r:id="rId46"/>
    <p:sldId id="312" r:id="rId47"/>
    <p:sldId id="313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0"/>
    <p:sldId id="417" r:id="rId151"/>
    <p:sldId id="418" r:id="rId152"/>
    <p:sldId id="419" r:id="rId153"/>
    <p:sldId id="420" r:id="rId154"/>
    <p:sldId id="421" r:id="rId155"/>
    <p:sldId id="422" r:id="rId156"/>
    <p:sldId id="423" r:id="rId157"/>
    <p:sldId id="424" r:id="rId158"/>
    <p:sldId id="425" r:id="rId159"/>
    <p:sldId id="426" r:id="rId160"/>
    <p:sldId id="427" r:id="rId161"/>
    <p:sldId id="428" r:id="rId162"/>
    <p:sldId id="429" r:id="rId163"/>
    <p:sldId id="430" r:id="rId164"/>
    <p:sldId id="431" r:id="rId165"/>
    <p:sldId id="432" r:id="rId166"/>
    <p:sldId id="433" r:id="rId167"/>
    <p:sldId id="434" r:id="rId168"/>
    <p:sldId id="435" r:id="rId169"/>
    <p:sldId id="436" r:id="rId170"/>
    <p:sldId id="437" r:id="rId171"/>
    <p:sldId id="438" r:id="rId172"/>
    <p:sldId id="439" r:id="rId173"/>
    <p:sldId id="440" r:id="rId174"/>
    <p:sldId id="441" r:id="rId175"/>
    <p:sldId id="442" r:id="rId176"/>
    <p:sldId id="443" r:id="rId177"/>
    <p:sldId id="444" r:id="rId178"/>
    <p:sldId id="445" r:id="rId179"/>
    <p:sldId id="446" r:id="rId180"/>
    <p:sldId id="447" r:id="rId181"/>
    <p:sldId id="448" r:id="rId182"/>
    <p:sldId id="449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460" r:id="rId194"/>
    <p:sldId id="461" r:id="rId195"/>
    <p:sldId id="462" r:id="rId196"/>
    <p:sldId id="463" r:id="rId197"/>
    <p:sldId id="464" r:id="rId198"/>
    <p:sldId id="465" r:id="rId1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190" Type="http://schemas.openxmlformats.org/officeDocument/2006/relationships/slide" Target="slides/slide186.xml"/><Relationship Id="rId204" Type="http://schemas.openxmlformats.org/officeDocument/2006/relationships/tableStyles" Target="tableStyle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slide" Target="slides/slide193.xml"/><Relationship Id="rId201" Type="http://schemas.openxmlformats.org/officeDocument/2006/relationships/presProps" Target="pres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202" Type="http://schemas.openxmlformats.org/officeDocument/2006/relationships/viewProps" Target="viewProp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6:35:3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0 154 176 0 0,'0'0'1357'0'0,"2"-4"-1096"0"0,9-17 4239 0 0,28 17-2893 0 0,54-3-813 0 0,-70 4-672 0 0,-1 0-1 0 0,1 2 1 0 0,0 1 0 0 0,0 0 0 0 0,33 6 0 0 0,-34-2-63 0 0,0-2 1 0 0,-1 0 0 0 0,27-2 0 0 0,-23-1 27 0 0,40 6 0 0 0,-50-4-63 0 0,-1-1 0 0 0,1 0 1 0 0,0-1-1 0 0,0 0 0 0 0,21-6 1 0 0,31-1 95 0 0,-4 4-25 0 0,0 4 0 0 0,0 2 0 0 0,87 15 0 0 0,46 5-34 0 0,-54-9-52 0 0,109 7 45 0 0,15-6-41 0 0,-91-7 7 0 0,-147-7-16 0 0,0-1 0 0 0,46-7 0 0 0,-34 3 28 0 0,47 0-1 0 0,-50 4 51 0 0,119 7 255 0 0,-116-3-292 0 0,1-3-1 0 0,65-6 1 0 0,-31 0-3 0 0,154-2 27 0 0,-153 1-15 0 0,75-18-1 0 0,46-5 112 0 0,120 2 120 0 0,2 10-208 0 0,-264 18-62 0 0,78-3 17 0 0,48-10 104 0 0,-133 10-107 0 0,132-3-472 0 0,-88 1 365 0 0,-52 1 36 0 0,-28 1 36 0 0,-1 1-1 0 0,1 1 0 0 0,21 0 1 0 0,83-3-3 0 0,-13 0 6 0 0,-72 6 3 0 0,24-2 28 0 0,54 2 18 0 0,-38 0-46 0 0,17 1 42 0 0,-78-3-24 0 0,-5 0-5 0 0,46-2-38 0 0,-39 4 51 0 0,0 0-1 0 0,0-1 1 0 0,0 0-1 0 0,22-2 0 0 0,-3 0 53 0 0,20-4 47 0 0,-49 5-111 0 0,35-2 236 0 0,47 2-34 0 0,-82 0-204 0 0,12 1 22 0 0,-9 0-22 0 0,-4-1 29 0 0,-1 1-90 0 0,1-1 0 0 0,-1 0 0 0 0,0 0 0 0 0,0 0-1 0 0,0 0 1 0 0,1 0 0 0 0,-1 0 0 0 0,0 0 0 0 0,0 0 0 0 0,0 0 0 0 0,1 0-1 0 0,-1 0 1 0 0,0 0 0 0 0,0 0 0 0 0,1 0 0 0 0,-1 0 0 0 0,0 0 0 0 0,0 0-1 0 0,0 0 1 0 0,1 0 0 0 0,-1 0 0 0 0,0 0 0 0 0,0 0 0 0 0,0 0 0 0 0,1 0-1 0 0,-1 0 1 0 0,0 0 0 0 0,0-1 0 0 0,0 1 0 0 0,1 0 0 0 0,-1 0-1 0 0,0 0 1 0 0,0 0 0 0 0,0 0 0 0 0,0-1 0 0 0,0 1 0 0 0,1 0 0 0 0,-1 0-1 0 0,0 0 1 0 0,0-1 0 0 0,0 1 0 0 0,0 0 0 0 0,0 0 0 0 0,0 0 0 0 0,0-1-1 0 0,0 1 1 0 0,0 0 0 0 0,0 0 0 0 0,0-1 0 0 0,0 1 0 0 0,0 0 0 0 0,0 0-1 0 0,0 0 1 0 0,0-1 0 0 0,-8-9-4790 0 0,5 7 4953 0 0,-1 0-3055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52:32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 5756 39 0,'0'0'143'16,"0"0"-1"-16,0 0-5 0,0 0 4 0,0 0 3 15,0 0-9-15,0 0-2 0,-8-3-8 0,8 3-5 0,0 0 0 16,0 0-5-16,0 0-10 0,0 0-2 16,0 0-3-16,0 0-7 0,0 0-6 0,0 0-3 15,0 0-8-15,0 0-5 0,0 0-7 0,0 0 1 16,0 0-9-16,0 0 4 0,0 0-1 0,0 0-2 15,0 0-4-15,0 0 0 0,19-6-5 0,-19 6 3 0,14-3-4 16,-5 3-3-16,1-2 3 0,1 1-3 16,1-2 2-16,0 1-2 0,2 0-3 0,-1-3-5 15,3 4-2-15,1-5 1 0,2 3-8 0,-2 0-2 16,1-2 0-16,1 3-2 0,-3-1-3 0,4-2-1 16,-4 2 1-16,3 0-5 0,-2 0 2 0,1 0-5 15,0 2 0-15,0-2-2 0,1 0 0 0,1 2 0 0,2 1-1 16,0-3-1-16,-2 3 0 0,1-2-2 15,0 2 2-15,-3-2-1 0,4 1-3 0,-2 2 3 16,0-1-4-16,-1 0 0 0,1 0 3 0,0 2-1 16,0-2-2-16,-1 2 1 0,-1-2-2 0,1 0 1 15,-1 1-1-15,1-1-2 0,0 5 6 0,-2-5-9 16,1 0 7-16,-3 1-5 0,3-1 7 0,-1 0-5 16,-3 0 1-16,-1 1-1 0,0-1-1 0,0 0 2 15,3 0 2-15,-4 0-2 0,4-1-3 0,-5 0 4 16,3 1 0-16,0 1-3 0,-1-1 0 0,0 0 2 15,0 0 6-15,1 0-9 0,-1 0 0 0,-1 0 3 16,2 1 2-16,-1 1-4 0,1-1-2 0,-1-1 4 0,5 1-2 16,-5 0 2-16,1-1-5 0,-1 1-2 15,4 0 2-15,-4-1 2 0,5 2 1 0,-1 0-1 16,2-2 3-16,-1 1 0 0,-3-1-2 0,-2 0 1 16,2 0 2-16,2 0 0 0,1 2 3 0,-2-1-10 15,-1 1 2-15,-1-2 0 0,-2 0 2 0,4 1-1 0,-1 1 2 16,-4 1-1-16,2-5 0 0,3 4 4 15,-4-2-2-15,2 0 5 0,1 0-8 0,-3 0 0 16,1 0 3-16,1 0-2 0,-2 0 1 0,0 0-2 16,2-3 3-16,-2 3-4 0,2 0 10 0,0-2-9 15,-3 2 1-15,4-1 7 0,-4 1-6 0,4 0-5 16,-4-3 0-16,4 3-2 0,-2-2 5 0,1 2 1 16,-3-3 0-16,1 3 3 0,2 0 6 0,-1-2-15 15,-1 0 5-15,3 0 2 0,-4-1-2 0,3 1 2 16,-1 2-1-16,0-2 0 0,-1-1-2 0,2 3 3 15,1-1-1-15,-4-1 2 0,3 2-1 0,-1-3-3 16,2 1-1-16,-2 1 1 0,0-2 2 0,0 4 2 0,-1-1-1 16,2-2-3-16,-1 1-2 0,1 0 4 15,-2 1-1-15,2 0 1 0,-14 0-1 0,24 0 2 16,-11 0-3-16,0 0 1 0,1 0 1 0,0 0 1 16,-3-1-2-16,3 1-1 0,-1 1 1 0,5-1 3 15,-6 0-6-15,1 2 6 0,-1-1-2 0,1-1 2 16,-2 1-3-16,1 1 0 0,2-2 1 0,-3 0-4 15,0 2 3-15,1 0 2 0,0 0 3 0,-1 0-7 16,1-1 2-16,1 1 3 0,-1-2-3 0,0 0-1 16,1 1 5-16,0 1-5 0,-1-2 1 0,1 1-2 15,0 0 4-15,1 2 1 0,0-3 5 0,0 1-6 16,-2 0 1-16,0-1-3 0,1 0 9 0,0 0-1 16,0 0-9-16,-3 1 2 0,0-1-3 0,2-1 4 15,-3 1-1-15,1-1 0 0,-10 1-5 0,15 1 2 16,-10-1-1-16,-5 0 16 0,13 2-12 0,-5-3 1 15,-8 1-4-15,12 1 5 0,-12-1-5 0,11 0 0 16,-4 2 3-16,-7-2 0 0,11 0-3 0,-11 0 13 16,14 3-11-16,-8-3 10 0,-6 0-16 0,12 3 9 15,-6-3-1-15,-6 0-1 0,13 0 0 0,-7 2-3 16,-6-2 0-16,12 0 2 0,-6 0 3 0,-6 0-2 16,13 0 1-16,-13 0 0 0,11 1-5 0,-6 1 3 15,-5-2-3-15,13 0 2 0,-6 1 5 16,-7-1-2-16,11-1 1 0,-11 1-1 0,10 1 1 0,-10-1-2 15,9 2 1-15,-2-2-2 0,-7 0 1 0,0 0 0 16,10 1 5-16,-10-1-8 0,0 0 4 0,9 3 3 16,-9-3-4-16,0 0 1 0,5 1 0 0,-5-1 1 15,0 0-1-15,0 0-1 0,0 0 0 0,0 0 1 16,11-1-4-16,-11 1 1 0,0 0 6 0,0 0 3 16,0 0-5-16,0 0-5 0,0 0 1 0,0 0 2 15,0 0-7-15,0 0-11 0,0 0-16 0,0 0-12 16,0 0-13-16,0 0-16 0,0 0-23 0,0 0-32 15,0 0-34-15,0 0-62 0,0 0-233 0,0 0-496 16,0 0 220-16</inkml:trace>
  <inkml:trace contextRef="#ctx0" brushRef="#br0" timeOffset="6351.55">5276 5735 52 0,'0'0'111'0,"0"0"-2"0,0 0-10 16,0 0-6-16,0 0-3 0,0 0-5 0,0 0 0 15,0 0-4-15,0 0-3 0,0 0-7 0,0 0 1 16,0 0-6-16,0 0-6 0,0 0 1 0,0 0-5 15,0 0 1-15,0 0 1 0,0 0-4 0,5 6 5 16,-5-6-5-16,0 0 3 0,0 0 2 0,12-3-6 16,-12 3 0-16,0 0-2 0,12-4 0 0,-12 4-3 15,9-3-4-15,-9 3 2 0,16-3-4 0,-6 3-3 16,-4-2-2-16,4-1-4 0,1 2 1 0,1-1 1 16,-1-1-5-16,3 3-3 0,-1-3-5 0,-1 0 0 15,2 2-4-15,3-2-2 0,-4 2 2 0,2-2 0 16,3 3-1-16,1-2 0 0,-2-1 5 0,2 3-2 15,-2-1-3-15,2-3 0 0,-3 2 0 0,2 1-1 16,-5-1 3-16,6 0-4 0,-1 0 2 0,0 2 6 16,-4 0-6-16,-1-3 0 0,6 1 6 0,-1 1-6 15,2-1-1-15,-1 0-4 0,-1 1 1 0,-4 1-2 16,3-1 3-16,2 1-5 0,-6-1 5 0,1 1-3 16,-1-3-3-16,1 3-1 0,3 0 1 0,-2-1-1 15,-2 1-1-15,-1 0-2 0,2 0 1 0,-1 0-2 16,2 1 1-16,-3-1 0 0,2 2 9 15,-1-2-8-15,1 0-6 0,0 2 6 0,-1-1-4 0,1-1 1 16,-3 1 2-16,3 1-1 0,-1 0-1 16,0-1 1-16,1 1-3 0,-1-1 1 0,0-1 0 0,-2 2-5 15,1-1 6-15,0 2-4 0,0-2 6 0,1 1-6 16,-3 0 6-16,0 0-4 0,3 1 8 0,-3-3-8 16,-1 3 3-16,0-3-4 0,1 2 8 0,1-1-8 15,0 2 3-15,-3-1-3 0,1-1 2 0,2 2-1 16,-2-2 1-16,-1 1-3 0,2-1 3 0,0-1 6 15,-2 2-4-15,1-1-3 0,0 1 2 0,0-2-3 16,1 1 2-16,-1 1-1 0,-3 1 3 0,4-3-1 16,-2 0-1-16,2 3-1 0,-2-2 6 0,0 1-4 15,1-1-1-15,1 0 5 0,-3 2-6 0,0-1-2 16,2-1 3-16,-2-1-1 0,4 2 3 0,-4-1 0 16,6-1-1-16,-4 2 2 0,1-2-3 0,-1 0 2 15,2 1 5-15,-1 1-3 0,-1-2 0 0,-2 2 0 16,4-1 3-16,0-1-2 0,-5 1 6 15,5-1-6-15,-5 0 5 0,-6 0-1 0,17 1-1 0,-10-1 2 16,1 0-3-16,-8 0-1 0,15 1 2 0,-8-1-1 16,-7 0 1-16,15 0-1 0,-9 0-2 0,-6 0 0 15,15 1 1-15,-8-2 2 0,-7 1-3 0,16 0-1 16,-9 0 1-16,1-1 1 0,-8 1 1 16,18-1-4-16,-9 1-2 0,0 0 3 0,-9 0 4 0,18 1-2 15,-7-1-2-15,-5 0 1 0,-6 0 0 0,18-1 1 16,-8 0 0-16,0 1-2 0,-4-1 1 0,-6 1 0 15,19-2 0-15,-11 2 0 0,0-2 5 0,3 2-3 16,-1-1-1-16,-1 1-1 0,2-2-2 0,0 1 1 16,-1-2 4-16,-1 3-1 0,-1-2-2 15,3 1-4-15,-6-1 7 0,7 1-4 0,-5 1 0 0,4 0-4 16,-2-1 10-16,-9 1-9 0,16 0-4 0,-4 0 8 16,-12 0-8-16,14-2 6 0,-8 2 2 0,3-1-7 15,-9 1 5-15,14-2-4 0,-6 2 3 0,-8 0-4 16,16 0 5-16,-9-1-4 0,-7 1 4 15,14 0-3-15,-14 0 1 0,13 0-2 0,-7-2 1 16,-6 2 1-16,12 0-3 0,-5-1 0 0,-7 1 1 0,13 0 0 16,-13 0 3-16,14 0 0 0,-5 0-6 0,-3-2-2 15,-6 2 7-15,16-1-3 0,-9 1 5 0,-7 0-4 16,15 0 3-16,-4 0-3 0,-1 0 4 0,-10 0-1 16,18-3-2-16,-6 1-3 0,-12 2 1 15,22-1 3-15,-11-1-2 0,-2-2 1 0,3 3-3 0,0-1 3 16,1-2 0-16,0 2 0 0,-1-1 2 0,1 2-7 15,-1-1 4-15,0 0 8 0,1 1-6 0,0-1-6 16,-1 0 4-16,-1-1-2 0,-2 2-1 0,4 1 5 16,-6-2-1-16,-7 2 1 0,16-1-1 15,-16 1 0-15,11-2-3 0,-11 2 2 0,9-1 1 16,-9 1 1-16,0 0-7 0,12 0 7 0,-12 0-2 0,7 0 2 16,-7 0 1-16,0 0-4 0,8 0 1 0,-8 0 2 15,0 0 1-15,0 0 0 0,0 0-4 0,0 0 3 16,9 0-2-16,-9 0-3 0,0 0 4 15,0 0-2-15,0 0 0 0,0 0-3 0,0 0 5 16,0 0-3-16,0 0 1 0,0 0 2 0,11 0-2 0,-11 0 2 16,0 0 0-16,0 0 0 0,0 0-1 0,0 0 9 15,0 0-3-15,0 0-8 0,0 0 4 0,0 0 0 16,0 0-2-16,0 0-5 0,0 0 5 0,0 0-5 16,7 3-3-16,-7-3-4 0,0 0-12 0,0 0-23 15,0 0-27-15,0 0-44 0,0 0-69 0,0 0-71 16,0 0-190-16,-33 3-484 0,33-3 214 0</inkml:trace>
  <inkml:trace contextRef="#ctx0" brushRef="#br0" timeOffset="9801.53">8964 5772 86 0,'0'0'84'0,"0"0"-5"0,0 0-4 15,0 0-4-15,0 0-6 0,0 0-7 0,0 0 1 16,0 0 3-16,0 0 2 0,0 0-6 0,0 0 2 15,0 0-4-15,0 0-1 0,0 0-2 0,0 0 1 16,0 0-9-16,0 0 7 0,0 0-6 0,0 0-2 16,0 0-3-16,0 0 6 0,15-2-3 0,-15 2 2 15,9 0-3-15,-9 0-2 0,13 0-3 0,-13 0 1 16,12 0 1-16,-3 1-4 0,-9-1-2 0,18-1-2 16,-7-2 1-16,-2 3-1 0,5-1-5 0,-2-2 3 15,1 3 0-15,2 0-2 0,1-2-4 0,-3 2-1 16,10-1 0-16,-5 1 2 0,9-1-6 0,-7 1 3 15,3 1-1-15,6-1 0 0,-3 1-3 0,1-2 2 16,2 2-1-16,-1 1-4 0,-6-1-6 0,6 2 4 16,-7 1-2-16,6-2 0 0,-4 2-4 0,1-1 2 15,0-1-1-15,2 2 3 0,-3 0 0 0,3 1-1 16,-5-1-3-16,-1-1-1 0,-1 2 2 0,1-1-4 16,-1 0 0-16,0-1 4 0,-2 0-3 0,3 0 2 15,-3 1 0-15,2-1 0 0,-1-2-4 0,-2 1 4 16,4 0-3-16,-3 0 0 0,0 1 3 0,1-1 0 15,-4 2 1-15,4-3 3 0,1 2 0 0,0-1 0 16,-1 1-1-16,0 0 1 0,-3-2 0 0,5 2 1 16,-1-2 4-16,-4 1 1 0,7-1-1 0,-4-1-5 15,4 0 3-15,-3 0-1 0,2 2-1 0,0-2 2 16,-2 0-3-16,4 0 0 0,-4 0 0 0,2 3-2 16,-1-3-2-16,-1 0-1 0,3 1 3 0,-2-1-2 0,0 3-1 15,0-1 0-15,-2-1 0 0,0 2-1 0,0 0-1 16,0 0 2-16,-2-2-2 0,-3 2-1 15,1-1 2-15,-1 1-3 0,1-2 1 0,-1 3 2 16,0-2 1-16,1 0-5 0,1 1 3 0,-3-2 0 16,1 0-2-16,-1 1-1 0,1-1 2 0,0 2-4 15,-1-3 5-15,1 4 2 0,1-3-1 0,-3 0 3 0,2-1 1 16,1 1 1-16,-3 2 1 0,3-3 1 16,-4 2 3-16,3-2 3 0,1 1-6 0,-3 0 0 15,1-1 2-15,4 1-2 0,-2-1 3 0,-2 2-2 0,1-2-1 16,6 0 1-16,-1 0 2 0,0 0-2 0,1-2 3 15,-6 1-3-15,5 0-1 0,-3-1 1 0,3-2-2 16,1 3 0-16,-4-1-3 0,5-2-2 0,-3 3 1 16,1-2-2-16,-5 0 0 0,6 0 1 15,-3 1-1-15,-2 0 1 0,0 1-2 0,3-3-2 0,0 3 1 16,-3-2 0-16,3 1-1 0,-3 2 1 0,-1-1-3 16,1 1 1-16,-2-3 1 0,2 1 0 15,-1 2 0-15,-1-1-1 0,3 0 8 0,-2-1-9 16,1-1 0-16,0 2 0 0,4-2 2 0,-5 0-2 15,6 1 1-15,-6-1-3 0,4 0 2 0,1 0 2 0,0 1 1 16,0-1-1-16,-4 0 1 0,7-3-3 0,-6 2 0 16,3 1-1-16,0-1 2 0,2 2-1 0,1-3 3 15,2 2-4-15,5-2 1 0,-6 2 1 0,6-1-1 16,-2-1 1-16,-5 3-2 0,8-3 3 0,3 1-1 16,-2 1-4-16,0 0 5 0,0 0-1 0,2 0 0 15,-3 1 1-15,2-2-2 0,0 2 0 0,-2-1 0 16,4 1 0-16,-3 2 0 0,-1-2-2 0,3-2 1 15,-3 4 5-15,2-1-6 0,-4-2 2 16,3 1 4-16,-2 1-4 0,1-2 2 0,0 3-4 0,-7-1 2 16,7 1-1-16,0 1 2 0,2-1-1 0,0 0 2 15,-6-1-1-15,5 2 1 0,-8 1-3 0,0-2 3 16,8 2-3-16,-10 0 1 0,9-2-3 0,-1 3 4 16,-7-3 8-16,1 1-7 0,4-1-1 0,4 4-3 15,-8-4 4-15,11-1 0 0,-11 1-4 0,0 0 1 16,3 0 1-16,-3 0-1 0,0-3 1 0,-2 3 1 15,1 0-1-15,-1 3 0 0,2-6-1 0,-3 3 4 16,0 0-5-16,0 3 1 0,-1-3 0 0,0 0 3 16,-1 0-5-16,0-3 5 0,1 3-5 0,0 0 3 15,-1 3 0-15,0-3-2 0,-3 1 3 0,0-1-3 16,5-1 3-16,-6 1-4 0,-2 0 0 0,3 1 5 16,-2-1-1-16,2 1-2 0,-1-1 3 0,-4 1-1 15,4 0 0-15,-3-1-2 0,2 1 0 0,-2-1 0 16,1 3 1-16,-1-3 1 0,-1 1-1 0,-9-1 1 15,14 1-2-15,-8 0 1 0,3 0 0 0,-9-1 2 16,14 2-2-16,-7-2 2 0,-7 0-4 0,12 2 3 16,-4-2-1-16,-8 0-1 0,12 3 3 0,-12-3 1 15,10 0-1-15,-10 0-3 0,8 1 1 0,-8-1-1 16,0 0 0-16,10 1 5 0,-10-1-4 0,0 0 1 16,9 0-2-16,-9 0-1 0,0 0 3 0,0 0 1 15,0 0-3-15,10 1 0 0,-10-1-1 0,0 0 3 16,0 0-1-16,0 0-2 0,0 0 4 0,0 0 1 15,0 0-4-15,6 1-1 0,-6-1 4 0,0 0-2 16,0 0 1-16,0 0-1 0,0 0-1 0,0 0 4 16,0 0-1-16,0 0-1 0,0 0 2 0,0 0-3 15,0 0 0-15,0 0 0 0,0 0 0 0,0 0 2 16,0 0 0-16,7 3-1 0,-7-3 0 0,0 0-1 16,0 0-3-16,0 0 4 0,0 0-1 0,0 0 2 15,0 0-6-15,7 2 5 0,-7-2-4 0,0 0 3 16,0 0 1-16,0 0-1 0,0 0-1 0,0 0 4 15,0 0-6-15,0 0 3 0,0 0 0 0,0 0 3 16,0 0-3-16,5 4 2 0,-5-4-3 0,0 0 3 16,0 0 2-16,0 0-13 0,0 0-21 0,0 0-30 15,0 0-37-15,0 0-54 0,0 0-51 0,0 0-227 16,-24 0-465-16,24 0 206 0</inkml:trace>
  <inkml:trace contextRef="#ctx0" brushRef="#br0" timeOffset="12104.35">13056 5925 119 0,'0'0'168'0,"0"0"-3"0,0 0-6 0,0 0 3 15,0 0-1-15,0 0 5 0,0 0-5 0,0 0 2 16,9 7 1-16,-9-7-9 0,1 8-3 0,-1-8-4 0,-1 12-13 16,1-3-4-16,-1 2-5 0,1 1-10 15,-3 5-4-15,1 1-9 0,-3 5 0 0,2 2-10 16,0 1-5-16,-1-2-5 0,1 3 0 15,-5-1-18-15,4-1-1 0,2-6-4 0,-2 9-6 16,-5 21 40-16,6-30-56 0,1-1 2 0,-2 1-9 16,0-2-2-16,2 0-4 0,-1-4-1 0,2 0 0 15,0-3-4-15,-1 1-5 0,0 0 1 0,0-3-5 16,1-2 2-16,1-6-4 0,-3 11-13 0,1-6-15 16,2-5-14-16,0 0-23 0,0 0-28 0,0 0-26 0,0 0-28 15,0 0-30-15,0 0-32 0,0 0-26 0,-8-27-30 16,8 17-170-16,0-6-461 0,-1-1 204 15</inkml:trace>
  <inkml:trace contextRef="#ctx0" brushRef="#br0" timeOffset="12576.24">12968 5936 51 0,'0'0'162'0,"0"0"-1"0,0 0-1 16,0 0-1-16,0 0-8 0,0 0 2 0,0 0-7 15,0 0-1-15,0 0-4 0,0 0-7 0,-18 18-3 16,13-13-9-16,2 0-8 0,3-5-6 0,-6 12-6 0,3-3-8 16,1-1-8-16,-1-1-7 0,1 0-3 0,-3 0-7 15,2 2-2-15,-2 2-8 0,4-3-5 0,1-8-6 16,-3 10-5-16,3-10-6 0,-1 8-1 15,1-8-6-15,-1 6-2 0,1-6-4 0,0 0 3 0,0 0-5 16,0 0-4-16,0 0-1 0,23-12-1 0,-12 0-4 16,3 1 2-16,2-1-1 0,-3-3-3 0,8-1-1 15,-6 2 0-15,0 3-5 0,0-2 0 0,0 3 1 16,-1-2-2-16,-1 1 1 0,-2 5-1 16,0-1-1-16,-1 0 0 0,0 2 2 0,0 2-2 0,-1 2-2 15,-2-1 6-15,-7 2-9 0,17 0 7 0,-10 2-1 16,-1 1 2-16,2 1-4 0,-3 4 2 0,2-4 2 15,-1 5 5-15,-1-2 1 0,1 2 5 16,2 1-1-16,-3-2 0 0,-2 2 5 0,1 0-7 16,-1-2 0-16,2 0 0 0,-1-2-6 0,-1 0 5 0,1 0-4 15,-2 0-3-15,2 0-5 0,-1 0-13 0,-3-6-26 16,6 6-25-16,-6-6-31 0,3 7-31 0,-3-7-46 16,5 4-44-16,-5-4-223 0,0 0-473 0,0 0 210 15</inkml:trace>
  <inkml:trace contextRef="#ctx0" brushRef="#br0" timeOffset="58582.88">8932 10170 65 0,'0'0'109'0,"0"0"-16"0,0 0-9 16,0 0 1-16,-6-3-1 0,6 3-5 0,0 0-6 16,0 0-2-16,0 0-6 0,0 0-5 0,0 0 2 15,0 0-8-15,0 0-6 0,0 0 5 0,0 0-7 16,0 0-1-16,13 15-3 0,-13-15-2 0,9 5 0 16,-9-5-1-16,9 2-3 0,-2 2 2 0,-1-4-2 15,-6 0-2-15,19 4 2 0,-9-4-2 0,2 2-4 16,1-2-1-16,6 0 0 0,-2 0-3 0,1-3-3 15,0 1-1-15,2 1-4 0,7 1 2 0,-4-2-3 16,4 0 5-16,2 1-3 0,-2 1-5 0,2-1 1 16,0 1 2-16,0 0-5 0,-6 0-3 0,6-1 0 15,1 1 1-15,-4 1 1 0,4 0 0 0,-1-1-6 16,-2 1 3-16,1 3 2 0,2-3 0 0,-10 2-3 16,11 0-1-16,-5 1-1 0,3-1-2 0,-4-2 3 15,2 6-2-15,2-4 0 0,-3 3 8 0,1-4-9 16,0 4-1-16,-4-1 2 0,6-4-4 0,-2 2 3 15,-5-1 0-15,5 1-3 0,3-2 5 0,-2-1-6 16,2 3 4-16,-1-3 2 0,-2 1-2 0,-6-1-3 16,8 0 0-16,-3 2 2 0,1-2-1 0,-6 0 1 15,8 1 1-15,1 1 6 0,-1-2-9 0,-1 1 6 16,0 2-5-16,1-1-1 0,0-1 3 0,-2 3-2 16,3-2-1-16,0-1 3 0,-1 0-3 0,1 2 3 15,-1-1 3-15,2-2 3 0,-3 3 12 0,3-3-12 0,2 2 0 16,-3-1 2-16,-1 1-6 0,5-4 4 15,-3 2 1-15,2-1-1 0,-1-1-3 0,0 1-3 16,0-1 2-16,-2 1-2 0,0 0-1 0,1 1-1 16,-4-2-1-16,-5 1 6 0,8 1 0 0,-3 0-4 15,-7 0 3-15,8 0-2 0,12-1-1 16,-20 2-1-16,0-1-2 0,1 0 2 0,-3 0 1 16,4 3-4-16,-4-3 0 0,2-2 4 0,-2 4-1 15,0-2-2-15,1 1 2 0,0-1 4 0,-1 1 0 16,0-2-3-16,-1 2 1 0,0-2 0 0,0 0 1 15,-2 1 17-15,2-2-19 0,2 4 3 0,-5-2 1 16,4 1 6-16,-1-1-4 0,-5 0-2 0,6 0 3 16,-4 0-3-16,4-1-2 0,-2 1 2 0,-1 0 2 15,2-2 1-15,-3 1 2 0,2 1-8 0,-2-1 2 16,-2 0-2-16,-2 0 0 0,3 0 0 0,0-1 2 0,-1 0-4 16,-1 2 3-16,-4-1-1 0,5 1 6 0,-12 0-6 15,18-3-4-15,-7 1 3 0,-1 2-3 0,1-1 4 16,-1 1-3-16,0-2-1 0,0 2 0 15,-2-1 3-15,-8 1 0 0,19-2-1 0,-10 2 4 16,4 0 0-16,-4 0-7 0,2 0 2 0,2 0-2 0,-4 0 2 16,6-1-1-16,-2-2 6 0,0 2 5 0,2-1-10 15,3 1 0-15,-4-2 5 0,5 0-5 16,-2 3 3-16,2-3-5 0,-6 1 2 0,6-1-2 16,-1-1 0-16,-1 1 2 0,2-1 0 0,-1 1 9 15,1 0-7-15,-1-2 1 0,1 2 0 0,4-1-3 0,-5 1 5 16,1 0-2-16,3 2 4 0,-2-1 1 0,2 0 0 15,5 2 3-15,-6-2 2 0,6 2-1 16,1 0 1-16,-5 0-2 0,-2 0 0 0,7-3-3 16,-1 3 1-16,0 0-2 0,1-2 1 0,-7 2-2 0,6-2 0 15,3 3 0-15,-9-2 1 0,10 1-3 16,-4-2 2-16,1-1-2 0,-6 2 2 0,6-3-1 0,0 1-5 16,-1 0 3-16,-7 3 1 0,1-1-4 0,7-3 2 15,-6 3 2-15,-2-1-1 0,1 1 2 0,-2-3-3 16,0 3 2-16,0 0-3 0,-2-1 0 0,1 1 0 15,-1 0 2-15,0 1-2 0,2-2-2 0,-2 2 1 16,-3-1 4-16,-1-1-4 0,1 2 2 0,-4 0 0 16,3 0-3-16,-1 0 3 0,0 2-1 0,-3-2 0 15,1 0 0-15,0 0 2 0,-1 1 0 0,0 0 1 16,0 0-4-16,-2 1 2 0,-7-2 11 0,12 2-5 16,-7-1-5-16,-5-1 1 0,11 1 2 0,-11-1 1 15,6 3-1-15,-6-3 3 0,0 0-2 0,9 2 2 16,-9-2-1-16,0 0 2 0,0 0-3 0,7 3 4 15,-7-3 1-15,0 0-1 0,0 0 3 0,0 0-3 16,6 4 7-16,-6-4-2 0,0 0-5 0,0 0 1 16,5 4-2-16,-5-4 1 0,0 0-2 0,0 0 0 15,0 0-1-15,0 0 2 0,6 4 5 0,-6-4-7 16,0 0 0-16,7 5 2 0,-7-5 1 0,0 0-3 16,6 4 0-16,-6-4-1 0,0 0 0 0,7 3 2 15,-7-3-5-15,0 0 4 0,7 3-5 0,-7-3 1 16,0 0 0-16,5 3 4 0,-5-3 0 0,0 0-2 15,7 5 1-15,-7-5 0 0,5 5-4 0,-5-5 3 16,4 4-2-16,-4-4 1 0,6 4 0 0,-6-4 0 16,5 5-2-16,-5-5 3 0,5 3-1 0,-5-3-1 15,0 0 1-15,5 7 7 0,-5-7-7 0,0 0 3 16,7 3-2-16,-7-3 3 0,5 3-1 0,-5-3 0 16,0 0-2-16,0 0 0 0,0 0 0 0,5 4 5 15,-5-4-6-15,0 0-1 0,0 0 1 0,0 0 11 16,4 5-12-16,-4-5-1 0,0 0-1 0,0 0-1 15,0 0 2-15,0 0 1 0,9 1 2 0,-9-1 0 16,0 0-4-16,0 0-1 0,6 5 0 0,-6-5 3 16,0 0-1-16,0 0-4 0,0 0 3 0,0 0 0 15,5 3-5-15,-5-3 9 0,0 0-7 0,0 0 5 16,0 0-7-16,0 0-13 0,0 0-13 0,0 0-24 16,0 0-42-16,0 0-59 0,0 0-75 0,0 0-225 15,0 0-492-15,-20-18 219 0</inkml:trace>
  <inkml:trace contextRef="#ctx0" brushRef="#br0" timeOffset="81702.73">10519 12858 59 0,'0'0'93'15,"0"0"6"-15,0 0-10 0,0 0-5 0,0 0 6 16,0 0-8-16,0 0-6 0,0 0 3 0,3 7-8 16,-3-7 5-16,0 0-14 0,3 7 14 0,-3-7-9 15,6 5 0-15,-2-2-2 0,-4-3-11 0,5 6 0 16,2-5-1-16,0 2 0 0,-7-3-3 0,14 3-3 15,-1-2 12-15,-2 1-8 0,2-2-7 0,5 0-2 16,1-2-6-16,3 1 2 0,-1-1 1 0,10 0-6 16,-2-1 0-16,0 0 0 0,1-2-5 0,0 2-1 15,3 2 2-15,-1-2-4 0,1 0 0 0,-1 0 1 16,0-1-7-16,2 1 7 0,1 0 0 0,1 1 10 16,-1-3 2-16,3 4-6 0,-3 0-2 0,4 0 0 15,-1-1-3-15,-2 2-3 0,0 0-5 0,-1 1-2 16,0 0-1-16,0 1-3 0,-3-2-3 0,-1 5 6 15,0-2-1-15,0 0-3 0,-2 1 1 0,2 0-1 16,-2-1 2-16,2 2 2 0,0-1-7 0,1 1 3 0,-2-2 0 16,2 2 7-16,0 1-9 0,-1-1 2 0,1-2-1 15,-3 3 1-15,4-1 1 0,-2 1 2 16,2-2-1-16,-1-3 8 0,1 3-4 0,1-4 2 16,-4 2-1-16,2-1 1 0,-1-1-1 0,1-1-5 0,-2 2 1 15,1-2 2-15,-2 0-2 0,3 0 0 16,-2 2 0-16,-1 0 3 0,-8 0-4 0,9 0 4 15,-7 0-1-15,8 2 5 0,-1-1-5 0,-1 2 3 16,-1-1-4-16,3 1 4 0,-3 1-6 0,-8-2 1 0,8 1 0 16,1 1-2-16,-1-1-2 0,1 1 2 0,-1 0 8 15,-6-1-7-15,7 0 2 0,2 1 4 0,-3-3-5 16,1 6-1-16,-2 0 3 0,-5-4-3 16,5 3-1-16,1-2-1 0,-8 1-1 0,0-2-2 0,1 2 2 15,1 1-3-15,-4-2-1 0,4 1 4 0,-2-4-5 16,1 1-1-16,-2 0 3 0,1 1 0 0,1-4-3 15,-1 3 0-15,0 0-3 0,-3-1 6 0,3-2-1 16,-4 1-2-16,6-1 0 0,-3-1 3 16,0 2-5-16,1-2 6 0,-2 1 1 0,4-1 5 0,-2 1 0 15,0-3-6-15,1 2 1 0,0-6-3 0,2 4 3 16,4 2-2-16,1-1-3 0,0 2 2 0,0-2-1 16,-1 2-1-16,2-3-1 0,-2 2 0 15,2-2 2-15,1 3-2 0,-1-2 1 0,-2 0-6 0,1-2 1 16,3 2 3-16,-4 1 0 0,1-2 3 0,1 1-2 15,-6 4-2-15,5-2 5 0,-6 0-3 0,10 0-3 16,-3 3 3-16,-3-2-2 0,2 1-1 0,-1 1 2 16,4 0 2-16,-2 0-5 0,-6-1 3 0,4 4-5 15,2-3 2-15,-1 0 3 0,0-1 0 0,-8 1-6 16,8-1 8-16,0 1-8 0,1 1 1 0,-7-4 5 16,6 1-2-16,-7-1 1 0,1 0 1 0,4-1-3 15,-3 0 4-15,-2 1-1 0,0-1 6 0,7-1-4 16,-7 2-1-16,6-5 1 0,-7 2 2 0,2 1 3 15,-3-1-5-15,3 0 5 0,-1 2 3 0,-1-4-11 16,9-2 9-16,-9 6 0 0,0-4-1 0,-2 2-2 16,1 0 0-16,1 1 5 0,-3-1-5 0,1 3 3 0,1-3 2 15,1 1 1-15,-1-1-1 0,-1 3 0 16,0-1-3-16,-2-4 2 0,3 7-8 0,-6 1 11 16,1-3-4-16,-2 1-5 0,1 1-2 0,-1-1 8 15,-1 1-2-15,2 1 2 0,-5 0-2 0,-8-3 3 16,20 5 4-16,-14-2 2 0,1 0-1 0,-7-3 6 15,13 7-1-15,-6-4-3 0,-7-3 4 0,12 8-1 16,-12-8 2-16,9 8-4 0,-9-8-3 0,7 8-4 16,-7-8-2-16,5 5-6 0,-5-5 8 0,4 6 1 15,-4-6-5-15,0 0 3 0,0 0-9 0,3 8-19 0,-3-8-21 16,0 0-29-16,0 0-40 0,0 0-52 16,0 0-80-16,0 0-83 0,0 0-241 0,0 0-608 0,0 0 269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57 130 28 0 0,'-1'1'128'0'0,"1"-1"1"0"0,-1 0-1 0 0,0 0 1 0 0,1 1-1 0 0,-1-1 1 0 0,1 1-1 0 0,-1-1 1 0 0,1 0-1 0 0,0 1 1 0 0,-1-1-1 0 0,1 1 1 0 0,-1-1-1 0 0,1 1 1 0 0,0-1-1 0 0,-1 1 1 0 0,1 0-1 0 0,0-1 1 0 0,-1 1-1 0 0,1-1 1 0 0,0 1-1 0 0,0 0 1 0 0,0-1-1 0 0,0 1 1 0 0,0-1-1 0 0,0 1 0 0 0,0 0 1 0 0,0-1-1 0 0,0 1 1 0 0,0 0-1 0 0,0-1 1 0 0,0 1-1 0 0,0 0 1 0 0,0-1-1 0 0,0 1 1 0 0,1-1-1 0 0,-1 1 1 0 0,1 0-1 0 0,-1 1-13 0 0,1-1 1 0 0,0 0-1 0 0,0 0 0 0 0,0 0 0 0 0,0 0 1 0 0,0 0-1 0 0,0 0 0 0 0,0-1 0 0 0,1 1 0 0 0,-1 0 1 0 0,0 0-1 0 0,0-1 0 0 0,1 1 0 0 0,-1-1 1 0 0,0 1-1 0 0,1-1 0 0 0,-1 1 0 0 0,0-1 0 0 0,2 0 1 0 0,2 0-27 0 0,0 0 1 0 0,-1 0-1 0 0,1 0 1 0 0,-1-1-1 0 0,1 1 1 0 0,-1-1-1 0 0,0-1 1 0 0,1 1-1 0 0,-1-1 1 0 0,0 1 0 0 0,0-1-1 0 0,1 0 1 0 0,-2-1-1 0 0,1 1 1 0 0,0-1-1 0 0,0 1 1 0 0,-1-1-1 0 0,1 0 1 0 0,-1-1-1 0 0,0 1 1 0 0,0 0-1 0 0,0-1 1 0 0,-1 0 0 0 0,1 0-1 0 0,-1 1 1 0 0,0-1-1 0 0,0-1 1 0 0,0 1-1 0 0,-1 0 1 0 0,1 0-1 0 0,-1-1 1 0 0,0 1-1 0 0,1-8 1 0 0,-2 9-21 0 0,-1 0-1 0 0,1-1 1 0 0,0 1-1 0 0,-1 0 1 0 0,0 0 0 0 0,0 0-1 0 0,0 0 1 0 0,0 0-1 0 0,0 0 1 0 0,-1 0 0 0 0,1 0-1 0 0,-1 0 1 0 0,0 0-1 0 0,1 1 1 0 0,-1-1 0 0 0,-1 1-1 0 0,1-1 1 0 0,0 1 0 0 0,0 0-1 0 0,-5-3 1 0 0,4 3-21 0 0,1 1 0 0 0,-1 0 0 0 0,1 0 0 0 0,-1 0 0 0 0,1 0 0 0 0,-1 1 0 0 0,1-1 0 0 0,-1 1 0 0 0,0-1 0 0 0,0 1 0 0 0,1 0 0 0 0,-1 0 0 0 0,0 0 0 0 0,1 0 1 0 0,-1 1-1 0 0,0-1 0 0 0,1 1 0 0 0,-1 0 0 0 0,1 0 0 0 0,-1 0 0 0 0,1 0 0 0 0,-1 0 0 0 0,1 0 0 0 0,-1 0 0 0 0,1 1 0 0 0,0-1 0 0 0,-4 4 0 0 0,0 1 45 0 0,1-1 1 0 0,-1 1-1 0 0,1 1 0 0 0,0-1 1 0 0,0 1-1 0 0,1 0 0 0 0,0 0 0 0 0,0 0 1 0 0,1 0-1 0 0,0 1 0 0 0,0 0 1 0 0,-2 8-1 0 0,-1 10 207 0 0,1 0 0 0 0,-3 34 0 0 0,7-51-242 0 0,1-1-1 0 0,1 0 0 0 0,-1 1 1 0 0,1-1-1 0 0,0 0 1 0 0,1 0-1 0 0,0 0 1 0 0,0 0-1 0 0,1 0 1 0 0,0 0-1 0 0,5 9 1 0 0,-7-15-120 0 0,1 0 0 0 0,-1 0 0 0 0,0 0 0 0 0,1 0 0 0 0,-1 0 0 0 0,1 0 0 0 0,0 0 0 0 0,-1-1 0 0 0,1 1 0 0 0,0 0 1 0 0,0-1-1 0 0,0 0 0 0 0,0 0 0 0 0,0 1 0 0 0,0-1 0 0 0,1 0 0 0 0,-1-1 0 0 0,0 1 0 0 0,0 0 0 0 0,1-1 0 0 0,-1 1 0 0 0,1-1 1 0 0,-1 0-1 0 0,0 1 0 0 0,1-1 0 0 0,-1 0 0 0 0,1-1 0 0 0,-1 1 0 0 0,0 0 0 0 0,1-1 0 0 0,-1 1 0 0 0,0-1 0 0 0,1 0 0 0 0,-1 0 1 0 0,0 0-1 0 0,0 0 0 0 0,0 0 0 0 0,0 0 0 0 0,0-1 0 0 0,0 1 0 0 0,0-1 0 0 0,2-1 0 0 0,4-3-1211 0 0,0-1-1 0 0,-1 0 1 0 0,0 0-1 0 0,0-1 0 0 0,10-14 1 0 0,-5 2-1847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16 146 156 0 0,'0'0'3546'0'0,"0"4"-2858"0"0,5 26 673 0 0,-2 0-1 0 0,-1 0 1 0 0,-2 0 0 0 0,-4 37-1 0 0,4-65-1271 0 0,0-1 0 0 0,0 1 0 0 0,0-1 0 0 0,-1 1-1 0 0,1-1 1 0 0,-1 1 0 0 0,1-1 0 0 0,-1 1 0 0 0,1-1 0 0 0,-1 1 0 0 0,0-1 0 0 0,0 0-1 0 0,-1 2 1 0 0,2-3-59 0 0,0 0-1 0 0,-1 0 1 0 0,1 0-1 0 0,0 0 1 0 0,-1 0-1 0 0,1 0 1 0 0,0 0 0 0 0,-1 0-1 0 0,1-1 1 0 0,0 1-1 0 0,0 0 1 0 0,-1 0-1 0 0,1 0 1 0 0,0 0-1 0 0,-1-1 1 0 0,1 1-1 0 0,0 0 1 0 0,0 0-1 0 0,0 0 1 0 0,-1-1-1 0 0,1 1 1 0 0,0 0-1 0 0,0-1 1 0 0,0 1 0 0 0,-1 0-1 0 0,1 0 1 0 0,0-1-1 0 0,0 1 1 0 0,0 0-1 0 0,0-1 1 0 0,0 1-1 0 0,0 0 1 0 0,0-1-1 0 0,0 0 1 0 0,-2-3 37 0 0,1-1 1 0 0,-1 0-1 0 0,2 0 1 0 0,-1 0-1 0 0,0 0 1 0 0,1 0-1 0 0,0-5 1 0 0,3-21 73 0 0,2 0 0 0 0,1 0 1 0 0,15-44-1 0 0,-18 67-119 0 0,0 0-1 0 0,0 0 1 0 0,0 0 0 0 0,1 1 0 0 0,0-1-1 0 0,1 1 1 0 0,0 0 0 0 0,0 0 0 0 0,0 1 0 0 0,1-1-1 0 0,0 1 1 0 0,0 1 0 0 0,1-1 0 0 0,-1 1-1 0 0,1 0 1 0 0,0 0 0 0 0,1 1 0 0 0,9-4-1 0 0,26-5-863 0 0,-41 13 207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8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17 336 0 0,'11'0'9677'0'0,"19"0"-5938"0"0,-1-1-4375 0 0,57-8 0 0 0,-73 6-404 0 0,6-1-4609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9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89 156 0 0,'1'-3'798'0'0,"-1"1"-455"0"0,1-1 1 0 0,-1 0-1 0 0,0 1 0 0 0,0-1 0 0 0,0 0 1 0 0,0 1-1 0 0,-1-1 0 0 0,1 0 0 0 0,-1 1 0 0 0,0-1 1 0 0,1 1-1 0 0,-1-1 0 0 0,0 1 0 0 0,-1-1 1 0 0,1 1-1 0 0,0 0 0 0 0,-1-1 0 0 0,1 1 1 0 0,-1 0-1 0 0,0 0 0 0 0,1 0 0 0 0,-4-3 1 0 0,3 3-177 0 0,-1 0 0 0 0,1-1 0 0 0,0 1 0 0 0,-1 0 0 0 0,1 0 0 0 0,-1 1 0 0 0,1-1 0 0 0,-1 1 0 0 0,0-1 0 0 0,0 1 0 0 0,0 0 0 0 0,0 0 0 0 0,0 0 0 0 0,0 0 0 0 0,0 0 0 0 0,0 1 1 0 0,0-1-1 0 0,0 1 0 0 0,0 0 0 0 0,0 0 0 0 0,-5 1 0 0 0,0 1-48 0 0,1 1 0 0 0,0 0 0 0 0,0 1 0 0 0,0 0 0 0 0,1 0 0 0 0,-1 0 0 0 0,1 1 0 0 0,0 0 0 0 0,0 0 0 0 0,1 1 0 0 0,-9 10 0 0 0,-3 5 246 0 0,-26 46 1 0 0,33-49-285 0 0,2 0 1 0 0,0 0 0 0 0,1 1-1 0 0,0 0 1 0 0,2 0-1 0 0,0 1 1 0 0,1 0 0 0 0,2 0-1 0 0,0 0 1 0 0,0 0-1 0 0,4 33 1 0 0,-1-44-149 0 0,0 0-1 0 0,1-1 1 0 0,1 0 0 0 0,-1 0-1 0 0,1 1 1 0 0,1-1 0 0 0,-1-1 0 0 0,6 8-1 0 0,-8-12-236 0 0,1 0-1 0 0,0 0 1 0 0,0 0 0 0 0,0 0-1 0 0,1-1 1 0 0,-1 1-1 0 0,1-1 1 0 0,-1 0 0 0 0,1 0-1 0 0,0 0 1 0 0,0 0-1 0 0,0 0 1 0 0,0 0 0 0 0,0-1-1 0 0,0 0 1 0 0,0 1-1 0 0,0-1 1 0 0,1 0 0 0 0,-1-1-1 0 0,0 1 1 0 0,6 0-1 0 0,-4-2-2859 0 0,14-5 241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54 540 0 0,'0'0'797'0'0,"-22"-23"3271"0"0,20 22-3875 0 0,0 0 1 0 0,0 0-1 0 0,-1 0 0 0 0,1 1 0 0 0,-1-1 0 0 0,1 1 1 0 0,-1-1-1 0 0,1 1 0 0 0,-1 0 0 0 0,1 0 0 0 0,-1 0 1 0 0,1 0-1 0 0,-1 0 0 0 0,1 1 0 0 0,-1-1 0 0 0,1 1 1 0 0,-1-1-1 0 0,1 1 0 0 0,-1 0 0 0 0,1 0 0 0 0,0 0 1 0 0,0 0-1 0 0,-1 1 0 0 0,1-1 0 0 0,0 1 0 0 0,0-1 1 0 0,-2 3-1 0 0,-4 2 135 0 0,0 1 1 0 0,0 1-1 0 0,0-1 1 0 0,-12 18-1 0 0,12-12-32 0 0,0 0 0 0 0,0 0 0 0 0,1 1 0 0 0,-6 16 0 0 0,11-25-215 0 0,0 0-1 0 0,1 1 1 0 0,-1-1 0 0 0,1 1-1 0 0,0 0 1 0 0,0-1-1 0 0,1 1 1 0 0,0 0-1 0 0,0 0 1 0 0,0-1 0 0 0,1 1-1 0 0,0 0 1 0 0,0-1-1 0 0,2 9 1 0 0,-2-12-64 0 0,0 0 1 0 0,-1-1-1 0 0,1 1 0 0 0,0 0 1 0 0,0-1-1 0 0,0 1 0 0 0,0-1 1 0 0,1 1-1 0 0,-1-1 0 0 0,0 0 1 0 0,1 1-1 0 0,-1-1 0 0 0,0 0 1 0 0,1 0-1 0 0,-1 0 0 0 0,1 0 1 0 0,0 0-1 0 0,-1 0 0 0 0,1-1 0 0 0,0 1 1 0 0,0 0-1 0 0,2 0 0 0 0,-1-1 2 0 0,1 0-1 0 0,-1 0 1 0 0,1 0-1 0 0,-1 0 1 0 0,1-1-1 0 0,-1 1 1 0 0,0-1-1 0 0,1 0 0 0 0,-1 0 1 0 0,0 0-1 0 0,4-2 1 0 0,2-1 7 0 0,0-1 0 0 0,-1 0 1 0 0,0 0-1 0 0,0-1 1 0 0,-1 0-1 0 0,1 0 0 0 0,10-14 1 0 0,-13 16-9 0 0,-2-2 1 0 0,1 1-1 0 0,0 0 1 0 0,-1-1 0 0 0,0 0-1 0 0,-1 1 1 0 0,1-1-1 0 0,-1 0 1 0 0,0 0-1 0 0,0-1 1 0 0,-1 1-1 0 0,0 0 1 0 0,0-1-1 0 0,-1 1 1 0 0,1-11-1 0 0,-7 32 1 0 0,6-14-19 0 0,-1 0 0 0 0,0 0 0 0 0,1 1 0 0 0,-1-1 0 0 0,1 0 0 0 0,0 0 0 0 0,-1 0 0 0 0,1 0 0 0 0,0 1 0 0 0,-1-1 0 0 0,1 0 0 0 0,0 0 0 0 0,0 1 0 0 0,0-1 0 0 0,0 0 0 0 0,0 0 0 0 0,1 1 0 0 0,-1-1 0 0 0,0 0 0 0 0,0 0 0 0 0,1 2-1 0 0,0-1 0 0 0,-1 1 0 0 0,1-1 0 0 0,0 0-1 0 0,0 0 1 0 0,0 0 0 0 0,0 0-1 0 0,0 0 1 0 0,0-1 0 0 0,0 1-1 0 0,0 0 1 0 0,1 0 0 0 0,-1-1-1 0 0,1 1 1 0 0,-1-1 0 0 0,1 1 0 0 0,0-1-1 0 0,0 0 1 0 0,0 0 0 0 0,-1 1-1 0 0,1-1 1 0 0,0-1 0 0 0,0 1-1 0 0,0 0 1 0 0,0 0 0 0 0,1-1-1 0 0,-1 1 1 0 0,0-1 0 0 0,0 0-1 0 0,0 1 1 0 0,3-1 0 0 0,-1-1 1 0 0,0 0 0 0 0,0 0 1 0 0,-1 0-1 0 0,1-1 0 0 0,-1 1 1 0 0,1-1-1 0 0,-1 0 0 0 0,1 0 1 0 0,-1 0-1 0 0,0 0 0 0 0,0 0 0 0 0,0-1 1 0 0,0 0-1 0 0,0 1 0 0 0,-1-1 1 0 0,1 0-1 0 0,2-5 0 0 0,3-5 0 0 0,0-1 1 0 0,-1 0-1 0 0,0 0 0 0 0,-1-1 0 0 0,-1 1 1 0 0,0-1-1 0 0,2-20 0 0 0,2 4-12 0 0,-9 31 13 0 0,0 0-1 0 0,0-1 1 0 0,0 1-1 0 0,0 0 0 0 0,0-1 1 0 0,0 1-1 0 0,0 0 1 0 0,0-1-1 0 0,0 1 1 0 0,0 0-1 0 0,1-1 1 0 0,-1 1-1 0 0,0 0 1 0 0,0 0-1 0 0,0-1 1 0 0,1 1-1 0 0,-1 0 1 0 0,0 0-1 0 0,0 0 0 0 0,0-1 1 0 0,1 1-1 0 0,-1 0 1 0 0,0 0-1 0 0,1 0 1 0 0,-1 0-1 0 0,0-1 1 0 0,0 1-1 0 0,1 0 1 0 0,-1 0-1 0 0,0 0 1 0 0,1 0-1 0 0,-1 0 1 0 0,0 0-1 0 0,1 0 1 0 0,10 7-3 0 0,6 17 9 0 0,-9-4 8 0 0,-1-6 4 0 0,-1 1 1 0 0,5 21-1 0 0,-10-31 55 0 0,0 0 0 0 0,-1 1 0 0 0,1-1 0 0 0,-1 0 0 0 0,0 0 0 0 0,0 1 0 0 0,-1-1 0 0 0,0 0-1 0 0,0 0 1 0 0,0 0 0 0 0,-2 6 0 0 0,2-9-22 0 0,-1 1 0 0 0,1 0 0 0 0,-1-1 0 0 0,0 1 0 0 0,0-1 0 0 0,0 0 0 0 0,0 0-1 0 0,0 0 1 0 0,-1 0 0 0 0,1 0 0 0 0,-1 0 0 0 0,1 0 0 0 0,-1-1 0 0 0,0 1 0 0 0,1-1 0 0 0,-4 1 0 0 0,-46 14 329 0 0,44-14-444 0 0,0-1-1 0 0,0 1 0 0 0,0-2 1 0 0,0 1-1 0 0,0-1 0 0 0,0-1 1 0 0,-15-2-1 0 0,22 3-39 0 0,0 0 0 0 0,1 0 0 0 0,-1 0 0 0 0,1 0-1 0 0,-1 0 1 0 0,0 0 0 0 0,1-1 0 0 0,-1 1 0 0 0,1 0 0 0 0,-1-1 0 0 0,0 1 0 0 0,1 0 0 0 0,-1-1 0 0 0,1 1-1 0 0,-1-1 1 0 0,1 1 0 0 0,-1 0 0 0 0,1-1 0 0 0,0 1 0 0 0,-1-1 0 0 0,1 0 0 0 0,0 1 0 0 0,-1-1 0 0 0,1 1-1 0 0,0-1 1 0 0,-1 1 0 0 0,1-1 0 0 0,0 0 0 0 0,0 1 0 0 0,0-1 0 0 0,0 0 0 0 0,0 1 0 0 0,0-1 0 0 0,0 0-1 0 0,0 1 1 0 0,0-1 0 0 0,0 1 0 0 0,0-1 0 0 0,0 0 0 0 0,0 1 0 0 0,0-1 0 0 0,1 0 0 0 0,-1 1 0 0 0,0-1-1 0 0,0 1 1 0 0,1-1 0 0 0,-1 0 0 0 0,16-21-6795 0 0,-4 13 3446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11 187 392 0 0,'16'-1'1790'0'0,"0"1"-1056"0"0,0 0 0 0 0,0-2 0 0 0,1 0 0 0 0,-1 0 0 0 0,19-7 0 0 0,-31 8-584 0 0,1 0-1 0 0,-1-1 0 0 0,0 0 0 0 0,1 0 0 0 0,-1 0 0 0 0,0 0 1 0 0,0-1-1 0 0,-1 0 0 0 0,1 0 0 0 0,0 0 0 0 0,-1 0 1 0 0,0 0-1 0 0,0-1 0 0 0,0 1 0 0 0,0-1 0 0 0,0 0 1 0 0,-1 0-1 0 0,0 0 0 0 0,0 0 0 0 0,0 0 0 0 0,0-1 1 0 0,0 1-1 0 0,1-9 0 0 0,-2 10-78 0 0,-1 0 0 0 0,1 0 0 0 0,-1 0 0 0 0,0 0 0 0 0,0 0 0 0 0,0 0 0 0 0,0 0 0 0 0,0 0 0 0 0,-1 0 0 0 0,0 0 0 0 0,1 0 0 0 0,-1 0 0 0 0,0 0 0 0 0,0 0 0 0 0,-1 0 0 0 0,1 0 0 0 0,0 1 0 0 0,-1-1 0 0 0,0 1 0 0 0,0-1 0 0 0,1 1 0 0 0,-2 0 0 0 0,1-1 0 0 0,0 1 0 0 0,0 0 0 0 0,-1 0 0 0 0,1 1 0 0 0,-1-1 0 0 0,1 0 0 0 0,-1 1 0 0 0,0 0 0 0 0,1-1 0 0 0,-1 1 0 0 0,0 0 0 0 0,0 0 0 0 0,0 1 0 0 0,0-1 0 0 0,0 1 0 0 0,0-1 0 0 0,0 1 0 0 0,0 0 0 0 0,0 0 0 0 0,0 1-1 0 0,0-1 1 0 0,0 0 0 0 0,0 1 0 0 0,0 0 0 0 0,0 0 0 0 0,0 0 0 0 0,0 0 0 0 0,0 0 0 0 0,0 0 0 0 0,1 1 0 0 0,-1-1 0 0 0,1 1 0 0 0,-1 0 0 0 0,1 0 0 0 0,-1 0 0 0 0,1 0 0 0 0,-2 3 0 0 0,-7 8 76 0 0,0 1 0 0 0,1 1 0 0 0,1 0 0 0 0,0 0 0 0 0,1 1-1 0 0,1 0 1 0 0,0 0 0 0 0,1 1 0 0 0,1-1 0 0 0,0 1 0 0 0,2 1 0 0 0,0-1-1 0 0,0 0 1 0 0,1 28 0 0 0,3-38-83 0 0,0 1 0 0 0,0-1-1 0 0,1 0 1 0 0,0 0 0 0 0,0 0-1 0 0,1-1 1 0 0,0 1 0 0 0,0 0-1 0 0,0-1 1 0 0,1 0 0 0 0,8 10 0 0 0,-10-13-176 0 0,0 0 1 0 0,1 0-1 0 0,0-1 1 0 0,0 1-1 0 0,0-1 1 0 0,0 0-1 0 0,0 0 1 0 0,0 0-1 0 0,0 0 1 0 0,7 2-1 0 0,-7-3-235 0 0,0 0 0 0 0,0-1 1 0 0,0 1-1 0 0,-1-1 0 0 0,1 0 0 0 0,0 0 0 0 0,0 0 1 0 0,0 0-1 0 0,0-1 0 0 0,0 1 0 0 0,-1-1 0 0 0,1 1 0 0 0,0-1 1 0 0,0 0-1 0 0,4-3 0 0 0,3-3-3697 0 0,0-2 307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0 504 0 0,'0'0'3694'0'0,"-5"3"-2764"0"0,-5 4-423 0 0,0 1 0 0 0,1-1 0 0 0,0 2-1 0 0,1-1 1 0 0,0 1 0 0 0,0 1-1 0 0,1-1 1 0 0,-9 17 0 0 0,-50 95 2608 0 0,61-109-2868 0 0,-10 20 835 0 0,-22 65-1 0 0,33-81-825 0 0,0 0-1 0 0,1 0 0 0 0,0 0 0 0 0,1 0 0 0 0,1 1 1 0 0,2 24-1 0 0,0-33-238 0 0,1 0 1 0 0,0-1 0 0 0,0 1-1 0 0,0-1 1 0 0,1 0-1 0 0,0 0 1 0 0,1 0-1 0 0,-1 0 1 0 0,10 12 0 0 0,-11-17-254 0 0,0 1 1 0 0,1-1 0 0 0,-1 1 0 0 0,0-1 0 0 0,1 0 0 0 0,-1 0 0 0 0,1 0-1 0 0,0-1 1 0 0,0 1 0 0 0,0-1 0 0 0,5 3 0 0 0,-6-4-182 0 0,0 1 0 0 0,0-1 1 0 0,0 0-1 0 0,1 0 0 0 0,-1 0 0 0 0,0 0 0 0 0,0 0 1 0 0,0 0-1 0 0,1 0 0 0 0,-1-1 0 0 0,0 1 0 0 0,0-1 1 0 0,0 0-1 0 0,0 1 0 0 0,0-1 0 0 0,0 0 0 0 0,0 0 1 0 0,3-3-1 0 0,5-4-3203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1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0 344 0 0,'0'0'3728'0'0,"0"5"-2793"0"0,2 24 387 0 0,-2 0 0 0 0,-1 0 0 0 0,-1 0 0 0 0,-13 57 0 0 0,10-57-715 0 0,-84 369 5657 0 0,65-337-5427 0 0,22-56-1037 0 0,0-1 1 0 0,-1 0-1 0 0,0 1 1 0 0,1-1-1 0 0,-2-1 0 0 0,1 1 1 0 0,0 0-1 0 0,-1-1 1 0 0,1 1-1 0 0,-8 4 1 0 0,9-7-884 0 0,0-1-668 0 0,-10-1 19 0 0,-2-13-7612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51 832 0 0,'0'0'1126'0'0,"16"-14"7686"0"0,-22-17-4863 0 0,5 26-6429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0 172 0 0,'-9'25'2821'0'0,"-2"0"1"0"0,-1-1-1 0 0,-1 0 1 0 0,-22 31-1 0 0,-21 33 618 0 0,14-23-1973 0 0,21-29-2028 0 0,-3-1 0 0 0,-1-1 0 0 0,-55 58 0 0 0,39-55-2288 0 0,-4-3-3571 0 0,13-17 2112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59:20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16620 9174 7 0,'0'0'64'0,"0"0"1"0,0 0 0 16,0 0-5-16,0 0 2 0,0 0-4 0,0 0-5 16,0 0 2-16,0 0-1 0,0 0-1 0,-5-5-10 15,5 5 4-15,0 0-3 0,0 0-11 0,0 0 0 16,0 0 1-16,0 0-11 0,0 0 11 0,0 0 5 15,0 0-4-15,0 0-3 0,0 0-12 0,0 0 13 16,0 0-7-16,0 0 7 0,0 0-7 0,0 0-4 16,0 0 7-16,0 0-6 0,0 0-7 0,0 0 2 15,0 0 1-15,0 0 1 0,0 0 7 0,0 0 3 16,0 0-1-16,0 0-1 0,0 0-3 0,0 0-6 16,0 0 13-16,0 0-3 0,0 0 8 0,0 0-6 15,0 0 2-15,0 0-5 0,0 0 3 0,0 0 1 16,0 0 6-16,0 0-5 0,0 0-2 0,0 0 7 15,0 0 5-15,0 0-9 0,0 0 4 0,0 0 1 16,0 0 2-16,0 0-3 0,0 0-2 0,0 0 3 16,0 0-1-16,0 0-3 0,0 0-3 0,0 0-2 15,0 0-2-15,0 0-3 0,0 0-1 0,0 0 0 0,0 0-2 16,0 0 2-16,0 0-2 0,0 0 0 0,0 0-4 16,0 0 9-16,0 0-2 0,0 0 5 15,5 22 0-15,-5-22 6 0,2 9-2 0,-2-9 5 16,-2 13-3-16,2-4 5 0,0 1-5 0,-1 0 1 0,1 3-3 15,-1-3 1-15,0 1-4 0,-1 0 4 16,1 1-6-16,1-1 1 0,0 1-3 0,-1-2-3 16,-2 1-4-16,3 2 3 0,0-2-8 0,0-3 3 15,-1 3-3-15,0-4-1 0,1-7-4 0,-1 15 2 16,-1-8-1-16,2 2-2 0,0-9-1 0,0 11 3 0,0-11-6 16,-1 8 1-16,1-8-1 0,0 0 1 0,0 8-1 15,0-8 2-15,0 0-4 0,0 0-17 16,-1 7-18-16,1-7-27 0,0 0-33 0,0 0-37 0,0 0-32 15,0 0-25-15,0 0-33 0,-13-20-183 0,9 14-435 16,1-1 193-16</inkml:trace>
  <inkml:trace contextRef="#ctx0" brushRef="#br0" timeOffset="325.89">16645 8936 77 0,'0'0'190'0,"0"0"-6"0,0 0-8 16,0 0-4-16,0 0-7 0,0 0-14 0,0 0-8 15,0 0-7-15,0 0-13 0,0 0-7 0,-7-5-15 16,7 5-2-16,0 0-12 0,0 0-8 0,0 0-9 16,0 0-8-16,0 0-5 0,0 0-7 0,0 0-2 15,0 0-6-15,0 0-11 0,0 0-17 0,0 0-20 16,0 0-30-16,0 0-28 0,0 0-30 0,0 0-20 16,0 0-33-16,5 24-25 0,-5-24-118 0,-2 14-315 15,1-4 140-15</inkml:trace>
  <inkml:trace contextRef="#ctx0" brushRef="#br0" timeOffset="843.84">16732 9255 126 0,'2'5'146'15,"-2"-5"-2"-15,5 11 0 0,-3-4-4 0,0 1 4 16,1-1-6-16,-3 1-3 0,1 3-2 0,0-2-10 16,-1 1-6-16,0-1-6 0,2-3-6 0,-2-6-5 15,0 13-9-15,0-5-7 0,0 1 66 0,0-9-82 16,0 6-1-16,0-6-1 0,0 0-2 16,0 11-1-16,0-11 3 0,0 0-4 0,0 0-3 15,0 0-7-15,0 0-4 0,0 0-7 0,0 0 3 16,0 0-12-16,0 0-4 0,-8-23-5 0,8 12 8 0,1 1-10 15,-1-4-6-15,1 3-2 0,1-7 0 0,0 1-5 16,1 2-2-16,1-3 3 0,0 1-4 16,-1 2-1-16,2-3 3 0,-2 5-5 0,2-1 4 15,0 3-1-15,2 0-1 0,-3 1-2 0,-1 0 0 16,1 4-2-16,1 1 0 0,-2 0 0 0,-3 5 3 0,7-7-4 16,-7 7 0-16,7-2 0 0,-7 2 2 15,0 0-3-15,13 5 7 0,-13-5 1 0,7 9 2 0,-2 1 4 16,1 1 12-16,0 4 0 0,0-1 1 15,-2 4 8-15,3 1 1 0,-5-1 3 0,2-2 3 0,1 4-3 16,0-1-1-16,-1-1-5 0,1-1-2 0,0 0-2 16,-1 2 1-16,-1-4-2 0,1 2 0 0,-2-5-6 15,1 1-3-15,0-2 4 0,0 0-5 0,-1-3-5 16,-2-1 0-16,2-1-7 0,-2 2-14 0,0-8-19 16,2 9-18-16,-2-9-24 0,2 7-28 0,-2-7-46 15,0 0-41-15,0 0-46 0,0 0-241 0,0 0-512 16,0 0 227-16</inkml:trace>
  <inkml:trace contextRef="#ctx0" brushRef="#br0" timeOffset="1349.01">17151 8844 137 0,'0'0'197'0,"-1"12"3"0,1-12-5 16,1 10-4-16,-1-10-5 0,0 10-8 0,1-1-7 15,-2 0-6-15,2 3-6 0,0-5-7 0,1 5-8 16,-1 0-8-16,2 0-6 0,-2 2-4 0,-1 3-7 16,2 0-5-16,1 1 1 0,-1-1-17 0,4 8-4 15,-3 0 0-15,1 4-3 0,-1-4 4 0,-1 4-21 16,1-1-5-16,1 0-1 0,-4-2-5 0,1 1-4 15,0-2-6-15,2-5-5 0,-2 5-12 0,0-6 1 16,2 0-2-16,-1-2-7 0,1-2-2 0,-2-3-3 16,3-1 1-16,-1 1-3 0,-2-3-4 0,2-1-7 15,-2 0-9-15,2-3-7 0,-3-5-8 0,3 11-14 0,0-8-7 16,-3-3-13-16,4 7-13 0,-4-7-12 16,0 0-14-16,5 6-16 0,-5-6-22 0,0 0-19 15,0 0-23-15,0 0-41 0,0 0-22 0,0 0-212 16,6-16-478-16,-6 16 211 0</inkml:trace>
  <inkml:trace contextRef="#ctx0" brushRef="#br0" timeOffset="1664.13">17060 9237 179 0,'-7'-5'208'0,"7"5"6"0,0 0-16 0,0 0-4 16,0 0-15-16,0 0-11 0,0 0-7 0,0 0-4 15,0 0-9-15,0 0-5 0,0 0-4 16,14-7-6-16,-14 7-4 0,11-3-11 0,-11 3-9 16,14 2-6-16,-4-2-7 0,2 1-5 0,-2-2-7 0,3-2-6 15,-3 3-10-15,3 0-6 0,1-1-4 0,-3 0-4 16,1 0-5-16,-1-4-2 0,1 4-12 15,3-1 3-15,-3-1-10 0,0 2 0 0,0-1-10 16,-2-1-17-16,2 1-19 0,-5 0-19 0,1 2-27 0,-8 0-24 16,11-3-36-16,-11 3-27 0,11 0-46 0,-11 0-45 15,0 0-191-15,0 0-468 0,0 0 208 0</inkml:trace>
  <inkml:trace contextRef="#ctx0" brushRef="#br0" timeOffset="4991.91">17672 9019 28 0,'0'0'157'0,"0"0"-7"0,0 0-7 16,7-3-2-16,-7 3-6 0,0 0-9 0,0 0-7 16,0 0-6-16,0 0-6 0,0 0-7 0,0 0-6 15,0 0 2-15,0 0-3 0,0 0-3 0,0 0-4 16,0 0-2-16,0 0-3 0,0 0-1 0,0 0-4 15,7-1 2-15,-7 1-1 0,0 0 3 0,0 0-7 16,0 0-5-16,0 0-7 0,0 0-5 0,0 0-2 16,0 0-4-16,0 0-7 0,-9-16-2 0,9 16-7 15,-9-6 1-15,9 6-5 0,-9-7-1 0,3 4-5 16,6 3 0-16,-11-4-4 0,4 3-3 0,7 1 0 16,-19 1-3-16,10-1 7 0,0 2-12 0,-3 0 1 15,4 1-1-15,-3-1-2 0,1 4-1 0,3-1-3 16,-2 1 4-16,0 1-1 0,1-1-2 0,3 0 0 15,0 1 2-15,1 0-7 0,-1-2 5 0,2 3-4 16,3-8 3-16,-3 12-3 0,1-4 4 0,2-1-4 0,0-7 0 16,-1 16 5-16,4-7-3 0,-2-1-2 15,0-1 0-15,-1-7 2 0,4 15 2 0,1-5-1 0,-3 2 5 16,1-1-2-16,0-2 4 0,-1 4-1 16,-1-1 2-16,-1 0 4 0,0 0 3 0,0 0 0 0,0 3-2 15,0-2 1-15,0 1 2 0,-2-4 9 0,1 3-9 16,-2-1-3-16,2 0 5 0,-1 0-5 0,1 0 1 15,1-1-4-15,-1 1 5 0,0-2-4 16,1 1 2-16,0-3-3 0,1 3-2 0,-1-4 2 0,0 0-1 16,2 0-1-16,1-2-2 0,0 1 1 0,-3-6-1 15,3 9 0-15,0-6-1 0,-3-3-1 16,6 7 1-16,1-4 0 0,-7-3-1 0,10 6 2 0,-4-4-2 16,1-2-7-16,-7 0 4 0,14 0-11 15,-6 0-16-15,-8 0-24 0,12 0-26 0,-3 0-26 0,-9 0-30 16,14-3-32-16,-7 3-34 0,2-3-9 0,-2 1-36 15,1 1-168-15,-2-2-441 0,3-1 195 0</inkml:trace>
  <inkml:trace contextRef="#ctx0" brushRef="#br0" timeOffset="5644.82">17887 9044 2 0,'0'0'207'16,"-3"-6"0"-16,3 6-4 0,0 0-12 0,0 0-9 15,0 0-15-15,0 0-11 0,0-10-13 0,0 10-7 16,0 0-7-16,0 0-5 0,7-6-3 0,-7 6-10 15,8-4-5-15,-3-1-9 0,2 2-9 0,2 0-8 16,-1-1-7-16,2 0-8 0,0-1-4 0,-2 0-7 16,5 3-7-16,-4-2-1 0,-2 2-6 0,1 0-5 15,0-1-3-15,-8 3-4 0,13-2 1 0,-8-1-5 16,-5 3 52-16,12 0-42 0,-12 0 1 16,0 0-2-16,11 3-1 0,-11-3 1 0,0 0 0 15,2 6 0-15,-2-6 2 0,0 8 1 0,0-8 0 16,0 0-2-16,-4 15 5 0,2-8-7 0,2-7-4 15,-4 12 1-15,3-6-1 0,-1 1 0 0,1 1-1 16,1 0 1-16,0 3-5 0,0-3-2 0,0 1 12 16,3 1-18-16,-2 0 2 0,1-2 2 0,2 3-2 15,0 0 5-15,0-1-4 0,-1 1 1 0,1 1-1 16,2 0 1-16,-1-1-1 0,-1 1-5 0,0-2 9 0,-1 2-7 16,4 1 0-16,-3-1 1 0,2 0 10 0,-1 0-8 15,-1-1 0-15,0-1 10 0,0 2-9 16,0-1 3-16,-1 1 4 0,1-2 10 0,-3 0-12 15,1 2 3-15,0-1-5 0,-2-2 3 0,0 1 2 16,0-10-8-16,-1 13 8 0,0-6-3 0,1-7 2 0,-4 12 1 16,-2-6-18-16,6-6 17 0,-7 8 2 0,3-3-2 15,-2-2-6-15,-2 0-1 0,-1 1 4 0,-1-2-7 16,0 2 0-16,-2-3-18 0,1 0 27 16,-1 0-12-16,1 0-2 0,0 0 4 0,0 1 8 0,0 0-26 15,3-1 10-15,-1-1-3 0,9 0 4 0,-14 2-4 16,7-1 1-16,7-1-19 0,-10 0-14 0,10 0-23 15,0 0-19-15,0 0-35 0,-10 0-35 16,10 0-34-16,0 0-47 0,0 0-49 0,0 0-34 0,0 0-258 16,0 0-608-16,0 0 268 0</inkml:trace>
  <inkml:trace contextRef="#ctx0" brushRef="#br0" timeOffset="7179.19">18844 8955 5 0,'0'0'215'0,"0"0"-5"0,0 0-8 16,0 0-10-16,0 0-17 0,0 0-13 0,0 0-11 15,0 0-12-15,0 0-5 0,0 0-6 0,0 0-3 16,0 0-1-16,2 28-4 0,-2-18-9 0,1 2 2 16,3 17 92-16,0-13-109 0,-1 2-5 15,1 0-5-15,-3 1-7 0,2 6 15 0,-1-1-13 16,1 1-5-16,0 0-5 0,-2 0-1 0,0-5-11 16,0-1 0-16,1 1 2 0,-2-3-15 0,1-3 0 15,0-1-1-15,-1-1-4 0,2 0-4 0,-2-5-1 16,1 0-5-16,-1-7-4 0,1 11 0 0,-1-11-2 15,0 6 0-15,0-6-3 0,0 0 11 0,0 0-20 16,0 0-2-16,0 0 1 0,0 0-2 0,8-20-1 16,-4 9 3-16,-2 1-5 0,2-1 2 0,0 0 0 15,1 0-7-15,0-1-1 0,1 1 3 0,1 1 0 16,-1-1-3-16,1-1 4 0,3 5 4 0,-3-1-6 16,0 2-2-16,3 1-1 0,0 0 0 0,-2 1-1 15,0 2-1-15,1 0-2 0,-2 2-1 0,-7 0 7 16,17 2 0-16,-8 3 2 0,1-1-6 0,-1 1 1 15,-1 3 1-15,1-1-1 0,-2 1 3 0,0 2-2 16,-2-1-2-16,4 2 3 0,-4 1-2 0,-1-1 10 16,0 1-6-16,-1 0 4 0,-2 0 1 0,1-1-1 0,-2 1 6 15,0 1 2-15,-2-2-3 0,0-1-4 0,0 1 12 16,-4-1-6-16,1 1 3 0,-2 0-6 16,-1-3-5-16,0 1 6 0,-1-1 0 0,-3-3 9 15,1 1-13-15,-3-1 0 0,2-2-6 0,-1 0 2 16,-5-3 2-16,5 0 0 0,-2 0-4 0,2-2 7 0,-1-1-4 15,2 2-4-15,0-4 1 0,1 1-2 0,4 0-3 16,-2-1 0-16,4 4-8 0,5 1-10 16,-9-11-7-16,7 7-27 0,2 4-18 0,-2-10-29 15,2 10-24-15,2-12-34 0,2 7-36 0,0-3-43 0,5 2-31 16,-4 0-222-16,3 0-533 0,0 0 236 0</inkml:trace>
  <inkml:trace contextRef="#ctx0" brushRef="#br0" timeOffset="8117.92">19456 9229 168 0,'0'0'209'0,"0"0"-1"15,0 0-4-15,0 0-8 0,0 0-7 0,0 0-10 16,0 0-11-16,0 0-7 0,0 0-12 0,0 0-9 15,-6-22-9-15,6 22-3 0,0 0-7 0,0 0-9 16,0 0-5-16,0 0-3 0,15 2-8 0,-15-2-6 16,13 1-4-16,-13-1-7 0,10 0-4 0,-10 0-18 15,13 3-5-15,-4-3-3 0,-1 4-9 0,2-4-2 16,-2 1-2-16,2 1-1 0,0 0-8 0,-2 0 4 16,-2 0-10-16,2-2 1 0,-1 2-12 0,-7-2-12 15,12 1-18-15,-12-1-16 0,9 2-27 0,-9-2-15 16,6 1-24-16,-6-1-35 0,0 0-36 0,0 0-39 15,0 0-22-15,0 0-177 0,0 0-444 0,0 0 197 16</inkml:trace>
  <inkml:trace contextRef="#ctx0" brushRef="#br0" timeOffset="8353.81">19458 9359 124 0,'0'0'189'15,"5"4"1"-15,-5-4-4 0,6 2-3 0,-6-2-2 0,10 3-7 16,-3-2-11-16,-7-1-5 0,13 1-12 0,-7-1-10 16,-6 0-7-16,17 1-4 0,-10-1-14 0,5 1-13 15,-2 1-2-15,0-4-16 0,-1 4-5 16,1-2-9-16,-3 1-5 0,1 0-6 0,-8-1-9 0,17 3-3 16,-10-3-12-16,-2 3-17 0,-5-3-18 0,14 2-28 15,-9 0-34-15,-5-2-31 0,9 0-29 0,-9 0-42 16,13-4-31-16,-13 4-163 0,7-6-391 0,-7 6 173 15</inkml:trace>
  <inkml:trace contextRef="#ctx0" brushRef="#br0" timeOffset="9229.86">20012 8932 35 0,'0'0'199'15,"0"0"0"-15,0 0 4 0,0 0-4 0,0 0-5 16,0 0 14-16,0 0-10 0,0 0-6 0,2-6-7 15,-2 6-16-15,0 0-11 0,0 0-9 0,0 0-18 16,0 0-10-16,0 0-12 0,-21 0-8 0,21 0-10 16,0 0-7-16,-14 6-12 0,6-4-1 0,1 2-10 15,0-1-7-15,-2 1-8 0,0 1 3 0,3-2-7 16,-3 4-5-16,4-3-7 0,-3 2-3 0,2 0 0 16,2 0-2-16,-1 0-6 0,2 0 1 0,-2 3-2 15,3-2-6-15,2-7 6 0,-2 14-3 0,-1-9-8 16,3-5 3-16,1 14 1 0,1-6-5 0,-2 0 3 15,0-1-2-15,3 1 5 0,-2-3-4 0,2 2-1 16,1-2-2-16,-3 1 3 0,4 0-2 0,-1-1-2 16,-4-5 1-16,10 10-2 0,-5-4-1 0,-1-1 1 0,1-2 6 15,1 2-6-15,-2 1 0 0,0-2 2 16,-1 2 4-16,-1 1 4 0,1-2-1 0,-2 2-3 16,1 3 7-16,-1-1-6 0,-2-1 4 0,1-8-3 15,-4 14 2-15,0-3-1 0,1-4 0 0,-1 1 0 0,-2 0-7 16,2 1 11-16,-3-2-9 0,5-2 6 0,-2 1-11 15,-1-4 5-15,5-2 6 0,-6 7-7 16,6-7 1-16,-5 5 0 0,5-5-2 0,0 0 6 16,-4 8-8-16,4-8-2 0,0 0-1 0,0 0 6 15,0 0-5-15,0 0 1 0,0 0 9 0,0 0-14 16,0 0 5-16,0 0-4 0,0 0-1 0,0 0 0 0,0 0 7 16,20-14 1-16,-20 14-4 0,11-2-6 15,-11 2 5-15,8-1-4 0,-8 1-1 0,9 0-2 16,-9 0 4-16,8 2 9 0,-8-2-10 0,5 6 4 0,-5-6-4 15,3 10 1-15,-2-6 3 0,-1-4-2 0,-1 15 2 16,1-6-1-16,-1 3 6 0,-2-3-4 0,2 2 4 16,-3-1-1-16,1-1 3 0,1 2-3 0,0-2-2 15,0 1 5-15,2-1 0 0,-3 1 3 0,2 0-2 16,-1-1-2-16,-1 0 7 0,2 1-8 0,1-4 7 16,-1 4-3-16,-1-1 1 0,2-9-2 0,2 15 0 15,-2-8 2-15,0 1-1 0,1-1-3 0,-1-7 4 16,1 13-7-16,1-6 2 0,-1-1 3 15,-1-6-2-15,2 16-1 0,1-9-2 0,-2 0 2 0,-1-1 0 16,0-6-1-16,4 13 0 0,-3-7 1 0,0 1 2 16,2-2-2-16,-3-5 6 0,3 13 0 0,-2-9 1 15,-1-4 2-15,4 8-3 0,-4-8-3 0,4 8 4 16,-4-8-1-16,2 6-3 0,-2-6-1 0,8 5 0 16,-8-5-6-16,5 1 6 0,-5-1-15 0,0 0-20 15,14-1-34-15,-14 1-41 0,9-3-56 0,-9 3-71 16,9-5-70-16,-5 2-267 0,-4 3-613 0,5-8 272 15</inkml:trace>
  <inkml:trace contextRef="#ctx0" brushRef="#br0" timeOffset="10397.86">20286 9191 16 0,'0'0'163'0,"0"0"-10"15,0 0-7-15,0 0-8 0,0 0-6 0,0 0-8 16,0 0-6-16,0 0-5 0,0 0-5 0,0 0 1 15,0 0-4-15,0 0-3 0,0 0-5 0,0 0-4 16,0 0-5-16,10 16-1 0,-10-16-3 0,0 0-2 0,5 2-3 16,-5-2-1-16,0 0-4 0,0 0-1 15,8 3-1-15,-8-3 5 0,0 0-3 0,0 0-4 16,10-6 1-16,-10 6-3 0,6-5-5 0,-6 5-3 16,8-8-9-16,-4 2-12 0,0 0-4 0,0-1-6 15,-1-1 1-15,0 0-4 0,0 0-2 0,-2-1-5 16,1 1 3-16,0 0-5 0,-2 8 5 0,1-14-4 15,1 8 2-15,-2 6 1 0,-2-11 5 0,2 4 1 0,0 7 5 16,0 0-2-16,-3-11 3 0,3 11-7 0,0 0-5 16,0 0 0-16,-1-8-2 0,1 8-4 0,0 0 2 15,0 0-3-15,0 0 2 0,0 0-4 0,0 0 0 16,0 0 0-16,-4 24 5 0,4-15-3 0,2 0-3 16,-2 2-2-16,0 3 5 0,1-5-1 0,0 7-3 15,2-2 5-15,-3 0-2 0,3-1 6 0,-1 4-4 16,-2-3 5-16,0 4 3 0,2-5-3 0,-2-1 1 15,2 6 2-15,0-7-4 0,-2 3 0 0,1-3 0 16,1 3 1-16,-4-4 1 0,4 2-1 0,-2-1-6 16,3-1 5-16,-3-1-2 0,-2 1-11 0,4-2 11 15,-5-1-5-15,3-7 4 0,-5 11-7 0,5-11 5 16,-2 8-3-16,2-8 0 0,-6 7-1 0,6-7 6 16,-8 3-12-16,8-3 2 0,-11 1 0 0,11-1-3 15,-14-1-3-15,14 1 2 0,-12-5-6 0,8 4 2 16,4 1 3-16,-15-6 1 0,11 4-1 0,4 2 0 15,-9-5 4-15,5 1-8 0,4 4 4 0,-7-5 10 16,7 5-9-16,0 0-2 0,0 0-8 0,-7-6 6 16,7 6 7-16,0 0-11 0,0 0 12 0,0 0-5 15,0 0-6-15,0 0 2 0,0 0-2 0,12-8 5 0,-12 8-2 16,0 0-1-16,15 0 3 0,-7-1-3 16,-8 1 2-16,18 1 2 0,-11-2 1 0,5 1 2 15,-3-1-7-15,1 1 0 0,-1 0 6 0,-9 0 3 0,15 0-7 16,-4 0 1-16,-2 0-2 0,-9 0-25 15,16 0-25-15,-11 1-20 0,-5-1-31 0,12 2-30 16,-12-2-31-16,6 0-29 0,-6 0-25 0,0 0-24 0,15-1-29 16,-15 1-181-16,12-1-490 0,-12 1 216 0</inkml:trace>
  <inkml:trace contextRef="#ctx0" brushRef="#br0" timeOffset="10604.33">20628 9437 149 0,'0'0'187'0,"6"10"5"0,-4-6-2 0,-2 3-7 15,0 3-5-15,0 0-10 0,0 0-8 0,-2-1-14 16,4 1-19-16,-2-4-6 0,0-6-12 0,0 15-15 16,0-9-10-16,0-6-13 0,1 12-26 0,-1-12-33 15,0 10-34-15,0-10-34 0,2 6-47 0,-2-6-21 16,0 0-36-16,0 0-133 0,0 0-315 0,0 0 140 15</inkml:trace>
  <inkml:trace contextRef="#ctx0" brushRef="#br0" timeOffset="11420.27">20948 9191 107 0,'0'0'225'16,"7"0"-9"-16,-7 0-16 0,0 0-5 0,0 0-16 15,0 0-3-15,0 0-8 0,0 0-12 0,0 0-7 16,0 0-9-16,0 0-13 0,0 0-3 0,0 0-11 16,0 0-9-16,0 0-8 0,0 0-12 0,0 0-8 15,0 0-5-15,0 0-10 0,0 0-4 0,0 0-7 16,0 0-5-16,0 0-5 0,-24-7-1 0,24 7-8 15,-7-6-3-15,7 6-3 0,-8-9-7 0,8 9-3 16,-5-7-9-16,1 0 1 0,4 7-2 0,0-12-6 16,3 0 0-16,0 5 1 0,3-4 0 0,0 1-3 15,-1 1 1-15,3-1 0 0,0 2 4 0,1-2-2 16,0 3 5-16,2 1-8 0,1 2 3 0,-3-2 4 16,4 3 6-16,-5 3 1 0,2 0 12 0,-4 3 6 0,3 1 4 15,1 2 9-15,-4 3 6 0,1-1 3 0,-1 4 9 16,-3 3-5-16,2 4-10 0,-3-3 9 15,-4 3-9-15,2 6 2 0,-8 0 1 0,2-7-4 16,-1 6-9-16,-1 1 2 0,-6-3-4 0,1 1-5 16,-3-1-5-16,1-1 1 0,-4-2 2 0,5-4-6 15,-4 3-8-15,3-5 6 0,1-2-7 0,0 0-2 0,3-5-4 16,0 0-7-16,5-4-11 0,-2 1-10 16,2-1-16-16,6-2-6 0,-13-4 7 0,13 4-6 0,-10-8 8 15,6 4 0-15,4 4 5 0,-4-15 2 0,8 8 4 16,-4 7-2-16,4-19 9 0,-2 10-2 15,4 1 12-15,1-1-6 0,1 2-1 0,2 3 1 16,-1-1 13-16,1 2-1 0,3 0 5 0,-1 3 8 16,-1 0 3-16,3 2 10 0,-3 2-2 0,1 1 3 0,1-2 0 15,-3 2 0-15,1 3-5 0,0 0 6 0,-1-1 1 16,0 1 1-16,-2 2-2 0,1-2 0 0,-4 0 4 16,4-1-3-16,-2 2-6 0,-2-3 2 0,0 1 10 15,-2-3-18-15,2 1 2 0,-1-1-2 0,-4-4-4 16,5 7 5-16,-5-7-6 0,7 5 5 0,-7-5 0 15,10 0-2-15,-10 0-1 0,0 0-5 0,10-3-2 16,-10 3 7-16,8-5-5 0,-8 5-7 0,8-7 5 16,-5 3-2-16,3-1 1 0,-2-1 1 0,-2 0 5 15,2 1-6-15,-4 5 2 0,5-15-9 0,-1 5 0 16,1 1 6-16,-3-2-1 0,2 2 9 0,-4-2-8 16,0 1-5-16,3-1 6 0,-3 2-3 0,-3 1 3 15,-1 0-3-15,2-1 1 0,-1 2-3 0,3 7-1 16,-4-12 3-16,2 8-3 0,2 4-1 0,-7-7-7 15,7 7-5-15,-4-7-15 0,4 7-9 0,0 0-13 16,-8-2-21-16,8 2-15 0,0 0-18 0,0 0-23 16,0 0-19-16,0 0-24 0,0 0-25 0,0 0-22 15,-10 7-17-15,10-7-32 0,-3 6-142 0,3-6-443 16,0 0 197-16</inkml:trace>
  <inkml:trace contextRef="#ctx0" brushRef="#br0" timeOffset="11698.8">21413 9488 31 0,'5'8'235'15,"-4"-3"0"-15,2 1 6 0,-2 4-1 0,-2-2-1 16,2 3-4-16,-2-2-5 0,0 2-10 0,-2 0-18 15,-2 1-13-15,2-1-17 0,0-1-17 0,0 2-9 0,-1-2-14 16,-1 0-12-16,2 1-1 0,0-1-26 0,1-1-16 16,-3-1 0-16,4 0-5 0,-1 1-16 15,0-3-14-15,2-6-22 0,0 11-27 0,0-11-18 16,0 10-31-16,0-10-33 0,-4 10-46 0,4-10-42 16,0 0-30-16,0 0-45 0,0 0-187 0,0 0-475 15,0 0 211-15</inkml:trace>
  <inkml:trace contextRef="#ctx0" brushRef="#br0" timeOffset="12372.5">21599 9206 243 0,'0'0'233'0,"0"0"-14"0,0 0-15 0,-6-13-8 0,6 13-8 15,0 0-7-15,0 0-15 0,0 0-13 0,0-12-11 16,0 12-12-16,4-7-8 0,-4 7-5 0,6-9-12 16,-2 4-10-16,2 1-7 0,-1 1-7 0,1-1-7 15,2-1-4-15,-2 2-6 0,1 0 46 16,6 0-56-16,-5 0-4 0,-8 3-2 0,11 1-2 15,-3 2-1-15,-1-1 2 0,0 3-2 0,-3 1 0 16,1 0-2-16,-1 4-1 0,0-1-2 0,-4 1-1 16,0 0-2-16,0 2-4 0,0-3 2 15,-2 1-6-15,0 1 1 0,-2-1 2 0,-1 1-11 0,1-3 6 16,-3 2-3-16,4-2-1 0,-3-2 9 0,2 1-12 16,1-2 0-16,-1-1-4 0,4-4 10 0,-7 8-14 15,5-3-1-15,2-5-1 0,-5 4 5 0,5-4-8 16,0 0 2-16,0 0-2 0,0 0-5 0,0 0 5 15,0 0 0-15,0 0-7 0,0 0 1 0,0 0 0 16,9 10 3-16,-9-10-1 0,9 5-3 0,-2-2 1 16,0 0 5-16,2 3-4 0,0-2 3 0,0 2-2 15,0 0 0-15,2 1-6 0,-2 0 12 0,0 2-5 16,0 0-3-16,0 1 9 0,-3 0 8 0,6 3-12 16,-7-5 4-16,1 3-6 0,-1-2-2 0,-3 2 9 15,2-1 4-15,-4-1 2 0,0 2 3 0,0-3 1 16,0-8-2-16,-4 14-3 0,1-6-4 0,-3-1 6 15,1-3-3-15,1 0-1 0,-7 1 3 0,4 0-12 16,-2-3 9-16,3 0 6 0,-4-2-15 0,1 0-1 16,9 0 4-16,-22-3-8 0,13-1 7 0,0 0 2 15,-1 0-10-15,2 0 9 0,1-3-7 0,-1 1 12 16,2 1-16-16,-1-3-2 0,3 4 4 0,4 4-11 16,-6-10-9-16,6 10-13 0,-3-8-8 0,3 8-10 15,3-10-10-15,-3 10-16 0,4-7-15 0,-4 7-19 16,5-9-18-16,-1 6-39 0,-4 3-25 0,14-7-28 0,-8 5-24 15,7-1-30-15,-3 2-165 0,3-4-477 16,-2 4 211-16</inkml:trace>
  <inkml:trace contextRef="#ctx0" brushRef="#br0" timeOffset="12605.92">22063 9570 28 0,'7'4'194'0,"-7"-4"-7"0,8 4-9 0,-8-4 3 16,7 4 2-16,-7-4 3 0,6 5 5 0,-6-5 4 0,6 9-3 16,-4-4 3-16,-2-5-11 0,-2 14-6 0,0-5-12 15,1 1-11-15,-4 0-13 0,1 2-13 0,-1 1-12 16,1-3-15-16,0 1-10 0,-1 0-7 16,1 0-11-16,-1-3-20 0,3 1-24 0,-3-1-26 0,3-1-26 15,0-1-33-15,2-6-38 0,-5 12-45 0,5-12-45 16,-2 6-48-16,2-6-219 0,0 0-488 0,0 0 216 15</inkml:trace>
  <inkml:trace contextRef="#ctx0" brushRef="#br0" timeOffset="13220.24">22472 8961 67 0,'0'0'202'0,"0"0"-8"0,0 0-2 0,0 0 0 15,0 0 2-15,0 0 1 0,0 0-3 0,0 26 2 16,-3-14-2-16,-4 7-15 0,5-2 0 0,-5 4-6 16,-1 4-9-16,1 5-6 0,-3-2-12 0,0 1-4 15,1 0-7-15,-3 0-9 0,3-2-5 0,-2 1-10 16,-1-3 2-16,-1 0 0 0,5-9-10 0,0 0-4 16,-1 0-10-16,1-1-2 0,-4-1-12 15,5-3-11-15,1-2 1 0,-1-2-7 0,3-2-12 0,0-1 0 16,-2 1-8-16,6-5-7 0,-11 1-21 0,11-1-10 15,0 0-2-15,-10-7-4 0,10 7-4 0,-6-12-8 16,4 5-4-16,2 7-1 0,2-18-1 0,-2 7-7 16,4-2-2-16,0 3-6 0,0 0 10 0,1-1 3 15,1-2-3-15,1 6 3 0,2-3-3 0,0 2 7 0,0-1 4 16,2 4 3-16,0 0-1 0,0 0 19 16,1 3-20-16,1-2 4 0,1 3 0 0,-1 1 3 15,1 1 3-15,4 1 4 0,0 2-7 0,-3 0 8 16,-1 0 8-16,2 4 1 0,-3-3 6 0,3 3 6 15,-5-2 2-15,5 2-2 0,-7 0 3 0,2-2 14 16,0 1-20-16,-1 0 1 0,1 1 8 0,-3-1-11 16,1-1 0-16,1-1 10 0,-1-1-13 0,-1 0-4 15,-3-1-4-15,1 0 10 0,2-2-7 0,-2 1-2 16,-6-2-11-16,13-2-11 0,-13 2-22 0,14-5-13 0,-9 2-30 16,-1-2-29-16,0-1-35 0,1-4-41 15,0 1-31-15,-1-1-31 0,-1 0-38 0,-1 1-163 16,-2 0-490-16,4-1 216 0</inkml:trace>
  <inkml:trace contextRef="#ctx0" brushRef="#br0" timeOffset="13475.74">22665 9193 149 0,'0'0'226'0,"0"0"4"16,-7 6-1-16,7-6 8 0,-2 8-3 0,2-8-2 15,-2 12-4-15,-1 0-3 0,1 0-11 16,-1-2-14-16,1 7 3 0,2 1-7 0,-4-1-9 0,1 2-5 16,1 0-15-16,-2 0-20 0,2 1-8 0,-3 4-12 15,3-5-10-15,2-1-17 0,-4 2-10 0,4-2-6 16,-3 0-12-16,1-2-8 0,2-3-12 16,0-1-22-16,-1-1-19 0,1-1-44 0,1-1-29 0,-1-1-44 15,0-1-45-15,0-7-51 0,0 9-63 0,0-9-51 16,5 5-224-16,-5-5-584 0,0 0 258 0</inkml:trace>
  <inkml:trace contextRef="#ctx0" brushRef="#br0" timeOffset="14929.59">22930 8932 70 0,'0'0'209'16,"0"0"-1"-16,0 0-7 0,-10-3-6 0,10 3-3 15,0 0-10-15,0 0-8 0,-4-4-15 0,4 4-7 16,0 0-14-16,0 0-5 0,0 0-7 0,0 0-10 16,8-13-1-16,-8 13-11 0,8-6-4 0,-1 1-5 15,-7 5-9-15,10-7 0 0,-5 3-10 0,2 1-4 16,2-2-6-16,-3 4-4 0,3-1-7 0,-9 2-5 0,16-3-2 15,-9 2-5-15,-7 1-4 0,14 1-3 16,-8 1 21-16,1 2-1 0,-1-2-7 0,-1 2 1 0,3 4 3 16,-4-3-5-16,2 3-4 0,-6 2-2 15,4-1-1-15,-3 5 1 0,-1-3-4 0,0 5-7 0,-1 0 8 16,-3-1-5-16,2 3 8 0,-4-2-2 0,4 1-8 16,-6-2 6-16,4 3 13 0,2-1-14 15,-3 1-6-15,2 1-1 0,0-1 1 0,2 0-11 16,-1-5-1-16,0-1-4 0,2-1 18 0,0 5-15 0,0-4-5 15,0-1-2-15,2 0-4 0,1-3 5 0,-1 2-1 16,4-3-3-16,-3-2 3 0,1 1-3 0,1-2 3 16,1-1-1-16,-1-1 0 0,-5-2-12 0,13 1 4 15,-13-1 6-15,14-3-7 0,-6 0-7 0,-3 0-3 16,2-1 2-16,0-3-5 0,-2 3-2 0,-1-2-3 16,0 1 3-16,-4 5-1 0,2-10 0 0,1 5 1 15,-3 5-8-15,-3-11-1 0,3 11 1 0,-4-7-3 16,4 7 8-16,-9-6-4 0,9 6-1 0,-10 0 2 15,10 0 8-15,-13 6-1 0,7-4 0 0,-4 3 9 16,2 1-5-16,-1 1-2 0,3-1 3 0,-2 4 3 16,3-3 1-16,-1 5 3 0,2-4-2 0,-1 4 5 15,1-1 2-15,4 0-2 0,0 1 1 0,2 4 3 16,-2-3 0-16,2 1 8 0,3 2 3 0,-1-1 9 16,1 1 4-16,-1 0-5 0,3-1 1 0,-3-1 7 15,1 3-4-15,-1-3 2 0,1 2 18 0,-1 0-13 16,0-4 1-16,-1 5-2 0,0-3 2 0,-2-1 6 15,2-1 2-15,-3 4-5 0,2-2 2 0,-2-3-2 16,2 2-5-16,-2-2 5 0,-2 1-7 0,2-1 4 16,-2 0-4-16,-2 1-3 0,-2-5-2 0,2 1-2 15,0 2-6-15,1-3-3 0,-3 0 1 0,2-2-1 0,-3-1-1 16,0 0-2-16,0-1-3 0,7-3-4 16,-13 2 2-16,1-4-2 0,12 2-1 0,-17-4 2 15,9 3-5-15,-3-4 0 0,2 1 0 0,3 1-2 16,-1-2 7-16,0 1-8 0,1-2 1 0,-1 2 1 0,-1-1-7 15,6-1-11-15,2 6-6 0,-8-11-7 16,6 7-6-16,2 4 3 0,2-11-21 0,-2 11-7 0,2-12-20 16,2 7-17-16,-2-2-24 0,4 0-25 15,-2-1-27-15,3 0-35 0,-1 0-37 0,3 0-45 0,3-3-47 16,-2 3-219-16,5-4-602 0,-2 1 267 0</inkml:trace>
  <inkml:trace contextRef="#ctx0" brushRef="#br0" timeOffset="15229.96">23538 9332 196 0,'0'0'318'0,"0"0"-15"0,5-6-12 0,-5 6-6 16,0 0-14-16,0 0-7 0,0 0-3 0,3-10-30 0,-3 10-21 16,2-9-27-16,-2 9-19 0,1-8-24 0,-1 8-5 15,3-10-10-15,-3 10-14 0,4-7-10 0,-4 7-6 16,3-6-14-16,-3 6-9 0,0 0-18 0,2-7-17 16,-2 7-20-16,0 0-26 0,0 0-25 0,0 0-26 15,0 0-36-15,0 0-39 0,0 0-44 0,0 0-61 16,0 0-47-16,0 0-198 0,0 0-524 0,8 14 232 15</inkml:trace>
  <inkml:trace contextRef="#ctx0" brushRef="#br0" timeOffset="15469.95">23606 9578 157 0,'0'7'265'0,"4"1"-9"15,-3-2 3-15,-1-6-1 0,0 14-6 0,1-5 4 16,-1 0 1-16,-1 1 3 0,1-1-13 0,-1 1 1 16,-3 1-15-16,2 0-17 0,-4 1-17 0,2-1-21 15,-3-2-17-15,4 3-9 0,-2-1-22 0,-2-1-13 16,0 0-23-16,1 1-21 0,-4-4-26 0,1 2-32 16,1-3-30-16,0 1-36 0,0-1-33 0,-2-2-40 15,1 1-51-15,3 0-57 0,6-5-58 0,-11 3-271 16,4-3-606-16,7 0 269 0</inkml:trace>
  <inkml:trace contextRef="#ctx0" brushRef="#br0" timeOffset="22775.5">16940 10176 41 0,'0'0'133'0,"0"0"-3"0,0 0-12 0,0 0-6 0,11-2-10 16,-11 2-12-16,0 0 0 0,0 0-8 0,0 0-1 15,0 0-3-15,0 0 0 0,0 0-3 0,0 0 1 16,0 0-4-16,0 0 0 0,0 0-3 0,0 0 2 16,0 0 2-16,0 0 1 0,0 0 5 15,9-3 0-15,-9 3 2 0,0 0-2 0,0 0-2 0,0 0-7 16,3-7-4-16,-3 7-3 0,0 0 0 0,0 0-8 15,-3-13-4-15,3 13-6 0,0 0-1 0,0-9-8 16,0 9 1-16,-3-10-8 0,-3 6 0 0,6 4-2 16,-7-8-5-16,3 5 1 0,4 3-2 0,-9-5-2 15,3 2-2-15,-3 1-4 0,9 2 4 0,-18 0-9 16,9 0 3-16,-3 2-3 0,2-1-3 0,-1 2 4 16,2 3-4-16,0-4 1 0,0 3-3 0,0 1 0 15,0 0 0-15,1 0 0 0,3-1-1 0,0 0-2 16,1 0 4-16,0 3-3 0,2-4 3 0,2-4-4 15,-5 12 5-15,6-6-4 0,-1-6 1 0,1 11-1 16,2-5 4-16,1 0-3 0,-4-6 5 0,10 10-2 16,-4-6 6-16,1 2-3 0,2-1 5 0,1 1-1 0,1-2 0 15,0 0-1-15,1 2 9 0,0-1-7 16,-1-2 0-16,2 1 4 0,-3 1 2 0,3-1-3 16,-1 0-3-16,-2 3 3 0,0-2-2 0,0 1 1 15,-1 1 4-15,-2 0-2 0,0-1 2 0,0 2-2 0,-2 0 0 16,-3-1 6-16,1 0 1 0,-3 0-3 0,1 1-1 15,-1-8-1-15,-4 17 6 0,2-11-13 0,-3 3 2 16,-2 0 0-16,-2-3-3 0,3 1-5 16,-3-1 0-16,-1-2 2 0,-2 1 0 0,1-1 1 15,-1-3-4-15,1-1 1 0,-2 0 3 0,2-2-4 0,-1 1-2 16,2-3-2-16,-2 0 3 0,3 2-1 0,-1-2-3 16,3 2 2-16,0-1 2 0,7 3 0 0,-12-8-5 15,9 6-1-15,-4-2 6 0,7 4-9 16,-6-6-2-16,6 6-6 0,-4-6-16 0,4 6-15 0,0 0-7 15,0 0-16-15,0 0-13 0,4-13-17 0,-4 13-9 16,0 0-17-16,13-4-20 0,-8 2-15 0,2 1-27 16,1-2-16-16,4 3-171 0,-12 0-403 0,16-3 178 15</inkml:trace>
  <inkml:trace contextRef="#ctx0" brushRef="#br0" timeOffset="23459.51">17153 10249 73 0,'0'0'188'0,"0"0"2"16,0 0 0-16,0 0-10 0,0 0 7 0,0 0-2 15,0 0-9-15,0 0-2 0,0 0-9 0,-12 18-10 16,12-18-9-16,-2 9-10 0,0-3-8 0,2-6-7 15,-3 11-13-15,2-5-10 0,1-6-9 0,0 14-5 16,0-7-4-16,4 3-7 0,-3-1-1 0,3 1-11 16,0-2-1-16,1 1-4 0,0-1-9 0,1 0 0 15,3 0-8-15,-2-1-3 0,0 0-4 0,1-1-6 16,2-1 22-16,-5 0-3 0,3-3 1 0,1 1-6 16,0-2-7-16,-3-1-1 0,-6 0-7 0,16 0 1 15,-7-1-1-15,-3-2-3 0,0 0-4 0,3-4 1 16,-2 1 3-16,-2 0-10 0,0-3 3 0,0 0-5 15,-2 1 1-15,-2-1 4 0,0 1-7 0,-2 0 0 16,1 8 4-16,-3-18-2 0,1 9-6 0,1 2 7 16,-2 0-4-16,3 7-3 0,-4-12 0 0,-1 8-2 15,5 4 4-15,-3-8-1 0,3 8-3 0,-5-6 0 16,5 6 3-16,0 0-2 0,0 0-2 0,0 0-4 16,0 0 6-16,0 0-7 0,0 0 1 0,0 0 1 0,0 0 4 15,0 0-2-15,8 29 0 0,-2-21-3 16,0 1 0-16,0 0 0 0,1-1 3 0,2 1-2 15,-1-1-1-15,1 2 7 0,1-3-6 0,-1 0 2 16,2 1 1-16,-1-2 1 0,0-1 2 0,-1 1-6 0,2-3 4 16,0 0-1-16,-4 1 3 0,1-3-2 0,1-1 0 15,-9 0 0-15,17-3 11 0,-11 0-12 0,4-3 0 16,-6 1 3-16,2-3 0 0,0 0 0 16,-3-3-1-16,2 2 4 0,-2-3 4 0,-3 2-2 15,0-2 3-15,-1-1 6 0,-1 2-6 0,0-1-5 0,-3 3 7 16,0-2-8-16,0-1 1 0,-1 5-3 0,-1-2 12 15,-1 0-18-15,3 3 12 0,-1 0-4 0,0 1-6 16,1 2 6-16,5 3-1 0,-8-8 2 0,8 8-6 16,-6-6 0-16,6 6-3 0,-6-4-9 0,6 4-12 15,0 0-19-15,0 0-11 0,0 0-16 0,0 0-11 16,0 0-15-16,0 0-15 0,0 0-15 0,0 0-19 16,0 0-17-16,0 0-28 0,24 13-24 0,-17-8-21 15,-2-2-199-15,0 1-469 0,2 0 209 16</inkml:trace>
  <inkml:trace contextRef="#ctx0" brushRef="#br0" timeOffset="23954.89">17656 10199 146 0,'-4'-5'179'0,"4"5"-7"0,0 0-1 0,-5-5-12 0,5 5-7 15,0 0-5-15,0 0-14 0,0 0-11 0,0 0-8 16,0 0-2-16,0 0-3 0,-12 14-2 0,11-10-4 16,1-4-4-16,-3 14-4 0,3-4-8 0,0 0-5 15,0 2-6-15,2-2-6 0,-1 3-8 0,0-2-6 16,2 1-3-16,-1-2-7 0,1 1-4 0,2-1-1 16,0-2-7-16,1 1-3 0,-2-3-3 0,1-1 1 15,1 0-5-15,-1 0 0 0,-5-5-4 0,9 3 3 16,-2-2-5-16,-7-1-2 0,0 0-2 0,16-4-3 15,-12-1 2-15,-4 5-1 0,11-8-2 0,-9 3 0 16,2-1-2-16,-1 0-3 0,-3 6 1 0,5-13-2 16,-4 6 3-16,1-2-3 0,-2 0 1 0,0 9-1 15,1-14 3-15,0 7-2 0,-1 7-1 0,0-12-1 16,0 12 3-16,0-11 0 0,0 11 4 0,0-9-1 16,0 9-3-16,0 0 2 0,0 0-3 0,2-7 3 15,-2 7 8-15,0 0 4 0,0 0 1 0,0 0 4 16,0 0 4-16,15 16 0 0,-11-12 3 0,-1 3-2 15,5-2 0-15,-2 4 1 0,1-1-7 0,-1 0-1 16,1 1-3-16,-2-1 3 0,2 2-3 0,-3-2-3 16,3 3-1-16,-4-5-3 0,4 3 2 0,-1-1-8 15,1 0-8-15,-4 0-15 0,1-2-27 0,0 0-33 16,0 1-34-16,0-2-42 0,0-1-37 0,1-1-26 16,-1 3 6-16,1-3 14 0,-5-3-30 0,10 4-139 15,-10-4-394-15,8 0 175 0</inkml:trace>
  <inkml:trace contextRef="#ctx0" brushRef="#br0" timeOffset="24546.58">17994 10412 78 0,'0'0'206'0,"0"0"-13"16,2 9 2-16,-2-9-3 0,0 0-3 0,-2 13 1 16,4-8 0-16,0 5-10 0,-1-1-6 0,2 0-3 15,-2 3-6-15,2-2-10 0,1 1-1 0,0 1-11 16,-2 0-7-16,2 4-12 0,1-2-8 0,-1-1-12 0,1-2 8 15,-1 0-22-15,1 1-9 0,-3-1-15 0,1-3 2 16,1 0-12-16,-1-2 2 0,-1 1-9 16,-2-7-7-16,5 8-6 0,-5-8 2 0,2 7-1 15,-2-7 0-15,0 0-5 0,0 0 9 0,0 0-16 0,0 0-2 16,0 0 1-16,0 0 1 0,0 0-4 16,0 0 3-16,-7-32-14 0,3 22 3 0,2-3-5 15,-2 4 1-15,0-7 4 0,-1-1-10 0,1 1 3 0,0 1 0 16,-1-1-1-16,3 3-3 0,-4-4 3 15,5 5-17-15,-3-4 17 0,3 0-3 0,-2 3 8 0,3-3-8 16,0 4-1-16,-1-4 1 0,1 0 1 0,1 4-6 16,-1-2 6-16,3 3 0 0,-2-2-5 0,2-2 4 15,1 3 3-15,1 0-2 0,0 4-2 16,1-4 1-16,1 3-5 0,-2-1 9 0,3 2-1 0,-1 3-1 16,-1-1 3-16,3 1-3 0,-3 2 3 0,-6 3 1 15,11 0 5-15,-11 0 13 0,13 5-8 0,-5 1 2 16,-1 1 7-16,-1 2 0 0,0-2 8 0,-1 3-8 15,0 3 3-15,-1-4-3 0,1 3 0 0,-1-3-4 16,-3 2 13-16,1-1-1 0,-2-2 1 0,0 2 5 16,0-3-2-16,0-7 11 0,-1 12-8 0,-1-5-8 15,-1-1 2-15,-1 0-5 0,-1-1 10 0,5-5-27 16,-9 11 10-16,4-8-7 0,-1 1 1 0,-1 0 4 16,1-1-9-16,6-3 1 0,-13 3 3 0,8-3-22 15,5 0 15-15,-15 0-4 0,15 0 1 0,-11-3-13 16,6 0-11-16,5 3-11 0,-10-7-15 0,8 3-20 15,2 4-16-15,-6-8-21 0,6 8-14 0,-2-8-17 16,2 8-24-16,0-8-19 0,0 8-22 0,0 0-24 16,0 0-27-16,4-15-22 0,-4 15-22 0,5-5-198 15,-5 5-529-15,5-5 234 0</inkml:trace>
  <inkml:trace contextRef="#ctx0" brushRef="#br0" timeOffset="25479.59">18479 9956 28 0,'0'0'160'0,"0"0"6"0,0 0 3 0,5-6 3 0,-5 6 3 16,0 0-4-16,0 0-5 0,0 0 3 16,0 0-6-16,0 0 0 0,0 0-6 0,0 0-6 15,0 0-5-15,0 0-8 0,0 0-5 0,0 0-6 16,0 0-7-16,0 0-4 0,0 0 2 0,0 0-7 0,0 0-1 16,0 0-7-16,0 0-4 0,0 0-7 15,0 0 4-15,0 0-14 0,-13 17 4 0,13-17-1 16,-3 8 4-16,3-8-8 0,-2 7-1 0,2-7-10 15,-3 13 4-15,-2-7-4 0,4 1 6 0,-1 2-7 16,-1 0-4-16,2 3-1 0,-1 0-1 0,0 4 4 0,-1-3 0 16,2 5-4-16,1-2 4 0,-1 3 0 0,-1 0-13 15,1 4 11-15,0 2 5 0,1 0 1 16,0 1-6-16,1-1 5 0,0 1 1 0,1 1-1 16,0-1 3-16,-1 2-5 0,2-3-4 0,0-6-5 0,2 6-6 15,-3-6-5-15,5 8-2 0,-4-3-4 0,1-5-4 16,1 0-3-16,1 0-6 0,0-1-1 0,3-1-2 15,-3-2-1-15,-1 4-6 0,3-3 2 0,-2 0-5 16,2-2 3-16,-1-3-5 0,2 4-2 0,-2-6 0 16,-2 1-2-16,2-2 2 0,-4-1-5 0,1-3-2 15,0 3-1-15,2-4-1 0,0 2-9 0,-3-2-11 16,-3-3-7-16,11 5-7 0,-11-5-16 0,6 2-10 16,-6-2-15-16,0 0-20 0,0 0-15 0,13-1-39 15,-13 1-38-15,5-5-36 0,-5 5-43 0,0 0-54 16,0 0-63-16,0 0-332 0,0 0-769 0,0 0 341 15</inkml:trace>
  <inkml:trace contextRef="#ctx0" brushRef="#br0" timeOffset="28158.2">18852 10107 33 0,'0'0'164'16,"0"0"-4"-16,0 0-8 0,0 0 0 0,0 0-6 0,0 0-7 15,0 0-10-15,0 0-6 0,0 0-7 0,0 0-6 16,0 0-4-16,0 0-7 0,0 0-3 15,0 0-6-15,0 0-2 0,0 0-4 0,0 0-1 16,0 0 0-16,0 0-1 0,0 0-2 0,0 0-1 0,0 0 0 16,0 0-4-16,0 0-4 0,0 0 0 0,0 0-2 15,0 0-3-15,0 0 0 0,-6 17-4 16,6-17-2-16,0 0 1 0,0 10 13 0,0-10-15 16,1 10 1-16,0-3-2 0,-1 0 0 0,1 3 1 0,2 1 1 15,0 1-15-15,-1 0 20 0,1 4-14 0,0-3 3 16,1 4-7-16,0 1 4 0,0 1-6 0,-2-1-1 15,4 2-4-15,-1-1 0 0,1 0-4 0,-2 1 2 16,1-2 0-16,-1 0-5 0,1 1-1 0,-1-5-8 16,0-1 0-16,2 2-5 0,-2-5-3 0,0 1 5 15,0-1-4-15,-2-2-4 0,2 0-2 0,-1-2 0 16,-1-1 2-16,2 1-1 0,-4-6-4 0,2 8-2 16,-2-8 1-16,3 6 2 0,-3-6 5 0,0 0-6 15,0 0-5-15,0 0 9 0,0 0-3 0,0 0-3 16,0 0-1-16,0 0-1 0,0 0-3 0,0 0-1 15,-3-29-3-15,5 22 4 0,-4-2 6 0,2-3-3 16,0 1-1-16,0 2-4 0,2-1-3 0,-1 1 0 16,0-1 3-16,2 2-1 0,1-3 2 0,-1 4-7 15,3-1 14-15,-2 0-4 0,2 0 19 0,-2 0-22 16,2 2-2-16,-1 0 0 0,2 0-2 0,-2 2 5 16,2-2-4-16,0 3 0 0,-1-2-2 0,1 3 14 15,1 0 3-15,-8 2-12 0,16-2-1 0,-8 4-2 16,-1 0-6-16,-1 0 8 0,3 3 2 0,0-1 5 15,-1-1 5-15,-2 2-13 0,1 2 7 0,-1-3 2 16,-1 1-1-16,3 2 4 0,-4-1-9 0,1 0 10 16,1 2 1-16,0-1 1 0,-3 0-5 0,1-1 5 15,0 0-8-15,-2 0 7 0,0 1 1 0,-2 0 2 16,2 0-6-16,-2-7 6 0,2 13 4 0,-1-5 3 0,-2 0-8 16,1-8-5-16,-4 14 1 0,2-5 4 15,-1 1 1-15,0-2-1 0,-2 1-1 0,1-5 1 16,0 3 0-16,-1 0-1 0,1-2-11 0,-1-1 9 15,5-4-1-15,-12 8-3 0,6-4-1 0,-1 0 2 0,0-2 4 16,-2-1-4-16,9-1-1 0,-15 0 1 0,9 1-13 16,6-1 13-16,-17-3-6 0,8 0 6 15,1 1-4-15,-2-2 2 0,4 1 1 0,-2-2-5 0,3 1 4 16,-1 1-3-16,-1-1-1 0,7 4-3 0,-9-5 5 16,4 1 0-16,5 4-7 0,-6-6 6 0,6 6-2 15,-8-6 1-15,8 6-5 0,-5-4 1 0,5 4-5 16,0 0-7-16,-5-6-19 0,5 6-4 0,0 0-4 15,0-9-22-15,0 9-21 0,0 0-17 0,0 0-19 16,0 0-20-16,6-7-15 0,-6 7-29 0,0 0-28 16,12-5-36-16,-7 4-22 0,-5 1-265 0,9-4-579 15,-9 4 255-15</inkml:trace>
  <inkml:trace contextRef="#ctx0" brushRef="#br0" timeOffset="28737.58">19649 10590 80 0,'0'0'176'0,"0"0"7"0,0 0-3 16,0 0-1-16,0 0-5 0,0 0-1 16,0 0-11-16,0 0-4 0,0 0-6 0,0 0-10 0,0 0-4 15,0 0-4-15,0 0-3 0,0-11-7 0,0 11-4 16,0 0-1-16,0 0-3 0,0 0-4 0,0 0 7 15,0 0-13-15,0 0 2 0,0 0-1 0,0 0 1 16,6 18 0-16,-6-18-8 0,2 10 8 0,-1-4-6 16,-1-6-2-16,3 15-9 0,-3-5-4 0,1 1 2 15,0 0-3-15,-2 1-12 0,1 0-2 0,0 0-8 16,0-1-1-16,0 6-13 0,-5-2 2 16,1 1-13-16,0-1-7 0,1-4-1 0,-1 1 1 0,-2-4-30 15,0 1-25-15,2-1-47 0,-2-1-39 0,1 0-45 16,-6-2-66-16,2-2-74 0,2 0-60 0,-1-3-223 15,8 0-625-15,0 0 278 0</inkml:trace>
  <inkml:trace contextRef="#ctx0" brushRef="#br0" timeOffset="32692.12">20191 10449 31 0,'0'0'188'0,"0"0"-8"0,0 0-4 0,0 0-8 0,0 0-8 15,-5 13-11-15,5-13-7 0,0 0-7 0,0 8-9 16,0-8-2-16,0 0-8 0,0 0-4 0,0 0-8 16,0 9-5-16,0-9-8 0,0 0 0 0,0 0-6 15,5 3-3-15,-5-3-3 0,0 0-2 0,0 0-2 16,0 0 1-16,0 0-1 0,10-1-1 0,-10 1-4 16,7-7-6-16,-3 1 5 0,-2 0-13 0,3-5-8 15,0 4-3-15,1-3-3 0,-1 1-8 0,0-4 0 16,1 2-2-16,-2-3-4 0,-2 2-4 0,1 3 5 15,1 0 2-15,-1 1-6 0,-2 2 9 0,-1 6-3 16,0-11 2-16,0 11-2 0,2-8 1 0,-2 8 0 16,0 0-8-16,0 0 2 0,0 0 4 0,0 0-7 15,0 0-1-15,0 0 1 0,0 0-1 0,0 0 4 16,0 0 7-16,0 0-13 0,-6 25-5 0,6-25 2 16,3 16 1-16,-3-7-5 0,1 2 0 0,-2 0 3 15,2 0 0-15,-1 3 3 0,1-3-4 0,2 6-3 16,-2-2 3-16,-1-1-3 0,1 1 1 0,2-3-1 15,-3 1-5-15,0 0 11 0,0-1-10 0,0-2 4 16,0 0-1-16,0 1-3 0,0-3 1 0,0 4-8 16,-3-5 7-16,2 0-6 0,1-7 4 0,-1 14-1 15,1-14-4-15,-2 9 4 0,-1-3-1 0,0 0 1 0,3-6 1 16,-8 8 0-16,5-3 8 0,3-5-11 0,-12 6-4 16,8-3 9-16,-2 0-17 0,6-3 6 0,-8 4 0 15,-1-4 2-15,9 0-7 0,-11 2 5 0,11-2-3 16,-13-2-1-16,13 2 14 0,-12-3-8 0,12 3-5 15,-10-3 0-15,10 3-1 0,-5-4 1 0,5 4-8 16,-9-3 11-16,9 3-3 0,-4-6 3 16,4 6 4-16,0 0-3 0,0 0 3 0,0 0-2 0,-2-7-3 15,2 7 5-15,0 0-8 0,0 0 4 0,0 0-2 16,15-3 9-16,-15 3-4 0,11 0 4 0,-11 0-1 16,13 0 5-16,-6 0 4 0,2 1-7 0,-2 1 0 15,1 1-2-15,1-3 4 0,1 1 2 0,-2 0-2 16,2 1 1-16,-1-2-6 0,-9 0-3 0,14 2 5 15,-4-2 2-15,-2 1-5 0,2-1 10 0,0 0-11 16,-10 0 3-16,14-1 2 0,-2-1 10 0,-6 2-23 16,-6 0 11-16,14-4-6 0,-7 4-7 0,-1-3-21 15,-6 3-14-15,13-3-16 0,-7 1-32 0,-6 2-25 16,8-5-39-16,-8 5-38 0,10-4-25 0,-5 2-41 16,-5 2-249-16,11-5-552 0,-5 4 244 0</inkml:trace>
  <inkml:trace contextRef="#ctx0" brushRef="#br0" timeOffset="33215.75">20748 10678 39 0,'0'0'154'0,"0"0"-8"16,0 0 4-16,0 0-7 0,0 0 14 0,0 0 0 15,0 0 3-15,0 0-2 0,0 0-1 0,8-3-4 16,-8 3-4-16,0 0-3 0,0 0-9 0,0 0-4 15,0 0 0-15,0 0-6 0,0 0-7 0,0 0-10 16,3 9-2-16,-3-9-10 0,0 0-9 0,-5 16-9 16,5-16-1-16,-3 12-9 0,-1-3-5 0,-1-2-9 15,0 3-4-15,1 1-5 0,2-3-7 0,-1 2-4 16,-2-2-5-16,2 0-6 0,1 0-8 0,-1-3-23 16,3-5-22-16,-2 10-28 0,0-4-31 0,2-6-40 15,0 0-50-15,-2 6-54 0,2-6-238 0,0 0-507 0,0 0 225 16</inkml:trace>
  <inkml:trace contextRef="#ctx0" brushRef="#br0" timeOffset="34430.14">21032 10524 120 0,'0'0'159'0,"0"0"-1"0,0 0-14 16,0 0 4-16,0 0 1 0,0 0-11 0,13 13 0 15,-13-13-9-15,0 0 1 0,0 0-7 0,-1 12-9 16,1-12-5-16,0 0-10 0,-2 8-3 0,2-8-9 15,0 0-8-15,-4 8-7 0,4-8-11 0,-8 4-5 16,8-4-3-16,-9 3-1 0,9-3-9 0,-11 2-5 16,11-2 3-16,0 0-8 0,-12-3-1 0,12 3-6 0,-9-6 0 15,9 6-3-15,-7-8-5 0,5 2 1 16,2 6-3-16,-4-13 0 0,4 4-4 0,0 9-2 16,3-17-1-16,0 6 0 0,-1 3-1 0,4-4-1 15,-4 1-5-15,6 2 8 0,-3-1-8 0,0 4 2 0,3-2 2 16,1 0 0-16,-3 0 1 0,3 2 2 0,-1 1 3 15,-2 2 6-15,4 0 4 0,-2 2 2 16,2-1 1-16,-2 1 5 0,3 1 4 0,-11 0 0 16,15 0-1-16,-9 1 6 0,1 2 3 0,-2 0-5 0,3 0 3 15,-2 2 0-15,-1 1-1 0,-1 1 5 0,1 2-5 16,-3-2 1-16,2 3-1 0,-1-1-4 0,-3 2 2 16,-3-1-1-16,-1 2-6 0,2-1-3 0,-3 0-5 15,1 2 1-15,-1-1-4 0,-1-2 5 0,-2 4-10 16,3-5 1-16,-3 2 10 0,0 3-11 0,2-4-3 15,-4-1-2-15,-1 3 0 0,4-3 1 0,-2-1-5 16,2 0 2-16,1-3-4 0,-1 1-2 0,-1 0 5 16,0-4-12-16,3 1-4 0,5-3-3 0,-10 5-4 15,10-5 3-15,-11 3-3 0,11-3-1 0,-7 0-1 16,7 0 2-16,0 0 5 0,0 0-8 0,-9-5 0 16,9 5 1-16,0 0 1 0,-2-10 3 0,2 10-2 15,0 0 8-15,6-12-6 0,-6 12 5 0,5-9-1 16,-1 7 2-16,-4 2-2 0,10-10 1 0,-4 7 1 15,-2-1 0-15,5 0 2 0,-5 0 2 0,-4 4 0 16,16-7 3-16,-9 5-4 0,-2 1 2 0,-5 1 2 16,15 0 0-16,-8 3-2 0,-7-3 3 0,11 3-1 15,-6 1 1-15,2 0 2 0,-2 0-4 0,1 1 2 16,0 1 2-16,0-3-3 0,2 2 16 0,-4-1-15 16,3 3 10-16,-1 0-3 0,1-2-4 0,1 2-2 15,-2-4 4-15,-1 1-3 0,1 5 0 0,-1-5 5 16,0 1-1-16,2-1 4 0,-3-1-4 0,-4-3 13 15,10 6-11-15,-10-6 1 0,10 3-2 0,-6 0 8 16,-4-3-4-16,0 0 1 0,11 0-4 0,-11 0 1 16,0 0-1-16,14-5 2 0,-9 3 1 0,-5 2-1 15,4-6 0-15,1-2 3 0,-5 8-6 16,4-8 1-16,-4 8-4 0,4-9 1 0,-4 3 0 16,0 6 2-16,2-12 6 0,-2 12-2 0,-2-12 2 15,0 5 5-15,2 7 0 0,-4-13 1 0,0 7-5 16,1 0 6-16,1-1-2 0,-2 1-6 0,-2 0 1 0,6 6 10 15,-7-11-19-15,3 8 7 0,4 3-8 16,-4-8 3-16,4 8-2 0,-6-6 0 0,6 6-13 0,0 0-17 16,-2-6-15-16,2 6-26 0,0 0-25 15,0 0-28-15,-3-5-33 0,3 5-36 0,0 0-42 0,0 0-43 16,0 0-176-16,0 0-486 0,0 0 215 0</inkml:trace>
  <inkml:trace contextRef="#ctx0" brushRef="#br0" timeOffset="35834.15">21474 10049 163 0,'0'0'190'0,"-3"-6"0"0,3 6-1 15,0 0-4-15,-6-6 5 0,6 6-4 0,0 0-4 16,0 0-8-16,-7-6-2 0,7 6-3 0,0 0-5 0,0 0-15 16,0 0-3-16,0 0-8 0,0 0-10 0,0 0-12 15,-4-5-8-15,4 5-1 0,0 0-15 0,0 0-10 16,0 0-5-16,0 0-10 0,0 0 7 15,0 0-7-15,0 0 1 0,0 0-11 0,0 0-1 0,0 0-1 16,17 12 5-16,-12-7-7 0,2-2 5 0,0 2-6 16,2 1 0-16,1-1-9 0,-1 2 0 0,1 0-1 15,-2 1 5-15,4-1-4 0,-3 2-2 0,2 1-11 16,1 0 3-16,-4-1-3 0,6 4 3 0,-2 0 3 16,-2 1 7-16,4 0 3 0,-3 2 0 0,-2-2 6 15,7 8-11-15,-5-6-7 0,-1 3-5 0,-2 5-2 16,1 0 4-16,-2-6-7 0,2 4 6 0,-2-2-8 15,-1-1 4-15,-1 6-7 0,-1-5-3 0,-4 0-1 16,5 5 3-16,-3-5 0 0,-1 5 1 0,3-6-9 16,-4 0-1-16,-4 6 5 0,1-5-3 0,0 6 6 15,-1-1-7-15,-1-7-1 0,1 1 1 0,-4 0-4 16,3 1 4-16,-5 2-5 0,2-6-9 0,-1 1 8 16,2-2 1-16,0-2 1 0,-1-1 0 0,3-2-2 15,-2 0-3-15,0-2-4 0,2 1 7 0,1-4-6 16,0 0-2-16,-1 0-7 0,1 0 1 0,0 0-5 15,4-5-2-15,-8 7-4 0,8-7-12 0,-6 6-4 16,6-6-9-16,-5 3-3 0,5-3-11 0,0 0-7 16,-6 3-10-16,6-3-5 0,0 0-4 0,0 0-1 15,-5 4-2-15,5-4-11 0,0 0-5 0,0 0-8 16,0 0 0-16,0 0-9 0,0 0-13 0,0 0-17 16,0 0-20-16,0 0-7 0,0 0-23 0,0 0-24 15,0 0-227-15,0 0-490 0,0 0 216 0</inkml:trace>
  <inkml:trace contextRef="#ctx0" brushRef="#br0" timeOffset="36994.22">22116 10487 124 0,'0'0'187'0,"0"0"-7"0,0 0-6 0,0 0-6 16,0 0-4-16,0 0 1 0,0 0-5 0,0 0-7 15,0 0-4-15,0 0 2 0,0 0-11 0,0 0-3 16,0 0-4-16,0 0-10 0,0 0-9 0,-13 18-4 15,13-18-3-15,-6 5-11 0,6-5-4 0,-2 8-14 16,2-8 1-16,-1 7-8 0,1-7-6 0,-3 9-7 16,3-9-3-16,0 0-8 0,-2 9 2 0,2-9-8 15,0 0-2-15,0 8-7 0,0-8-1 0,0 0 8 16,0 0-14-16,5 8-5 0,-5-8 2 0,0 0 0 16,0 0-6-16,0 0 0 0,0 0 8 0,0 0-9 0,0 0-4 15,14-13-1-15,-10 8 0 0,-4 5 1 0,4-9-5 16,-4 9-2-16,2-8 3 0,-2 8 1 15,0-6-2-15,0 6 0 0,0 0 11 0,-6-12-14 16,6 12 0-16,-5-6-1 0,5 6-1 0,-8-1 3 0,8 1 1 16,0 0-1-16,-12 0 2 0,12 0-6 0,-11 2 7 15,11-2-4-15,-9 4 1 0,9-4 10 0,-9 2-15 16,9-2 3-16,-9 6 0 0,9-6-4 16,-4 5 1-16,4-5-4 0,-5 4 7 0,5-4-3 0,0 0 2 15,2 10 1-15,-2-10 0 0,0 0-6 0,5 6 12 16,-5-6-2-16,6 6-8 0,-6-6 0 0,0 0 1 15,5 3 1-15,-5-3-2 0,0 0 7 0,0 0-2 16,9 3 2-16,-9-3-2 0,0 0 2 0,0 0 4 16,9-9-3-16,-9 9-2 0,4-7 0 0,-4 7 0 15,1-8 15-15,-1 8-17 0,2-8-2 0,-2 8-4 16,0-11 2-16,0 11 3 0,2-7 0 0,-2 7-2 16,0 0-1-16,-2-9-3 0,2 9-4 0,0 0-14 15,0 0-12-15,0 0-21 0,-3-9-20 0,3 9-28 16,0 0-30-16,0 0-21 0,0 0-31 0,0 0-31 15,0 0-34-15,0 0-189 0,0 0-477 0,0 0 212 16</inkml:trace>
  <inkml:trace contextRef="#ctx0" brushRef="#br0" timeOffset="37435.22">22103 10840 171 0,'0'0'180'0,"0"0"0"0,0 0 7 0,0 0-4 0,0 0-2 16,0 0 3-16,0 0-6 0,4-25-5 0,-4 25 0 15,0 0-2-15,0-8-4 0,0 8-5 0,0 0 4 16,0 0-7-16,0 0-11 0,5-10-1 16,-5 10-11-16,0 0-4 0,6-1-4 0,-6 1-4 0,0 0-7 15,0 0 2-15,0 0 0 0,0 0-4 0,14 7 2 16,-14-7-7-16,7 9-5 0,-5-3 5 15,0 0-4-15,-2 2-10 0,2 1-3 0,1 1-2 0,-3 3-8 16,-3 4-12-16,3-6-6 0,-4 5-3 0,2 0-7 16,-2-1-7-16,-2-4-3 0,3 1-12 0,-2 0-15 15,0-1-40-15,-1-2-58 0,-1 0-62 0,-1-3-55 16,-2 2-76-16,5-7-82 0,-10 1-336 0,3-2-746 16,-1-2 330-16</inkml:trace>
  <inkml:trace contextRef="#ctx0" brushRef="#br0" timeOffset="41235.83">19367 12078 164 0,'0'0'182'0,"0"0"-2"0,0 0 3 0,8 3 5 15,-8-3-4-15,0 0 0 0,0 0-8 0,0 0-10 16,0 0-16-16,0 0-11 0,0 0-14 15,0 0-14-15,0 0-4 0,0 0-15 0,-21-11-8 0,21 11-10 16,-18 1-10-16,7 0-7 0,-3 3-5 0,-2-1-7 16,1 1-4-16,-2 2-4 0,0-2-4 0,1 3 1 15,2-2-7-15,-1 4-5 0,-1-2-1 16,6 0-2-16,0-2-3 0,1 2-2 0,1 0-4 0,2-1 4 16,2 3-4-16,2-5 0 0,2-4-2 0,2 16-2 15,1-8 0-15,2 3 3 0,1-2 1 0,6 6-1 16,0-1-6-16,1-3 4 0,1 3-5 0,-1-4 5 15,1 0-2-15,-2 3 2 0,-1-2 1 0,2 0 1 16,-7 1 13-16,1-3 4 0,-3 2 3 0,0-2 1 16,-4 3 3-16,-2-1 0 0,0 0-5 0,-4 4-2 15,-3-2 0-15,3-2-7 0,-8 3-2 0,0-2 1 16,0-5-5-16,0 1 1 0,1 0-2 0,2-4-14 16,-1-1-15-16,-2-1-9 0,4-2-12 0,-3 0-16 15,4-4-20-15,3 2-24 0,1-2-26 0,1-5-23 16,2 2-30-16,2 7-7 0,7-22-25 0,-1 7-176 15,2-1-417-15,5 1 186 0</inkml:trace>
  <inkml:trace contextRef="#ctx0" brushRef="#br0" timeOffset="41983.65">19332 12281 135 0,'0'0'184'0,"0"13"6"0,0-13-1 0,-2 11 1 15,0-2-1-15,2-1-6 0,2 3-7 0,-2-1-10 16,1 1-7-16,2 0-3 0,-1 1-15 0,2 0-10 15,1-1-6-15,0-2-6 0,2 1-11 0,8 7 76 16,-8-10-102-16,1-1-5 0,1-2-6 16,2-1-12-16,1-3-4 0,1-1-4 0,-3-1-4 15,4-4-5-15,0 0-5 0,-2-2-3 0,-1-3-5 16,-3 1 2-16,1 1-5 0,-1-5-2 0,-3 4-2 0,0 1 0 16,-2-2-4-16,-1 3 7 0,-1 2-16 0,-1 6 4 15,2-8-1-15,-2 8 2 0,0 0-9 16,0 0 5-16,0 0-1 0,0 0 5 0,0 0 4 15,0 0 4-15,-13 27 9 0,9-10 0 0,0 0 7 0,3 9 3 16,-2-1 1-16,5 0-2 0,0 4 0 0,2-4-2 16,-4 5 2-16,1-1 0 0,2 0 1 15,-2 0-7-15,2-1-3 0,-3 1 6 0,0-3 0 16,1-1-4-16,-2 1 0 0,-2-7 3 0,1-1-11 0,-4 0 0 16,1-2 4-16,-1-2-8 0,0-1-7 0,-1-3 1 15,-2-1 1-15,0-2-1 0,0 0-3 0,-1-5-2 16,-1 1-1-16,3-3 0 0,8 0-2 0,-19-4-12 15,7-1-2-15,5-1-4 0,-4-1-7 0,-1-5 0 16,4 2 7-16,0 0-25 0,2-3 7 0,0 2-7 16,2-1 1-16,0-4 5 0,5-2-1 0,0 4-5 15,3-3 5-15,0 1 1 0,6 2-6 0,0-2-2 16,1 0 1-16,7-5 2 0,3 3-3 0,1-2 2 16,2 0 1-16,3 0 0 0,-1-1-1 0,0 2 0 15,1-1 2-15,-2 2-5 0,-1-3 0 0,0 3-1 16,-3 0-2-16,-6 7 4 0,-2-3 6 0,-3 0 6 15,-2 3-1-15,-1-1 5 0,-2 0 0 0,-2 1 2 16,0 3 4-16,-3 1 2 0,0 7 3 0,-6-16 9 16,3 9 9-16,-2 3 8 0,5 4 1 0,-9-8 3 15,3 4 4-15,0 1 3 0,6 3 2 0,-11 0-1 16,11 0-3-16,-8-1-4 0,8 1 0 0,0 0 1 16,0 0-4-16,0 0-5 0,-7 8 5 0,7-8 1 15,0 0-5-15,12 12-1 0,-7-7 1 0,5 1 2 16,-2 2-2-16,0 0 6 0,1 1-3 0,2 0 6 15,-1 2 0-15,-2 0 4 0,1 0-3 0,-4 0 5 16,1 0 1-16,-2-2 0 0,0 2 0 0,-2 0 7 16,-1-2 1-16,0 1-1 0,-2 0-2 0,-2-1 3 15,-2 1-6-15,0-2-11 0,-2 1 2 0,1-2-2 16,-4 1 5-16,1-2-5 0,1 0-1 0,-2-2-8 0,1 0-13 16,3-4-17-16,6 0-18 0,-14 0-28 0,14 0-24 15,-11-6-27-15,6 2-26 0,5 4-31 16,-5-9-27-16,4 1-32 0,2-3-31 0,0 0-229 15,2 2-533-15,3-3 235 0</inkml:trace>
  <inkml:trace contextRef="#ctx0" brushRef="#br0" timeOffset="42255.68">19914 12090 67 0,'1'-6'230'0,"-2"-3"1"0,1 9 0 0,-1-10-5 16,1 10-9-16,0 0-12 0,-4-7-12 15,4 7-14-15,0 0-3 0,0 0-8 0,0 0-5 0,0 0 1 16,0 28-1-16,2-14 15 0,1 5-19 0,-1 5-2 16,4 2 2-16,-4 6 4 0,2-1-5 0,0 1-11 15,0 1 0-15,-2-3-19 0,1 1-15 0,-1 0-10 16,2-4-17-16,-3 1-3 0,2-4-1 0,-2-6-17 16,2-1-6-16,-2-1-14 0,2-4-20 0,-3-2-16 15,2-3-20-15,-2-2-16 0,0-5-35 0,2 8-28 16,-2-8-31-16,0 0-25 0,0 0-25 0,0 0-28 15,-21-27-270-15,11 13 202 0,0-2-8 16,2 1-199-16,-3-2-513 0,0 3 228 0</inkml:trace>
  <inkml:trace contextRef="#ctx0" brushRef="#br0" timeOffset="42585.09">19850 12403 994 0,'-6'-5'-21'0,"3"1"30"0,3 4 14 0,-4-5 13 16,4 5 7-16,0 0 21 0,0 0 12 0,0 0-5 16,0 0 9-16,0 0 11 0,21-2 0 0,-21 2 5 15,16 3 3-15,-4-3-1 0,-2 1-3 0,5-1-4 16,2-2 0-16,-3 0-5 0,4-1-6 0,0 0-5 15,-3-1-8-15,3-2-1 0,-4-3-11 0,0 5-4 0,0-3-1 16,-4 1-5-16,2 0-6 0,-4-4-4 16,-1 2-4-16,0-3-1 0,0 0-4 0,-5 2-1 15,-1-3-2-15,-1 2 0 0,0 0-8 0,0 10 5 16,-3-15-3-16,-3 9 0 0,1-2-5 0,-1 4 2 0,0 0 2 16,-1 1-1-16,-1 0 3 0,8 3 6 0,-18-1 5 15,12 3 9-15,-2 2 5 0,-1 3 0 0,4 3 2 16,-1 0 1-16,2 1 3 0,0 6-1 15,0-1 4-15,3 2 5 0,1 1 6 0,0-2 6 0,1 2-5 16,1 0-6-16,1 1-3 0,1-2-7 0,0-2 1 16,1 0-4-16,1-1-2 0,2 1-12 0,-2-5-1 15,1 0-2-15,-1-3-7 0,1-1-9 16,-1-2-14-16,0-2-29 0,1 1-24 0,-7-4-35 0,11 1-35 16,-11-1-47-16,14-7-38 0,-11-1-50 0,5-2-35 15,-6 1-193-15,2-2-529 0,1-1 233 0</inkml:trace>
  <inkml:trace contextRef="#ctx0" brushRef="#br0" timeOffset="43078.01">20156 12354 189 0,'0'0'201'0,"4"21"-14"0,-4-21 4 16,0 12-2-16,0-5-1 0,0-7-7 0,2 17-5 16,-1-7-9-16,3 0-7 0,-1 0-6 0,-1 1-9 15,-1-2-7-15,1-1-8 0,0 2-8 0,1 0-13 16,-1-4-10-16,1 1-9 0,-2-1-8 0,-1-6-13 15,3 8-5-15,-3-8-7 0,2 5 5 0,-2-5-17 16,0 0-2-16,0 0-10 0,0 0-24 0,0 0-14 16,12-17-10-16,-10 8-13 0,2 0-5 0,0 0-6 15,1 0 2-15,0 0 2 0,2 2 5 0,-1 1 3 16,-3 1 1-16,2 0 3 0,-5 5 3 0,8-3 10 16,-8 3 10-16,0 0 11 0,0 0 13 0,12 8 7 15,-11-2 9-15,3 3 4 0,-1 1 5 0,-3-1 3 16,0 1 0-16,0 0 4 0,0-3-3 0,2 2 1 15,-2 1-8-15,3-4-1 0,-3-6 0 0,2 12-5 16,-2-12-8-16,2 6 2 0,-2-6-6 0,0 0-1 16,0 0-4-16,0 0 1 0,0 0-8 0,12-14-14 15,-6 4-10-15,0 0-11 0,0 0-7 0,-3-6-4 16,5 2-1-16,-2-1 2 0,-1 6 4 0,3-2 0 0,-3 2 5 16,1-2 3-16,-2 6-3 0,0-1 4 0,-4 6 2 15,6-5 2-15,-6 5 6 0,8-3 3 0,-8 3 9 16,0 0 10-16,9 11 8 0,-5-7-2 15,0 2 9-15,-2 1 4 0,2 1-9 0,2 0 1 0,-4 3 4 16,3-2 5-16,-3 2-8 0,2-2-1 0,0 1 2 16,-1-1-7-16,-1-2-4 0,2 0 7 15,-2 0-8-15,1 0-5 0,-2-1-4 0,-1-6-24 0,3 12-20 16,-2-6-33-16,-1-6-25 0,3 7-39 0,-3-7-45 16,0 7-45-16,0-7-33 0,0 0-230 0,0 0-526 15,4 6 233-15</inkml:trace>
  <inkml:trace contextRef="#ctx0" brushRef="#br0" timeOffset="43281.78">20566 12537 112 0,'0'0'333'0,"0"0"-2"0,0 0 0 15,0 0-2-15,0 0 6 0,0 0-4 0,0 0-14 16,0 0-25-16,0 0-22 0,0 0-25 0,0 0-34 15,0 0-18-15,0 0-19 0,0 0-17 0,0 0-41 16,0 0-52-16,0 0-64 0,0 0-67 0,0 0-68 16,0 0-86-16,0 0-83 0,0 0-265 0,5-12-617 15,-5 12 272-15</inkml:trace>
  <inkml:trace contextRef="#ctx0" brushRef="#br0" timeOffset="43832.25">20782 12431 168 0,'0'0'222'0,"-4"-4"-4"0,4 4 1 0,-8-8-6 16,8 8-3-16,-9 0-7 0,9 0-6 0,0 0-12 16,-14 3-10-16,14-3-9 0,-10 6-8 15,-1 3 121-15,5-5-154 0,1 5-14 0,-1-1-15 16,1-1-6-16,2 0-8 0,1 3-8 0,0-2-2 15,2 2-11-15,2-1-7 0,0 2-7 0,2 0 2 16,1-2-9-16,0-1 7 0,2 2-14 0,0-3-3 16,1 3-5-16,2-2-3 0,-1-2-5 0,1-2-3 15,0 0 6-15,3-2-2 0,-4-2-10 0,3 0 13 16,-2-2-14-16,-5 1 6 0,7-4-3 0,-4 0 1 16,-2-3-1-16,1-1 0 0,0 1-4 0,-4-3-2 0,-3 1 5 15,0-1-1-15,0 0-5 0,-2 0 2 0,-1-1 0 16,-2 0 5-16,-2 1-2 0,2 0-2 15,-4 2 1-15,1 0-3 0,-1-1 1 0,1 2 4 16,-1-2-1-16,-1 3 3 0,3 2 0 0,-1-1 3 0,1 4-2 16,0 0-4-16,7 2 2 0,-13 0-11 15,13 0 12-15,-11 1-8 0,11-1-16 0,-9 3-19 0,9-3-5 16,-3 9-23-16,3-9-21 0,-4 10-33 16,4-4-39-16,0-6-44 0,4 11-36 0,-1-5-54 0,0-2-180 15,5 5-505-15,-4-3 224 0</inkml:trace>
  <inkml:trace contextRef="#ctx0" brushRef="#br0" timeOffset="44249.8">20910 12403 64 0,'0'0'239'16,"0"0"-8"-16,0 0-13 0,0 0-13 0,0 0-10 15,0 0-2-15,0 0-10 0,-21 11-5 0,21-3-3 16,0 3-4-16,0-1-5 0,4 0-12 0,-2 3-9 15,1-1 4-15,1 1-24 0,0 0-13 0,1-2-12 16,0 1-12-16,3-2-4 0,-2-3-8 0,0 2-7 16,2-3-10-16,-3-1 0 0,4-4-4 0,-9-1-3 15,13-1-8-15,-13 1 5 0,10-9-13 0,-2 0-8 16,-2 0-1-16,-1-3-2 0,-2-1-8 0,3-3-2 16,-5 1-4-16,2-2-5 0,-2 0 2 0,2 7-3 15,-2-6 1-15,-1 6 1 0,-1 1 1 0,-2 1-3 16,3 8 6-16,-1-11-6 0,1 11-3 0,0 0 4 15,0 0 8-15,0 0 4 0,0 0 7 0,0 0 8 16,0 0 9-16,0 0 3 0,-4 31 11 0,4-20-5 16,0 3 5-16,4-3 17 0,-4 5-17 0,5-4 9 15,0 1 1-15,-1 2-8 0,-3 0-6 0,2-2-2 16,2-2-6-16,-1 2-4 0,-2-3-10 0,3 0 2 16,0-2-6-16,-2 0-4 0,0-2-23 0,0-1-23 0,1 0-40 15,-4-5-26-15,9 6-27 0,-9-6-29 0,7 3-28 16,-7-3-35-16,9 2-39 0,-9-2-24 15,0 0-27-15,15-5-231 0,-15 5-573 0,10-6 253 16</inkml:trace>
  <inkml:trace contextRef="#ctx0" brushRef="#br0" timeOffset="44607.61">21166 12127 217 0,'0'0'265'16,"2"-8"2"-16,-2 8-3 0,0 0-6 0,0 0-12 15,0 0-5-15,0 0-19 0,0 0 1 0,0 0-5 16,0 0 5-16,0 0 1 0,0 0-19 0,2 28-5 15,-2-13-5-15,4 1-3 0,-4 3-11 0,1 0-7 16,4 9-11-16,-3-1-7 0,4 1-11 0,-1 1-8 16,-5-1-9-16,5-1-13 0,2 1-5 0,-3 1-12 15,1-1-10-15,1 0-10 0,1-3-7 0,-5 0-9 16,3-6-6-16,-1-1-8 0,1-2-12 16,-1 0-26-16,-2-3-27 0,0-4-40 0,3 1-26 0,-3-4-34 15,1-2-21-15,-3-4-38 0,2 5-47 0,-2-5-52 16,0 0-44-16,0 0-33 0,0 0-275 0,-14-23-678 15,12 11 299-15</inkml:trace>
  <inkml:trace contextRef="#ctx0" brushRef="#br0" timeOffset="44793.67">21142 12464 205 0,'0'0'255'16,"0"0"-20"-16,0 0-11 0,0 0-6 0,0 0-1 15,0 0-9-15,0-11-3 0,0 11-10 0,0 0-3 0,0 0-6 16,11-4-17-16,-11 4-9 0,13-2-20 15,-13 2-14-15,14 0-15 0,-6-3-7 0,0 2-16 16,3 2-7-16,-11-1-8 0,18-1-19 0,-9 2-34 16,2-1-38-16,-3 3-38 0,0-3-51 0,3 5-44 0,-2-4-38 15,0 2-66-15,2 1-194 0,0 0-485 16,-2-2 214-16</inkml:trace>
  <inkml:trace contextRef="#ctx0" brushRef="#br0" timeOffset="44946.82">21436 12506 178 0,'0'0'311'0,"0"0"-12"0,-4 13-8 16,4-13 3-16,0 0-13 0,0 0-7 16,-5 4-6-16,5-4-15 0,0 0-25 0,0 0-20 15,0 0-22-15,0 0-21 0,0 0-30 0,0 0-38 0,0 0-50 16,0 0-60-16,0 0-63 0,0 0-76 0,0 0-82 16,0 0-273-16,0 0-549 0,2-25 243 0</inkml:trace>
  <inkml:trace contextRef="#ctx0" brushRef="#br0" timeOffset="45545.71">21557 12637 211 0,'0'0'265'0,"0"0"-25"0,0 0-19 15,0 0-7-15,0 0-6 0,0 0 0 0,0 0-5 0,4 27-2 16,-4-12-6-16,0 2-10 0,0 1-6 0,0 1-8 15,2 7-11-15,-4-7-19 0,4 6-15 0,-1-7-17 16,1 1 0-16,0-1-9 0,3-4-16 0,-4-2-13 16,2 0-5-16,-2-2-8 0,1-2-19 0,2-6-14 15,-4-2-11-15,3 8-17 0,-3-8-27 0,0 0-24 16,0 0-20-16,6-22-16 0,-2 10-20 0,-2-6-13 16,0-1 2-16,2-9-3 0,-2 0 3 0,-2-3 3 15,0 2 17-15,-2-2 7 0,-1 0 7 0,2-3 14 16,-3 4 12-16,0 0 15 0,4 2 15 0,-4 1 24 15,3 3 17-15,1-1 23 0,1 6 13 0,1 2 16 16,0 0 8-16,0-1 10 0,0 3 1 0,2 3 3 16,-2 1-7-16,2-1 4 0,0 2-6 0,-2 1-1 15,0 4 5-15,3-3-17 0,-1 2-3 0,-4 6-3 16,5-6-4-16,-5 6 2 0,9-2 4 0,-9 2 6 16,0 0-7-16,11 9 9 0,-8 0 0 0,-2 0 1 15,2 4-7-15,-1 2 0 0,0 3-1 0,-4 1 1 0,2-2 2 16,0 1-10-16,0-2-13 0,-2 2 11 15,2-3-6-15,-3-3-9 0,-1-2-7 0,2 0-8 16,-2-1-10-16,1-3-18 0,-1-2-35 0,4-4-32 16,-9 6-30-16,9-6-36 0,-12-2-46 0,2-5-320 15,6 2 172-15,-4-4-170 0,6 0-546 0,-1 0 242 16</inkml:trace>
  <inkml:trace contextRef="#ctx0" brushRef="#br0" timeOffset="45975.27">21710 12421 171 0,'0'0'256'0,"4"7"-16"0,-4-7-4 0,3 5-12 16,-1 2 0-16,0 0-13 0,-2-7-5 0,2 13-8 15,-2-4 1-15,3 3-5 0,-3-2-11 0,2 1-6 16,-2 1-14-16,0 0 0 0,1-1-9 0,-2 0-11 0,1 0-9 16,0-1-19-16,0-1-21 0,1-3 16 0,-1-6-23 15,0 9-12-15,0-9 2 0,0 0-11 0,0 0-5 16,0 0-11-16,0 0-4 0,0 0-9 15,2-35-12-15,2 17-10 0,-2-7-8 0,0 1-18 0,0 4-14 16,1-4-15-16,1 5 13 0,-2 0-19 0,0 3-5 16,3-1-6-16,0 6-3 0,1-4-10 0,-4 4 1 15,1 0-12-15,4 2-14 0,-5 4-10 0,3-4-16 16,1 1-15-16,-1 1-10 0,1 0 2 0,-1 2 6 16,1-1 11-16,0 3 6 0,0-1 11 0,0 1 9 15,-6 3 15-15,11-3 6 0,-11 3 13 16,0 0 13-16,14 6 11 0,-10-2 16 0,-1 1 15 0,-1 2 15 15,2-1 11-15,-1 4 9 0,-1 1 10 0,3 3 10 16,-1 3 11-16,-2-2 15 0,-1 1 5 0,1 0 13 16,-2 1 1-16,0 1 1 0,0 0 6 0,0-1-1 15,0-1 2-15,0-1-1 0,-2-1-7 0,4-4-11 16,-4 0-3-16,2 0-9 0,0-10 0 0,0 10-13 16,0-10-19-16,0 0-27 0,0 0-35 0,0 0-43 15,0 0-48-15,0 0-45 0,0 0-28 0,0-38-32 16,0 19-226-16,-1-5-488 0,2-3 215 0</inkml:trace>
  <inkml:trace contextRef="#ctx0" brushRef="#br0" timeOffset="46421.21">21886 12236 222 0,'0'-13'245'15,"0"13"-2"-15,-3-7-7 0,3 7-17 0,-4-6-8 16,4 6-31-16,0 0-14 0,-6-6-19 0,6 6-14 16,0 0-11-16,0 0-14 0,0 0-13 0,0 0-11 15,0 0-9-15,0 0-1 0,0 0-14 0,0 0-24 16,19 18-20-16,-15-12-19 0,1 3-17 0,1-1-16 15,-1 5-7-15,4 0-8 0,-5-3-6 0,7 6 8 16,-5-5 4-16,-2 3-3 0,-2-1 2 0,5 2 12 16,-1 0 2-16,-3-3 9 0,-1 0 8 0,1 1 18 15,3-3 6-15,-6 0 13 0,5 1 14 0,-5-3 21 16,2 3 16-16,0-2 14 0,-2-1 15 0,0 0 10 16,0-8 5-16,-2 10 7 0,2-10 5 0,-2 9 1 0,2-9 19 15,0 0-17-15,-2 7-9 0,2-7-13 0,0 0-14 16,0 0-6-16,0 0-17 0,0 0-2 15,-9-20-11-15,9 11-6 0,0-1-10 0,0-1-20 16,0-1-16-16,4-5-20 0,0 7-2 0,1-4-11 16,-3 3 7-16,3-1-2 0,1 3-1 0,1-1 8 0,-4 4-1 15,1 0-2-15,2 1 6 0,-1 1-1 0,-5 4-1 16,9-4 2-16,-9 4 1 0,11-2 8 16,-11 2-9-16,9 2 2 0,-9-2 0 0,9 7-4 15,-4-2 8-15,4 3 4 0,-8-2-6 0,6 4 2 0,-4 0 4 16,3 1-8-16,-1 1 6 0,-2-2-4 0,3 0 5 15,-2 2-1-15,1 0 1 0,1-2-3 0,-3 0 1 16,2-2-13-16,-2-1-20 0,0-3-15 16,-3-4-22-16,3 6-21 0,-3-6-43 0,0 0-38 0,0 0-41 15,0 0-32-15,10-25-26 0,-7 14-160 0,1-7-469 16,1-8 207-16</inkml:trace>
  <inkml:trace contextRef="#ctx0" brushRef="#br0" timeOffset="46647.6">22175 11926 218 0,'0'-7'233'0,"0"7"-13"0,2-10-5 0,-2 10-5 16,0 0 0-16,0 0-9 0,0 0-6 0,0 0-8 15,0 0-4-15,-5 41-6 0,5-22-9 0,1 6-3 16,3 0-14-16,-1 2-15 0,4 3-12 0,-3 2-5 16,0 0-5-16,1 13 4 0,-1-10-22 0,0-2-12 15,1-2-3-15,2 3-12 0,-3-1-9 0,1-1-2 16,1-1-9-16,-1-2-10 0,1 0-9 0,0-3-9 15,-2-6-23-15,0-2-24 0,-4-2-20 0,2-4-24 16,-2-2-37-16,0-3-47 0,0-1-58 16,0-6-50-16,0 0-247 0,-12 2-552 0,12-2 245 0</inkml:trace>
  <inkml:trace contextRef="#ctx0" brushRef="#br0" timeOffset="47093.68">22141 12359 108 0,'0'0'231'0,"11"0"-15"16,-11 0-15-16,10 0-13 0,-10 0-6 0,13-1-5 16,-8 0-3-16,8 0-7 0,-4 1-11 0,2-3-10 15,0 0-10-15,3 1-19 0,-2 0-10 0,0-3-12 16,7 1-5-16,-4-2-10 0,3-3-11 0,-4 3-5 16,4-1-6-16,-3 0-8 0,1-4-5 0,-2 0-11 15,2-3-8-15,-3 3-11 0,1-5-9 0,-1-2-8 16,2-1-3-16,1-5-8 0,-5 1 0 0,3 1-5 15,-3-3 0-15,-3-2 2 0,0 2 2 0,-1-3 1 0,-5-1 2 16,2 2 2-16,-2-1 1 0,-2 3-1 16,0 0 1-16,0 7 3 0,-4 2 5 0,2 0 5 15,0 5 18-15,-3 0 11 0,3 5 15 0,-3 1 0 16,2 0 8-16,3 5 2 0,-10-5 3 0,10 5 2 0,-9 0 4 16,9 0-5-16,-7 8 6 0,0-2-9 15,3 5 6-15,2 2 5 0,-1 6 3 0,-4 8 9 0,5-2 2 16,-2 6 28-16,-1 2-23 0,3 2 15 15,-1 1 7-15,-1 10 4 0,0-1-4 0,2 1 1 0,2-10-9 16,-2-2-3-16,2-2-3 0,2 0-16 0,-2-2-6 16,2 1-11-16,0-3-5 0,2-3-7 0,-1-6-3 15,1 0-4-15,1 0-7 0,0-2-8 16,1-3-11-16,-2-4-29 0,-1 1-35 0,1-3-28 0,3-2-36 16,-4-1-37-16,1-2-35 0,-4-3-40 0,0 0-53 15,0 0-47-15,13-9-37 0,-9 0-256 0,1-1-664 16,0-1 295-16</inkml:trace>
  <inkml:trace contextRef="#ctx0" brushRef="#br0" timeOffset="47427.41">22575 12340 53 0,'4'17'265'0,"-4"-17"0"0,-2 14-10 0,2-2-7 16,0-1 0-16,0 3-8 0,-2-3-3 0,1 4-10 15,1-2-9-15,-2 0-17 0,2-2-14 0,0 0-25 16,0-3-12-16,3 0-20 0,-3-8-16 0,2 11-6 16,-2-6-15-16,0-5-8 0,3 6-4 0,-3-6-22 15,0 0-16-15,0 0-15 0,0 0-17 0,15-23-17 16,-11 12-14-16,1-1-7 0,-1-3-11 0,1 0 2 16,4 1 0-16,-4-2 3 0,-1 5 5 0,0 3 1 15,1 0 4-15,-3 2 4 0,2 2 2 0,-4 4 3 16,8-5 11-16,-8 5 7 0,0 0 8 0,0 0 17 15,10 15 8-15,-9-6 4 0,1 3 5 0,0 4-1 16,2 0 9-16,0 2-9 0,-2-4-4 0,2 1-6 16,-3-1 0-16,2-3 3 0,2 2-13 0,-1-4-25 15,2 1-35-15,-1-2-44 0,0 1-73 0,-3-5-82 16,3 0-328-16,-5-4-608 0,0 0 270 0</inkml:trace>
  <inkml:trace contextRef="#ctx0" brushRef="#br0" timeOffset="47861.78">22999 11879 251 0,'0'0'289'0,"-18"12"-7"15,16-5-4-15,-1 4-23 0,-3-1-3 0,2 2-1 16,-1 4-6-16,-2 2-11 0,-2 8 0 16,7-1-9-16,-7 5 8 0,-1 3 4 0,6 2-2 0,0 9-16 15,0-11-9-15,-1 16-8 0,3-2-14 0,0-12-13 16,-2 12-16-16,4-13-16 0,4-3-16 0,-2 3-11 16,4-5-13-16,-1 0-19 0,3-3-31 0,0-3-34 15,3-5-44-15,-2 0-27 0,3-5-63 0,0 0-42 16,2 1-52-16,-5-6-62 0,4-1-93 0,-3 0-321 15,3-3-741-15,-4 0 328 0</inkml:trace>
  <inkml:trace contextRef="#ctx0" brushRef="#br0" timeOffset="55325.77">18793 11473 60 0,'0'0'149'16,"0"0"-2"-16,6 3-4 0,-6-3-1 0,0 0-13 15,8 2-4-15,-8-2 4 0,0 0-5 0,9 0-5 16,-9 0-7-16,0 0-7 0,10-11-11 0,-3 4-6 15,-2-2-8-15,0 1-13 0,0-1-6 0,0-3-2 16,0 0-10-16,3-5-1 0,-4 2-3 0,0 4-8 16,-2-5-1-16,-2 5-5 0,3-1-7 0,-3 3 2 15,-2 2 0-15,2 7-6 0,-3-12 2 0,3 12 1 16,-7-7-7-16,7 7 2 0,0 0 6 0,-15 5 3 16,15-5 5-16,-13 14 2 0,7-5-2 0,-2 4 16 15,0 6-6-15,3 0-4 0,1 0 2 0,-1 6 2 16,3 2-4-16,-3 0 1 0,5-2-2 0,0 4 2 15,0-3-3-15,1 0-1 0,3 1 1 0,-3-8-2 16,0 1-6-16,1 0 1 0,1-1-6 0,-1 0-2 16,0 2 0-16,0-2-2 0,-1-2-3 0,-1-1 1 15,1-3-4-15,-1-1-9 0,1-2-14 0,-1 0-17 16,0-3-25-16,0-7-28 0,-1 12-27 0,-1-8-45 16,2-4-28-16,0 0-27 0,-8 5-191 0,8-5-430 15,0 0 191-15</inkml:trace>
  <inkml:trace contextRef="#ctx0" brushRef="#br0" timeOffset="55791.68">18732 11719 5 0,'0'0'159'16,"5"-10"-2"-16,-5 10-8 0,5-8-3 0,-1 4-5 16,1 0-1-16,-5 4-12 0,10-7-13 0,-2 4-8 0,-1 1-11 15,4-1-6-15,-4 1-12 0,4-2-13 0,-2 3-2 16,1-2-7-16,0 0-3 0,-1 3-6 15,1-1-9-15,-3-1-2 0,-7 2-2 0,16-1-6 16,-11-2-1-16,-5 3-3 0,13 0-1 0,-13 0-4 0,9-3 1 16,-9 3-1-16,6-2 1 0,-6 2-4 0,0 0-6 15,0 0 2-15,0 0 1 0,0 0-2 0,0 0 6 16,0 0 8-16,3 8 1 0,-3-8 8 16,0 0 8-16,-10 17 3 0,8-11 2 0,0 4 1 0,1-3-3 15,1 4 1-15,-2-2-5 0,2 1-2 0,0-1-7 16,3-1 5-16,-3-8-9 0,4 11 0 0,0-6 4 15,-1-1-6-15,3-1-5 0,-6-3-1 16,12 4 0-16,-12-4 0 0,12-3-1 0,-4 1 1 0,2-3-5 16,-1-1-3-16,-2-2-3 0,0 0 6 0,2-2-1 15,-5-1 7-15,-1 1 0 0,-1-1 8 0,0 3-2 16,-3-2 4-16,0-1 3 0,-2 6-1 16,-2-4-1-16,0 1 3 0,-1 4-2 0,-4-2-4 0,4 5 0 15,-2-2-1-15,8 3-7 0,-17-2-2 0,9 4 0 16,8-2-3-16,-14 4-1 0,7-2 1 0,7-2-7 15,-7 3-1-15,7-3-14 0,-3 8-16 0,3-8-19 16,0 0-18-16,0 0-21 0,8 11-24 0,-3-8-18 16,-5-3-29-16,13 4-14 0,-3-3-22 0,0-1-10 15,-1 2-14-15,1-2-144 0,-1 0-384 0,-9 0 169 16</inkml:trace>
  <inkml:trace contextRef="#ctx0" brushRef="#br0" timeOffset="56051.32">19071 11653 53 0,'10'0'114'16,"-10"0"4"-16,0 0 11 0,9 3 11 0,-9-3 4 15,6 3-1-15,-6-3 0 0,4 6 2 0,0-2 3 16,-4-4 0-16,5 9-3 0,-4-4-4 0,-1-5-7 16,4 11-7-16,-4-5-10 0,0-6-8 0,2 10-10 15,-2-10-3-15,2 6-8 0,-2-6 1 0,0 0-12 16,0 0-1-16,0 0-9 0,0 0-8 0,0 0-3 16,0 0-7-16,0 0-3 0,0 0-5 0,0 0-5 15,0 0 1-15,-2-32 2 0,2 23-7 0,0-1-6 16,0 3-2-16,2-3-2 0,-1 2-3 0,0 1-1 15,3-3-4-15,-3 4-1 0,2-1-2 0,2-2-2 16,-2 2-2-16,3 0 2 0,-2 2-4 0,1-1-7 16,1-1-14-16,0 4-22 0,1-1-15 0,-1 0-25 15,2-3-28-15,-3 3-36 0,2 3-33 0,2-5-38 16,-3 2-211-16,-1-1-458 0,0 2 203 0</inkml:trace>
  <inkml:trace contextRef="#ctx0" brushRef="#br0" timeOffset="56365.6">19327 11320 224 0,'0'0'263'0,"0"0"-7"15,-11 0-6-15,11 0-7 0,0 0 6 0,-12 9-17 16,7-1-6-16,1-2-7 0,-3 4-4 0,2 1-11 15,-1 3-4-15,3 1-3 0,-4 2-13 0,2 1-16 16,0 2-7-16,1 0-16 0,2 5-3 0,-2 1-9 16,4-2-18-16,-3 1-19 0,5-6-1 0,-1 1-6 15,3-1-11-15,0 6-14 0,0-5 1 0,3-2-6 16,-1-1-8-16,1-1-9 0,-1 2-2 0,4-4-21 16,-2 1-19-16,0-6-24 0,-2 2-25 0,3-3-33 15,-3 1-15-15,-1-4-28 0,1-1-30 0,0 0-28 16,0-1-28-16,-6-3-34 0,12 0-29 0,-12 0-32 15,9-7-190-15,-9 7-537 0,10-9 238 16</inkml:trace>
  <inkml:trace contextRef="#ctx0" brushRef="#br0" timeOffset="56592.27">19419 11601 140 0,'0'0'220'0,"0"0"7"0,0 0 7 15,0 0 3-15,0 0-9 0,0 0-6 0,0 0-6 16,3 33-10-16,-4-21-4 0,2 0-12 0,-2 1-13 16,1 2-21-16,1 2-7 0,-1-1-19 0,2 2-9 15,1-2-13-15,-2 0-14 0,1-4-9 0,-1 0-7 16,0-2-13-16,2-1-11 0,-1-3-18 0,2 0-30 16,-4-6-27-16,3 6-29 0,-3-6-36 0,0 0-50 15,0 0-68-15,0 0-37 0,0 0-234 0,5-19-512 16,-7 6 227-16</inkml:trace>
  <inkml:trace contextRef="#ctx0" brushRef="#br0" timeOffset="56756.75">19419 11506 135 0,'0'0'223'16,"0"0"-12"-16,-4-6-12 0,4 6-15 0,0 0-19 15,0 0-17-15,0 0-18 0,-3-7-10 0,3 7-13 16,0 0-9-16,0 0-10 0,0 0-19 0,0 0-32 15,0 0-48-15,0 0-52 0,24 4-42 0,-24-4-56 16,5 4-102-16,-5-4-284 0,8 8 126 0</inkml:trace>
  <inkml:trace contextRef="#ctx0" brushRef="#br0" timeOffset="57097.93">19538 11646 118 0,'0'0'263'0,"-2"12"1"0,2-6-5 15,0-6-8-15,-2 12-16 0,4-5-12 0,-2 1-17 0,2 1-19 16,-1-1-16-16,-1 2-13 0,0-4-12 0,3 2-18 16,-2-3-4-16,-1-5-16 0,3 13-11 15,-1-9-8-15,-2-4-12 0,2 8-8 0,-2-8-7 16,0 0-3-16,5 3-8 0,-5-3-15 0,0 0-10 0,0 0-25 16,8-19-14-16,-6 8-18 0,2 1-2 15,0-5 0-15,-3 2-4 0,3 3 8 0,-2-1-2 16,2 2 8-16,0-2-2 0,-1 1 5 0,-2 3-1 15,2 0 3-15,-3 7 0 0,7-10 5 0,-7 10 7 0,2-2 17 16,-2 2 4-16,0 0 8 0,0 0 5 0,0 0 11 16,10 16-2-16,-8-8 3 0,-1 1-5 0,1-1 4 15,0 2-2-15,0 2-2 0,-1-2-2 16,0 0-3-16,0 1-2 0,3-3-3 0,-4 3-4 0,3-1-4 16,-1-5-8-16,1 3-5 0,-2-2-34 0,-1-6-37 15,3 9-50-15,-3-9-54 0,4 5-62 0,-4-5-259 16,0 0-531-16,0 0 236 0</inkml:trace>
  <inkml:trace contextRef="#ctx0" brushRef="#br0" timeOffset="57481.68">19762 11310 58 0,'0'0'253'15,"0"0"10"-15,0 0 260 0,0 0-270 16,-10 23-5-16,8-12-7 0,2 2-10 0,-1 2-14 15,2 4-10-15,1-1-15 0,0 7-12 0,1 0-14 16,-2 0-16-16,4 0-10 0,-1-6-6 0,0 0-15 16,2 5-14-16,-2-6-2 0,2 0-21 0,-1-2 9 15,-2 3-16-15,0-3-7 0,0 1-7 0,0-2-7 16,0 1-6-16,-1 0-11 0,-1-3-9 0,1-4-9 16,-2-2-30-16,1 1-26 0,-1-8-20 0,4 12-22 15,-4-12-27-15,-2 5-35 0,2-5-41 0,0 0-46 0,0 0-38 16,0 0-39-16,0 0-184 0,0 0-530 15,-16-17 234-15</inkml:trace>
  <inkml:trace contextRef="#ctx0" brushRef="#br0" timeOffset="57693.43">19702 11614 97 0,'0'0'235'0,"0"0"4"16,0-10 0-16,0 10-7 0,0 0-10 0,6-6 187 15,2 2-223-15,-8 4-7 0,13-1-26 0,-6 1-12 16,1-2-13-16,0 1-9 0,3 1-7 16,-1 1-19-16,2 1-9 0,-2-1-13 0,-1-2-4 15,-1 2-5-15,3 1-19 0,-3-2-32 0,1 0-36 0,1 1-42 16,-10-1-50-16,15-1-52 0,-7-1-48 0,-8 2-205 16,15-1-456-16,-7-1 202 0</inkml:trace>
  <inkml:trace contextRef="#ctx0" brushRef="#br0" timeOffset="57901.14">20035 11622 54 0,'0'0'246'0,"4"4"-5"0,-4-4 2 15,0 8 5-15,0-8-1 0,0 0 5 0,0 12 1 16,0-12-5-16,-2 12-12 0,0-6-10 0,2-6-23 16,-2 12-22-16,3-4-20 0,-2 1-15 0,2-1-18 15,-1 1-13-15,-1 0-6 0,2 1-11 0,0 0-11 16,3-2-9-16,-4-1-10 0,1-1-6 0,-1-6-11 15,4 11-9-15,-2-6-25 0,-2-5-19 16,0 0-32-16,7 2-42 0,-7-2-50 0,0 0-46 0,9-11-61 16,-5 1-50-16,-3-1-236 0,0-1-563 0,1-4 249 15</inkml:trace>
  <inkml:trace contextRef="#ctx0" brushRef="#br0" timeOffset="58072.85">20066 11486 65 0,'-3'-10'270'15,"3"10"-10"-15,-1-7-16 0,1 7-14 0,-4-7-10 16,4 7-9-16,0 0-19 0,-3-8-12 0,3 8-16 16,0 0-18-16,0 0-18 0,0 0-10 0,0 0-14 15,0 0-15-15,0 0-7 0,0 0-12 0,0 0-33 16,11-4-41-16,-11 4-49 0,0 0-54 0,0 0-49 16,0 0-57-16,11 9-167 0,-11-9-411 0,7 9 182 15</inkml:trace>
  <inkml:trace contextRef="#ctx0" brushRef="#br0" timeOffset="58360.82">20219 11628 244 0,'0'0'249'16,"0"0"-1"-16,0 0-4 0,0 0-4 0,0 0-10 16,0 0-19-16,0 0-16 0,0 0-16 0,0 0-18 15,12 1-15-15,-12-1-12 0,0 0-4 0,8 4-20 16,-8-4-10-16,10 3-17 0,-10-3-3 0,10 3-9 0,-6-2-8 16,-4-1 1-16,10 4-16 0,-2-3-5 15,-8-1-27-15,10 2-25 0,-10-2-34 0,5 4-37 16,-5-4-45-16,0 0-36 0,9 2-57 0,-9-2-225 15,0 0-479-15,0 0 213 0</inkml:trace>
  <inkml:trace contextRef="#ctx0" brushRef="#br0" timeOffset="58553.77">20209 11726 20 0,'0'0'253'0,"0"0"2"15,0 0 2-15,0 11 4 0,0-11-3 16,0 0-4-16,2 7-21 0,-2-7-16 0,3 6-17 15,-3-6-18-15,0 0-5 0,9 6-29 0,-9-6-14 16,8 2-16-16,-8-2-16 0,9 1-3 0,-9-1-12 0,11 1-12 16,-11-1-25-16,13 2-41 0,-8-2-42 0,-5 0-49 15,13 2-64-15,-7-2-60 0,1 3-86 0,-7-3-147 16,0 0-475-16,0 0 211 0</inkml:trace>
  <inkml:trace contextRef="#ctx0" brushRef="#br0" timeOffset="59930.5">20484 11669 131 0,'0'0'202'0,"0"0"-12"0,-13 0-6 0,13 0 0 16,0 0-9-16,0 0-11 0,-5 9-5 0,5-9-8 16,-3 8-5-16,3-8-13 0,-3 10-5 0,3-5-9 0,0-5-13 15,0 17-6-15,-2-9-9 0,6 3-8 0,0-5-1 16,0 2-12-16,-2 0-1 0,5 1-6 15,-3-1-8-15,2 0-2 0,2 1-4 0,-2-2-8 16,2-1 0-16,1 2-3 0,2-6-9 0,-3 4 1 0,1-6-1 16,2 2-2-16,-1-4-4 0,0-1-1 0,0-2-2 15,-1-1-2-15,-2-2-1 0,1-2-2 0,2-1 2 16,-5 1-4-16,3-5 0 0,-4 1-5 16,0-4 1-16,-4 6 0 0,-2-4 3 0,0 3-3 0,1 3-3 15,-4-6 6-15,1 5 1 0,-1-1 4 0,-2 2 9 16,-2 2-8-16,3 2 3 0,-1-1-1 0,-4 4 5 15,1-2-11-15,2 3 3 0,0 1 0 0,8 1-3 16,-15 1-5-16,15-1-2 0,-11 3 0 0,9 1 0 16,-3 2-11-16,0-1-15 0,5-5-23 0,-6 10-27 15,3-4-33-15,3-6-46 0,0 14-41 0,0-14-46 16,3 14-227-16,-1-8-500 0,1 3 222 16</inkml:trace>
  <inkml:trace contextRef="#ctx0" brushRef="#br0" timeOffset="60166.28">20881 11674 197 0,'0'0'283'15,"4"-5"-5"-15,-4 5-9 0,0 0-14 0,0 0-17 16,0 0-15-16,0 0-21 0,0 0-21 0,0 0-15 15,0 0-23-15,0 0-8 0,0 0-21 0,0 0-8 16,0 0-19-16,0 0-22 0,0 0-40 0,0 0-30 16,0 0-50-16,0 0-47 0,0 0-35 0,0 0-29 15,8 14-30-15,-8-14-189 0,-3 10-416 0,3-3 185 16</inkml:trace>
  <inkml:trace contextRef="#ctx0" brushRef="#br0" timeOffset="60327.08">20883 11847 153 0,'-2'9'252'16,"2"-9"-3"-16,-2 10 5 0,2-10-9 0,-3 9-14 16,1-3-16-16,2-6-17 0,-6 10-22 0,3-1-15 15,1-2-18-15,-3 1-16 0,3 2-20 0,-3-2-25 16,2 0-29-16,-2 4-34 0,0-4-47 0,0 2-51 16,1-3-62-16,0 2-56 0,2-3-173 0,0 1-402 15,2-7 178-15</inkml:trace>
  <inkml:trace contextRef="#ctx0" brushRef="#br0" timeOffset="60720.2">21164 11639 47 0,'0'0'281'0,"0"0"-1"0,-7 20-6 0,3-14-9 15,-2 3-8-15,1 0-12 0,0 1-10 0,0 0-2 16,3 2-31-16,-4-1-13 0,2 2-13 0,2-2-13 16,-1 1-12-16,3-2-26 0,0 0-7 0,-2 1-5 15,4-4-24-15,0 1 1 0,-1 0-11 0,3-2-8 16,0 0-5-16,0-1-14 0,-4-5-10 0,12 6-27 16,-6-5-29-16,3-1-24 0,-9 0-26 0,17-7-45 0,-8 2-47 15,1-1-46-15,2-2-51 0,-5 0-251 16,1-3-546-16,-4 0 242 0</inkml:trace>
  <inkml:trace contextRef="#ctx0" brushRef="#br0" timeOffset="60898.68">21209 11475 125 0,'0'0'242'15,"-2"-8"-15"-15,2 8-10 0,0-9-23 0,0 9-21 16,2-8-15-16,-2 8-13 0,0 0-21 0,1-10-10 15,-1 10-12-15,0 0-9 0,6-3-14 16,-6 3-33-16,0 0-47 0,7-2-52 0,-7 2-36 0,0 0-51 16,0 0-153-16,15 8-318 0,-10-4 142 0</inkml:trace>
  <inkml:trace contextRef="#ctx0" brushRef="#br0" timeOffset="61331.73">21559 11522 166 0,'0'0'246'0,"0"0"2"0,0 0 7 0,0 0-8 16,1 12-5-16,-1-12-13 0,-5 12-7 0,0-3 1 15,-1 2-26-15,-4 2-18 0,4-2-6 0,-5 2-17 16,-1 1-24-16,-1-2-8 0,2 2-9 0,-1-2-13 0,-3 1-2 16,-1-1-20-16,0-2-6 0,1-1-9 15,-1-2-12-15,4 1-11 0,1-3-7 0,2 1-13 16,2-2-8-16,1 0-10 0,-1 0-5 0,3-2-6 16,-4 2-4-16,8-4 0 0,-8 3-3 0,8-3-1 15,0 0-1-15,0 0 2 0,0 0 2 0,0 0 2 0,-3 5-2 16,3-5 3-16,0 0 4 0,0 0-2 15,15 7 3-15,-9-3 0 0,-6-4 1 0,13 5 12 16,-5-2-7-16,1 0 3 0,1 2 2 0,2 0 3 0,-1 1 1 16,2-2-2-16,-1 1 0 0,-1 0 0 0,3 0 1 15,-5-1-6-15,4 0 2 0,-1 1-2 0,0-1-2 16,2-1-1-16,-3 0-12 0,0-1-34 16,-1 2-37-16,-2-2-49 0,-1-1-62 0,0 0-54 0,-7-1-250 15,10 0-538-15,-10 0 238 0</inkml:trace>
  <inkml:trace contextRef="#ctx0" brushRef="#br0" timeOffset="64058.43">21784 11471 136 0,'-4'-11'167'0,"4"11"0"0,0 0 2 0,0 0 2 16,0 0 1-16,0-10-2 0,0 10 0 16,0 0 0-16,0 0-7 0,4-7-1 0,-4 7-7 15,0 0-4-15,0 0-14 0,0 0-6 0,0 0-9 0,0 0-6 16,0 0-6-16,0 0-9 0,0 0 7 0,0 0-4 15,0 0-3-15,0 0 6 0,0 0-3 0,0 32-2 16,0-20-4-16,0-1-3 0,3 5-9 16,-3 1-1-16,2-1-5 0,0 3-4 0,-2-2-10 0,4 1-1 15,-4 0-9-15,0-1-2 0,1-2 1 0,1-2-15 16,0-1 5-16,-2 1-9 0,0-3 0 0,0 1-16 16,0-3 7-16,2-1-3 0,-2 1 4 15,0-8-8-15,0 10 0 0,0-10 0 0,2 8-3 0,-2-8 11 16,0 0-16-16,0 0-1 0,0 0 2 0,2 6-6 15,-2-6 7-15,0 0-4 0,0 0-1 0,0 0-6 16,0 0 2-16,0 0-1 0,5-20-1 0,-5 20 1 16,2-12-1-16,0 5-13 0,1-2 13 0,0 3 4 15,-1-1-4-15,2-3-12 0,2 2 6 0,-1-1-2 16,1-2 1-16,-1 6 3 0,0-3 3 0,-1 3-2 16,3-2 9-16,-3 2-14 0,1 0 2 0,4 2 5 15,-5 0-8-15,1-2 7 0,-5 5-1 0,9-2 0 16,-9 2 0-16,11 0-8 0,-11 0 11 0,9 5-4 15,-6 0-4-15,1 0 3 0,0-1 3 0,0 4 7 16,2 0-4-16,-4 0 1 0,0 3-5 0,0-3-4 0,-2 1 12 16,0 0 5-16,0 0-10 0,0 2 2 15,-2-2-5-15,-2 0 2 0,-1 0 3 0,2 0-5 16,-3-1 3-16,2 0-2 0,1-2 5 0,-4-2-3 0,3 3-3 16,-3-3 16-16,0 0-25 0,7-4 11 15,-11 2-2-15,11-2-3 0,-12 0 3 0,12 0 1 16,-11-3 0-16,5-1-6 0,6 4 7 0,-10-6-4 15,10 6 2-15,-6-5 2 0,6 5-4 0,-7-4 2 0,7 4-8 16,-4-7-15-16,4 7-12 0,0 0-21 0,-4-6-21 16,4 6-16-16,0 0-14 0,0 0-18 0,0 0-32 15,0 0-26-15,0 0-20 0,15-7-27 16,-15 7-33-16,9-1-20 0,-9 1-206 0,11 2-530 0,-11-2 235 16</inkml:trace>
  <inkml:trace contextRef="#ctx0" brushRef="#br0" timeOffset="64461.62">22139 11693 104 0,'0'0'206'0,"0"0"1"0,0 0 10 15,0 0 4-15,0 0-3 0,0 0 7 0,0 0-13 16,0 0-10-16,0 0-14 0,0 0-10 0,0 0-12 16,0 0-10-16,0 0-18 0,0 0-9 0,0 0-13 15,0 0 2-15,-10 21-28 0,10-21-2 0,-3 4-12 16,3-4-8-16,0 0-4 0,0 0-6 0,-5 7-6 16,5-7-11-16,0 0-2 0,0 0-2 0,0 0-1 15,0 0-6-15,0 0-5 0,0 0-5 0,0 0-1 16,0 0-2-16,0 0-4 0,0 0 3 0,0 0-2 15,0 0-8-15,0 0 6 0,0 0-4 0,8-22-3 16,-8 22 6-16,0 0-5 0,3-6 4 0,-3 6-4 16,0 0 0-16,0 0 5 0,0 0-9 0,0 0 1 15,0 0-5-15,0 0 5 0,0 0-6 0,0 0 0 16,0 0-9-16,0 0-15 0,0 0-26 0,0 0-29 16,0 0-34-16,0 0-47 0,0 0-50 0,0 0-47 0,0 0-234 15,11 0-534-15,-11 0 237 0</inkml:trace>
  <inkml:trace contextRef="#ctx0" brushRef="#br0" timeOffset="65029.66">22279 11559 166 0,'0'0'175'0,"0"0"-6"16,0 0-10-16,0 0-15 0,0 0-11 0,0 0-16 15,0 0-4-15,0 0-6 0,0 0-13 0,0 0-5 16,0 0-11-16,0 0-8 0,0 0-4 0,0 0-7 15,19 3-8-15,-19-3 0 0,12-6-7 0,-5 0-1 16,1 0-6-16,-1-1-3 0,3-2-4 0,-2-2-1 16,-1 0-2-16,1-2 1 0,6-4-5 0,-7 3 0 15,0-2-1-15,7-8-1 0,-8 7-5 0,-1-1 1 16,1-1-3-16,-2 1-2 0,-2-1 2 0,2 0 2 16,0 0 9-16,-2 1 9 0,0 3 3 0,0 2 25 15,-2 2 7-15,-2 0 6 0,0 3 5 0,0 0 8 16,2 8 3-16,0-11 3 0,0 11 1 0,-2-8 1 15,2 8-2-15,0 0-13 0,-2-7-4 0,2 7-12 16,0 0 1-16,0 0-7 0,0 0 1 0,0 0-2 16,-14 13-2-16,12-6 6 0,-1 4 0 0,-1 0 9 15,0 1 4-15,3 6 5 0,-3 1-3 0,-3 8 16 16,3-2-8-16,1 2 3 0,-1 0-1 0,-1 1-3 16,3-1-8-16,0-2-4 0,0 1-9 0,2 0-6 15,0-7-6-15,0-3-6 0,2 3-6 0,2-2-2 16,-3-2-5-16,3-3-4 0,0 0-1 0,-2 0-4 15,1-3-17-15,1-2-35 0,1 1-36 0,-1-2-41 16,-1-2-29-16,-3-4-33 0,6 6-35 0,-6-6-41 16,5 2-41-16,-5-2-33 0,0 0-286 15,0 0-653-15,10-11 288 0</inkml:trace>
  <inkml:trace contextRef="#ctx0" brushRef="#br0" timeOffset="65397.23">22465 11585 103 0,'0'0'178'0,"0"0"0"16,0 0-6-16,7-2-5 0,-7 2-6 0,0 0 0 16,0 0-5-16,17 1-7 0,-17-1-5 15,10 0-7-15,-10 0-8 0,11 0-10 0,-11 0-8 16,13-3-5-16,-6 1-11 0,0-1-10 0,-1-1-4 16,-1 1-9-16,-5 3-3 0,11-7-9 0,-8 3-2 0,-1-4-4 15,2 2 1-15,-4 6-3 0,4-16-2 16,-4 7-2-16,0 1-8 0,0 8 2 0,0-15-2 15,-2 8 2-15,0-1-2 0,0 0 9 0,2 8 3 16,-7-8-3-16,7 8 1 0,-7-7 3 0,7 7-6 0,-4-1-2 16,4 1-4-16,0 0-2 0,-11 10 3 15,8-6-4-15,-1 6-2 0,2-2-2 0,-3 1 6 0,2 4 1 16,-1-2 2-16,2 6 9 0,0-5-7 16,0 1-2-16,-1 2-5 0,3-1-4 0,0-3-5 15,0 0 1-15,0 0-1 0,2 2-6 0,-1-5 1 0,1 3-5 16,0-2-4-16,2-4-4 0,0 1-15 0,-1-1-22 15,2-1-26-15,-5-4-29 0,9 4-31 0,-9-4-35 16,9 2-41-16,-9-2-33 0,11-7-33 0,-6-1-28 16,-1 2-198-16,2-2-520 0,-1-1 230 0</inkml:trace>
  <inkml:trace contextRef="#ctx0" brushRef="#br0" timeOffset="65729.77">22629 11565 10 0,'0'0'138'0,"3"-6"-2"0,-3 6 7 0,0 0 7 16,0 0 2-16,0 0 8 0,0 0 8 0,0 0 5 0,0 0 0 15,0 0-4-15,5 13-7 0,-5-13 0 0,3 11-3 16,-3-11-7-16,0 10-6 0,2-2-6 0,0-2-11 16,-2-6-9-16,0 12-13 0,0-6-8 0,0-6-10 15,2 9-1-15,-2-9-10 0,3 6-7 0,-3-6-2 16,0 0-8-16,5 5 3 0,-5-5-17 0,0 0-6 16,0 0-5-16,0 0-6 0,6-22-7 0,-1 13-14 15,-1 1-6-15,0-4-6 0,2 2 1 0,-2 1-1 16,0 3 0-16,-2 2 0 0,-2 4 5 0,3-12-4 15,1 8-4-15,-4 4 3 0,4-5-1 0,-4 5 6 16,0 0 6-16,0 0 15 0,0 0 9 0,12 9 6 16,-10-3 0-16,-2-6 6 0,3 13-2 0,1-6 0 15,-2 1-2-15,2 1-6 0,-4-2-4 0,0 0-1 16,5 0-7-16,-3 1 0 0,2-1 2 0,-4 0-8 16,6-3-1-16,-6-4-28 0,4 8-32 0,-4-8-33 15,8 4-49-15,-8-4-45 0,12-2-32 0,-12 2-44 16,16-9-51-16,-6 5-193 0,-2-3-531 0,1 0 236 15</inkml:trace>
  <inkml:trace contextRef="#ctx0" brushRef="#br0" timeOffset="66147.25">22849 11553 23 0,'0'0'246'0,"-11"0"-14"0,11 0-10 0,0 0-9 16,-14 0-8-16,14 0-13 0,-9 6-12 0,9-6-4 15,-9 9-9-15,7-5-7 0,0 0-12 0,-3 3-14 16,3 3-9-16,-2-3-13 0,4 0-12 0,0 3-13 15,3-1-3-15,0-2-13 0,2 3-3 0,-1-2-11 16,-1-1-7-16,-1-3-4 0,4-1-4 0,-6-3-1 16,7 7-4-16,-7-7-9 0,6 0-1 0,-6 0-2 15,0 0 2-15,17-8-5 0,-13 2-4 0,0-2 0 16,-2 3-2-16,3-1-3 0,-5-1 7 0,5 0-7 16,-5 7-4-16,2-13 3 0,0 8 1 0,-2 5-1 0,2-6-1 15,-2 6 12-15,0 0 2 0,0 0 8 0,0 0 4 16,0 0 7-16,0 0 11 0,0 25 7 15,1-14-6-15,-2 0 12 0,1 0-8 0,1 2 9 16,1 5-5-16,2-2-4 0,-4 0 8 0,5-1-1 16,-1 1 4-16,0 0-3 0,-1-4 1 0,-1-1-4 0,-1 0-2 15,-1 0-10-15,0-3 2 0,0 0 2 16,-1-1-6-16,1-7-6 0,-7 12 0 0,2-6 2 0,-1-1-6 16,2 0-6-16,-5-2-1 0,-1 1-7 15,2-4 1-15,-1 3-2 0,9-3 0 0,-14 1-2 0,8-1-5 16,6 0-1-16,-14-2-7 0,14 2-7 0,-11-2-13 15,11 2-18-15,-9-4-40 0,9 4-26 0,-5-4-34 16,5 4-41-16,-2-8-33 0,2 8-60 0,2-15-66 16,1 10-340-16,1-3-720 0,-1-1 319 0</inkml:trace>
  <inkml:trace contextRef="#ctx0" brushRef="#br0" timeOffset="66428.39">23018 11265 78 0,'2'-6'339'0,"-2"6"-19"15,2-10-22-15,-2 10-24 0,2-6-23 0,-2 6-22 0,0 0-12 16,0 0-8-16,0 0 2 0,0 0-5 0,0 0 3 16,7 17-2-16,-6-5-7 0,2 6-13 0,-1 1-7 15,2 8-13-15,-3 2-5 0,-2 3-9 0,1-1-10 16,-4 3-18-16,4-2-2 0,-2-1-11 0,-1-3-10 15,2 1-9-15,1-3-15 0,0-6-5 0,0-2-10 16,-2-2-7-16,1-3-6 0,1-1-21 0,-2-2-26 16,2-2-26-16,0-8-30 0,0 13-43 0,0-13-31 15,-2 4-50-15,2-4-51 0,0 0-52 0,0 0-54 16,0 0-305-16,-20-19-691 0,15 12 307 0</inkml:trace>
  <inkml:trace contextRef="#ctx0" brushRef="#br0" timeOffset="66598.73">22899 11572 196 0,'0'0'251'16,"0"0"-18"-16,0 0-15 0,0 0-13 0,0 0-8 15,0 0-14-15,17-13-9 0,-10 9-16 0,2 0-9 16,0-1-15-16,0-1-14 0,2-1-13 0,0 2-8 16,-2 1-14-16,7-5-27 0,-5 3-38 0,3 0-47 15,-4-1-49-15,2 0-43 0,-2 0-42 0,-2-2-48 16,1 3-124-16,2-3-360 0,-4 1 159 0</inkml:trace>
  <inkml:trace contextRef="#ctx0" brushRef="#br0" timeOffset="66954.61">23167 11312 247 0,'0'0'258'0,"0"0"-1"16,0 0-9-16,0 0 3 0,0 0-5 0,6 14 6 15,-6-14-2-15,-3 27 4 0,0-15-8 0,3 5 0 16,-4 10-6-16,4 1-6 0,-2-3-12 0,0 2-7 15,1-2-15-15,0-6-12 0,0 1-23 0,1-1-14 16,-4-1-16-16,6-1-10 0,-2-4-14 0,-2-2-10 16,2 0-9-16,0-5-14 0,0-6-2 0,2 10-9 15,-2-10-7-15,0 0-5 0,0 0-13 0,0 0-19 16,0 0-18-16,0 0-17 0,11-18-12 0,-6 7-17 16,2-4-13-16,-3 2-5 0,1-1 2 0,0 1 7 15,1 1 4-15,-4 3 4 0,3-1 0 0,-3 1-1 0,2 5 6 16,-4 4 15-16,3-8 10 0,-3 8-10 0,0 0 17 15,0 0 7-15,0 0 13 0,8 18 13 0,-5-11 0 16,-3 2 1-16,2 3 0 0,0-2-11 16,0 2 10-16,0-1 2 0,1 0-20 0,0 0 15 0,-1 0 0 15,-2-1-5-15,3-4-6 0,-3 3-6 0,4-3-13 16,-4-6-37-16,4 10-51 0,-4-7-61 0,0-3-74 16,0 0-90-16,0 0-82 0,0 0-241 0,0 0-693 15,0 0 307-15</inkml:trace>
  <inkml:trace contextRef="#ctx0" brushRef="#br0" timeOffset="67160.17">23353 11572 126 0,'4'-6'313'16,"-4"6"-4"-16,4-10-13 0,-1 4-11 0,-3 6-11 16,4-7-22-16,0 1-10 0,-4 6-21 0,4-11-22 15,-4 11-15-15,2-7-21 0,-2 7-22 0,3-7-13 16,-3 7-13-16,0 0-28 0,0 0-37 0,4-3-34 15,-4 3-31-15,0 0-32 0,0 0-27 0,10 13-29 16,-10-13-28-16,2 11-22 0,0-4-21 0,0 2-11 16,-1-2-7-16,3 2-6 0,-2-3-6 0,0 4-118 15,0-1-347-15,-2-2 154 0</inkml:trace>
  <inkml:trace contextRef="#ctx0" brushRef="#br0" timeOffset="67307.67">23424 11664 139 0,'0'8'63'0,"2"3"24"0,-2-4 23 15,0 0 14-15,2 5 25 0,-4-3 9 0,0 1 21 16,2 1 17-16,-2 1 16 0,2 1 13 0,-2-1 11 15,0 1 4-15,-2-2 2 0,0 1-9 0,2 0-11 16,-2 0-18-16,1-2-19 0,-3 0-22 0,5 0-19 16,-2-1-28-16,-3 1 10 0,2-2-51 0,3-1-53 15,-3-1-47-15,2 0-54 0,-2 0-63 0,4-6-76 16,-2 8-80-16,-1-2-217 0,3-6-558 0,-2 8 248 16</inkml:trace>
  <inkml:trace contextRef="#ctx0" brushRef="#br0" timeOffset="67727.61">23684 11549 56 0,'-11'-5'267'0,"11"5"-1"0,0 0 6 0,0 0-4 0,-10 12-9 15,6-6-4-15,0 1-9 0,1 2-11 0,-3 0-12 16,3 2-5-16,0-1-10 0,-1 2-10 16,-2 0-12-16,1 3-12 0,1 2-17 0,2-3-8 0,0 2-18 15,0-2-15-15,2-3-2 0,0 3-18 0,0-3-16 16,0 2-7-16,4-1-7 0,1-2-13 0,-3 0-9 16,2-2-23-16,2 1-32 0,-1-4-33 15,-3-2-28-15,-2-3-37 0,12 0-52 0,-12 0-71 0,18-11-62 16,-12 3-291-16,1-6-634 0,0 0 281 0</inkml:trace>
  <inkml:trace contextRef="#ctx0" brushRef="#br0" timeOffset="67895.98">23703 11441 301 0,'-3'-8'279'0,"3"8"-31"0,-6-11-20 0,6 11-22 16,-1-10-22-16,1 10-21 0,0-9-18 0,0 9-17 15,5-10-9-15,-5 10-19 0,5-9-26 0,-5 9-39 16,6-6-42-16,-6 6-43 0,8 0-62 16,-8 0-62-16,0 0-138 0,19 8-337 0,-10-1 150 0</inkml:trace>
  <inkml:trace contextRef="#ctx0" brushRef="#br0" timeOffset="68133.58">23873 11612 56 0,'0'0'329'0,"0"0"-21"0,0 0-19 16,0 0-19-16,0 0-24 0,0 0-21 0,0 0-26 15,-5 5-18-15,5-5-11 0,0 0-13 0,0 0 5 0,0 0-12 16,12 6-17-16,-5-3-15 0,-1-3-6 16,-6 0-8-16,18 3-12 0,-8-1-11 0,0-1-6 15,2-1-7-15,1 2-11 0,0-2 8 0,-4-1-13 16,0 0-14-16,5 1-22 0,-5-3-27 0,0 3-33 0,1-1-32 15,-10 1-33-15,10-5-54 0,-5 2-49 16,0-2-52-16,-5 5-215 0,0-12-520 0,2 5 231 0</inkml:trace>
  <inkml:trace contextRef="#ctx0" brushRef="#br0" timeOffset="68366.6">23929 11476 226 0,'-2'10'262'0,"0"-4"6"0,2-6 3 0,0 16-3 16,-2-5-8-16,0 3-4 0,1 2-20 0,-1 1-2 15,0 0-14-15,0 1-9 0,2-1-20 0,-2-1-16 16,-1 3-21-16,3-3-10 0,0 1-12 0,0 0-19 16,0-6-10-16,2 0-1 0,-1 1-20 0,-1-2-27 15,2-3-31-15,-2 1-33 0,0-8-33 0,2 10-34 16,0-6-45-16,-2-4-46 0,7 5-52 0,-7-5-61 15,0 0-233-15,0 0-554 0,0 0 245 0</inkml:trace>
  <inkml:trace contextRef="#ctx0" brushRef="#br0" timeOffset="68679.38">24116 11593 224 0,'0'0'246'0,"0"0"-6"0,0 0-18 16,0 0-11-16,0 0-8 0,0 0-13 0,0 0 6 16,0 0-15-16,4-4-11 0,-4 4-9 0,0 0-6 15,0 0-12-15,0 0-6 0,16 8-15 0,-11-5-10 16,-5-3-13-16,8 3-5 0,-3 0-13 0,-5-3-9 15,11 0-5-15,-11 0-4 0,11 0-6 0,-11 0-8 0,12-5-7 16,-12 5-3-16,12 0-8 0,-6-3-3 16,-6 3-13-16,11-2-21 0,-11 2-26 0,9-3-27 15,-9 3-32-15,6-2-37 0,-6 2-30 0,0 0-42 16,0 0-42-16,0 0-214 0,0 0-494 0,0 0 219 0</inkml:trace>
  <inkml:trace contextRef="#ctx0" brushRef="#br0" timeOffset="68983.75">24171 11503 95 0,'0'0'246'0,"-3"19"9"0,3-19 2 0,-1 11 5 16,1-11 1-16,-2 13 5 0,0-6-3 0,-1 5-6 15,1-3-6-15,-1 2-18 0,1 1-21 16,-2 0-9-16,1 0-23 0,3 0-20 0,-2 0-16 0,-1 5-9 16,3-5-21-16,-1 3-6 0,1-4-11 0,1 3-28 15,-1-4-46-15,2 1-48 0,-1-3-49 0,-1 0-59 16,1 1-74-16,-1-9-85 0,0 11-278 0,1-7-614 15,-1-4 271-15</inkml:trace>
  <inkml:trace contextRef="#ctx0" brushRef="#br0" timeOffset="70015.62">24315 11131 47 0,'0'0'200'0,"0"0"3"15,0 0 5-15,0 0-3 0,0-12 9 0,0 12-15 0,0 0-5 16,0 0-6-16,0 0 3 0,0 0-9 0,0 0 7 16,0 0-5-16,0 0 2 0,14 13-7 15,-10-6 2-15,1-3 2 0,0 6-3 0,3 5-10 16,-3 1 2-16,4 3-3 0,1 8-8 0,-2-1-10 0,1 3-10 16,-3 3-10-16,3-1-12 0,-4 3-12 0,3 0-8 15,-3 0-3-15,-1 0-26 0,2 12-6 16,1-12 2-16,-5-2-7 0,2 0-8 0,-1 1-7 15,-2-5-33-15,-2 1-33 0,-2-3-48 0,2 1-58 16,-2-8-65-16,-2 6-87 0,1-9-96 0,-5 0-312 0,3-1-745 16,-1-5 330-16</inkml:trace>
  <inkml:trace contextRef="#ctx0" brushRef="#br0" timeOffset="74485.66">23206 12286 208 0,'0'0'221'0,"0"0"-12"0,0 0 2 0,0 0-12 15,0 0-7-15,0 0-11 0,0 0-10 0,0 0-8 0,0 0-13 16,0 0-3-16,0 0-5 0,0 0 0 0,0 0-2 15,5 23 5-15,-5-16-4 0,0 6-3 0,0-2 11 16,0 5-6-16,2 0 9 0,-2 2-13 16,0 0-4-16,0 2-15 0,0-1-3 0,-1 0 1 0,0 5-9 15,0 1-4-15,2-6-7 0,-2 0-8 0,1 0-12 16,0-4-7-16,0 0-4 0,0-3-3 0,-2-2-12 16,2-2 1-16,0-1-7 0,0-7-6 15,2 9 4-15,-2-9-7 0,1 8-7 0,-1-8-1 0,0 0-4 16,0 0 0-16,0 0-7 0,0 0-8 0,0 0 2 15,13-22-3-15,-9 12 6 0,3-2-1 0,-2 2-5 16,3-1 2-16,-3 0-7 0,2 2-5 0,0 0 7 16,-1 5-5-16,-1-1 2 0,1-1-1 0,-1 4-9 15,-5 2 13-15,14-1-7 0,-14 1 3 0,13 3-4 16,-7 2 2-16,4-1 1 0,-2 4-6 0,-3-1 11 16,3 0-1-16,-2-1-1 0,0 3-4 0,-1 0 2 15,-1-3-2-15,0 2 3 0,-1 0 4 0,1-1-2 16,-4-1-3-16,0-6 3 0,3 11 2 0,-3-11-6 15,-5 12 8-15,3-7-3 0,-3 0 0 0,-1-2-4 16,0 1-5-16,-1-2 7 0,-3 2 3 0,-1-4-1 16,2 0 0-16,-2 0-3 0,2 0 1 0,0-4-13 15,0 3 9-15,-2 0 0 0,0-3 2 0,5 2-12 16,6 2 4-16,-12-3-1 0,12 3-20 0,-9-3-14 16,9 3-20-16,-8-3-26 0,8 3-27 0,0 0-17 0,0 0 1 15,0 0-24-15,0 0-26 0,0 0-29 0,0 0-41 16,0 0-41-16,0 0-32 0,0 0-213 15,28 0-579-15,-28 0 256 0</inkml:trace>
  <inkml:trace contextRef="#ctx0" brushRef="#br0" timeOffset="75739.34">23667 12322 61 0,'0'0'190'15,"0"0"-1"-15,0 0-10 0,0 0 7 0,0 0-7 16,0 0-1-16,0 0-1 0,0 0-6 0,0 0-1 16,0 0-6-16,10 2-1 0,-10-2-4 0,0 0-3 15,0 0 2-15,0 0-12 0,0 0 7 0,0 0-5 16,0 0 0-16,0 0-5 0,0 0-8 0,0 0-14 15,0 0-2-15,0 0-14 0,0 0-8 0,0 0-15 0,-15-15-4 16,15 15-7-16,-7-4-6 0,7 4 0 0,-12-3-8 16,12 3-7-16,0 0-2 0,-11-2-11 0,11 2 4 15,-7-3-15-15,7 3-6 0,0 0 4 16,-10 2-12-16,10-2 5 0,0 0 0 0,-9 3 1 0,9-3-4 16,-5 10-1-16,1-7 1 0,4-3 0 0,-5 12-10 15,3-6 1-15,-1 1 1 0,3 1-6 0,-3 2 7 16,2 0-3-16,-1-1-5 0,0 3 8 15,2-7 0-15,-2 6-4 0,4-2 12 0,-2 1-14 0,0-1 0 16,0 1 0-16,0-3-1 0,2 3-7 0,0-2 1 16,-2 2 12-16,1-2 6 0,2 1 3 0,-3 2 12 15,0-3-7-15,0 1 10 0,-2 1-1 0,1-4 6 16,1-6 1-16,-1 14 1 0,-3-6 7 0,4-1-9 16,-2 2-4-16,1-3-4 0,-3 1 5 0,2 0-5 15,2-7 1-15,-3 13-5 0,1-7-4 0,2 0 7 16,-4 3-10-16,4-9 1 0,-1 12 3 0,0-5-3 15,1-7 0-15,0 11 0 0,-3-4-6 0,3-7 1 16,3 10-5-16,-3-10-1 0,1 11 1 16,-1-11 3-16,5 5-5 0,-5-5 4 0,4 6-3 0,-4-6-3 15,5 6 1-15,-5-6 6 0,0 0-7 0,7 3 3 16,-7-3-2-16,9 3-2 0,-9-3-3 0,7 2 1 16,-7-2-4-16,9 0-3 0,-9 0-21 0,9 1-20 15,-9-1-33-15,9 1-25 0,-9-1-31 0,0 0-36 16,6 0-31-16,-6 0-47 0,0 0-36 0,12-2-50 15,-12 2-282-15,7-6-669 0,-3 1 296 0</inkml:trace>
  <inkml:trace contextRef="#ctx0" brushRef="#br0" timeOffset="76069.38">23812 12506 3 0,'7'-3'239'16,"-7"3"0"-16,0 0 0 0,0 0 4 0,0 0-1 16,0 0-4-16,0 0-2 0,0 0 8 15,0 0-20-15,0 0-6 0,0 0-4 0,0 0 0 0,0 0-8 16,0 0-4-16,0 0-10 0,0 0-10 0,-11 22-12 16,9-16-7-16,0 0-19 0,-3 1 1 0,2 2-15 15,2 0-11-15,0 1-7 0,-3-2-10 0,4 2-14 16,-2-1-6-16,4 0-7 0,-4-1-5 0,2-8-8 15,0 15-9-15,2-9-5 0,-2-6-6 0,1 14-4 16,2-8-6-16,-3-6-3 0,2 11-7 0,1-8-16 16,-3-3-29-16,3 5-29 0,-3-5-23 15,8 3-36-15,-8-3-21 0,0 0-28 0,0 0-30 0,16-9-33 16,-14 5-28-16,3-2-30 0,-1 0-26 0,0 0-23 16,-1-1-199-16,-1-2-573 0,3-1 254 0</inkml:trace>
  <inkml:trace contextRef="#ctx0" brushRef="#br0" timeOffset="76298.17">23862 12347 81 0,'0'0'273'0,"-1"-10"7"16,1 10-10-16,0 0-3 0,-2-9-15 0,2 9-19 15,0 0-15-15,-3-6-12 0,3 6-22 0,0 0-10 16,0 0-13-16,0 0-18 0,-5-6-15 0,5 6-16 15,0 0-11-15,0 0-8 0,0 0-14 0,0 0-6 16,0 0-13-16,0 0-12 0,0 0-28 0,0 0-23 16,0 0-34-16,0 0-31 0,0 0-35 0,0 0-42 15,0 0-37-15,0 0-34 0,0 0-37 0,0 0-156 0,0 0-441 16,15 16 195-16</inkml:trace>
  <inkml:trace contextRef="#ctx0" brushRef="#br0" timeOffset="77859.66">24025 12172 118 0,'0'0'118'0,"0"0"-7"0,0 0-16 15,0 0-7-15,0 0-5 0,0 0-9 0,0 0-3 16,0 0-7-16,0 0-9 0,0 0-12 0,0 0-3 15,0 0-2-15,0 0-10 0,0 0 10 16,0 0-7-16,0 0-11 0,0 0 13 0,0 0 1 0,0 0 8 16,0 0 6-16,0 0 3 0,0 0-1 0,0 0-5 15,0 0 3-15,0 0-6 0,0 0 1 0,0 0-6 16,0 0-2-16,0 0 1 0,0 0-6 0,0 0-4 16,0 0-1-16,0 0-6 0,0 0 1 0,0 0 0 15,0 0-13-15,0 0 7 0,0 0 0 0,0 0 4 16,0 0 3-16,0 0 3 0,0 0 6 15,0 0-2-15,0 0 3 0,0 0 3 0,0 0 1 0,0 0-4 16,0 0-1-16,0 0 2 0,0 0-8 0,0 0 0 16,0 0-2-16,0 0-1 0,0 0 2 0,0 0-8 15,0 0-1-15,0 0 0 0,0 0 0 0,0 0 4 16,0 0-6-16,0 0 4 0,16 15 1 0,-11-15-1 16,1 4-5-16,-6-4 5 0,9 4-4 0,-3-2-1 15,2-1 0-15,-8-1 1 0,9 4-6 0,-3-3 4 16,-6-1-5-16,10 1 3 0,-10-1 0 0,7 2-2 15,-7-2-1-15,6 2 3 0,-6-2-1 0,0 0 1 16,0 0 4-16,0 0 1 0,0 0 1 0,0 0 4 16,0 0-2-16,7 1-4 0,-7-1-1 0,0 0 3 15,0 0-4-15,0 0 0 0,0 0 1 0,0 12 3 16,0-12 0-16,0 0 7 0,-3 12-7 0,3-12 3 16,-4 11-1-16,4-3 3 0,0-8 4 0,-2 12 0 15,0-4 3-15,2 1-5 0,-1 1 5 0,1 1-1 16,-1 1 3-16,1-2 3 0,-2 7 2 0,2-1 5 15,0-3 17-15,-1 3 1 0,1 1-2 0,1-2 0 16,-1 0 0-16,-1-1 2 0,1-2-7 0,0 4 0 16,0 2 6-16,-1-2 3 0,1 2-7 0,0-2 5 15,0-1-10-15,-1 2 3 0,1-1-10 0,-2 1 2 16,2-1 8-16,0 1-16 0,0-1-7 0,-2-3-2 16,2 3-1-16,0-5-2 0,-4 3-11 0,4-3 8 15,0 0-1-15,0 0 8 0,0-2-10 0,-1 0-1 16,0-3-1-16,1-6 1 0,-3 11-7 0,0-5 4 15,3-6-5-15,-4 6 14 0,1-1-9 0,3-5-11 16,0 0 6-16,-9 5-2 0,9-5 6 0,-9 2-4 16,9-2-12-16,-9 1 10 0,9-1 0 0,-9 0-3 0,9 0 2 15,-11 0-8-15,11 0 8 0,-6 4-2 0,6-4-2 16,0 0-1-16,-11 1 0 0,11-1-2 16,-7 1-10-16,7-1-18 0,0 0-20 0,0 0-20 15,0 0-19-15,-10 4-23 0,10-4-20 0,0 0-32 0,0 0-43 16,0 0-44-16,0 0-57 0,0 0-161 0,0 0-511 15,0 0 226-15</inkml:trace>
  <inkml:trace contextRef="#ctx0" brushRef="#br0" timeOffset="79001.52">24345 12076 146 0,'0'0'183'0,"0"0"-1"0,0 0-5 0,0 0 4 0,0 0-3 15,0 0 1-15,0 0-6 0,0 0-4 16,0 0-6-16,0 0-4 0,0 0-5 0,0 0-9 0,0 0 22 16,0 0 1-16,0 0-7 0,0 0-8 0,0 0-7 15,0 0-8-15,0 0-9 0,0 0-10 0,0 0-9 16,0 0-15-16,0 0-10 0,0 0-8 0,0 0-11 15,0 0 2-15,0 0-6 0,0 0 0 0,0 0-9 16,0 0-5-16,0 0-1 0,0 0-9 0,0 0-2 16,0 0-5-16,0 0 1 0,0 0-1 0,0 0 10 15,0 0 0-15,0 0 5 0,11 15-3 0,-7-9 11 16,1 5-3-16,-1 0 9 0,5 3 0 0,-2 0 0 16,0 5 2-16,-1-1 0 0,3 0-3 0,1 5 11 15,-3 0-5-15,-1 3 4 0,11 28 65 16,-12-23-69-16,0-3-5 0,-1 0 3 0,-1 3-3 15,1-3-2-15,-2 2-7 0,-4-1-6 0,2 2-5 16,-5-4-1-16,3 3-5 0,-3-1-6 0,0-4 0 16,-2 0-5-16,-2-3 1 0,-2 2-3 0,3-6-2 15,-1-1-6-15,-2-2 4 0,2 0-4 0,1-4-5 16,-2 0-8-16,5-1-16 0,-3 0-19 0,0-4-11 16,-1 1-8-16,4-1-10 0,-1-3 0 0,2 0-15 15,4-3-13-15,-10 6-18 0,5-3-10 0,5-3-17 0,-5 4-11 16,5-4-15-16,0 0-18 0,-6 5-19 15,6-5-33-15,0 0-41 0,0 0-46 0,0 0-291 16,0 0-661-16,20-12 293 0</inkml:trace>
  <inkml:trace contextRef="#ctx0" brushRef="#br0" timeOffset="79250.52">24688 12519 97 0,'0'0'317'0,"4"-7"-10"0,-4 7-7 0,0 0-12 16,0 0 5-16,0 0-8 0,1-8-16 0,-1 8-12 0,0 0-21 16,0 0-24-16,0 0-16 0,0 0-21 0,0 0-14 15,0 0-19-15,0 0-15 0,0 0-33 0,-2-11-39 16,2 11-60-16,0 0-53 0,0 0-55 15,0 0-57-15,0 0-63 0,0 0-46 0,0 0-214 0,0 0-532 16,9 0 235-16</inkml:trace>
  <inkml:trace contextRef="#ctx0" brushRef="#br0" timeOffset="79433.84">24747 12632 237 0,'-1'11'300'0,"-2"-2"-6"16,-1 1-3-16,2 3-8 0,-2-2-1 0,-1 1-2 15,0-1-1-15,-2 8-3 0,0-4-8 16,-2-2-21-16,1 3-24 0,0-3-24 0,0 2-18 0,0-1-22 16,0 0-16-16,2 1-7 0,-2-3-35 0,0 2-46 15,-1 1-56-15,3-3-71 0,-1 4-73 0,1-6-96 16,1 2-95-16,1-5-238 0,-1 6-620 0,-1-2 274 16</inkml:trace>
  <inkml:trace contextRef="#ctx0" brushRef="#br0" timeOffset="89709.9">19178 14107 183 0,'0'0'208'0,"0"0"-6"0,0 0-7 0,0 0-10 15,0 0-12-15,0 0-12 0,0 0-10 0,0 0-12 16,0 0-3-16,0 0-1 0,0 0 3 0,0 0 1 16,0 0 8-16,0 0 2 0,0 0 5 0,0 0-3 15,5-10 8-15,-5 10-5 0,0 0-9 0,0 0 4 16,0 0-8-16,0 0-8 0,0 0 1 0,0 0-7 16,5-6-8-16,-5 6-6 0,0 0-5 0,3-7-11 0,-3 7-5 15,2-7-10-15,-2 7-15 0,6-11-2 16,-4 4-7-16,-1 2 0 0,0-5-8 0,2 0-8 15,-3 2 0-15,2-2-5 0,0 2-3 0,-1-2 0 16,0 2-9-16,1 1-2 0,-2-2 0 0,0 9-5 0,1-13-1 16,-1 13-15-16,1-9 1 0,-1 9 12 0,0 0 0 15,0-9-2-15,0 9-8 0,0 0 1 16,0 0 1-16,0 0 0 0,0 0-7 0,0 0 4 0,0 0 1 16,0 0-1-16,0 0 0 0,0 0-2 15,0 0-12-15,3 31 8 0,-3-21 6 0,1 2 6 0,-1 0-8 16,0 0 3-16,0 4-13 0,1-4 13 15,-1 4 2-15,0-2 0 0,2-1-3 0,-2-1-2 16,0 1-1-16,1-2 4 0,-1 1-4 0,0 0 1 16,0-1-2-16,-1-1 1 0,-1-1-1 0,2-1 3 0,0-8 2 15,0 13-2-15,-1-7-3 0,1-6 5 0,-3 8-5 16,3-8 6-16,0 0-2 0,2 11-5 0,-2-11-2 16,1 6 7-16,-1-6-2 0,0 0-10 0,0 0 9 15,0 0 2-15,0 0 7 0,0 11-22 0,0-11 10 16,0 0 8-16,0 0-5 0,0 0 1 0,-5 6-3 15,5-6-4-15,0 0 1 0,-4 5 5 0,4-5-7 16,-5 4-3-16,5-4-8 0,-9 3-11 0,9-3 10 16,0 0-2-16,-10 3 5 0,10-3-1 0,-7 1-7 15,7-1 8-15,0 0 0 0,-10 2 7 0,10-2-7 16,0 0 7-16,0 0 4 0,-7 3-2 0,7-3-8 16,0 0 1-16,0 0 5 0,0 0 4 0,0 0-8 15,0 0 4-15,0 0-9 0,0 0 8 0,0 0 10 16,0 0 11-16,0 0-30 0,0 0 18 15,24 1 0-15,-24-1 2 0,12 2-4 0,-4-2 5 16,-8 0-3-16,14 0 5 0,-4-2-3 0,-10 2 2 16,16 0 3-16,-6 0-7 0,-10 0-5 0,15-3 9 15,-6 3-4-15,-2-1 0 0,-7 1 12 0,12-2-8 16,-12 2-9-16,8-2-14 0,-8 2-44 0,10-3-49 16,-10 3-53-16,9-3-62 0,-9 3-63 0,5-3-75 15,-5 3-255-15,0 0-671 0,3-6 297 0</inkml:trace>
  <inkml:trace contextRef="#ctx0" brushRef="#br0" timeOffset="92503.19">19178 14618 140 0,'0'0'137'0,"0"0"-2"0,0 0-1 15,0 0-4-15,0 0-4 0,0 0 4 0,0 0-3 16,0 0 2-16,0 0 4 0,0 9 2 0,0-9 8 15,0 0-4-15,0 0 2 0,0 0 1 0,0 0-4 16,0 0-4-16,-4 10-1 0,4-10-1 0,0 0-3 16,-5 3 3-16,5-3-6 0,0 0 0 0,0 0-13 15,-6 6-17-15,6-6 2 0,0 0-5 0,0 0-17 0,0 0-4 16,0 0-6-16,0 0-11 0,0 0 5 0,-4-17-14 16,4 17-7-16,6-13 0 0,-1 6-11 15,-1 2 6-15,0-3-5 0,1 3-4 0,1 0-2 16,-1 1-3-16,3-1-1 0,-3 1-2 0,3 1 11 15,-3-1-18-15,-5 4 4 0,14-2-1 0,-14 2-4 16,13 4 3-16,-7-2 3 0,-1 1-9 0,2 3 2 0,-4-1 4 16,1 1 3-16,-1 1 1 0,-2 0-5 15,2 3 18-15,-2-2-13 0,-1 2 4 0,-1-1 3 16,-2 2 7-16,-1-2-13 0,2 1-8 0,-2-2 9 16,-3 3-6-16,4-3-5 0,-2 0 4 0,1-3 2 0,0 2 15 15,0-3-27-15,4-4 2 0,-6 7-3 16,3-3 11-16,3-4 0 0,-7 4-5 0,7-4-3 15,-7 2 3-15,7-2-5 0,0 0 3 0,0 0-7 16,0 0 3-16,0 0-1 0,0 0-4 0,0 0 3 0,0 0-6 16,0 0 18-16,0 0-13 0,0 0 1 0,0 0 0 15,0 0-5-15,0 0 10 0,0 0-6 16,22-9 3-16,-22 9-7 0,0 0 9 0,13 7 2 16,-13-7 0-16,8 3-4 0,-2 1 0 0,-1-1 0 15,-5-3-4-15,6 10 8 0,-3-5 2 0,-2 5-2 0,2-3 8 16,-2-2 6-16,-1 4-5 0,0 0 2 15,0 1 1-15,-3 0 7 0,1-2 1 0,-3 3-2 16,1-3 2-16,-3 1-7 0,1-2 1 0,0 0-7 16,2 0 3-16,-3-3 0 0,3 0 2 0,4-4-5 0,-12 6 0 15,7-6-3-15,5 0 0 0,-12 1-1 0,12-1-6 16,-15-1 1-16,8-4 2 0,7 5 1 0,-10-4 0 16,5 0-2-16,5 4-2 0,-9-6 7 0,9 6-12 15,-5-6 5-15,5 6-10 0,-6-5-19 0,6 5-21 16,0 0-37-16,-2-9-32 0,2 9-31 0,0 0-47 15,0 0-50-15,0-9-41 0,0 9-55 0,0 0-221 16,0 0-609-16,0 0 270 0</inkml:trace>
  <inkml:trace contextRef="#ctx0" brushRef="#br0" timeOffset="93411.59">19166 15234 126 0,'0'0'262'0,"-5"7"-5"16,5-7-10-16,0 0-7 0,0 0-10 0,-9 0-10 15,9 0-14-15,0 0-14 0,0 0-15 0,0 0-16 16,-13-4-15-16,13 4-11 0,-7-4 1 0,7 4-21 16,-7-4-21-16,7 4-4 0,-6-5-13 0,6 5-7 15,-4-9-5-15,4 9-12 0,-2-6 0 0,2 6-5 16,0 0-15-16,2-10 0 0,-2 10-3 0,3-9-6 16,-3 9 5-16,7-7-8 0,-3 5 2 0,1-2-5 15,2-1 0-15,-7 5-3 0,11-6 1 0,-4 5-5 16,-7 1 2-16,14-4 0 0,-14 4 1 0,14 4-2 15,-8-1 12-15,2-1-1 0,-2 2-2 0,-1-1 3 16,2 1 1-16,0 2-2 0,0 4 2 0,-4-5-2 16,4 4 4-16,-3 1 10 0,0-2 0 0,0 3-6 15,-2-2 8-15,-1 0-7 0,-1 3-4 16,-2 11 28-16,-2-8-30 0,0-5-2 0,0 2 3 16,-1 1-8-16,0-2-5 0,-3 0 2 0,2-2 3 15,0 2-10-15,-2-3 5 0,1 0-5 0,1-2 1 16,-2 0 3-16,3-1-3 0,-2 1 2 0,0-1 6 15,7-5-12-15,-10 6-3 0,5-4 0 0,5-2 5 16,-9 4-6-16,9-4-3 0,-9 2 7 0,9-2 0 16,-5 1-9-16,5-1-3 0,0 0 9 0,-6 3-2 15,6-3 3-15,0 0-6 0,0 0 11 0,0 0-18 16,0 0-1-16,0 0 12 0,-4-12-8 0,4 12 3 16,0 0-3-16,0 0-1 0,7-12 3 0,-7 12 16 15,6-8 2-15,-3 5-14 0,-3 3-12 0,8-8 9 16,-2 5-5-16,-2-2 2 0,-4 5 1 0,9-5 4 15,-4 4 1-15,-5 1 1 0,10-4-1 0,-10 4 2 16,8-3-6-16,-8 3 6 0,0 0-5 0,10 2-3 0,-10-2 1 16,8 3 8-16,-8-3-2 0,6 5 3 15,-4 1-1-15,-2-6-9 0,6 9 6 0,-3-4 0 16,1 0 1-16,1 0-6 0,1 1 1 0,-2-1 14 16,1 0-11-16,0-1-5 0,0 2 3 0,0-1-1 15,0 0 2-15,0 0 1 0,2-1 2 0,-2-1-3 0,0 0 8 16,-5-3 6-16,10 6-17 0,-5-3 6 15,-5-3-6-15,8 4 9 0,-8-4-2 0,9 0 3 16,-9 0-1-16,9 0-3 0,-9 0 1 0,0 0 10 16,0 0-10-16,10-1-7 0,-10 1 10 0,0 0-5 15,0 0 6-15,0 0-6 0,0 0 7 0,0 0 3 0,0 0 2 16,9 0-4-16,-9 0 12 0,0 0-13 16,0 0 2-16,3-7-4 0,-3 7 2 0,0 0-1 15,1-10 0-15,-1 10-4 0,0 0-1 0,-1-8 0 16,1 8 3-16,1-9-4 0,-1 9-2 0,0 0 5 0,0-11-3 15,0 11-1-15,0 0-9 0,1-7-12 0,-1 7-23 16,0 0-22-16,0 0-21 0,0 0-27 16,0 0-34-16,0 0-50 0,0 0-45 0,0 0-54 15,0 0-255-15,0 0-599 0,0 0 265 0</inkml:trace>
  <inkml:trace contextRef="#ctx0" brushRef="#br0" timeOffset="94531.09">19208 15847 194 0,'0'0'250'0,"0"0"-5"0,0 0-11 16,0 0-8-16,0 0-7 0,-1-10-11 0,1 10-16 15,0 0-10-15,0 0-16 0,0 0-11 0,0 0-4 16,0 0-6-16,0 0-9 0,0 0-4 0,0 0-10 16,-6 22-7-16,6-22 0 0,-5 15-11 15,2-5-2-15,1 1-1 0,-1 0-7 0,-1 1-7 0,2-1-2 16,-2 2-11-16,-1 3 2 0,-2-1-13 0,5-3 3 16,-2 0-9-16,-1-1-8 0,2-1 3 0,-1 1-9 15,4-1-6-15,-4-1-6 0,4-9 0 0,-2 14-3 16,1-8-6-16,-1 0 12 0,2-6-10 0,2 10-7 15,-2-10-7-15,0 9 3 0,0-9-4 16,2 7-3-16,-2-7 2 0,7 5 14 0,-7-5-18 0,6 4 4 16,-6-4-3-16,13 6 1 0,-7-5 4 0,-6-1-1 15,14 0-11-15,-14 0-1 0,19 0 12 0,-8 0 2 16,0 0 5-16,-2 0 2 0,-9 0 4 0,26-3-10 16,-15 3-1-16,3-2 2 0,-2 0-3 0,-1 1-1 15,2-1 4-15,-2 0-2 0,-11 2 7 0,18-4-14 16,-10 3 3-16,-8 1 1 0,13-3-10 0,-13 3-6 15,11-3-19-15,-11 3-15 0,11-3-27 0,-11 3-20 16,9-3-23-16,-9 3-29 0,0 0-31 0,0 0-39 16,11-4-54-16,-11 4-40 0,0 0-248 0,0 0-600 15,0 0 266-15</inkml:trace>
  <inkml:trace contextRef="#ctx0" brushRef="#br0" timeOffset="94859.34">19382 15918 271 0,'0'0'275'0,"-7"0"-16"16,7 0-7-16,0 0-2 0,0 0-3 0,0 0 1 15,0 0-7-15,-8 15 0 0,7-11 1 0,1-4-7 16,0 12-3-16,-2-3-6 0,0 4-6 0,3-3-7 15,-2 6-8-15,-1 0-8 0,4 8-9 0,-2-7-15 16,0-1-8-16,1 1-17 0,0 2-8 0,-1-1-8 16,0-2-13-16,-2 4-9 0,2-1-9 0,-3 6-14 15,4 1-5-15,-3-2-9 0,3 2-8 0,-1-7-9 16,-1 6-8-16,-2-6-3 0,-2-3-11 0,5 1-22 16,-2 0-26-16,1-5-36 0,1-1-36 0,0-2-22 15,0-1-33-15,0-8-29 0,1 9-34 0,-1-9-50 16,0 9-60-16,0-9-64 0,0 0-308 0,0 0-743 15,0 0 329-15</inkml:trace>
  <inkml:trace contextRef="#ctx0" brushRef="#br0" timeOffset="102669.38">19023 13605 14 0,'0'0'148'0,"0"0"-1"15,0 0-4-15,0 0-1 0,-9-2-11 0,9 2-5 16,0 0-6-16,0 0-3 0,0 0-3 0,0 0-6 16,0 0-5-16,0 0 5 0,0 0-3 0,0 0-3 15,0 0-1-15,0 0 1 0,0 0-6 16,0 0-3-16,0 0-3 0,0 0-5 0,0 0-2 0,0 0-1 15,0 0-6-15,5 20 2 0,-5-20-3 0,0 10-3 16,0-10-10-16,3 11-1 0,-3-11-9 0,1 11-1 16,0-4-6-16,-1-7 0 0,0 10-6 0,3-3-5 15,-3-7-4-15,4 10-1 0,-4-10-1 0,5 5 4 16,-1-2 4-16,-4-3 8 0,0 0-4 0,20-7 8 16,-9 0-4-16,4-4 2 0,-1-1-6 0,5-5 1 15,4-3-7-15,-2-1-5 0,4-3 1 0,2-1-1 16,6-10-9-16,0-2 2 0,3 2-3 0,-3 0-1 15,3 2-4-15,-12 5 2 0,13-6-1 0,-3 1-1 16,-8 8 0-16,0 2-2 0,1-2-2 0,-2 1-23 16,1 2-26-16,-2 4-36 0,-4 0-38 0,-3 5-45 15,-2 0-71-15,1 2-73 0,-3 2-195 0,-3-1-536 16,-4 2 238-16</inkml:trace>
  <inkml:trace contextRef="#ctx0" brushRef="#br0" timeOffset="108397.12">19079 9676 9 0,'0'0'102'15,"0"0"-8"-15,0 0-3 0,0 0-8 0,0 0-15 16,0 0 6-16,0 0-15 0,0 0 5 0,0 0-9 16,0 0 9-16,0 0-4 0,0 0-1 15,0 0-6-15,3 6-1 0,-3-6-6 0,0 0 3 0,6 2 0 16,-6-2-2-16,0 0-1 0,9 3-1 0,-9-3-5 15,7 1-4-15,-7-1-2 0,9 2 4 0,-9-2-6 16,9 6-6-16,-3-2 2 0,-1 0-2 0,3-1 1 16,-2 2-7-16,1 2 9 0,-1 0-11 0,0 0-1 15,1 3 1-15,0-3-3 0,-2 3 0 0,1-1 0 16,-1 1 5-16,1-1-9 0,-1 2 0 0,-1 0 0 16,0-1-2-16,-3 1-3 0,2 1 8 0,-2-1-12 15,0 2 12-15,-1 1-3 0,0 2 4 0,0-6-5 16,-1 2 2-16,0 0-3 0,-1 0 5 0,0-2-5 15,-1-1-3-15,1 0 4 0,-1 2-10 0,-1-3 3 16,2 2 4-16,-2-3 0 0,4-7-3 0,-3 11-2 16,1-5 3-16,2-6-9 0,-1 6 10 0,1-6-6 15,0 0 2-15,-3 7-2 0,3-7 4 0,0 0-2 16,0 0 2-16,-3 9-2 0,3-9-1 0,0 0 4 16,0 0-7-16,0 0 4 0,0 0-2 0,0 0-1 15,-2 5 6-15,2-5-7 0,0 0 4 0,0 0-2 16,0 0 4-16,0 0-5 0,0 0-2 0,0 0-1 15,0 0 2-15,0 0 1 0,0 0 7 0,0 0-3 16,0 0-3-16,0 0-2 0,0 0 4 0,0 0 0 16,0 0-4-16,0 0-2 0,0 0 2 0,0 0 0 15,0 0-1-15,0 0-4 0,0 0 12 0,0 0-4 16,5-21-3-16,-5 21 4 0,0-11-6 0,0 11 10 0,-1-13-9 16,-1 7 7-16,1-5-5 0,1 11 0 15,-4-13-4-15,2 7 5 0,2 6-1 0,-5-11 4 16,2 5 3-16,-1 0-9 0,4 6 0 0,-5-10-1 15,5 10 7-15,-6-5-5 0,6 5-3 0,-7-6 4 16,7 6-1-16,0 0 2 0,-10-1-3 0,10 1-2 0,0 0 8 16,0 0-4-16,-10 7 2 0,10-7-3 15,-5 6-2-15,5-6 0 0,-3 6 1 0,3-6 2 16,-1 7-2-16,1-7 2 0,-1 11 0 0,1-11 0 16,0 13-8-16,0-13 6 0,2 12 5 0,1-6-6 15,-2 1 7-15,0 0-6 0,2-1 8 0,1 2-5 16,-2 0 3-16,3-1-2 0,-1 1 4 0,1-1-4 15,1 2 4-15,-1-1-3 0,0 0-3 0,1 1-2 16,-2-3 4-16,0 0-5 0,0 0 16 0,1-2-9 16,1 1-5-16,-2 0 1 0,2-2 2 0,-1 1 2 15,1-2 0-15,-6-2-12 0,9 6 11 0,-7-2 2 0,-2-4 1 16,9 2-2-16,-9-2 1 0,0 0 3 16,12-1-1-16,-12 1-3 0,7-5 1 0,-3-1 2 15,-4 6-3-15,8-7 2 0,-5 1-2 0,1 0-1 0,-1 0 6 16,-3 6-6-16,5-11 0 0,-2 5-5 0,-1 0 3 15,-2 6-1-15,3-9 1 0,-3 9-12 0,2-6-10 16,-2 6-26-16,0 0-42 0,0 0-5 16,7-9-35-16,-7 9-134 0,0 0-286 0,0 0 127 15</inkml:trace>
  <inkml:trace contextRef="#ctx0" brushRef="#br0" timeOffset="115622.39">18945 10633 23 0,'0'0'126'0,"0"0"1"0,0 0-6 15,0 0-4-15,0 0-4 0,0 0-11 0,0 0-5 16,0 0 3-16,0 0-1 0,0 0-6 0,0 0-1 16,0 0-13-16,0 0 8 0,0 0-2 0,0 0-8 15,2 8 0-15,-2-8-6 0,0 0-1 0,0 0-2 16,0 0-7-16,0 0 3 0,-8 8-6 0,8-8-2 16,-5 2 3-16,5-2-2 0,-7 5-1 0,7-5-1 15,-7 6 2-15,7-6-3 0,-8 6 2 0,3-5 3 16,5-1-4-16,-12 5-3 0,6-5-1 0,6 0 0 15,-15 1-2-15,7-1 4 0,-1 1-8 0,9-1-6 16,-18-1 12-16,5 2-16 0,-1 1-2 0,-4-2-6 16,0 4-3-16,1-4-2 0,2 0 0 0,2 0-1 15,-6-1-3-15,2 2-4 0,-1-1 3 0,-3 0-5 16,2 0 1-16,4 0-7 0,-4 0 6 0,2-3-7 16,-2 5-2-16,0-1-3 0,-1-1-3 0,0 0-2 15,-2 0-1-15,2 0 1 0,-2 2 2 0,1-1-2 16,-6 1 1-16,5-2-1 0,-5 1 6 0,5 1-8 0,-6 1 5 15,0-3 0-15,0 3-1 0,1 1 2 16,0-1 2-16,-1 0-5 0,6-2 5 0,-6 1-4 16,0-2 2-16,0 0-2 0,-1 4 5 0,-4 0-4 15,2 0 5-15,-1 0-6 0,-1 0 3 0,-3 4-4 0,0-2 6 16,0 0 0-16,-2 3-1 0,1-2-2 16,-12 4 1-16,11-3-2 0,1-1 3 0,-12 5-2 15,12-5 0-15,0-2 0 0,-1 4 2 0,1-4-3 16,-13 6 2-16,13-2-1 0,0-2 7 0,-13 2-9 0,13 0 2 15,1-5-1-15,-1 5 2 0,-13 4-3 0,12-6 6 16,-2 3-4-16,3-2 4 0,-11 4-5 0,8 0 1 16,3-4-1-16,0 3 1 0,1 2 1 0,-1-1 1 15,-12 4-4-15,12-3 4 0,2 2-4 0,-2-2 4 16,2-1-3-16,2 1 3 0,-2 2-5 0,2-4 10 16,1 2-7-16,3-1 2 0,-3 1-3 0,0-1-2 15,4 2 11-15,0-1-10 0,0 1 3 16,1 0-1-16,1 0 0 0,0 2 0 0,0-2 0 0,0 4 0 15,0-4 0-15,1 4 1 0,2-3 0 0,-3 3 1 16,2-1-2-16,1-2 2 0,0 2-2 0,5-6-1 16,-5 5 1-16,7-4 1 0,-1 0-2 0,-4 5 1 15,1-2 1-15,2-2-1 0,2-1 0 0,-7 6 1 16,1-1 0-16,5-6 0 0,-6 4-4 0,-1 2 6 16,2-2-3-16,2 2-2 0,-2 0 0 0,3-6 1 15,-3 4 0-15,1 0 3 0,-1 1-2 0,0-1 2 16,3-7-3-16,1 4 2 0,1-2 0 0,1 2 0 15,-1-2 0-15,2 0 2 0,-7 4-3 0,4-3 3 16,2-1-2-16,2 2 0 0,-3-1-3 0,0 2 3 16,0-2-1-16,2 2 1 0,-1-1-5 0,-1-1-2 15,-1 2-2-15,4-1 1 0,-2 0 0 0,1 0 0 16,-1-4 0-16,3 5 3 0,-1-4-5 0,0 2 5 16,-1-1-1-16,2-1 1 0,-2 2-3 0,4-3 5 15,0-2-3-15,-4 3 3 0,-1-2 0 0,1 2-1 16,-1 0 0-16,4-1 3 0,-1-3-4 0,-4 3 4 0,2-1-1 15,-1 1 3-15,-1 1-1 0,-1-1 0 16,0-2-4-16,-1 3 5 0,-2-2-5 0,5 0 4 16,-2 1-1-16,0-2 3 0,0 1-7 0,-1 0 6 15,1-1-3-15,2 0 3 0,0 1-4 0,0-2 4 0,-1 3 0 16,4-3-3-16,2 0 1 0,-6 1 0 16,4 2-1-16,-2-2 3 0,-2 3-2 0,4-5 2 0,1 3-2 15,-2 1 0-15,0-2 1 0,-1 1-2 16,-1 1 0-16,2 0 1 0,-3 1 1 0,1-1 2 0,-2 0 0 15,1 0-4-15,0 1 6 0,2-1-4 0,-4 1-3 16,0 0 4-16,2 0-1 0,-2 1 0 0,1-1-2 16,2 0 4-16,-2-2-2 0,0 1 0 15,0 1 1-15,2-1 1 0,0 0-4 0,4-3 2 0,-4 1 0 16,6-1 0-16,1-1 0 0,1-1 4 0,2 0-5 16,-2-1 0-16,8-2 1 0,-10 2 1 0,10-2-1 15,-10 0-1-15,10 0 4 0,-7 3-2 0,7-3-3 16,0 0 7-16,0 0-7 0,-9 3 2 0,9-3-3 15,0 0 4-15,0 0-1 0,0 0 3 0,0 0 3 16,0 0-3-16,0 0-1 0,0 0-6 0,-10-4 4 16,10 4 3-16,0 0-4 0,0 0 0 15,0 0 4-15,0 0-1 0,-8-7-3 0,8 7 0 0,0 0-5 16,-5-3 8-16,5 3-1 0,0 0 1 0,-4-5-4 16,4 5 1-16,-6-6-1 0,6 6 3 0,0 0-2 15,-7-8 3-15,7 8-4 0,-7-9 9 0,7 9-7 16,-5-7 2-16,1 4-4 0,4 3 3 0,-7-8-3 15,4 4 4-15,3 4-4 0,-7-5-2 0,7 5 1 16,-6-7 3-16,6 7 1 0,-5-6 2 0,5 6-3 16,-5-3 0-16,5 3-1 0,-6-6 3 0,6 6 0 15,-6-3-2-15,6 3-3 0,0 0 5 0,-10-5 0 16,10 5-2-16,0 0 0 0,-9-1-1 0,9 1 6 16,-8-1-4-16,8 1 0 0,0 0-3 0,-12 2 0 15,12-2-2-15,-11 5-2 0,11-5 5 0,-7 5 1 16,3-1 1-16,-4 0-4 0,4 3 4 0,-1 3-4 15,0-6 4-15,0 4 0 0,-3 0-5 0,5 0 1 16,-3 0 3-16,1 1-2 0,3-1 3 0,-1-1 0 16,2 0-1-16,-3-1-1 0,4-6-1 0,0 13 0 15,0-13 2-15,-1 10-1 0,1-10 0 0,1 11-3 16,-1-11 3-16,0 7-1 0,0-7 0 0,8 5 1 0,-8-5 1 16,4 5-4-16,-4-5 2 0,6 2 5 15,-6-2-6-15,7 1 6 0,-7-1-3 0,0 0 1 16,13-2 2-16,-13 2-3 0,12-5 3 0,-7 2-2 15,1-2 4-15,-1 1-7 0,1-1 5 0,-1 1-2 0,0 0-4 16,1-2 4-16,-2 2 3 0,1 0-7 0,-5 4 4 16,8-8-1-16,-4 5 2 0,-4 3-2 0,7-9 0 15,-3 6-4-15,-4 3 9 0,8-5-6 16,-8 5 5-16,4-5-4 0,-4 5 2 0,0 0-3 0,0 0 2 16,5-3 1-16,-5 3-1 0,0 0 1 15,0 0 1-15,0 0-2 0,0 0 3 0,0 0-5 16,0 0 3-16,0 0-2 0,0 0 2 0,0 0-3 15,0 0 2-15,0 0-2 0,0 0 3 0,0 0 0 16,0 0-4-16,0 0 1 0,-21 8 0 0,21-8 0 0,-5 5-2 16,5-5 3-16,-4 6-2 0,4-6 1 0,-5 6 4 15,5-6 1-15,-5 6-6 0,5-6 1 0,-4 6 0 16,4-6-2-16,-2 6 1 0,2-6 1 16,-5 7 1-16,5-7 0 0,0 0 0 0,0 0 3 0,0 8-5 15,0-8-1-15,0 0 4 0,0 0-3 0,-2 9 0 16,2-9 2-16,0 0 4 0,0 0-5 0,0 0-1 15,4 9 3-15,-4-9-1 0,0 0 1 0,0 7 5 16,0-7-6-16,0 0-2 0,-4 10 1 0,4-10 0 16,-2 7 1-16,2-7 0 0,-3 9 1 0,3-9 1 15,-2 7-2-15,2-7 1 0,0 0 5 0,-4 8-6 16,4-8 2-16,0 0 2 0,-3 6-5 0,3-6 20 16,0 0-5-16,0 0 0 0,0 0-2 0,0 0-1 15,0 0 9-15,0 0-12 0,-9-19-2 0,9 11 0 16,-1-3-1-16,1-1 1 0,1-1-4 0,1-4 1 15,0 3 0-15,1-4 3 0,2 2-5 0,-3 0 0 16,4-1 0-16,1-1-3 0,-1 1 2 0,1 2 1 16,-2 5-1-16,3-2-2 0,-2 1 6 0,-1 0-1 15,0 1-2-15,0 1 1 0,-1 3-4 0,0 2 3 16,0-1-4-16,-4 5 2 0,6-7-1 0,-6 7-1 16,5-3 4-16,-5 3 0 0,0 0 0 0,0 0 0 15,0 0-3-15,0 0 2 0,0 0 4 0,0 0 3 16,0 0-5-16,0 19 0 0,0-19-1 0,-5 8-2 15,-1-3 4-15,6-5-1 0,-6 11-2 0,2-7-1 16,-1 6 0-16,-2-2 1 0,1 1 1 0,-2-1-3 16,2-1 0-16,-2 1 2 0,3 0-1 0,-3-1 1 15,5-1-2-15,-4 3 1 0,5-4 0 0,-5 1 3 16,3 0-3-16,0-1-1 0,4-5 5 0,-6 8-3 16,6-8-1-16,-2 9-2 0,2-9 1 0,-3 5 2 15,3-5-2-15,-1 7 1 0,1-7 0 0,0 0 0 0,2 10-1 16,-2-10 3-16,4 8-5 0,-4-8 3 15,6 7-1-15,-2-1 1 0,-1 0-2 0,2-1 2 16,0 0-1-16,2 2 2 0,0 2 0 0,1-2 0 16,-2 1 0-16,1 0-1 0,-1-2 2 0,3 2 2 15,-1 0-2-15,-1 0-3 0,1-3 1 0,0 1 4 0,1 2-2 16,-4-3 0-16,1-2-3 0,2 1 6 0,-2 1-1 16,-1-3 0-16,2 0-4 0,-7-2 0 15,10 4 2-15,-4-1 0 0,-6-3-3 0,8 3 2 16,-8-3-17-16,8 3-36 0,-8-3-32 0,6 2-43 0,-6-2-38 15,0 0-60-15,0 0-189 0,13-6-449 0,-11 1 199 16</inkml:trace>
  <inkml:trace contextRef="#ctx0" brushRef="#br0" timeOffset="117691.26">20269 10726 14 0,'0'0'132'0,"0"0"0"16,0 0 3-16,0 0 7 0,3-7 6 0,-3 7 7 0,0 0 2 16,7-6-3-16,-7 6 1 0,0 0-1 15,3-6-1-15,-3 6-7 0,0 0 0 0,5-6-7 16,-5 6-7-16,0 0-1 0,0 0-14 0,0 0-12 0,0 0-11 15,0 0-5-15,0 0-12 0,0 0-7 0,0 0-6 16,0 0-8-16,0 0-2 0,0 0-7 0,0 0-3 16,-18 12-5-16,18-12-5 0,-10 13-4 15,5-8-1-15,-1 4-13 0,-3 0-6 0,1-1 4 0,-1 0-2 16,0 2-2-16,-4 2-3 0,2 0-2 0,-2-1 2 16,-1 3 1-16,-1-3-1 0,-1 3-4 0,-2-3 2 15,2 1 2-15,-9 3-1 0,1-2-5 0,-1 1-1 16,0-2 0-16,1 1 2 0,-2-3 0 0,0-3-3 15,0 2 2-15,8-3 4 0,-9-1-1 0,7 1 1 16,-1-1-6-16,0-2 2 0,0 0-2 0,1-3 2 16,1 0 4-16,-2 1-2 0,-2-1-6 0,-5 2 1 15,-4-1-7-15,-1 3-3 0,-2 1-1 0,0-1 7 16,-15 6-3-16,14-4 1 0,-1 0 1 0,0 1 1 16,0 0-1-16,-14 4 5 0,15-4-3 0,-5-2 3 15,-9 4-3-15,-1 0 2 0,0 0-2 0,11-4-1 16,-11 1-6-16,-1 3-1 0,13-3-2 0,-13 0 4 15,-2 1-8-15,1-1-1 0,1-1 0 0,-2 2 3 16,14-3-1-16,-15 1 2 0,3 0 2 0,-5-3 9 16,5 4-9-16,0 1 0 0,-2-3 1 0,1 0 6 0,0 1 0 15,0-2 2-15,14 2-5 0,-15-3 7 16,2 1-1-16,2 3-3 0,10-3 6 0,3-1-4 16,-2 1 2-16,0-1 0 0,3 4 7 0,-3-3-7 15,2 3 0-15,1-2-3 0,3 0 4 0,-3-1-1 16,1 0 0-16,1 1 5 0,0 1-6 0,0 1 6 0,1-2-3 15,1 3 1-15,1 1-3 0,1-1 0 16,-1 5-2-16,0-3 5 0,-1 2 0 0,3 2-2 16,-2-1 1-16,2 1 0 0,-2 1 0 0,3 1 3 0,-2 0-5 15,1-1 1-15,0 4-1 0,1-1 3 16,1-1 3-16,0 4-4 0,2-1-1 0,-2-3 3 0,1 3 0 16,1-2-1-16,2 2-4 0,-3-4 5 15,3 4-2-15,-1-2 0 0,3 0 0 0,-2 1 3 0,6-6-3 16,-5 4 1-16,5-3 3 0,-1-2-3 0,2 2-1 15,0-1 2-15,1 0-2 0,-2-2 0 0,3 1 0 16,0 0 1-16,-1-1 3 0,1-1-3 0,0-2 1 16,0 2 3-16,2-4-6 0,1 1 4 0,-2-1 1 15,3 0-2-15,-4-1-2 0,4 2 6 0,-2 0-6 16,3-2 1-16,-4 1-2 0,3-2 2 0,-2 4-2 16,0-4 3-16,1 2 0 0,0-3-5 0,-2 3 3 15,2 2 1-15,-1-2-2 0,1 1 1 0,-1 1 0 16,-1-2 0-16,3 2-1 0,-8 1 2 0,3 2 1 15,-2 1 0-15,4-2-3 0,2-2 1 0,0 2-2 16,-1 1 5-16,1-4-1 0,-1 1 1 0,2-1-2 16,0 2-1-16,1-1 4 0,1-1-6 0,-2 0 2 15,2 2 1-15,0-2-2 0,2-1 3 0,-2 1-5 16,3-2 1-16,0 1 2 0,1-1-1 0,4-4 2 16,-7 9-2-16,3-4 1 0,4-5 0 0,-9 8 0 15,9-8 1-15,-4 6-3 0,1-1 7 0,3-5-4 16,-5 7 0-16,5-7 4 0,-5 6-2 0,5-6-4 15,0 0 6-15,-6 6-4 0,6-6 1 0,0 0 0 16,-8 3 3-16,8-3 2 0,0 0-6 0,0 0 0 16,0 0 4-16,0 0-7 0,0 0 3 0,-11-8-1 0,11 8 1 15,1-13 1-15,-1 13-4 0,4-18 2 16,0 7 0-16,3-4-1 0,1-3 3 0,-2 0-1 16,5-5-1-16,-1 1 3 0,-2 4-1 0,0 2-1 0,0-1 1 15,0 4-2-15,1-1-6 0,-4 3 9 16,-1 1-4-16,1 1-2 0,-3 2 5 0,0 3-4 15,-2 4 1-15,7-9 1 0,-7 9 5 0,0 0-7 16,0 0 6-16,0 0-1 0,0 0 2 0,0 0-6 16,0 0 3-16,-11 28 1 0,4-17 0 0,1 2-2 0,-3-1 1 15,-1 3 2-15,1-1 0 0,0 0 3 16,-1 0 3-16,2 0-2 0,2-1 1 0,-1-2 3 16,2-1-2-16,-1 0 1 0,1 0-2 0,1-1 1 0,1 0-1 15,1-1-3-15,2-1 4 0,0 3-2 0,0-10 2 16,3 15-1-16,0-6 4 0,2-2-4 0,3 1 5 15,-2-2-3-15,2 1 1 0,1 0-3 0,1-1 2 16,-1-1 0-16,4-1 1 0,0 0-2 0,-2-2 0 16,8 3-4-16,-2-3 0 0,2-4-1 0,-5 1 2 15,4 0-10-15,-1-2-21 0,1 0-20 0,-7 0-39 16,4 0-35-16,-3-2-48 0,6-2-51 0,-4 4-214 16,1-6-467-16,3 2 207 0</inkml:trace>
  <inkml:trace contextRef="#ctx0" brushRef="#br0" timeOffset="119551.33">21044 10825 70 0,'0'0'166'0,"0"0"-7"0,0 0 9 16,0 0-5-16,0 0 1 0,0 0-3 0,0 0-4 16,0 0 3-16,0 0-7 0,6-3-6 0,-6 3-8 15,0 0-6-15,0 0-10 0,0 0-8 0,0 0-14 16,0 0-5-16,0 0-13 0,0 0-6 0,-23 9-9 16,14-6-5-16,-4 0-9 0,3 1-4 0,-3 1-8 15,-2 0-1-15,-2 3-4 0,2-2-3 0,-5 0-2 16,2-1-4-16,-1 6 2 0,-8-2-2 0,5 3 1 0,-4-2-1 15,1 0 0-15,1 1-2 0,-2 1-3 16,-1 3 1-16,-2-2-1 0,1-1-7 0,1 1-2 16,-4 2 0-16,0-2-1 0,-3 1-2 0,-2-1 6 15,3 6-9-15,-14-1-2 0,12-2 0 0,-11 4 0 0,10-4-2 16,-10 5 0-16,0-4 0 0,13-2 0 16,1-2 3-16,-4 1-7 0,1 1 6 0,1-5-7 15,3 2 2-15,-3-1 0 0,4 0-1 0,-1 2 2 0,-1-1-3 16,0-2 6-16,3 1-8 0,-5-1 3 0,5-2-2 15,2 2-1-15,-3-2 5 0,0 1-4 0,1-4-1 16,-1 5-5-16,5-3-1 0,-6 1-5 16,0 0-3-16,2-2 2 0,-1 3 2 0,2-1 1 0,2-1-1 15,-1 4 2-15,-3-4 10 0,4 2-11 0,-1-1 4 16,-2-2 0-16,4 1 3 0,-3 2-1 0,2-1 0 16,0-1 0-16,-3 0 3 0,3-1 1 0,-4 2-1 15,1-1-3-15,-1 0 1 0,2 0 0 0,-1-5 4 16,-1 5-3-16,2 0 0 0,0 2 0 0,-1-1 3 15,2-1-1-15,0 1-1 0,0-1 3 0,8-1 1 16,-10-1-1-16,1 2 2 0,6-1-4 0,-5 0 2 16,5-1 1-16,-3 1 0 0,4-3 0 0,0 2-4 15,1-4 1-15,-1 5 0 0,0-5 1 0,2 1 3 16,-1 0-2-16,-1 0-3 0,3 0 2 0,-1-1 1 16,-1 1 1-16,2-1 1 0,-3 2-3 0,3 0 0 15,-1 1-2-15,1-1 1 0,0 3 3 0,2-1-2 16,-2-1-2-16,0 2 6 0,-1-2-6 0,2 3 2 15,0-1-1-15,0 0 3 0,2-4-5 0,-1 6 4 16,2-3-2-16,-3-2 1 0,2 3-3 0,2-1 3 16,-2 3-1-16,2-3 4 0,2 1-5 0,-2-1 3 15,-2 4 1-15,1-4-3 0,2 1 1 0,-2 2 3 16,-1 1 0-16,1-1 0 0,2 0-3 0,-2 1 1 16,-1 1 0-16,4-2-1 0,-2 2 5 0,0-1-5 0,2-2 0 15,4 1 0-15,-2-2 1 0,0-1 0 16,1 1-2-16,-1 0 3 0,2 0-4 0,-1 0 4 15,-1 1-4-15,3-2 11 0,-1 1-9 0,1 1 0 16,-2-1 0-16,-1 3-2 0,2-2 1 0,0 0-1 0,-1 1 0 16,0 1 1-16,0-1 2 0,1 3-2 0,2-3-4 15,-4 1 8-15,2-1-5 0,0 3 5 16,2-2-1-16,-1 2 2 0,1-4-5 0,-2 0 4 16,4 1-5-16,-3 0 5 0,1 1-7 0,1-4 6 0,-1 2-1 15,3-1 1-15,-2 0 4 0,1 0-6 0,0 0-1 16,3-6 2-16,-6 8 5 0,5-2-5 0,1-6-3 15,-4 6 0-15,4-6 0 0,-2 6 1 0,2-6-1 16,0 0 3-16,0 0-1 0,-4 7 2 0,4-7-3 16,0 0 1-16,0 0-2 0,0 0 4 0,0 0-3 15,0 0 7-15,0 0-5 0,0 0-1 0,0 9 3 16,0-9-1-16,0 0 4 0,0 0-5 0,0 0-2 16,0 0 3-16,0 0-2 0,0 0 0 0,0 0-1 15,0 0 2-15,5-25 0 0,-4 15 0 0,1 1 6 16,0-6-7-16,-3 4 1 0,3-4-3 0,0-1-1 15,-1 0 0-15,-1-2 4 0,1 6-1 0,-1-4 3 16,-1 4-1-16,2-1-2 0,-1 1 0 0,0 3-2 16,0-1 5-16,-1 1-6 0,1 9 3 0,0-14-1 15,0 14 5-15,-1-11-3 0,1 11 7 0,0-8-8 16,0 8 0-16,0 0-1 0,-2-9 1 0,2 9-1 16,0 0 0-16,0 0-2 0,0 0 1 0,0 0 0 15,0 0 3-15,-2 25 1 0,2-14-2 0,1 0 3 16,-1 0-1-16,1 7 1 0,1-4 2 0,-2 5-4 15,1-4 2-15,0 1-3 0,2-1 5 0,-1 2 0 16,-1-4 3-16,1-1-4 0,-2-1 2 0,1 1 0 0,1-2 0 16,-1-1 9-16,1 3-6 0,-2-2 5 15,0 0 1-15,2-3-2 0,-2 1-1 0,0-1 0 16,0-7-1-16,5 14-5 0,-5-14 7 0,1 9-7 16,0-5 2-16,-1-4-3 0,0 0 2 0,4 9-4 15,-4-9 6-15,4 4-1 0,-4-4-2 0,0 0 6 0,12-1 1 16,-12 1-4-16,12-4 5 0,-4-2-7 15,2 3 0-15,1-4-2 0,0 0 1 0,0 0-2 16,1 0 0-16,-3 0 1 0,2-1 3 0,5 0-2 0,-5 1-4 16,2 1 2-16,-2 2-26 0,0-2-25 0,0 0-30 15,-2 2-45-15,0-1-62 0,1 1-51 16,-1 0-210-16,-4 1-481 0,-5 3 214 0</inkml:trace>
  <inkml:trace contextRef="#ctx0" brushRef="#br0" timeOffset="129923.61">13966 13966 118 0,'3'-6'193'0,"-3"6"3"0,0 0-2 0,0 0-3 16,0 0-2-16,0 0 8 0,0 0-6 0,0 0-8 15,0 0-4-15,0 0-3 0,0 0-10 0,0 0-4 16,0 0 0-16,0 0-18 0,0 23-8 0,0-23-4 15,-2 14-7-15,2-3-2 0,-2 1-13 0,-2 7-6 16,2 0 0-16,-4 4-2 0,0 4-7 0,1-1-8 16,-2 4-3-16,1 0-10 0,-2-1-17 0,2 0 5 15,1 1 3-15,-5-4-8 0,3-1 1 0,2 3-7 16,3-9-4-16,-2-2 12 0,2 2-13 0,1-2-13 16,1-5-1-16,0 1-3 0,1-5-4 0,1 3-22 15,-1-1 14-15,0-2 8 0,3-1-11 0,1-1 6 16,-1 0-1-16,4-4-1 0,-3 3-10 0,3-4-1 15,-1 1 3-15,-7-2-2 0,19-2-4 0,-11 2 1 16,1-1-14-16,2-2-12 0,-3-1-33 0,-1 1-25 16,1 0-25-16,-8 3-31 0,11-8-29 0,-7 5-35 15,-4 3-30-15,3-7-30 0,-3 7-25 0,2-7-243 16,-2 7-570-16,-3-12 252 0</inkml:trace>
  <inkml:trace contextRef="#ctx0" brushRef="#br0" timeOffset="130205.36">13767 14308 85 0,'0'0'157'0,"0"0"-5"0,0 0-3 16,0 0-5-16,0 0-8 0,0 0-12 0,0 0-2 15,25 6-9-15,-17-5-3 0,0 0-9 0,2-1-11 16,0 0-5-16,0 0-11 0,2 0-7 0,-1 0-6 16,2 0-6-16,-1 0-6 0,0-1-5 0,1 0-3 15,-1-2-7-15,2 0 0 0,-4 0-28 0,0 2-20 16,2-2-33-16,-2-1-21 0,-1-2-19 0,2 4-15 16,-4-1-21-16,3-1-7 0,-1 1-8 0,-3-2-83 15,-1 3-240-15,-5 2 107 0</inkml:trace>
  <inkml:trace contextRef="#ctx0" brushRef="#br0" timeOffset="130585.35">14105 14260 67 0,'9'4'76'0,"-9"-4"11"0,8 2-2 16,-8-2 0-16,5 6 16 0,-5-6-3 0,5 6 14 15,-1-2 4-15,-4-4 16 0,8 7-3 0,-3-6 2 16,0 3-3-16,-1-1-8 0,-4-3-5 0,10 4-7 0,-5-2-5 16,-5-2-2-16,11 1-5 0,-11-1-6 15,13-2-5-15,-5 1-9 0,1-2 0 0,-4 1-14 16,2-3-3-16,2 1-6 0,-5-1 0 0,5-3-10 15,-3 3-3-15,-3 0-3 0,0-1-2 0,1-2-6 16,-4 8 0-16,3-11-5 0,-3 3 0 0,0 8-2 0,-3-13-3 16,0 7-4-16,-1 0 3 0,4 6-3 0,-10-12-1 15,2 8-3-15,4 3 4 0,-7-4-2 16,3 4 2-16,-3 1-4 0,1 3 3 0,1 0 2 16,0 1 2-16,0 1 3 0,-1 2 6 0,3-1-2 0,-1 4 5 15,0-3 2-15,3 5-3 0,-2-2-2 0,3 1 7 16,-2 5-1-16,4-4 3 0,0 3 0 15,1-1 0-15,1-1 6 0,3-1-3 0,-1 4-2 16,3-3-5-16,0-2-6 0,0-3-2 0,2 5-1 0,1-3-5 16,-1 0-2-16,1-1 5 0,-1-1-3 0,2-1-2 15,3 1-6-15,-3-4 4 0,1 0-3 0,1 0-9 16,-1-1-22-16,0-1-20 0,0 0-28 0,-2 0-30 16,-8-2-36-16,13-7-39 0,-13 7-32 15,16-11-38-15,-8 3-217 0,-2-2-497 0,-1 2 220 0</inkml:trace>
  <inkml:trace contextRef="#ctx0" brushRef="#br0" timeOffset="131081.47">14389 14299 94 0,'0'0'173'0,"0"0"6"0,9 12 2 16,-9-12-2-16,1 9-2 0,-1-2-3 0,0 2-8 15,-1 2-6-15,2 2-5 0,1-2-13 0,-1 7-5 16,-1-8-14-16,-1 3-7 0,3 2-12 0,-1-2-8 15,-1-5-12-15,2 2-5 0,-2-3-10 0,0 0-6 16,0-7-6-16,0 9-3 0,0-9-6 0,0 0-6 16,0 0-3-16,0 0 1 0,0 0-10 0,0 0-2 15,14-16-2-15,-7 4-10 0,0-4-12 0,-1 1-8 16,-2-2-12-16,1 1 1 0,0 4-4 0,3-3 1 16,-3 5 2-16,0-2 2 0,-1 5 0 15,2 0 3-15,-1 1 1 0,-5 6-2 0,4-4 2 0,-4 4 6 16,0 0 4-16,0 0 6 0,0 0 11 0,8 15 10 15,-7-6 10-15,-1 0-1 0,-1 2 4 0,1 0 5 16,0 2-3-16,0-3-1 0,0 0-2 0,0 0-2 16,1-5-5-16,-1-5-3 0,3 14-2 0,-2-10-4 15,-1-4-3-15,1 8 1 0,-1-8-6 0,0 0 0 16,0 0-1-16,0 0-14 0,19-18-7 0,-13 7-16 16,0 2-16-16,-1-7-11 0,4 0-6 0,-1 2-4 15,-2-2 0-15,-2 4 6 0,3 1 8 0,-4 1 4 16,3 0 5-16,-3 5 2 0,1-1 6 0,-4 6-2 15,5-2 10-15,-5 2 6 0,0 0 11 0,0 0 10 16,8 10 5-16,-8 0 9 0,1 2 3 0,-1 0 1 16,0 0 3-16,1 5-2 0,1-2-3 0,0 1 1 15,1 2-5-15,-2-7-2 0,0 1 0 0,2-1-4 16,-3 0-2-16,2-2-6 0,1-1-29 0,-2 2-32 16,-1-4-50-16,0-6-57 0,4 8-38 0,-4-8-220 15,1 8-456-15,-1-8 202 0</inkml:trace>
  <inkml:trace contextRef="#ctx0" brushRef="#br0" timeOffset="131518.01">14689 14561 50 0,'2'9'208'0,"-2"1"-21"16,2-3-18-16,1 2-22 0,-2 0-9 0,-1 2-11 15,0 0-3-15,1 1 3 0,1 0-2 0,-4 3-2 16,4 0-4-16,-2-3-5 0,0 4-8 0,0-4-2 15,-2-1-9-15,2-2-7 0,0 1-11 0,0-3-5 16,0-7-4-16,0 11-8 0,0-11-1 0,0 0-6 16,0 0-5-16,-3 3-6 0,3-3-3 0,0 0-5 15,0 0-2-15,-7-29-2 0,7 15-8 0,-2-4 4 16,3-2-8-16,-2-5 2 0,1-2-6 0,1-3 7 16,1 0-4-16,0-1-7 0,2 4-2 0,-1-5 1 15,4 1 5-15,-2 1-5 0,2 2-3 0,1-1-2 16,2-1 3-16,-2 5-1 0,1-2-1 0,1 0 1 15,-3 10-3-15,0-1 4 0,0 2-3 0,-1 6 1 16,-3-2-2-16,2 4-2 0,-1 3 6 0,-1 2 12 0,-3 3 6 16,0 0 7-16,0 0 6 0,7 17-2 0,-7-5 4 15,-1 2 5-15,-2 6 6 0,-1-1 3 16,-1 6-2-16,-1-1 2 0,1-5-1 0,-2-1-4 16,2 0 1-16,-3 0 0 0,2-2-13 0,-3-2-3 15,4-3-5-15,-3-1 0 0,-3 3-3 0,4-5-2 0,0 1-6 16,2-2-2-16,1-4-16 0,-3 0-29 15,7-3-31-15,-10 1-28 0,10-1-39 0,0 0-32 16,0 0-40-16,-11-7-36 0,11 7-38 0,0-13-179 16,0 2-488-16,0 11 216 0</inkml:trace>
  <inkml:trace contextRef="#ctx0" brushRef="#br0" timeOffset="131856.04">15043 14240 1 0,'0'0'280'0,"0"0"-8"0,0 0-12 15,0 0-9-15,0 0-12 0,0 0-16 16,0 0-16-16,9 7-15 0,-9-7-15 0,7 5-11 16,-7-5-16-16,9 3-9 0,-2-1-15 0,-7-2-11 0,16 0-7 15,-4 0-15-15,0 0-6 0,-2 0-13 16,2-2-5-16,-6 2-7 0,8-2-5 0,-2 1-9 16,-1 1-4-16,-4 0-3 0,-7 0-8 0,16-2-24 0,-9 1-29 15,-7 1-28-15,10 0-40 0,-10 0-54 0,0 0-61 16,0 0-41-16,0 0-220 0,0 0-501 0,0 0 221 15</inkml:trace>
  <inkml:trace contextRef="#ctx0" brushRef="#br0" timeOffset="132047.4">15004 14389 86 0,'0'0'266'0,"10"2"-2"0,-6 0-7 15,-4-2-1-15,14 3-20 0,-6-3-12 16,3 0-11-16,-3 0-11 0,2 0-6 0,1 0-20 15,2-2-16-15,-1 4-16 0,1-2-14 0,-1 0-16 0,1 1-13 16,1-1-1-16,4-1-16 0,-5 2-5 0,1-2-28 16,-3 2-36-16,-2 1-41 0,3-4-42 0,-7 5-50 15,-5-3-56-15,9 0-48 0,-9 0-236 0,0 0-496 16,0 0 219-16</inkml:trace>
  <inkml:trace contextRef="#ctx0" brushRef="#br0" timeOffset="136295.29">15646 14152 132 0,'0'0'138'0,"0"0"-4"0,8 1-6 0,-8-1-8 0,0 0-1 16,0 0-8-16,0 0 0 0,0 0 2 15,0 0 0-15,0 0 1 0,0 0-4 0,0 0-2 16,0 0-9-16,0 0-5 0,0 0-5 0,0 0-5 16,-9 13-12-16,4-8 0 0,-1 1-8 0,-1 0-4 0,0 0-2 15,-1-1-1-15,0 2-1 0,-2-3-2 0,4-1 2 16,-3 1-6-16,2-2-2 0,1 0-8 0,6-2-2 15,-13-1-3-15,13 1-4 0,-10-6-1 16,6 2-7-16,4 4-2 0,-7-15 0 0,5 6-3 0,2 0-1 16,4-3-6-16,-3 2 0 0,3-3 0 0,3-2-2 15,0 5-2-15,1-4 2 0,0 5-3 16,-1-3 1-16,2 4-2 0,0-2 2 0,0 3-5 0,1 1 3 16,-3 1-3-16,2 3 2 0,-4-1 1 15,-5 3-2-15,10-2 0 0,-10 2 2 0,10 5 0 0,-5 2 4 16,-1 1 0-16,-1 2 5 0,-1 0-1 0,0 3 3 15,-2 2 2-15,1 3 3 0,-5-1 0 0,-1 3 3 16,-1 4-3-16,-1-8 2 0,2 3 1 16,-1-2 1-16,-1-3 0 0,-2 5 2 0,2-5-7 15,-2 2 0-15,1-3-1 0,-1 1-5 0,1-4 1 0,1-3-1 16,-2 0-1-16,0 1-3 0,0-1 1 0,0-3-2 16,1 2-4-16,2-3 0 0,-2-1-1 0,2-1 2 15,6-1-4-15,-14-3 0 0,14 3-2 0,-13-3 3 16,8-1-10-16,5 4 3 0,-9-7-6 0,5 4 6 15,4 3-1-15,-4-12 3 0,4 12-4 0,-1-9 0 16,1 9 1-16,1-10 1 0,-1 10 3 0,4-7-1 16,-4 7-1-16,9-4-2 0,-9 4 3 0,10-1 1 15,-10 1-2-15,12 0 3 0,-3 1 0 0,-1 1 3 16,3 0-5-16,0 1 2 0,0 1-2 0,-2 2 3 16,2 0 0-16,-1-2-2 0,-1 5 2 0,3-3 0 15,-2 0 1-15,0 2 1 0,2 0 0 0,-2-2 0 16,3 4 1-16,-2-3 5 0,-2 1-1 0,2-3-1 15,-1 1 0-15,-1 0 3 0,0-1 3 0,1-1-4 16,0 0 5-16,-2-2-1 0,1 0 1 0,-1-1 1 16,3-2 1-16,-11 1-3 0,18-4 2 0,-9 0 2 15,-2 0 3-15,2-3-2 0,0-1 1 0,-1 2-7 16,-2-3 4-16,1-1-2 0,-4 6 2 0,1-8-4 16,-1 6 2-16,-1-1 0 0,1-2-7 0,-2 3 3 15,-1 6-1-15,-1-12 6 0,1 12-9 0,-1-11 1 16,1 11 3-16,-6-10-2 0,6 10-3 0,-6-5-3 15,6 5 2-15,-11-6 3 0,8 4 1 0,3 2-7 16,0 0-2-16,-10-5 0 0,10 5-5 0,-5-2-17 16,5 2-28-16,0 0-29 0,-9-5-43 0,9 5-50 15,0 0-45-15,-3-5-49 0,3 5-210 0,0 0-515 16,0 0 229-16</inkml:trace>
  <inkml:trace contextRef="#ctx0" brushRef="#br0" timeOffset="145451.44">14149 15012 13 0,'0'0'157'0,"0"0"0"0,0 0 11 15,0 0-1-15,0 0-1 0,0 0-6 0,0 0-2 16,0 0-6-16,0 0-9 0,0 0-3 0,0 0-12 16,0 0-4-16,0 0-6 0,0 0-7 0,0 0-8 15,0 0-8-15,0 0-3 0,0 0-5 0,0 0-1 16,0 0-3-16,0 0 0 0,0 0-1 0,0 0-4 16,0 0 5-16,0 0-3 0,0 0 0 0,0 0 1 15,0 0-2-15,0 0-7 0,0 0-3 0,0 0 4 16,0 0-22-16,0 0-6 0,0 0-3 0,-14-1-2 15,14 1-4-15,-8-9 0 0,5 4-10 0,3 5-4 16,-11-6 6-16,6 2-7 0,-1 1-2 0,-1-1-1 16,7 4 1-16,-13-5-9 0,4 2 4 0,2 3-4 15,7 0 2-15,-14 0-8 0,6 0 5 0,0 2-6 16,8-2 3-16,-15 5 0 0,7-2-5 0,3-1 3 16,0 3-2-16,-1-3-2 0,6-2-1 0,-9 11 3 15,6-7-1-15,-1 2-1 0,4-6 0 0,-5 7 0 16,5-7 1-16,-3 12 0 0,2-8-2 0,1-4 5 15,0 12-6-15,0-12 3 0,0 11-3 0,0-11 0 16,0 12 3-16,1-5 0 0,-1-7-2 0,2 9-1 16,-1-4 7-16,-1-5-9 0,3 13 5 0,1-9-3 15,-2 0 6-15,2 3-6 0,1-2-6 0,-1 1 7 16,0-2 2-16,0 2-1 0,1-3-5 0,0 1 4 16,0 0-1-16,3-1 5 0,-2 1-1 0,0-3 4 15,-6-1-11-15,13-1 14 0,-4-1 1 0,-2-2-6 16,-1 0-2-16,2-3 3 0,1 3 1 0,-3-4-7 15,0-2 2-15,1 3-2 0,-1-1 2 0,-1-2 2 16,-1 2-3-16,0-1-3 0,0-2 4 0,0 3-2 16,-2 0 2-16,0 1-2 0,0-1 4 0,-1 2 1 15,-1 6-3-15,4-14 1 0,-4 14-2 0,0-9 10 16,0 9-9-16,-1-9 0 0,1 9-1 0,0 0-1 16,0 0 0-16,0 0 1 0,0 0-3 0,0 0 0 15,0 0 4-15,0 0-5 0,0 0 7 0,0 0 0 16,0 0 5-16,-12 19 1 0,12-19 2 0,-1 13 2 15,1-7 3-15,-1 2 0 0,2 1-5 0,0-1 7 16,2 4-3-16,0-2-4 0,-1-2 3 0,2 4-1 16,-3-3 1-16,2 2 8 0,0-3-4 0,-1 2 0 15,0-2-5-15,2 2 5 0,-1-3 1 0,-2 0-16 16,3 2 10-16,-3-5 12 0,-1-4-10 0,4 11-7 16,-4-11-5-16,4 6 3 0,-4-6-5 0,3 6 8 15,-3-6-3-15,0 0 2 0,3 4 4 0,-3-4-10 16,0 0 3-16,0 0-1 0,0 0 3 0,0 0 0 15,0 0-5-15,3 7 4 0,-3-7-1 0,0 0-1 0,0 0-1 16,0 0-5-16,0 0 1 0,0 0-13 16,0 0 22-16,0 0-5 0,0 0 3 0,0 0-4 15,0 0 7-15,0 0-9 0,0 0 17 0,0 0-17 16,0 0-4-16,0 0-1 0,0 0 8 0,0 0-7 0,0 0 0 16,0 0 10-16,0 0-4 0,0 0 9 15,0 0-11-15,11-10 10 0,-11 10-16 0,0 0 2 16,0 0 2-16,0 0 2 0,0 0-9 0,0 0 4 15,0 0 3-15,0 0 1 0,15 2-4 0,-15-2 2 16,0 0 1-16,0 0 5 0,12 0-4 0,-12 0-3 0,9-3-15 16,-9 3-4-16,9-3-8 0,-9 3 2 15,10-1-22-15,-10 1-10 0,9-4-9 0,-9 4-17 16,5-4-19-16,-5 4-23 0,0 0-32 0,0 0-39 16,0 0-46-16,4-11-47 0,-4 11-195 0,0 0-528 15,0 0 234-15</inkml:trace>
  <inkml:trace contextRef="#ctx0" brushRef="#br0" timeOffset="146101.29">14395 14918 70 0,'0'0'201'0,"0"0"-8"0,0 0-3 16,0 0-5-16,-7-10 1 0,7 10-15 0,0 0-10 16,0 0-4-16,-4-6-14 0,4 6-7 0,0 0-9 15,-5-6-4-15,5 6-11 0,-8-5-6 0,8 5-14 0,-10-4-3 16,10 4-11-16,-8-3-4 0,8 3-12 0,-10-1-3 15,10 1-9-15,-9-3 3 0,9 3-10 0,-11 2-2 16,11-2-6-16,-12 2 0 0,12-2-6 16,-9 4-6-16,9-4-1 0,-7 3-5 0,7-3-1 15,-4 5 0-15,4-5-4 0,0 0 0 0,-4 6-3 0,4-6 0 16,0 0-3-16,0 9-1 0,0-9 4 0,0 0-1 16,2 9-3-16,-2-9-1 0,2 7 3 15,-2-7-4-15,6 13 1 0,-1-10 1 0,-2 3 0 16,-1-1 1-16,1 1 1 0,-3-6 3 0,4 12 2 15,-1-5 2-15,-3-7 7 0,2 14 0 0,0-10 1 0,4 5 4 16,-5-3 3-16,-1-6 0 0,0 14 4 0,0-6-2 16,0-8 4-16,0 16 1 0,-1-8 4 15,1 2 2-15,-2 1 2 0,1-1-1 0,0 2 1 16,-1-2 11-16,1 0-5 0,1-10-4 0,-1 17 0 16,-2-7 2-16,3-10-6 0,-1 18 8 0,0-10-11 0,1-8-4 15,1 15 6-15,-1-15-4 0,1 13 2 0,-1-13-17 16,1 10 7-16,3-3-4 0,-4-7-10 0,6 8-1 15,-6-8 0-15,11 9 4 0,-11-9-3 0,8 5-5 16,-8-5 3-16,11 7-2 0,-11-7 1 16,14 1 7-16,-14-1-11 0,12 0 3 0,-12 0-6 0,14 5 1 15,-14-5 15-15,11 0-30 0,-11 0 10 16,12 0 17-16,-12 0-15 0,12 0 0 0,-12 0-10 16,0 0 6-16,13-2-4 0,-13 2-34 0,7-1-31 15,-7 1-37-15,0 0-52 0,0 0-65 0,0 0-62 16,0 0-69-16,0 0-196 0,0 0-596 0,0 0 264 0</inkml:trace>
  <inkml:trace contextRef="#ctx0" brushRef="#br0" timeOffset="149588.84">14678 15087 81 0,'9'-1'100'0,"-9"1"3"0,0 0 2 16,8-6-9-16,-5 3-7 0,-3 3 0 0,9-9-4 16,-5 3 1-16,0 0 0 0,1-3-8 0,-1 0-7 0,0 2-1 15,-2-3-9-15,2 1-5 0,-3 1-3 0,1 1-5 16,-1-1-1-16,-1 8-2 0,1-14-1 15,-1 14 5-15,-1-10 4 0,1 10-5 0,0 0 2 16,0-8-1-16,0 8-12 0,0 0 4 0,0 0-1 16,0 0 2-16,0 0 1 0,0 0 1 0,0 0-2 0,0 0 2 15,1 32-1-15,0-22 0 0,1 2 0 0,-2-2 1 16,0 5-5-16,1-1-1 0,-1-2-1 0,3 3-2 16,-2-2-6-16,2 1 0 0,-3-4-5 15,1 3 3-15,0-2-4 0,-2 0-1 0,2 0-4 16,0 0 4-16,-1 0-7 0,0 0-1 0,0-2-3 0,2 0 1 15,-2-2 0-15,0-7-8 0,-2 14 5 0,0-10-5 16,2-4 1-16,-4 11 4 0,0-6-3 0,1 1 2 16,3-6-7-16,-8 5 6 0,3-2-9 15,5-3 5-15,-10 7-4 0,5-6 6 0,5-1-4 16,-11 3 1-16,6-1-4 0,5-2-6 0,-10 5 2 0,10-5 3 16,-9 1 2-16,9-1-4 0,-8 2 3 0,8-2 1 15,0 0-4-15,0 0-4 0,-8 4 4 16,8-4 3-16,0 0-1 0,0 0-2 0,0 0 3 15,0 9-1-15,0-9 2 0,0 0 5 0,7 8-4 16,-7-8-1-16,10 4 0 0,-5 0-2 0,3-2 5 0,-8-2-1 16,15 0 5-16,-6 0 0 0,1 2-1 0,-3-2 1 15,4-2 0-15,-2 4 1 0,-9-2-4 0,17-2 0 16,-8 2 0-16,-9 0 5 0,14-3-8 0,-7 4-3 16,1-2-34-16,-8 1-39 0,12 0-47 15,-12 0-39-15,11-5-47 0,-11 5-141 0,4-5-379 0,-2 0 167 16</inkml:trace>
  <inkml:trace contextRef="#ctx0" brushRef="#br0" timeOffset="150195.04">14923 14933 62 0,'0'0'163'0,"0"0"-3"0,3-6-7 0,-3 6-2 15,0 0-5-15,5-9-13 0,-5 9-4 0,6-3-6 16,-6 3-2-16,9-7-11 0,-2 3-7 0,-1-1-2 16,-1 2-12-16,3 0-3 0,-2-2-7 15,3 3-6-15,-2-1-9 0,-2-1-4 0,-5 4-3 16,14-3-2-16,-10-1-5 0,-4 4 2 0,9 0 3 0,-9 0 0 15,9 5 0-15,-9-5-6 0,5 7-1 0,-5-1-3 16,0-6 0-16,3 11 0 0,-3-4-5 0,0-7-1 16,2 14-6-16,-2-6 1 0,0 2 1 0,1-1 3 15,0 2-5-15,-1 1-3 0,0-2 7 16,0 1 5-16,0 2-5 0,0-3-1 0,3 7-3 0,-2-4 0 16,0-1-5-16,1 2 2 0,0 1-5 15,1-3-4-15,-2 1 1 0,2-2-5 0,-3 4 3 16,2 5 1-16,0-10-4 0,-1 1 0 0,-1-1-5 15,2 3 1-15,3-3-4 0,-3 2-1 0,1-2 1 16,-1 2 2-16,0-3-4 0,0 2 0 0,-1 0-2 0,-1 0 1 16,5 0 2-16,-5-1-4 0,3-1 4 0,-2 2-4 15,0-1 0-15,-2 0 2 0,1-3-1 0,-1 3 7 16,1-10-10-16,-3 11 3 0,0-5-1 0,1-1 1 16,2-5 0-16,-8 10-1 0,4-6-1 15,4-4 2-15,-12 5 1 0,5-4 3 0,7-1-6 16,-14 2 0-16,7-2 4 0,7 0-4 0,-13-3 2 0,6 0-1 15,7 3-1-15,-14-5 0 0,10 2-3 0,4 3 4 16,-10-3-2-16,10 3 0 0,-6-5-1 16,6 5-5-16,-8-5 4 0,8 5-11 0,0 0-17 15,-5-4-12-15,5 4-12 0,0 0-15 0,0 0-21 16,0 0-25-16,0 0-31 0,0 0-31 0,0 0-22 0,0 0-30 16,16-8-193-16,-16 8-454 0,7-2 202 0</inkml:trace>
  <inkml:trace contextRef="#ctx0" brushRef="#br0" timeOffset="150481.88">15286 15145 185 0,'0'0'203'0,"12"-2"3"15,-12 2-7-15,0 0-3 0,0 0-8 0,9-2-9 16,-9 2-17-16,9 0-10 0,-9 0-9 16,10-4-11-16,-10 4-12 0,10-3-11 0,-5 2-9 15,-5 1-14-15,13-3 2 0,-8 2-12 0,-5 1-14 16,10-2-6-16,-10 2-9 0,11-1 0 0,-4-1-6 0,-7 2-5 16,9 0-6-16,-9 0-24 0,0 0-30 0,9 3-19 15,-9-3-29-15,0 0-37 0,6 4-32 16,-6-4-42-16,0 0-36 0,0 0-124 0,0 0-373 15,0 0 165-15</inkml:trace>
  <inkml:trace contextRef="#ctx0" brushRef="#br0" timeOffset="150708">15307 15237 97 0,'0'0'205'0,"0"0"-3"0,0 0 2 0,0 0-7 15,4 7-3-15,-4-7-11 0,0 0-7 0,10 0-15 16,-10 0-9-16,0 0-10 0,13-3-10 0,-13 3-9 16,7 2-12-16,-7-2-11 0,12 1-12 15,-6 1-6-15,-6-2-10 0,10 0-6 0,-10 0-6 16,9 1-9-16,-9-1-6 0,12 0-28 0,-12 0-32 0,0 0-37 16,9-1-44-16,-9 1-56 0,0 0-46 0,6-2-194 15,-6 2-424-15,0 0 188 0</inkml:trace>
  <inkml:trace contextRef="#ctx0" brushRef="#br0" timeOffset="159997.26">15602 15013 98 0,'-5'-9'194'0,"5"9"-1"15,0 0 0-15,0 0-4 0,0 0-3 0,-6-5-7 16,6 5-5-16,0 0-8 0,0 0-4 0,0 0-11 15,0 0 2-15,0 0-21 0,-6-6-11 0,6 6-8 16,0 0-4-16,0 0-1 0,0 0-9 0,0 0-16 16,0 0-6-16,0 0-6 0,0 0-5 0,0 0-9 15,0 0-9-15,0 0 6 0,0 0-14 0,0 0-4 16,0 0-3-16,9-9-5 0,-2 5 2 0,-7 4-8 16,9-6 3-16,-4 4-3 0,0-1-6 0,-5 3-1 15,15-3-3-15,-10 1 2 0,-5 2 1 0,13 0-4 16,-13 0 2-16,13 1-2 0,-13-1 0 0,10 4-4 15,-6-2 0-15,1 2 2 0,1 0-1 0,-2 1-1 16,-4-5 1-16,3 9 0 0,-1-5-2 0,1 3-1 16,-3-7 3-16,0 12 1 0,0-12-3 0,-5 13-3 15,5-13 1-15,-3 9 3 0,1-2-5 0,-1 2 1 16,-3-5 3-16,6-4-2 0,-7 6-2 0,2-2 1 16,5-4-1-16,-6 7-2 0,6-7 2 0,-5 4-2 15,5-4 0-15,0 0 3 0,-8 4 1 0,8-4-7 16,0 0 4-16,0 0-3 0,0 0 2 0,0 0-2 15,-4 4 2-15,4-4-3 0,0 0 2 0,0 0 4 16,0 0 5-16,0 0-10 0,0 0-1 0,22-1 0 16,-22 1 0-16,9 1-1 0,-3-1 2 0,-6 0 1 15,12 4 12-15,-5-1-12 0,-1 0-1 0,0-1 2 16,2 3 1-16,-3-1 3 0,1 0 3 0,-2 2-3 16,2 2 3-16,-1-4-2 0,0 3 6 0,-1-3-5 15,0 1-2-15,-1 1 0 0,1 0 5 0,-4-6-4 16,4 7 19-16,-4-7 1 0,1 10-12 0,-1-10-6 15,0 0 12-15,-3 10-3 0,3-10 3 0,-5 5-8 16,5-5 2-16,-9 6-1 0,9-6 0 0,-11 2 6 16,11-2-6-16,-12 1 1 0,4-1-9 0,8 0 7 15,-15-2-1-15,7-2-1 0,1 2 0 0,7 2-3 16,-15-4-1-16,8 2 6 0,-1 1-10 0,8 1 2 16,-14-4 2-16,14 4-3 0,-8-3-5 0,8 3 5 15,-10-2-4-15,10 2-5 0,0 0-23 0,-9-3-19 16,9 3-26-16,0 0-33 0,0 0-38 0,-11 5-50 15,11-5-52-15,0 0-53 0,-5 4-174 0,5-4-514 16,0 0 227-16</inkml:trace>
  <inkml:trace contextRef="#ctx0" brushRef="#br0" timeOffset="163212.66">13971 15859 115 0,'0'0'123'0,"0"0"5"16,0 0-7-16,0 0-4 0,0 0-6 0,0 0-7 15,0 0 5-15,-6 3-4 0,6-3-2 0,0 0-3 16,0 0-5-16,0 0 1 0,0 0-3 0,0 0-5 15,0 0-4-15,0 0-3 0,0 0-4 0,0 0-7 16,0 0-3-16,0 0-5 0,0 0-8 0,-18-8-3 16,18 8-4-16,-4-6-2 0,4 6-2 0,-13-5-6 15,8 3-11-15,-1-2 2 0,6 4-1 0,-13-6-4 16,4 2-3-16,3 1 1 0,-5 3-7 0,2-1 0 16,9 1-2-16,-20 1 1 0,11 4-2 0,-2-3 4 15,0 3-10-15,2 0-1 0,-1-2 1 0,1 5 2 16,2-1-3-16,-2 2 1 0,1 0-3 0,3 1 2 15,1 1-3-15,-1-1 2 0,1 0-3 0,3 3-1 16,-3-2 2-16,8-2 0 0,-2 3 0 0,2-1 3 16,1 0-3-16,3-3 1 0,0 3 0 0,1-4 3 15,1 0-3-15,3-1 3 0,-1-1-1 0,5 0-1 16,0 1-1-16,-6-3 0 0,4-2 1 0,0 1 1 16,-3-2 0-16,0 0-1 0,-1-2-1 0,2 0 5 15,-4-3-2-15,1 1 1 0,-2-2-2 0,0 2 2 16,-1-6-1-16,-3 5-4 0,2-4 3 0,-2 2 4 15,-1-1-7-15,-2-2 5 0,0 1-6 0,-1 0 4 16,-1 0-2-16,-3-1-1 0,4 2 0 0,-4 1 2 16,4 7 0-16,-6-11 1 0,4 6-5 0,2 5 4 15,-4-8-5-15,4 8 2 0,-4-5-2 0,4 5 3 16,0 0-3-16,0 0 4 0,0 0-6 0,0 0 3 16,0 0 1-16,0 0 5 0,2 29 1 0,2-20 0 15,0-3 0-15,1 1 1 0,0 1 3 0,0 1-2 16,2-1 5-16,-1 2 1 0,2-2 2 0,-2 0 7 15,2-1-6-15,0 1 2 0,-1 0 0 0,2 0 4 16,-1-1-1-16,0 2 2 0,2-3-3 0,-3 2-3 16,1 0 2-16,1-2-1 0,0 3-1 0,0-2 3 15,-1-1-9-15,-2-4 4 0,0 6-6 0,-1-4-1 16,2 5-2-16,-2-5 0 0,1 1-14 0,-1 0-27 16,-5-5-31-16,8 6-36 0,-8-6-41 0,9 3-57 15,-9-3-41-15,0 0-150 0,0 0-421 0,0 0 188 16</inkml:trace>
  <inkml:trace contextRef="#ctx0" brushRef="#br0" timeOffset="164677.29">14403 15740 73 0,'0'0'128'0,"0"0"-7"0,0 0-10 0,0 0-10 15,0 0-2-15,0 0-14 0,0 0 0 0,0 0-7 16,0 0 5-16,0 0-4 0,0 0-1 0,0 0-14 16,0 0 6-16,-2 6-2 0,2-6-8 0,0 0 0 15,-12 0-7-15,12 0-2 0,0 0 1 0,-10 0-6 16,10 0-11-16,0 0 5 0,-13-3-6 0,6 1-3 15,7 2-3-15,-16-3-7 0,10 2 0 0,-3 1-4 16,9 0 0-16,-16-2 5 0,9 1-4 0,7 1 4 16,-16 1-4-16,10 1-1 0,0-1-3 0,6-1-1 15,-14 3-2-15,8 1-1 0,0-1 0 0,6-3-4 16,-8 7 3-16,3-4 1 0,5-3-3 0,-5 10 0 16,4-3 0-16,1-7 0 0,-1 12 0 0,1-12-1 15,0 12 2-15,0-6-2 0,0-6-1 0,1 18 6 16,2-10-2-16,0 2 8 0,-2-3-7 0,3 3 2 15,-1-2 4-15,-1-1-1 0,1 1 6 0,-2 3 2 16,1-3 0-16,0 1 9 0,1 0-6 0,-2 0 4 16,0 1-5-16,1 0 6 0,-1-1 1 0,-1 2 3 15,0 1 1-15,1 2 4 0,-1-2-4 0,0 6 1 16,0-5 0-16,0 3-3 0,0 0 8 0,-1 0-11 16,1 0 0-16,-1-4-3 0,2 3 0 0,-2-2 0 15,1 1-5-15,0-3 1 0,0 0-4 0,0 0-2 16,0 0-1-16,1-1-6 0,-1 0 4 0,1 3 1 15,1-2-3-15,-1-2-1 0,1 1-3 0,1 0 1 16,-2 2-1-16,2-3 3 0,0 3-3 0,0-5-3 16,0 3 4-16,-1-2-4 0,1 0 2 0,-3-2 1 15,4-1-4-15,-2 2 1 0,-2-7 6 0,3 10-6 16,0-7-5-16,1 3 2 0,-4-6-2 0,5 6 1 16,-1-3-2-16,-4-3 2 0,7 4-1 0,-7-4 3 15,10 6-3-15,-5-5 0 0,-5-1 1 0,10 3-2 16,-5-2 3-16,-5-1-1 0,14 0 0 0,-14 0 2 15,11-1 0-15,-11 1-4 0,9-3 2 0,-9 3 8 16,8-1-8-16,-8 1-2 0,6-4-5 0,-6 4 0 16,6-3-12-16,-6 3-15 0,5-5-24 0,-5 5-24 15,0 0-31-15,0 0-36 0,7-4-41 0,-7 4-46 16,0 0-161-16,0 0-425 0,0 0 188 0</inkml:trace>
  <inkml:trace contextRef="#ctx0" brushRef="#br0" timeOffset="166673.99">14691 16049 11 0,'0'0'150'0,"0"0"-6"15,0 0 0-15,0 0-4 0,0 0-11 0,0 0 0 16,0 0-2-16,0 0-1 0,0 0-8 0,0 0-9 15,0 0-4-15,0 0-8 0,0 0-8 0,0 0-4 16,0 0-1-16,0 0-8 0,0 0-4 0,0 0-9 16,-16 16-3-16,16-16-4 0,-7 1-9 0,7-1-7 15,-8 1 0-15,8-1-4 0,0 0-2 0,-12-2-6 16,12 2-5-16,-6-4 2 0,6 4-5 0,-7-6-3 16,7 6 3-16,-4-9-9 0,2 3 1 15,2 6 0-15,3-14-5 0,-2 6 4 0,3-1-6 0,1 0 2 16,-1 0 1-16,1 1-1 0,0-1-3 0,0 4 0 15,2 1-1-15,0-2 0 0,0 3 0 0,0 2 1 16,2 0-3-16,-9 1 4 0,18 2-3 0,-10-2-1 16,3 6 2-16,0-1 1 0,-5 1-1 0,2 1 3 15,-2 1-6-15,-3-3 1 0,2 6-1 0,-5-2 4 16,2 2-4-16,-2 4 1 0,-1 2 1 0,-2-9 4 16,-2 9-6-16,-2 0 3 0,-1-2 0 0,-2 1-3 15,0-3 2-15,-2 0-1 0,-1 0-2 0,3-2 1 16,-4 0 1-16,0 3-2 0,4-7-7 15,-1-4 6-15,0 3 3 0,2-2-2 0,0-2 2 16,0 1-5-16,2-2 4 0,7-1 6 0,-11 0-9 0,11 0 2 16,-9 0-2-16,9 0 0 0,0 0 0 0,-7-5 2 15,7 5 1-15,0 0-2 0,0 0-4 16,0 0 6-16,0 0-4 0,15-13 4 0,-15 13-2 0,10-1 2 16,-3-1-2-16,-7 2 3 0,15 0-3 15,-5 2 4-15,0-1-1 0,1 1 3 0,0-1 2 16,-1 2 1-16,1 0-1 0,0-1 6 0,1-2-7 0,-2 2 3 15,0 2-3-15,-1-3 1 0,1 2-1 0,-2-3-1 16,3 1 0-16,-4 0 2 0,0-1-3 0,-7 0-3 16,14 2-3-16,-14-2-21 0,12-3-31 0,-12 3-44 15,0 0-34-15,15-4-38 0,-8 1-189 16,-5-1-388-16,-2 4 173 0</inkml:trace>
  <inkml:trace contextRef="#ctx0" brushRef="#br0" timeOffset="167311.28">14884 15752 141 0,'0'0'162'0,"0"0"-13"0,0 0-13 0,0 0-4 16,0 0-2-16,0 0-6 0,0 0-11 0,0 0-7 16,14 0-10-16,-14 0-6 0,10 0-1 0,-10 0-16 15,15 0-7-15,-8 0-4 0,-7 0-5 0,14 0-10 16,-4 0 0-16,-10 0-9 0,17 0 1 0,-10 3-8 15,1-2 4-15,0 1-5 0,-1-1 5 0,-2 1-5 16,-5-2 4-16,11 7 5 0,-8-5 3 0,1 3-5 16,-1 1 4-16,-1 0 4 0,1 1-2 0,-2 3 4 15,-1-2-1-15,0 4 1 0,-1-2 1 0,0 3-1 16,-2 3 4-16,3 0-2 0,-4 1-1 0,2-1 7 16,-1 3-8-16,2-2-7 0,-2 0-4 0,1-1-5 15,2 0 5-15,0-1-7 0,0 2-1 0,1-2-2 16,-1-3-1-16,0 5-5 0,1-3-3 0,1 1 0 15,-1-1-4-15,1-1 2 0,-2-2-2 0,4 8-2 16,-1-4-1-16,1 1 1 0,-2 0-5 0,0-1 1 16,0-3 0-16,1 1-3 0,-1-3 3 0,-1 3 3 15,1-1-3-15,-2 0-2 0,0 0 3 0,-2 0-4 16,1-2 1-16,-1 0-3 0,-1 1 9 0,1-1-11 16,-4-1 7-16,0-1 26 0,0-3-2 0,-2 2-4 15,2-2-6-15,-3 2-4 0,-1-4 3 0,1 1-14 16,-1-2 12-16,0 1-1 0,0-2-5 0,4 0 1 15,-2 1-4-15,0-1 3 0,8-1-6 0,-15-1 0 16,15 1-10-16,-12-6 15 0,12 6-8 0,-10-3-6 16,10 3-9-16,-6-2-13 0,6 2-24 0,-4-6-20 15,4 6-27-15,0 0-27 0,0 0-41 0,7-15-39 16,-7 15-42-16,7-7-183 0,-2 4-461 0,-1-2 204 16</inkml:trace>
  <inkml:trace contextRef="#ctx0" brushRef="#br0" timeOffset="167654.28">15373 16021 253 0,'0'0'277'0,"0"0"-21"0,10 0-19 0,-10 0-20 0,0 0-16 16,0 0-10-16,7-3-10 0,-7 3-17 0,5-5 2 16,-5 5-13-16,0 0-14 0,13-3-13 15,-6 2-10-15,-7 1-14 0,11-1-5 0,-11 1-20 16,12-2-1-16,-5 1-8 0,-7 1-5 0,13 0-9 15,-13 0-5-15,15 0-7 0,-9-1-14 0,-6 1-23 0,14 0-32 16,-14 0-35-16,12 0-34 0,-12 0-44 0,7 0-36 16,-7 0-45-16,0 0-215 0,0 0-473 0,0 0 209 15</inkml:trace>
  <inkml:trace contextRef="#ctx0" brushRef="#br0" timeOffset="167886.17">15382 16094 104 0,'0'0'223'0,"-2"11"-10"0,2-11-7 15,3 4-10-15,-3-4-1 0,5 6-6 0,-5-6-3 16,7 3-3-16,-7-3-6 0,6 6-5 0,-2-3-9 0,4-1-10 16,-8-2-22-16,11 2-10 0,-4 1-7 0,0-3-17 15,2 1-8-15,-9-1-10 0,14 0-7 16,-6 0-9-16,-8 0-11 0,17 0-24 0,-10 0-27 15,1-2-27-15,-8 2-35 0,0 0-41 0,17-2-53 16,-17 2-59-16,10-4-228 0,-10 4-479 0,0 0 213 16</inkml:trace>
  <inkml:trace contextRef="#ctx0" brushRef="#br0" timeOffset="169723.2">15895 15889 5 0,'0'0'183'16,"0"0"-3"-16,0 0-5 0,0 0-6 0,0 0-9 15,0 0-9-15,0 0-13 0,0 0-5 0,0 0-10 16,0 0-7-16,0 0-12 0,0 0-6 0,0 0-9 16,0 0-7-16,0 0-12 0,0 0-3 0,0 0-10 15,0 0-1-15,0 0 0 0,0 0-11 0,-26 3-5 16,26-3-7-16,-13 1-5 0,5-1-1 0,8 0-2 16,-17 0-3-16,9 2-3 0,-1-2 0 0,-1 0-5 15,10 0 0-15,-16-2 1 0,11-1-1 0,5 3-7 16,-12-6 1-16,8 2-2 0,4 4 1 0,-4-9-3 15,3 3-2-15,1 6 2 0,4-13 1 0,-1 7 1 16,1-3-4-16,2 2 0 0,3 0 0 0,-1 0-1 16,1-1 7-16,1 2-6 0,1 1 1 0,-1-1 1 15,0 2 4-15,0 0-1 0,-1 2 2 0,3 2-1 16,-12 0-1-16,14 3 2 0,-5 2 6 0,-3 0-1 16,0 3 3-16,-2-1-6 0,0 3 3 0,-1 0-2 15,-2 2 2-15,2 1-4 0,-2 1 4 0,-1 1-2 16,-4 1 3-16,1 0-4 0,-2 2-3 0,0-2 4 15,-4 2-4-15,-1-1 0 0,0-1-3 0,-3-1 1 16,3 1-1-16,-3 1 1 0,-2-3 1 0,4 1-4 16,-4-4-1-16,1 3 2 0,1-3-3 0,2-3 0 15,2 0-1-15,-1-4 0 0,-1-1 0 0,4 0-3 16,2 0 3-16,5-3 4 0,-12 4-8 0,7-2 4 16,5-2-4-16,0 0 0 0,0 0 1 0,0 0-1 15,-10-8-1-15,10 8 1 0,0 0-3 16,0 0 7-16,6-15-1 0,-6 15-1 0,9-8-1 0,-3 4 2 15,1-1 1-15,-1 2 1 0,1 0-5 0,0 0 6 16,1 0-1-16,1 0 0 0,-1 2-1 0,-1-1-2 16,-7 2 0-16,17 0 1 0,-11 3 1 0,3 0 4 15,1 1-2-15,-3 1-2 0,2-1 2 16,0 2-1-16,0 0 2 0,-4-2-1 0,4 1 5 0,0 0-4 16,0-1 6-16,1 1-1 0,1-1 1 0,0 2 3 15,-2-1 2-15,2-2 0 0,-2 1 3 0,0-2-3 16,5-2 6-16,-4 1-6 0,2-1-3 0,-12 0 3 15,23-1 0-15,-14 1-6 0,-9 0-1 16,15-2 1-16,-15 2 5 0,14-5-3 0,-6 2 0 0,-8 3-1 16,9-9-3-16,-9 9 4 0,9-13-2 15,-5 8 2-15,-4 5-4 0,2-10 2 0,-2 10-3 0,0-15-1 16,0 15 1-16,0 0-4 0,-6-19-18 0,2 15-21 16,4 4-10-16,-8-9-30 0,8 9-18 0,0 0-22 15,-15-7-29-15,15 7-39 0,-8-3-45 0,8 3-137 16,0 0-396-16,-20-2 175 0</inkml:trace>
  <inkml:trace contextRef="#ctx0" brushRef="#br0" timeOffset="185939.17">13658 16506 118 0,'0'0'130'15,"-5"-7"-1"-15,5 7-4 0,0 0-5 0,0 0-5 16,0 0-5-16,0 0-6 0,0 0-8 0,0 0-6 16,0 0 1-16,0 0-2 0,0 0-5 0,0 0 1 15,0 0-3-15,0 0 1 0,0 0-4 0,19 0 1 16,-19 0 3-16,15 2-8 0,-8-1 3 0,4 1-4 16,2-1-2-16,-1 0-6 0,2-1-1 0,5 3-7 15,1-3-2-15,1 3-2 0,-1-1-6 0,3-2-1 16,-2 3-4-16,6-3-6 0,-4 1 1 0,-2 1-6 15,0-1 0-15,-1 2-7 0,-1-2 0 0,-1-1-4 16,1 2 0-16,-6-2-2 0,2 3-3 0,-4-3-3 16,3 1-1-16,-1-1 1 0,-3 0-8 0,1 0-13 15,-3 0-20-15,-8 0-22 0,15-1-23 0,-7 0-28 16,-8 1-35-16,8-4-39 0,-8 4-33 0,6-7-153 16,-6 7-389-16,0 0 173 0</inkml:trace>
  <inkml:trace contextRef="#ctx0" brushRef="#br0" timeOffset="186291.09">13806 16633 99 0,'0'0'167'0,"0"0"-6"16,16 9 0-16,-16-9-6 0,0 0 0 15,6 1-3-15,-6-1-3 0,8 0-2 0,-2 3 0 16,-6-3-5-16,10 3-4 0,-10-3-7 0,12 5-4 16,-1-5-7-16,-2 0-5 0,3 1-9 0,2 0-6 0,0-1-6 15,5 3-5-15,-3-3 1 0,1 2-8 0,2-5-6 16,2 1-12-16,-2 1-5 0,0 0-6 0,0-2-2 15,8 0-8-15,-9 1-4 0,-1 1 0 0,-3-1-7 16,-3 2-5-16,2 0-8 0,1 0-20 16,-4 0-34-16,-2 3-36 0,0-1-41 0,-8-2-64 15,13 7-55-15,-10-1-220 0,-3-6-488 0,2 10 216 16</inkml:trace>
  <inkml:trace contextRef="#ctx0" brushRef="#br0" timeOffset="198398.3">1255 11331 59 0,'0'0'144'0,"0"0"2"15,0 0-7-15,-6 6-5 0,6-6-4 0,0 0-5 16,-1 6-3-16,1-6-1 0,0 0-1 0,-3 10-3 16,2-4 111-16,1-6-117 0,1 10-3 15,-1-10-1-15,3 12-2 0,-2-6-4 0,-1 4-5 16,4-1-1-16,-2 1-2 0,1 2-3 0,-1 0 0 15,2 5-7-15,0 1-1 0,-1 1-5 0,3 1-2 16,-2-1-7-16,-2-1 0 0,4 6-6 0,-1-3-8 16,1 3-6-16,0 0-1 0,-1-4-2 0,-2-3-4 15,1-1-5-15,-1 2-2 0,-1-7-3 0,2 6-2 16,-3-6-4-16,3 0-3 0,-1-3-3 0,-1 2 1 16,1-4 0-16,-2 0-3 0,-1-6-3 0,2 8-1 15,-2-8-1-15,0 0 5 0,0 9 2 0,0-9 6 16,0 0-2-16,0 0-4 0,0 0 2 0,0 0-5 15,0 0-4-15,0 0 2 0,3-30-1 0,-2 18-8 16,1 0 6-16,-1-3-2 0,0 3-4 0,3-4 4 16,-1 4-7-16,1 2-2 0,-1-2 1 0,2 0 3 15,3 2-1-15,-4-1-4 0,1 5 6 0,0-2-5 16,-1 0-1-16,2 3 1 0,0 1-4 0,1 1 4 16,-7 3-1-16,9-2 3 0,-9 2 3 0,14 0-5 15,-6 3 3-15,-8-3-5 0,14 6 5 0,-7-1-4 16,0 2-2-16,-1-1 4 0,2 1 1 0,0 0 0 15,-2 2 6-15,2 1-1 0,-3-2-4 0,2 3 0 16,-3-2 9-16,-1 3-9 0,-1-2 8 0,-2 1 5 16,0 0-1-16,-1 2 0 0,-2 2 1 0,1-3-1 15,-3 4 3-15,-1-5-3 0,0 0-1 0,1 0-3 16,-4-1 0-16,0 0 10 0,-1-1 1 0,1 0-2 16,0-4-3-16,0 2 5 0,-1-3-4 0,-1 0-3 15,0-2 12-15,2 1-15 0,2-3-3 0,-5 0 5 16,3 0-10-16,9 0 1 0,-15-3 5 0,9 1-1 15,6 2-11-15,-11-2-16 0,11 2-23 0,-7-2-159 16,7 2 36-16,-7-6-37 0,7 6-50 16,0 0-57-16,0 0-208 0,13-16-559 0,-7 11 247 15</inkml:trace>
  <inkml:trace contextRef="#ctx0" brushRef="#br0" timeOffset="199262.56">1770 11326 40 0,'0'0'153'0,"0"0"-3"16,-12 13-4-16,12-13-9 0,-4 4-9 0,4-4-4 15,0 0-13-15,0 0-10 0,-4 8-8 0,4-8-9 16,0 0-3-16,0 0-8 0,-3 8-3 0,3-8-5 16,0 0-2-16,0 0-5 0,0 0 4 0,0 0 1 15,0 0 4-15,0 0 9 0,0 0 2 0,0 0 7 16,0 0-13-16,16-20-5 0,-11 7-3 0,0 4-8 15,4-8-4-15,2 1-5 0,6-6-2 0,-2-1-3 16,1-2-3-16,-1 1-3 0,3-1-2 0,0 0-1 16,0 0 3-16,1 0-7 0,0 0 4 0,3 4 0 15,1-3 2-15,-2 4 2 0,-1-1-7 0,3 2-6 16,-3 2 1-16,-1-2-2 0,-1 9-3 0,-1-1-3 16,6-3 0-16,-5 4-2 0,-2 0-2 0,2 1 4 15,1 0-4-15,2 4-3 0,-2-1 1 0,1 1-5 16,-2 1 4-16,-1 1-3 0,2 1 0 0,3 1 3 15,-4 0 1-15,1 1-4 0,-6 0 0 0,5 1-2 16,-3 0 4-16,-1 2-1 0,-2-3 0 0,0 2-3 16,-2-1 2-16,2 1-4 0,-2-1 3 0,0 1-2 15,-2-2-1-15,0 2 2 0,-8-2-3 0,10 4 3 16,-10-4-1-16,12 0 0 0,-7 0-2 0,-5 0 0 16,8 4 1-16,-8-4 1 0,7 2 1 0,-7-2-1 15,0 0 2-15,0 0 2 0,0 0 10 0,0 0-3 16,0 0 0-16,0 0 0 0,0 0-8 0,0 0 0 15,0 0-26-15,0 0-34 0,0 0-43 0,0 0-52 16,0 0-323-16,0 0 37 0,0 0-469 16,0 0 207-16</inkml:trace>
  <inkml:trace contextRef="#ctx0" brushRef="#br0" timeOffset="199798.12">2830 10737 133 0,'0'0'162'16,"0"0"-1"-16,0 0-1 0,0 0 1 0,0 0-1 16,0 0-5-16,0 0 137 0,0 0-162 0,0 0-6 15,0 0-10-15,0 0-3 0,0 0-8 16,0 0 0-16,0 0-2 0,4 25-5 0,-2-15-5 15,2 0-4-15,-3 1-9 0,2 6-2 0,3 2-7 16,-1 6 0-16,-1 3 0 0,0 1-5 0,3 3 1 16,3 12 3-16,-5-9 3 0,2 12-2 0,-1-1-4 15,1 3-1-15,-3 2-7 0,2-4-5 0,-2 0-3 16,1 0-6-16,1 2-2 0,-4-1-4 0,2-1-4 16,-2-13-1-16,1 3-7 0,-2-2-4 0,0-1 0 15,1-2-1-15,-1 4-6 0,0-4 3 0,-2-1 2 0,2 1-10 16,0-4 3-16,2 3-5 0,0-4 0 0,-2 2-2 15,3 1-3-15,1 5 5 0,1-4-4 0,-1 1 0 16,3 4-6-16,-1-4-15 0,-3 1-19 16,3-2-19-16,-2-3-21 0,3-2-26 0,-4-5-32 15,-2-6-35-15,3-3-41 0,-1-3-39 0,0-4-209 0,-4-5-495 16,0 0 219-16</inkml:trace>
  <inkml:trace contextRef="#ctx0" brushRef="#br0" timeOffset="200683.09">3094 10570 67 0,'12'-5'116'0,"1"2"-9"0,5-2-7 0,1-1-7 15,-8 1-8-15,8 0-5 0,-2 1-1 0,1 1-4 16,0 1-3-16,0-1-3 0,-4 0-6 0,0 2-8 16,-3 0 0-16,5 1-6 0,-4-2 6 0,-1 2-8 15,2 0 6-15,-1 2-3 0,0-2 1 0,0 2 3 16,-2 1 3-16,2 0-2 0,-2 2-2 0,1 1-7 16,-1 1-4-16,0-3-1 0,0 4 2 0,3 4-5 15,0-4 2-15,-2 5 2 0,0-1 5 0,-1 1 1 16,1 1 7-16,0 2 2 0,-2-3 4 0,1 6 4 15,1 5 5-15,-2-6 4 0,1 4 2 0,-1 2 1 16,-1 3-5-16,0-2 2 0,1-1-12 0,-3 1-2 16,0 3-10-16,1 1-2 0,-1-2-6 0,2 3-2 15,-2-1-4-15,3 1-4 0,0 1-5 0,-1 0 1 16,2 2-3-16,-2-2-5 0,1 2 2 0,0-2-1 16,0 1 1-16,2-1 0 0,-4 3 1 0,1-1-6 15,0-1 3-15,1-2 0 0,1 4-6 0,-2-1 0 16,0-4 0-16,2-4 2 0,-3 3-4 0,2 0 8 15,0-5-11-15,-2-3 6 0,-3-1-8 0,-1 0 3 16,3 0-5-16,-3 0 5 0,4-2-4 0,-4 0 2 16,1-1-2-16,-1 1 4 0,0-5-5 0,0 1 2 0,0-3-4 15,-3 2 1-15,3-1 1 0,-2-2-1 16,1 1 0-16,0-1 2 0,0-2-4 0,-2-7 4 16,0 11 0-16,1-4-3 0,-1-7-1 0,2 12 2 15,-2-12 1-15,0 9-2 0,0-9-5 0,-2 11 2 16,1-4 3-16,-3 4-2 0,1-6 3 15,0 1-2-15,3-6 6 0,-6 10-5 0,0-5-1 16,0-1 11-16,-3 2-11 0,0 1-1 0,0-3 1 16,-2 2 0-16,-1 0-4 0,1 0 7 0,-7-2-5 15,0 3-1-15,0 0 4 0,-9 0-4 0,7-2 4 0,-1 0-3 16,-6 1 0-16,-1-2 2 0,7 0 7 0,-2-3-2 16,-2 4 6-16,-5-2-3 0,3-3 3 15,5 2 6-15,-6 0-2 0,6-1 5 0,-3 0-9 16,4 1 11-16,2-1-15 0,-1 0 3 0,0 0-3 15,0 1 1-15,7-2 1 0,0 1-6 0,1-1 3 0,3 2-4 16,0-2 4-16,0 0-9 0,9 0 0 0,-13 1 3 16,7 0-8-16,6-1-5 0,0 0-19 0,-12 3-11 15,12-3-18-15,0 0-28 0,-4 4-43 16,4-4-51-16,0 0-61 0,0 0-271 0,0 0-556 16,0 0 246-16</inkml:trace>
  <inkml:trace contextRef="#ctx0" brushRef="#br0" timeOffset="202003.51">1282 12703 113 0,'0'0'150'0,"0"0"-7"16,0 0-3-16,0 0 2 0,0 0-6 0,0 0 2 15,0 0 0-15,0 0 0 0,0 0-2 0,0 0-3 16,0 0-3-16,0 0 1 0,0 0-6 0,0 0 1 16,0 0-2-16,0 0 0 0,0 0 3 0,0 0 2 15,0 0 2-15,0 0-8 0,0 0-7 0,0 0-11 16,0 0-5-16,0 0-4 0,0 0-8 0,0 0-1 16,-10-24-13-16,10 24-5 0,-10-7-7 0,2 5 5 15,3 0-22-15,-4-2 2 0,0 1-2 0,-1 1-3 16,-2 1-8-16,2 1-10 0,0 0-3 0,-2 1 0 15,2 1 4-15,0 2-8 0,0 0 8 0,-1-1-3 16,4 2-13-16,-3 1 0 0,2 0-2 0,2 1-5 16,-1 2 5-16,2 0-3 0,2 1-3 0,1 0 8 15,1 3-10-15,1 0-4 0,1 1 5 0,4 2-5 16,0 0 1-16,-1-1 2 0,4-2 0 0,-3 1 1 16,5-3-3-16,-1 4 4 0,1-3 2 0,0-5 6 15,-1 2-3-15,-1-2-19 0,6-2 12 0,-5-1 6 16,0 0-5-16,2-4 7 0,-3 2-3 0,2-4 4 0,2 2-4 15,-3-6 3-15,0 4-5 0,0-4 0 16,0-2 3-16,-2 1 8 0,1-3-12 0,0-1 4 16,-2 1 5-16,-1-2 1 0,-1 1-5 0,1-5-6 15,-2 1 1-15,-2-2 7 0,0 3 0 0,-1-3 0 0,0 0 0 16,-1 7 2-16,0-2-4 0,-2-1-2 0,1 2 1 16,-2 3-3-16,0-3 3 0,2 5 6 0,2 6-4 15,-3-11 0-15,3 11 0 0,-4-7 4 16,4 7 1-16,-3-6-9 0,3 6 2 0,0 0-1 15,-3-7 4-15,3 7-2 0,0 0-8 0,0 0 3 0,0 0-3 16,0 0 6-16,0 0 1 0,0 0-1 0,8 25 12 16,-1-16 9-16,-2 2 3 0,1-2-2 0,0 2 1 15,5 2 6-15,-2 1 1 0,0-1-6 16,0-4 2-16,-2 2-1 0,2-3-5 0,3 4 5 0,-2-2-9 16,-3-3-2-16,0 0-4 0,2-1-3 0,-1 1 15 15,-1-1-10-15,3 2-2 0,-4-5-7 0,3 1 4 16,-3-2-36-16,2 2-37 0,1-1-34 15,-3-3-48-15,-6 0-61 0,0 0-73 0,24-3-83 16,-16-1-222-16,-8 4-631 0,13-9 279 0</inkml:trace>
  <inkml:trace contextRef="#ctx0" brushRef="#br0" timeOffset="203773.68">1695 12479 79 0,'0'0'117'0,"0"0"-2"0,0 0-7 0,0 0-9 0,0 0-6 15,0 0 2-15,0 0-7 0,0 0-7 0,0 0-2 16,0 0-3-16,0 0 0 0,0 0-6 0,0 0-8 16,0 0 2-16,0 0 0 0,0 0 2 0,0 0-1 15,0 0-3-15,0 0 0 0,0 0-3 0,19 0 4 16,-19 0-8-16,0 0-4 0,0 0-3 0,0 0 2 15,0 0-8-15,1-8 1 0,-1 8-6 0,3-9-3 16,1 3-1-16,-4 6-4 0,4-13-1 0,-2 4-4 16,0-1-5-16,0-2 5 0,3 0-8 0,0-4 5 15,0 1-2-15,-2-1 0 0,2 0-2 0,2 0 0 16,-4-2 0-16,6-7 0 0,-4 9 3 0,2-2-1 16,-2-1-1-16,1-5 16 0,1 5 0 0,-3-5-6 15,3 0-4-15,1 1 1 0,-1-1-1 0,-3-1-4 16,1 2-1-16,0 5-3 0,1-6-1 0,-1-1-3 15,0 0-2-15,-1 0 2 0,2 1-3 0,-1-2 1 16,0 1-3-16,3-1-2 0,-2 1 1 0,1-2-1 16,-1 1-1-16,3 1 1 0,1 0 0 0,-3 6 2 15,1-7-5-15,0 1 3 0,1 2-2 0,0-3-1 16,-2 7 0-16,3-6-2 0,-1 1 3 0,-2 0-2 16,0 7 0-16,2-8 0 0,-4 7 1 0,1 1 1 15,1 1 2-15,0 1 4 0,0-2 5 0,-1 3 1 16,2 0 1-16,-3 4 0 0,0-2-1 0,3 1 4 15,-3 0-3-15,2 0 3 0,1 1-1 0,0 1-5 16,-2-2 3-16,1 1-2 0,-2 2-1 0,2 0 0 16,1 1-3-16,0-1-1 0,-3 2 1 0,0 2-3 15,0 0 4-15,0-2 0 0,-5 6-2 0,8-7 5 16,-4 2-5-16,-4 5 2 0,9-6 4 0,-4 3 0 16,-5 3-3-16,11-5 0 0,-6 4 0 0,2-2-1 15,-7 3-3-15,9-3 2 0,-9 3-2 0,10-3 3 16,-5 0-2-16,-5 3-3 0,9-1-1 0,-9 1 2 15,8-3-1-15,-8 3 0 0,10-3 0 0,-10 3 3 16,7 0-5-16,-7 0 4 0,0 0-3 0,0 0 0 16,12 0-1-16,-12 0 1 0,9-2 0 0,-9 2 0 15,0 0-1-15,0 0-1 0,9-1 1 0,-9 1-4 16,0 0 0-16,0 0 4 0,9-2-3 0,-9 2 0 16,0 0 0-16,0 0 2 0,11 0-2 0,-11 0 0 15,0 0 0-15,0 0 2 0,9 0-2 0,-9 0 1 16,0 0 0-16,0 0 1 0,0 0 1 0,0 0-4 15,0 0 1-15,9 0 3 0,-9 0-3 0,0 0 4 0,0 0-3 16,0 0 1-16,7-3-2 0,-7 3 0 16,0 0 2-16,0 0-1 0,0 0-1 0,0 0 0 15,0 0-1-15,7-3-1 0,-7 3 2 0,0 0 2 16,0 0-3-16,0 0 9 0,0 0-7 0,0 0 4 0,0 0-5 16,0 0 2-16,0 0 11 0,0 0 3 15,5-4 3-15,-5 4-3 0,0 0 2 0,0 0 0 16,0 0-2-16,0 0-2 0,0 0-5 0,0 0 2 15,0 0-1-15,0 0-3 0,-17-8 0 0,17 8-4 16,-12-2 4-16,12 2-3 0,-17 2 1 0,10-2-1 0,7 0-1 16,-14 0-2-16,3 0 1 0,11 0 1 15,-15 0-3-15,7 0 0 0,8 0-1 0,-12-2 1 16,4 2 3-16,8 0-4 0,-12-2 8 0,12 2-3 16,-10-3 1-16,10 3 2 0,-9-4-5 0,9 4 7 0,-4-3-6 15,4 3-1-15,-5-6-7 0,5 6 6 0,0 0-1 16,-6-7-3-16,6 7 0 0,0 0 0 15,1-11 3-15,-1 11-1 0,0 0-4 0,9-12 5 16,-5 9-1-16,0-2-2 0,-4 5 1 0,10-8 0 16,-2 5-2-16,-2 0 5 0,-1 0-1 0,2 0-1 0,-7 3-2 15,17-4 2-15,-8 3-1 0,2-1 4 0,-2 2 0 16,-9 0 3-16,18 0 4 0,-12 2-6 16,3-1 8-16,-1-1-4 0,-2 4 2 0,-6-4-3 15,15 3 6-15,-8 0 9 0,-1-2-7 0,-6-1-7 16,17 4-1-16,-12-1-1 0,0 0 1 0,1-1 3 0,-6-2-3 15,9 6 1-15,-3-3 1 0,-2 0-2 0,3 0 1 16,-3 2-1-16,-4-5 2 0,6 7 1 16,-3 0 1-16,-2-3-1 0,-1-4 4 0,7 10-2 15,-7-3 6-15,0-7 0 0,3 11-4 0,-3-4 6 0,0-7 4 16,-4 16-11-16,2-7 15 0,-2 0-16 0,3 0 9 16,-3 1-11-16,-1-1 4 0,2-3 12 0,-1 3-14 15,-1 0 5-15,2-4 6 0,0 1-2 16,-1 1-15-16,0-2-3 0,4-5 1 0,-4 9 4 15,4-9-3-15,-4 7-4 0,4-7-4 0,-2 7-21 0,2-7-31 16,0 0-33-16,-5 6-61 0,5-6-69 0,0 0-100 16,-5 3-256-16,5-3-621 0,0 0 274 0</inkml:trace>
  <inkml:trace contextRef="#ctx0" brushRef="#br0" timeOffset="204973.91">2543 10789 33 0,'0'0'320'0,"0"0"-168"0,0 0-7 16,0 0-11-16,0 0-5 0,0 0-6 0,0 0-8 16,0 0-8-16,0 0-11 0,0 0 2 0,0 0-5 15,0 0-7-15,0 0-11 0,-15-11-7 0,15 11-5 16,0 0-6-16,0 0-5 0,-7-2-2 0,7 2-9 16,0 0-2-16,0 0-7 0,0 0-1 0,0 0-3 15,0 0-2-15,0 0-2 0,-13 5-2 0,13-5-4 16,0 0-3-16,0 0-1 0,0 0-3 0,0 0-2 0,0 0-4 15,0 0 5-15,-3 8-3 0,3-8 3 0,0 0 2 16,0 0-3-16,0 0-1 0,0 0 5 16,0 0 6-16,21 2-1 0,-21-2 5 0,12 2 3 15,-7-1-1-15,-5-1 4 0,13 5 4 0,-6-3 0 0,-1 2 2 16,0 0 0-16,1-1-1 0,-1 3 1 0,0-2 1 16,2 3-7-16,-1-2 21 0,-2 0-2 0,-1 0 0 15,0 2-3-15,2-1-1 0,-1 1 2 16,-3-1 2-16,1-1 2 0,-3-5 3 0,3 11 3 0,-2-5-1 15,-1-6 2-15,-1 11 4 0,1-11-5 0,-4 11-2 16,1-7-3-16,1 2-2 0,2-6 2 0,-8 9-5 16,4-3-3-16,2-2-4 0,-3 2-4 0,1-2-3 15,-1 2-5-15,1-1-4 0,4-5-4 16,-9 5 5-16,9-5-4 0,-7 6-2 0,4-2-7 0,3-4-4 16,-7 3 5-16,7-3-43 0,0 0-33 0,-10 3-43 15,10-3-49-15,0 0-58 0,0 0-63 0,0 0-260 16,0 0-581-16,0 0 257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4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0 372 0 0,'0'0'4223'0'0,"-3"4"-3816"0"0,-12 22 346 0 0,-17 42 0 0 0,25-52-4491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5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56 0 0,'-4'4'339'0'0,"0"0"-1"0"0,1 0 1 0 0,-1 0 0 0 0,1 1-1 0 0,0-1 1 0 0,0 1 0 0 0,1 0-1 0 0,-1 0 1 0 0,1 0 0 0 0,0 0-1 0 0,1 1 1 0 0,-1-1 0 0 0,1 0-1 0 0,-1 7 1 0 0,2-6-675 0 0,0 0-1 0 0,0 0 1 0 0,1 0-1 0 0,0 0 1 0 0,0 0 0 0 0,0 0-1 0 0,4 10 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49 632 0 0,'0'0'664'0'0,"-2"-14"2279"0"0,1 12-2811 0 0,-1-1 0 0 0,1 1-1 0 0,-1 0 1 0 0,0 0 0 0 0,1 0 0 0 0,-1 0-1 0 0,0 0 1 0 0,0 0 0 0 0,-1 0 0 0 0,1 0-1 0 0,0 1 1 0 0,0-1 0 0 0,-1 1-1 0 0,1 0 1 0 0,-1 0 0 0 0,1 0 0 0 0,-1 0-1 0 0,0 0 1 0 0,1 0 0 0 0,-1 1 0 0 0,0-1-1 0 0,0 1 1 0 0,1 0 0 0 0,-1 0 0 0 0,0 0-1 0 0,0 0 1 0 0,0 0 0 0 0,1 1 0 0 0,-1-1-1 0 0,0 1 1 0 0,1 0 0 0 0,-1 0 0 0 0,0 0-1 0 0,-3 2 1 0 0,3-2-94 0 0,0 1 0 0 0,0 0 0 0 0,0-1 0 0 0,0 1 1 0 0,0 0-1 0 0,1 1 0 0 0,-1-1 0 0 0,1 0 0 0 0,0 1 0 0 0,-1 0 0 0 0,1-1 0 0 0,0 1 0 0 0,1 0 0 0 0,-1 0 0 0 0,0 0 0 0 0,1 0 0 0 0,0 0 1 0 0,-1 1-1 0 0,1-1 0 0 0,1 0 0 0 0,-1 1 0 0 0,0-1 0 0 0,1 0 0 0 0,0 1 0 0 0,-1-1 0 0 0,1 1 0 0 0,1-1 0 0 0,-1 0 0 0 0,0 1 0 0 0,1-1 1 0 0,0 1-1 0 0,0-1 0 0 0,0 0 0 0 0,0 0 0 0 0,2 4 0 0 0,-2-6-30 0 0,0 0 0 0 0,0 0 0 0 0,0 1 0 0 0,0-1 0 0 0,0 0 0 0 0,0 0 0 0 0,0 0 0 0 0,0 0 0 0 0,1-1 0 0 0,-1 1 1 0 0,0 0-1 0 0,1 0 0 0 0,-1-1 0 0 0,0 1 0 0 0,1-1 0 0 0,-1 1 0 0 0,1-1 0 0 0,-1 0 0 0 0,1 1 0 0 0,-1-1 0 0 0,2 0 0 0 0,1 0 3 0 0,-1-1 0 0 0,0 1 0 0 0,0-1 0 0 0,0 0 1 0 0,0 1-1 0 0,0-2 0 0 0,0 1 0 0 0,0 0 0 0 0,6-3 0 0 0,-5 1-1 0 0,0 0 0 0 0,1 0 1 0 0,-1 0-1 0 0,0 0 0 0 0,0-1 0 0 0,-1 0 0 0 0,1 0 1 0 0,-1 0-1 0 0,0 0 0 0 0,0 0 0 0 0,0 0 0 0 0,4-9 1 0 0,0-30 52 0 0,-7 42-38 0 0,2 5-21 0 0,-1 1-2 0 0,1-1 0 0 0,0 1-1 0 0,0 0 1 0 0,1-1 0 0 0,5 8-1 0 0,8 0 6 0 0,-5-6 0 0 0,-5-1-63 0 0,1-1-1 0 0,-1 0 1 0 0,1-1 0 0 0,0 0 0 0 0,1 0 0 0 0,-1 0 0 0 0,0-1 0 0 0,11 2 0 0 0,26 10-4020 0 0,-41-14 1737 0 0,7 0 177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4 672 0 0,'-10'-4'7091'0'0,"7"22"-6344"0"0,1 1 0 0 0,0-1-1 0 0,2 1 1 0 0,0-1 0 0 0,1 1 0 0 0,4 23 0 0 0,-2-18-343 0 0,11 204 2004 0 0,-11-212-2206 0 0,-3-15-193 0 0,-1-1 1 0 0,1 0-1 0 0,0 1 1 0 0,0-1 0 0 0,0 0-1 0 0,0 1 1 0 0,0-1-1 0 0,0 0 1 0 0,0 1 0 0 0,0-1-1 0 0,0 0 1 0 0,0 1 0 0 0,0-1-1 0 0,0 0 1 0 0,1 1-1 0 0,-1-1 1 0 0,0 0 0 0 0,0 1-1 0 0,0-1 1 0 0,0 0 0 0 0,0 1-1 0 0,1-1 1 0 0,-1 0-1 0 0,0 0 1 0 0,0 1 0 0 0,1-1-1 0 0,-1 0 1 0 0,0 0-1 0 0,0 1 1 0 0,1-1 0 0 0,-1 0-1 0 0,0 0 1 0 0,1 0 0 0 0,-1 1-1 0 0,1-1 1 0 0,8-18-6 0 0,-3 4-9 0 0,1 0 0 0 0,1 1 0 0 0,0 0 0 0 0,19-23 0 0 0,-13 28 1 0 0,-12 7 23 0 0,-2 2-19 0 0,0-1 0 0 0,0 1-1 0 0,1-1 1 0 0,-1 1 0 0 0,0-1-1 0 0,1 0 1 0 0,-1 1-1 0 0,1-1 1 0 0,-1 1 0 0 0,1-1-1 0 0,-1 0 1 0 0,0 1 0 0 0,1-1-1 0 0,-1 0 1 0 0,1 0-1 0 0,-1 1 1 0 0,1-1 0 0 0,0 0-1 0 0,-1 0 1 0 0,1 0 0 0 0,0 0-1 0 0,12 9-6 0 0,-6 2 6 0 0,0 1 1 0 0,-1 0-1 0 0,-1 1 0 0 0,6 18 0 0 0,1 2-263 0 0,-11-32 58 0 0,1 5-156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6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 0 0,'0'0'5565'0'0,"2"2"-4925"0"0,0 1-430 0 0,0 0-1 0 0,0-1 0 0 0,0 1 0 0 0,0 0 1 0 0,-1 0-1 0 0,1 0 0 0 0,-1 0 1 0 0,0 1-1 0 0,0-1 0 0 0,0 0 1 0 0,0 0-1 0 0,0 6 0 0 0,2 47 2108 0 0,-2-16-862 0 0,-1-38-1287 0 0,0-1 45 0 0,0-1-204 0 0,0 0 1 0 0,1 0 0 0 0,-1 0-1 0 0,0 0 1 0 0,0 0-1 0 0,0 0 1 0 0,0 0-1 0 0,0 0 1 0 0,0-1 0 0 0,0 1-1 0 0,0 0 1 0 0,1 0-1 0 0,-1 0 1 0 0,0 0-1 0 0,0 0 1 0 0,0 0 0 0 0,0 0-1 0 0,0 0 1 0 0,0 0-1 0 0,1 0 1 0 0,-1 0-1 0 0,0 0 1 0 0,0 0-1 0 0,0 0 1 0 0,0 0 0 0 0,0 0-1 0 0,0 0 1 0 0,0 0-1 0 0,1 1 1 0 0,-1-1-1 0 0,0 0 1 0 0,0 0 0 0 0,0 0-1 0 0,0 0 1 0 0,0 0-1 0 0,0 0 1 0 0,0 0-1 0 0,0 0 1 0 0,1 0 0 0 0,-1 0-1 0 0,0 0 1 0 0,0 1-1 0 0,0-1 1 0 0,0 0-1 0 0,0 0 1 0 0,0 0 0 0 0,0 0-1 0 0,0 0 1 0 0,0 0-1 0 0,0 0 1 0 0,0 1-1 0 0,0-1 1 0 0,0 0 0 0 0,0 0-1 0 0,0 0 1 0 0,0 0-1 0 0,0 0 1 0 0,0 0-1 0 0,0 0 1 0 0,0 1 0 0 0,0-1-1 0 0,0 0 1 0 0,0 0-1 0 0,0 0 1 0 0,0 0-1 0 0,0 0 1 0 0,0 0-1 0 0,0 0 1 0 0,0 1 0 0 0,18-45 182 0 0,-14 32-147 0 0,1 1 0 0 0,0-1 0 0 0,1 1 0 0 0,0 0 0 0 0,12-16 0 0 0,-18 26-42 0 0,1 1-1 0 0,-1 0 1 0 0,0-1 0 0 0,0 1 0 0 0,1 0 0 0 0,-1-1 0 0 0,0 1 0 0 0,0 0-1 0 0,1 0 1 0 0,-1-1 0 0 0,0 1 0 0 0,1 0 0 0 0,-1 0 0 0 0,1 0 0 0 0,-1 0 0 0 0,0-1-1 0 0,1 1 1 0 0,-1 0 0 0 0,0 0 0 0 0,1 0 0 0 0,-1 0 0 0 0,1 0 0 0 0,-1 0-1 0 0,0 0 1 0 0,1 0 0 0 0,-1 0 0 0 0,1 0 0 0 0,-1 0 0 0 0,1 0 0 0 0,-1 0 0 0 0,0 0-1 0 0,1 1 1 0 0,-1-1 0 0 0,0 0 0 0 0,1 0 0 0 0,-1 0 0 0 0,0 0 0 0 0,1 1-1 0 0,-1-1 1 0 0,0 0 0 0 0,1 0 0 0 0,-1 1 0 0 0,0-1 0 0 0,1 0 0 0 0,-1 1 0 0 0,0-1-1 0 0,0 0 1 0 0,1 1 0 0 0,12 27 15 0 0,-3-4-12 0 0,-8-21-4 0 0,1 1 0 0 0,0-1 1 0 0,-1 0-1 0 0,1 0 0 0 0,0 0 0 0 0,0 0 0 0 0,1-1 0 0 0,-1 1 0 0 0,4 1 0 0 0,-5-4 33 0 0,1 0-32 0 0,4-4-1 0 0,0 0 0 0 0,-1 0 0 0 0,1 0 0 0 0,-1-1 0 0 0,1 0-1 0 0,-1 0 1 0 0,-1 0 0 0 0,1-1 0 0 0,-1 0 0 0 0,0 0 0 0 0,8-14 0 0 0,2 1 36 0 0,-15 17-46 0 0,4-4 1 0 0,-3 6 7 0 0,0 0 0 0 0,0 1 0 0 0,-1-1 1 0 0,1 1-1 0 0,0-1 0 0 0,0 1 0 0 0,0-1 0 0 0,0 1 1 0 0,-1 0-1 0 0,1-1 0 0 0,0 1 0 0 0,0 0 1 0 0,-1-1-1 0 0,1 1 0 0 0,-1 0 0 0 0,1 0 1 0 0,-1 0-1 0 0,2 1 0 0 0,4 8-5 0 0,0 0 0 0 0,-1 1 0 0 0,8 20 0 0 0,7 16-130 0 0,-9-25-947 0 0,-5-10-6952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19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91 116 0 0,'0'0'2364'0'0,"-13"-9"4642"0"0,15 11-6990 0 0,-1 0 0 0 0,0-1 1 0 0,1 1-1 0 0,-1 0 0 0 0,1-1 0 0 0,0 1 1 0 0,-1-1-1 0 0,1 1 0 0 0,0-1 1 0 0,0 0-1 0 0,0 0 0 0 0,0 0 1 0 0,0 0-1 0 0,0 0 0 0 0,0 0 1 0 0,1-1-1 0 0,-1 1 0 0 0,0-1 1 0 0,0 1-1 0 0,0-1 0 0 0,1 0 1 0 0,-1 0-1 0 0,0 0 0 0 0,0 0 1 0 0,1 0-1 0 0,-1 0 0 0 0,0-1 1 0 0,0 1-1 0 0,0-1 0 0 0,1 0 1 0 0,-1 1-1 0 0,0-1 0 0 0,0 0 1 0 0,2-2-1 0 0,-1 2-6 0 0,-1-1 1 0 0,1 0 0 0 0,-1 0-1 0 0,0 0 1 0 0,1-1-1 0 0,-1 1 1 0 0,0 0-1 0 0,-1-1 1 0 0,1 0 0 0 0,0 1-1 0 0,-1-1 1 0 0,1 0-1 0 0,-1 0 1 0 0,0 0-1 0 0,0 0 1 0 0,0 0-1 0 0,0 0 1 0 0,0-5 0 0 0,-1 7-1 0 0,-2-15-8 0 0,1 14-3 0 0,0 0 1 0 0,-1 0-1 0 0,1 0 1 0 0,0 1-1 0 0,0-1 1 0 0,-1 1-1 0 0,1-1 1 0 0,-1 1-1 0 0,0-1 1 0 0,1 1-1 0 0,-1 0 1 0 0,0 0-1 0 0,0 0 1 0 0,1 0-1 0 0,-1 0 1 0 0,0 0-1 0 0,0 0 1 0 0,0 1-1 0 0,0-1 1 0 0,0 1 0 0 0,-1-1-1 0 0,1 1 1 0 0,0 0-1 0 0,0 0 1 0 0,0 0-1 0 0,0 0 1 0 0,0 0-1 0 0,-3 1 1 0 0,3-1 2 0 0,-4 0-2 0 0,1 1 0 0 0,0 0 0 0 0,-1 0 0 0 0,1 0 0 0 0,0 0 0 0 0,0 1 0 0 0,0 0 0 0 0,0 0 0 0 0,0 1 0 0 0,1-1 0 0 0,-1 1-1 0 0,1 0 1 0 0,-1 0 0 0 0,1 0 0 0 0,-5 6 0 0 0,8-8 1 0 0,-2 1 21 0 0,0 1 0 0 0,0 0 0 0 0,0 0 1 0 0,1 0-1 0 0,-1 1 0 0 0,1-1 0 0 0,-1 1 0 0 0,1-1 1 0 0,0 1-1 0 0,1 0 0 0 0,-1 0 0 0 0,0 0 1 0 0,1 0-1 0 0,0 0 0 0 0,0 0 0 0 0,1 0 1 0 0,-1 0-1 0 0,1 0 0 0 0,-1 1 0 0 0,1-1 0 0 0,1 0 1 0 0,-1 0-1 0 0,1 0 0 0 0,-1 1 0 0 0,1-1 1 0 0,0 0-1 0 0,1 0 0 0 0,-1 0 0 0 0,1 0 1 0 0,-1-1-1 0 0,1 1 0 0 0,0 0 0 0 0,1-1 0 0 0,3 5 1 0 0,-4-5 0 0 0,2 1 0 0 0,-1-1 1 0 0,0 0-1 0 0,0 0 0 0 0,1-1 1 0 0,0 1-1 0 0,0-1 0 0 0,-1 0 1 0 0,1 0-1 0 0,0 0 0 0 0,1 0 1 0 0,-1-1-1 0 0,0 0 0 0 0,7 2 1 0 0,3-1-1731 0 0,1 0 1 0 0,26-1 0 0 0,-32-1-102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1 472 0 0,'0'0'6246'0'0,"9"25"-3212"0"0,-33 99-299 0 0,-1 10-1300 0 0,22-114-1218 0 0,2 1 1 0 0,0-1 0 0 0,1 0-1 0 0,4 32 1 0 0,-4-48-192 0 0,1-1 0 0 0,0 1 0 0 0,-1-1 0 0 0,1 0 0 0 0,0 0 0 0 0,0 1 0 0 0,1-1 0 0 0,-1 0 0 0 0,1 0 0 0 0,-1 0 0 0 0,1 0-1 0 0,0 0 1 0 0,0 0 0 0 0,0-1 0 0 0,1 1 0 0 0,-1-1 0 0 0,1 0 0 0 0,-1 1 0 0 0,1-1 0 0 0,0 0 0 0 0,0 0 0 0 0,0-1 0 0 0,0 1 0 0 0,0-1 0 0 0,0 1 0 0 0,0-1 0 0 0,5 1 0 0 0,-4-2-289 0 0,0-1 0 0 0,0 0 0 0 0,0 0-1 0 0,0 0 1 0 0,0 0 0 0 0,-1-1 0 0 0,1 1 0 0 0,0-1 0 0 0,-1 0 0 0 0,1 0 0 0 0,-1-1 0 0 0,0 1 0 0 0,1-1 0 0 0,2-3-1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50 312 0 0,'0'0'3500'0'0,"4"-1"-3002"0"0,101-26 3182 0 0,6 9-3623 0 0,-80 16-4667 0 0,-20 0 2677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1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0 196 0 0,'0'0'5638'0'0,"-3"3"-4985"0"0,-5 6-265 0 0,0 0 1 0 0,0 1-1 0 0,1 0 0 0 0,0 0 0 0 0,1 0 0 0 0,0 1 1 0 0,1 0-1 0 0,0 0 0 0 0,0 0 0 0 0,1 1 0 0 0,-3 19 1 0 0,5-8-1238 0 0,2-21 287 0 0,7 0-595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1 144 0 0,'0'0'1549'0'0,"-2"4"-817"0"0,-9 22 1530 0 0,-11 43 0 0 0,7-21-2349 0 0,-9-7-3821 0 0,17-29 2242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7:06:17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19093 7853 139 0,'0'0'139'0,"0"0"-20"0,0 0 10 16,0 0-19-16,0 0-6 0,0 0-3 0,0 0-2 15,0 0 2-15,0 0-5 0,0 0 8 0,0 0-5 16,0 0 0-16,0 0-3 0,0 0-3 0,0 0-1 16,0 0-2-16,4 22-3 0,-4-13-3 0,0 1-4 15,0 0 14-15,0 5-7 0,0 2-1 0,-1-1-4 16,1 3-7-16,0 0-4 0,-1 1-6 0,-2-1-6 15,2 6 0-15,-2-5-10 0,1 5 1 0,-1-5-9 16,1 4 2-16,0-6-10 0,0 3-3 0,-1-3-1 16,2-1-6-16,1-2 0 0,-1-3 1 0,0 3-6 15,-1-2-1-15,2-3 1 0,-1 1-2 0,0-1-5 16,1-3 5-16,0-7-12 0,0 12-9 0,-2-6-11 16,2-6-16-16,0 0-23 0,-2 10-28 0,2-10-36 15,0 0-32-15,0 0-34 0,0 0-36 0,0 0-166 16,0 0-418-16,2-37 186 0</inkml:trace>
  <inkml:trace contextRef="#ctx0" brushRef="#br0" timeOffset="686.95">19192 7722 95 0,'2'-6'142'0,"-2"6"-3"0,5-6 3 16,-5 6-13-16,8-7 0 0,-8 7-5 0,8-6-3 15,-2 2-5-15,3-3-5 0,1 3-9 0,-1-1-2 16,4-3-9-16,1-2-5 0,4 4-7 0,-3-2-5 15,2 1-8-15,-2 2-3 0,2 1-4 0,0 0-6 16,0 1-5-16,-5 1-3 0,1 0 1 0,-2 2-8 16,1 2-1-16,0 0-4 0,0 0 2 0,-2 2-4 15,0 0-1-15,-1 2-1 0,-1 1-1 0,-2 1 0 16,2-1 2-16,-1 2-1 0,-4 3 2 0,4-2 0 16,-1 5 0-16,-2-3 1 0,-2 0 2 0,1 1-3 15,1 1-4-15,-3-1 4 0,3 2-6 0,-3 3-5 16,2-2 2-16,-2 1-2 0,3 0-5 0,-3 2 3 15,2-3 1-15,-2 3-2 0,2-1 2 0,-1 0-2 16,-1 2-1-16,1 5 1 0,0-7 5 0,1 0-6 16,-8 7-4-16,9-8 1 0,-1 2 1 0,0 0-3 15,0-1-1-15,-1-1-2 0,1 1-1 0,-1-3-1 0,-2 2 0 16,4-2 2-16,-4 3-2 0,1-7 0 16,-1 3 6-16,-1-4-7 0,1 8 0 0,0-5-3 15,-1-1 1-15,-3 0 2 0,2-2-1 0,-2 0 1 16,0 3-2-16,-1-5 1 0,-2 2 2 0,1-1-3 15,-3 1-2-15,3-1-1 0,-2-1 3 0,-5-3 0 16,3 1-3-16,-2 0 2 0,-22 4 1 16,16-4-1-16,-4-1-1 0,6-2 3 0,-4 0-5 15,1-3 1-15,6 3 0 0,-6-3 5 0,1 1 1 16,1 1 0-16,2-1 0 0,-2-2 3 0,0 2-1 0,2-2 0 16,2 2-1-16,-1-1-1 0,4 0-2 15,-3 0 2-15,0-1-4 0,3-1 4 0,10 2-3 16,-15-3-1-16,7 3 1 0,8 0 1 0,-11-1-3 15,11 1-9-15,-10-3-12 0,10 3-10 0,-6-3-17 0,6 3-20 16,-3-8-21-16,3 8-19 0,0 0-29 16,0 0-36-16,0 0-28 0,6-19-32 0,-6 19-133 0,5-9-394 15,-5 9 174-15</inkml:trace>
  <inkml:trace contextRef="#ctx0" brushRef="#br0" timeOffset="2039.83">19504 8058 48 0,'0'0'121'0,"0"0"-1"16,0 0-18-16,0 0 12 0,0 0-12 0,0 0-3 16,0 0-1-16,0 0-6 0,-13 3 0 0,13-3-2 0,0 0-12 15,0 0 10-15,0 0-8 0,0 0-8 16,0 0 1-16,0 0-5 0,0 0-6 0,0 0 5 16,0 0-6-16,0 0-1 0,0 0 1 0,0 0-6 0,0 0 2 15,0 0 0-15,0 0 1 0,16 11 6 0,-16-11-5 16,11 2 0-16,-11-2 4 0,15-2-2 15,-6 2 3-15,0 0-7 0,3-3 2 0,3 2-3 16,-2 1-1-16,2-2-3 0,3 2-3 0,2 0-5 0,1 0-3 16,-1-2-5-16,2-1 17 0,6 3-6 0,-8-1-5 15,0-1-4-15,-1 2-3 0,2 0-4 0,-1 2-2 16,0-2-3-16,-2 1-3 0,2 1-1 0,-2-1-1 16,-5 1-5-16,1-2 0 0,0 2-2 0,0-1-2 15,-1 2-2-15,-1-3 2 0,1 4-2 0,-2-4-2 16,2 3-4-16,-2-1 2 0,2-2-1 0,-5 2 4 15,3-2-3-15,-11 0 0 0,13 0-2 0,-13 0 0 16,11 2-3-16,-11-2 2 0,9 0-1 16,-9 0 5-16,0 0-5 0,9 0 3 0,-9 0 0 0,0 0-3 15,0 0 3-15,8-3-4 0,-8 3-2 0,0 0 4 16,0 0-10-16,0 0 2 0,0 0-4 0,0 0-4 16,-10-16 1-16,10 16-1 0,-5-9-2 0,1 3 2 15,0 1-1-15,4 5 2 0,-8-8 1 0,6 2-1 16,-3 2 1-16,-1 0 5 0,6 4-5 0,-9-8 6 15,4 3 2-15,-1 1 0 0,6 4-1 0,-8-7-1 16,5 4 0-16,-3-3 2 0,6 6 2 16,-7-7-1-16,2 3 2 0,5 4-1 0,-5-6-4 0,5 6 4 15,-6-6-5-15,6 6 2 0,0 0 0 0,0-12 1 16,0 12-1-16,0 0 1 0,0 0 3 0,9-7 1 16,-9 7-4-16,9 0 2 0,-9 0-1 0,11 0 3 15,-11 0 0-15,9 7 0 0,-2-3 4 0,-1 1 1 16,1 4 0-16,-1-1 5 0,0 3-4 0,0-3 2 15,-1 2 3-15,-4 3 1 0,2-3 0 0,-1 0-2 16,1 0 0-16,-3 2 3 0,0-2-2 0,0 2-1 16,-1 0 1-16,-1 1 1 0,0-2-1 0,-2 0-2 15,-1 1 1-15,2-2-3 0,-2 1-1 0,1 0 3 16,-1-1-3-16,-1 0 0 0,3-3-3 0,-2 0 1 16,0 0 1-16,0-2-5 0,1 0 3 0,4-5-1 15,-6 8 0-15,3-4 0 0,3-4-4 0,-6 4-13 16,6-4-9-16,0 0-23 0,-8 3-23 0,8-3-27 15,0 0-23-15,-6 4-26 0,6-4-29 0,0 0-29 0,0 0-22 16,0 0-169-16,0 0-426 0,0 0 188 16</inkml:trace>
  <inkml:trace contextRef="#ctx0" brushRef="#br0" timeOffset="2602.86">20274 7731 69 0,'0'0'107'16,"0"0"-5"-16,0 0-3 0,0 0-4 0,0 0-11 16,0 0 1-16,0 0-1 0,0 0 6 0,0 0 1 0,0 0 0 15,0 0-3-15,0 0-5 0,0 0 0 0,0 0-5 16,0 0-3-16,0 0-4 0,0 0-6 0,0 0-5 16,0 0-1-16,0 0-6 0,0 0 0 0,0 0-3 15,0 0-9-15,0 0 0 0,0 0-4 16,0 0-3-16,0 0-6 0,0 0 3 0,0 0-6 0,0 0 1 15,0 0 2-15,0 0 3 0,0 0 0 0,0 0-3 16,0 0 0-16,0 0 3 0,0 0 1 0,0 0-6 16,0 0-3-16,0 0 0 0,0 0-3 0,3 18 3 15,-3-18-4-15,-4 10 4 0,4-10-3 0,-1 19 1 16,1-8 4-16,-3 3 2 0,-1 1 1 0,3 3 5 16,0 1 1-16,-3 1 1 0,1 5 2 0,-1 2-2 15,3-2 3-15,-1 3 3 0,-5-1-5 0,5-2-2 16,-2 3 0-16,0-3-6 0,3-5 1 0,-2 4 2 15,-1 1-9-15,3-5-4 0,1-1 2 0,0-1-2 16,0 0-3-16,1 0-4 0,-1-2 3 0,-1-3-6 16,0-1 4-16,1 0-3 0,1-4-3 0,-1 0-3 15,0-8-8-15,0 10-10 0,0-10-20 0,-1 9-22 16,1-9-21-16,0 0-32 0,0 0-33 0,0 0-35 16,0 0-27-16,0 0-185 0,0 0-423 0,0-29 187 15</inkml:trace>
  <inkml:trace contextRef="#ctx0" brushRef="#br0" timeOffset="3232.7">20364 7647 38 0,'6'-5'152'0,"-2"1"-2"16,2-1-4-16,1 1-5 0,1-3-1 0,0 3-3 16,3-1-4-16,-1 3-8 0,3-2-9 0,-1 1-1 15,1 2-11-15,1-2-6 0,-1 3-7 0,5 0-4 16,-5 1-6-16,0 1-8 0,2 1-7 0,-1-1-6 16,0 1-6-16,4-1 2 0,-3 1-12 0,-1-1-5 15,-1 2-3-15,-4-1-4 0,5 2-4 0,-2-1-2 16,-2 2-2-16,-1 1-1 0,0-2 0 0,-2-1 0 15,3 3 2-15,0-1 3 0,-4-1-3 0,-1-1 4 16,6 3-2-16,-4 1 2 0,-1-1 2 0,-1-1-3 16,2 3 0-16,-2 1 4 0,-3 0-4 0,2 2-3 15,1 4 0-15,-1 1 0 0,0 0 0 0,-2-3-2 16,2 7 7-16,0 0 0 0,-3 2 3 0,2 1 4 16,-3 1-1-16,1-1 2 0,1-4 1 0,-4 5-3 15,4-6 3-15,-4 6-2 0,1-6 2 0,1 6-4 16,0-6-4-16,-3-1 2 0,2 1 0 0,1 0-10 0,-4-1 2 15,0 0-5-15,3-5-1 0,-1-1-1 0,-1 3-4 16,-1-4 2-16,1 0-1 0,-1 0-4 16,-2-1-2-16,1 2 2 0,-2 0-4 0,-2-5 0 15,1 5-2-15,-2-5 3 0,1 2-3 0,-4 1 2 16,-3 0-3-16,1-1 1 0,-1-1 3 0,-1-1-5 16,0-3 2-16,-4 2-4 0,4 1 3 0,-4-4 0 15,1-2-1-15,0 0-2 0,-2-2 1 0,4 1 4 0,2-1-3 16,3 1 2-16,-2-5-4 0,1 3 1 15,1-2 4-15,1 2-7 0,-2-1 4 0,5 0-3 0,-4-1 4 16,3 0-6-16,10 4-2 0,-15-3 1 0,15 3-15 16,-14-5-10-16,14 5-9 0,-10-6-7 0,10 6-7 15,-11-5-8-15,11 5-14 0,-7-3-15 16,7 3-13-16,0 0-17 0,-8-6-21 0,8 6-16 16,0 0-23-16,0 0-17 0,0 0-32 0,15-15-139 0,-15 15-395 15,11-7 176-15</inkml:trace>
  <inkml:trace contextRef="#ctx0" brushRef="#br0" timeOffset="3624.02">21045 7667 47 0,'0'0'201'0,"9"7"-10"0,-9-7-2 16,0 0-4-16,-2 12-1 0,2-12-6 0,-2 15-7 16,-3-9-8-16,4 3-9 0,2 1-10 0,-2-1-11 0,-1 3-4 15,1 4-9-15,2 1-7 0,-2 2-2 0,2-2-2 16,-1 7 1-16,-1 5-2 0,0-1-4 15,1 3-6-15,0 2-2 0,-2 0-4 0,-3 2-5 16,2-1-4-16,-2 0-6 0,3 1-13 0,-3-3-3 0,0 1-9 16,2-2-6-16,0-3 2 0,-1 1-11 0,1-10-4 15,1 1-1-15,-1-6-2 0,0 5-2 0,2-4-10 16,0-1-11-16,1-6-13 0,0-1-18 16,-1 0-18-16,1-7-21 0,0 0-23 0,0 0-35 0,0 0-48 15,0 0-45-15,0 0-37 0,0 0-226 0,0 0-515 16,-2-33 228-16</inkml:trace>
  <inkml:trace contextRef="#ctx0" brushRef="#br0" timeOffset="4436.42">21082 7719 162 0,'0'0'157'0,"2"-12"-11"16,-2 12-3-16,0 0-6 0,4-7-6 0,-4 7 3 16,7-7-4-16,-7 7-4 0,10-7-6 0,0 3-3 15,1-1-6-15,3-1-4 0,-3 1-4 0,8-4-8 16,-2 1-4-16,3 1-9 0,-3 0-1 0,2 2-8 15,3 0-3-15,-4 2-2 0,2 1-4 0,3 2-5 16,-6 2-1-16,2-2-9 0,-1 0 3 0,2 3-5 16,-2 1-2-16,0-1-1 0,0-1-6 0,0 2 0 15,-2 2-5-15,-3-1 2 0,-3-1 1 0,2 0-4 16,0 2 3-16,-1 0-2 0,0 0 2 0,0 1 1 16,-2 2 6-16,0 1 5 0,0 2-2 0,-1 3 1 15,-4-5 2-15,0 2-6 0,0 1 0 0,1 3-4 16,-1-2-1-16,0 3-5 0,2-2-4 0,-2 3-2 15,-3-4-2-15,3 5 2 0,0 0-5 0,-2-3 1 16,2 4-2-16,1-1 0 0,0 6 2 0,2 0-2 16,-5-7-6-16,2 0 0 0,0 7 0 0,1 0 1 15,-1-5-1-15,-1 5-2 0,0-7 2 0,1-1 4 16,-2 2-4-16,-2-1-3 0,2-1 2 0,-2-2 3 16,3 4-2-16,-1-7-2 0,-2 0 12 0,0 0-15 15,2 4-5-15,0-4 3 0,-4-1 0 0,2 2 0 16,-2 3 10-16,2-4-7 0,-5-1 1 0,3 0 2 15,-2-2 4-15,-1 1-5 0,0 1 1 0,-2-2 0 16,-1 0-4-16,1-3-3 0,-5 1 2 0,2-3-4 16,-4-1 2-16,1 0-1 0,-2 0-4 0,-6 0 11 15,1-3-6-15,-6-1-3 0,3-4 4 0,-4 4-7 16,-1-4 8-16,2-1-6 0,0 1-4 0,4 2 5 16,4-2-1-16,-2-1-2 0,3 0 2 0,-2 2-4 15,0-2 11-15,2 1-7 0,1-3 3 0,3 5-8 16,4-1-3-16,-3-1 9 0,1 1-11 0,2 2-8 15,9 2-12-15,-15-4-7 0,15 4-17 0,-12-5-19 16,12 5-13-16,-9-4-24 0,9 4-21 0,-9-3-30 16,9 3-32-16,0 0-35 0,-7-5-31 0,7 5-224 15,0 0-522-15,0 0 231 0</inkml:trace>
  <inkml:trace contextRef="#ctx0" brushRef="#br0" timeOffset="7930.54">22110 7636 108 0,'-13'-5'145'0,"13"5"-3"0,0 0 6 0,0 0-9 15,-12 0 3-15,12 0-4 0,0 0 3 0,0 0 1 0,0 0-5 16,0 0-2-16,0 0-3 0,0 0-3 0,0 0-10 15,0 0-11-15,0 0-10 0,0 0-5 0,0 0-6 16,0 0 2-16,0 0-1 0,0 0-2 0,0 0-3 16,0 0-3-16,0 0 0 0,31-1-8 0,-18 3-4 15,-3-3-2-15,3 2-6 0,-1 0 4 0,1-1-11 16,5 5-7-16,0-3 0 0,0 1-8 0,1-1 5 16,-2 3-9-16,1 0-1 0,-3 0 1 0,2 1-3 15,-2-4-3-15,-3 2-6 0,1-2 11 0,1 2-10 16,-3 0-7-16,0 0 1 0,0 3 1 0,-4-1 0 15,2-2 2-15,-3-3-1 0,6 2-1 0,-8 1-4 16,3 3 13-16,-1-3-10 0,-1 0-3 0,2 0 2 16,-2 4 5-16,-1 1-1 0,2-3 6 0,-3 4-5 15,1-1 4-15,1 1 12 0,-2 2-3 0,3-2 3 16,-4 4 0-16,2 0-1 0,-3 5 13 0,1-1-8 16,2 1 4-16,-4-3-3 0,4 8 2 0,-4 0 1 0,3 0 1 15,-1-3-3-15,3 4-7 0,-5-6 1 16,0 0-6-16,4 6-9 0,-4-7 6 0,3 7-2 15,-1-7 0-15,0-3-7 0,0 2-1 0,-4 2-5 16,6-3-5-16,-4 2 6 0,0-2 1 0,3 0 10 0,-3-1-16 16,0 3 4-16,0-6-6 0,0 0-2 0,-3 3 0 15,1-3 1-15,0 0 5 0,0-1-6 16,2 2-2-16,-5-2 3 0,1-2 5 0,2 3-7 0,-3-3 0 16,0-1 1-16,-1 0-4 0,3-2-1 0,-3-3 5 15,2 2-1-15,-1 1 2 0,-4-1 2 16,4-1-2-16,-3 2-7 0,1-3-2 0,-3 0 5 0,0 0 3 15,-1 0-11-15,-1-1 13 0,-1 2 6 0,-1-4-8 16,1 1-10-16,-4 2 1 0,-2-3 4 0,1 2 1 16,0-4 0-16,0 4 1 0,-1-2-10 0,2 0 4 15,-1 0-2-15,2 0 4 0,-2-2-12 0,3 2 9 16,-2-3 2-16,-1-2-9 0,3 1 9 0,-3 1-1 16,7-3 4-16,-5 2-4 0,2 2-5 0,4 0 9 15,-2-3 0-15,1-1-1 0,2-1-7 0,-1 1 6 16,2 3-7-16,3 0 2 0,-1 0 0 0,6 3-6 15,-12-9-2-15,8 7-6 0,4 2-1 0,-5-8 6 16,5 8 5-16,-2-9-14 0,2 9 0 0,-2-8-1 16,2 8 3-16,0-12 6 0,0 12-11 0,0-12 3 15,0 12-6-15,4-11 9 0,-4 4 10 0,0 7-8 16,5-13-1-16,-5 7 5 0,2-1-3 0,0 1-2 16,0-3 11-16,-2 9-5 0,4-15 0 0,-2 5 2 15,0 0-3-15,2-3 1 0,-4 1 0 0,4-3 1 16,-3-2-1-16,3 0-1 0,-4-1-6 0,1 0 15 15,2-9-4-15,-1 3-4 0,0 5 4 0,-2-6 3 16,6 0-3-16,-6 6 3 0,-3 0-1 0,8 0 3 16,-3 0-4-16,-2 0 6 0,2 1-2 0,-2 5 4 0,2-5-9 15,-1 3 10-15,1 3-1 0,-5-3-1 0,1 4-6 16,2 0 6-16,0 0 3 0,0 1-4 0,0-1 2 16,0 3-2-16,0 8 3 0,0-17 4 0,-2 12-4 15,2 5 2-15,0 0-4 0,2-13 4 0,-2 13 7 16,-2-7-10-16,2 7-8 0,0 0-9 0,0 0-15 15,0 0-17-15,-4-7-12 0,4 7-22 0,0 0-21 16,0 0-31-16,0 0-37 0,0 0-35 0,0 0-32 16,0 0-49-16,0 0-151 0,0 0-477 0,-10 16 211 15</inkml:trace>
  <inkml:trace contextRef="#ctx0" brushRef="#br0" timeOffset="8796.84">19233 8960 172 0,'0'0'208'0,"0"0"1"0,0 0-7 15,0 0 2-15,-9-4-4 0,9 4-10 0,0 0-4 16,0 0-12-16,0 0-8 0,-7 8 1 0,7-8-15 16,-5 7-11-16,4 0-7 0,-2 2-7 0,1 1-7 15,-2 1-6-15,-1 2-5 0,0 4-10 0,1-1-6 16,0 4-9-16,-2 3-7 0,4-3-21 0,-3 6 5 16,3-1-5-16,-3 0-7 0,2-8-1 0,-1 2-14 15,2-1 5-15,1-1-12 0,-2 1 0 0,2-6-2 16,-2 1-13-16,2-1-13 0,1 0-16 0,-2-3-25 0,1-2-23 15,1-7-30-15,-1 10-36 0,1-10-25 16,0 0-33-16,0 0-26 0,0 0-23 0,0 0-198 16,0 0-472-16,0 0 209 0</inkml:trace>
  <inkml:trace contextRef="#ctx0" brushRef="#br0" timeOffset="9269.1">19256 8941 74 0,'0'0'176'0,"9"-5"-15"16,-3 0-4-16,0 0-10 0,4 3-12 0,0-3 2 15,1-1-5-15,-1 3-1 0,4 0-2 0,3-3 2 16,1 4-6-16,2-3-4 0,-2 4-8 0,4 1-6 16,-5 0-10-16,6-2-6 0,-3 4-13 0,0 1-7 15,-3 2-3-15,1 0-8 0,-1 1-7 0,-5-2 2 16,2 5-3-16,2-2-1 0,-3 4-6 0,-4-3 3 15,1 1-2-15,-3 0-4 0,0 2 4 0,-1 3-2 16,-2-2 0-16,0 6-3 0,-3-2 5 0,-1 1-6 16,-1 1-3-16,-2 1-4 0,2 1 2 0,-1 4 3 15,-4 1-4-15,3-6-1 0,-1 6-3 0,0-6-1 16,-4 6-5-16,6-6-6 0,-2 5 3 0,0-5-1 16,0 6-1-16,3-6-6 0,-3 0 3 0,0-1 1 15,0 0-3-15,-2 0 2 0,2 1 4 0,-4-3-8 16,3 0-1-16,-4-1 8 0,1-2-13 0,-1-3 0 15,-1 2 2-15,0-3-1 0,0 0-2 0,-5 0-5 16,-3-3 6-16,0 0 7 0,0-2-13 0,-1-4 3 16,1 0-1-16,-2-4-1 0,1-1-3 0,-1 1-1 15,2-3 0-15,-3-1-3 0,3 1 0 0,0 0 1 16,4-1 2-16,0 2 8 0,2-2-11 0,2 1 0 16,-1 1-5-16,2 2-5 0,0-1-12 0,3 1-4 15,6 4-23-15,-8-5-14 0,8 5-28 0,-6-5-24 16,6 5-24-16,0 0-41 0,0 0-10 0,9-12-37 0,-9 12-173 15,12-6-441-15,-6 5 195 0</inkml:trace>
  <inkml:trace contextRef="#ctx0" brushRef="#br0" timeOffset="9944.58">19780 9258 52 0,'0'0'148'0,"0"0"7"0,0 0-5 0,0 0-2 15,14-9-1-15,-14 9 2 0,9-3-8 0,-2 1-1 16,4-2 0-16,-2 3-5 0,2-1-3 0,3 1-2 16,-1-1-11-16,6 2-4 0,-2-2-10 0,3 1-8 15,-1 2-4-15,-2 1-16 0,20 3 63 16,-23 0-78-16,3 0-10 0,-3-4-2 0,-1 2-6 15,-1 1-5-15,-2-1-4 0,1 0 1 0,-1-1-10 16,-2 1 0-16,-2-1-9 0,0-1-12 0,-6-1-14 16,11 4-17-16,-11-4-36 0,0 0-39 0,0 0-37 15,0 0-48-15,2-14-212 0,-2 14-430 0,-11-12 191 16</inkml:trace>
  <inkml:trace contextRef="#ctx0" brushRef="#br0" timeOffset="10223.86">20062 9088 84 0,'0'0'230'0,"0"0"-17"0,0 0-9 16,0 0-11-16,0 0-17 0,0 0-9 0,0 0-14 0,21 15-2 15,-16-10-6-15,4 1 0 0,-4-1-6 0,4 1-6 16,-3 2-6-16,3 2-1 0,-1 0-9 0,2 5-7 16,3-1-8-16,-7 1-5 0,2 1-12 15,-2-3-2-15,-1 4-6 0,-1-4-7 0,-1 2-10 0,-1 2 2 16,-4-6-6-16,2 3-11 0,-3 1 2 0,-1-3-8 15,-2 5-4-15,2-6-2 0,-5 3-7 0,4-2 3 16,-1-1-9-16,-2-4-10 0,0 1-9 0,3 0-9 16,0-1-13-16,-1-4-19 0,1-1-20 0,5-2-17 15,-8 6-19-15,8-6-17 0,-7 3-21 0,7-3-8 16,0 0-22-16,0 0-10 0,0 0-25 0,2-19-33 16,-2 19-123-16,5-12-386 0,0 4 171 0</inkml:trace>
  <inkml:trace contextRef="#ctx0" brushRef="#br0" timeOffset="10460.73">20347 9071 126 0,'0'0'217'0,"-13"22"-6"0,10-14-1 15,-1 5-6-15,1 5-1 0,1 0-7 0,-2 1-6 16,1 5-2-16,1 3-9 0,0-2-9 0,0-1-12 15,-1-5-14-15,3 6-19 0,-2-6-8 0,4 0-9 16,1-1-12-16,-6-3-11 0,8 2-13 0,-5-6-4 0,0-2-33 16,0 1-23-16,0-4-29 0,0-6-24 0,2 9-24 15,-2-9-33-15,0 0-31 0,0 0-48 16,0 0-34-16,0 0-185 0,6-25-429 0,-6 10 189 16</inkml:trace>
  <inkml:trace contextRef="#ctx0" brushRef="#br0" timeOffset="10871.96">20301 8983 135 0,'3'-4'194'15,"6"-4"-12"-15,0 3-18 0,0-3-10 0,2 1-11 16,1 2-9-16,-1 1 0 0,2-1-1 0,0 0-3 16,-1 4 3-16,5-4-7 0,1 5-4 0,-4 2-5 15,4-2-6-15,-3 4-10 0,3-2-1 0,-4 2-15 16,-2 2-10-16,3 1-5 0,0 4-3 0,-1-2-13 15,-1 0-1-15,-3 4-3 0,1-1-2 0,-1 1 0 16,-1 1 0-16,-3-3-5 0,-1 3 4 0,2 1-5 16,0 2 0-16,-3 0 0 0,0 1 1 0,-2 1-4 15,0-4 2-15,-1 3-6 0,0 3-4 16,-2 3-2-16,1-6 5 0,-1 1-4 0,1-1 0 0,0 2-2 16,0-1-1-16,-2 0-6 0,2-2-3 0,-2 2 5 15,1 0-7-15,-1-1 6 0,-1-1-7 0,0-5 2 16,3 1 0-16,-2 0-6 0,-2-3 1 0,0 2-2 15,-2-2 8-15,-1 0-13 0,1 1 1 0,-4-4 2 16,0 2-8-16,-1-2 2 0,-2-2-11 0,-5 1-9 16,-2-4 0-16,2 2 0 0,-1-2 1 0,-8-1-6 15,7-2 3-15,0-1-4 0,1-2-2 0,-2 0-7 16,2 0 5-16,0-1-8 0,3-1 1 0,-1 0-8 0,4 2-10 16,1-1-14-16,4 0-25 0,1 0-36 15,1-2-48-15,2 0-40 0,2 1-224 0,-1-3-476 16,3-1 211-16</inkml:trace>
  <inkml:trace contextRef="#ctx0" brushRef="#br0" timeOffset="11258.99">21036 8981 202 0,'0'0'213'0,"0"0"-15"0,2 16-12 15,0-9-7-15,-4 4-10 0,0 3 1 0,2 4-6 16,0 0-5-16,0 9-6 0,0-1-5 0,0 3-6 16,-5-8-3-16,4 7-11 0,-4 1-7 0,3-3-12 15,0 2-9-15,-5-2-10 0,6-2-5 0,1-3-14 16,-3-2-7-16,2-4-3 0,1 1-15 0,0-5-12 16,0-2-15-16,0 0-12 0,0-2-18 0,0-7-24 15,-2 8-28-15,2-8-34 0,0 0-41 0,0 0-43 16,0 0-38-16,0 0-184 0,-6-41-435 0,5 22 193 15</inkml:trace>
  <inkml:trace contextRef="#ctx0" brushRef="#br0" timeOffset="11693.27">21052 8906 141 0,'6'-3'177'0,"4"-1"-10"0,1 1-11 16,2 0-6-16,5-2-7 0,-2 1-3 0,4 1 0 15,-2-2-7-15,9 1-5 0,2 1-4 0,-2 2-6 16,1-2-2-16,-6 1-8 0,-2 2-6 0,9 0-14 16,-7 0-4-16,5 2-9 0,-4 1-4 0,-5-2-4 15,2 2-6-15,-2 3-8 0,2 1 0 0,-3 1-5 16,0 2 0-16,-3 0 1 0,-1 3 1 0,-4 0-3 16,0-1 2-16,-2 5-3 0,-3 1 4 0,-2 0-6 0,0 0 1 15,-1 0-2-15,-3 2 4 0,-1-1-4 0,3 8 7 16,-4-7-16-16,1 5 3 0,-1 0-4 0,-3 0-5 15,5-6-3-15,-2 5-4 0,1 0 4 16,-1-6-1-16,-1 0-4 0,1 0 4 0,-8 17 18 16,4-17-27-16,1-3 1 0,0 2-4 0,-2-3 0 15,2 1 3-15,-3-2-5 0,0-4 1 16,1 1-4-16,0-2 5 0,-3 0-5 0,-3-2-5 0,-1 0-1 16,-2-2-3-16,-9-3-7 0,7-2-2 0,-2 0 1 15,2-2 5-15,-9-3-4 0,3-2-3 0,-1 0 6 16,1-3 3-16,-2 1-2 0,15 0 9 0,-7 0-9 15,5 2-5-15,-1-2 2 0,5 6-1 0,-1-1-5 16,3-2-14-16,3 3-18 0,1 1-14 0,0-2-22 16,5 5-31-16,-3-9-40 0,3 9-47 0,0 0-48 15,10-13-193-15,-4 11-477 0,5-2 211 0</inkml:trace>
  <inkml:trace contextRef="#ctx0" brushRef="#br0" timeOffset="12043.01">21952 9050 222 0,'0'7'262'0,"0"-7"-21"0,-1 19-12 15,0-7-12-15,-1 5-12 0,2 2-8 0,-2 0-8 16,0 6-11-16,-4 1-10 0,4 0-10 0,0 0-17 16,-2 2-12-16,-1-3-11 0,3 0-2 0,0 0-22 15,0 0-9-15,-3-5-10 0,3-2-8 0,0 0-3 16,2-2-20-16,-5-4-15 0,5-2-19 0,-4 0-22 15,3-3-27-15,1 1-33 0,0-8-33 0,0 0-33 16,0 0-31-16,0 0-40 0,0 0-207 0,0 0-451 16,0 0 200-16</inkml:trace>
  <inkml:trace contextRef="#ctx0" brushRef="#br0" timeOffset="12546.91">21942 9001 183 0,'0'0'261'16,"4"-5"-27"-16,2 0-23 0,-1 0-20 0,4-1-14 0,5 0-17 16,3 0-11-16,1 0-6 0,3-1-3 0,-2 1-4 15,7-1-3-15,1-1-5 0,0 3-4 16,-8 2-3-16,7-1-13 0,-2 3-3 0,-1 0-6 16,-4-1-13-16,2 0 1 0,2 2-10 0,-6 0-7 0,3 0-3 15,-3 2-10-15,0-2 0 0,1 2-11 0,-6-2-1 16,1 0 1-16,-2 2-7 0,0 1 0 0,1 0-4 15,-3 1 5-15,1 1 5 0,-5 0 1 0,2-1 16 16,0 5-13-16,-3-1 1 0,1 1 6 0,-3 7 1 16,-2-3 0-16,2 4-8 0,-2-3 8 0,0 11-1 15,-2-6 9-15,0 0-5 0,2 0 4 0,0 0-16 16,-2 5-1-16,1 1 6 0,2-4-12 0,1 2 3 16,-2 2-7-16,2 0 7 0,0-5-9 0,3 3 1 15,-3-4-3-15,1 0-2 0,1 2-7 0,0-3 3 16,1 1-4-16,-3 2 0 0,2-3-6 0,0 0-2 15,-1-2 1-15,-3-1-2 0,5 1-2 0,-5-4-2 16,0 0 5-16,-2 1-1 0,-1-1-6 0,-2 0 0 16,-1 1-8-16,-1-1 7 0,-1-2-1 0,-4-1 1 15,1 1-4-15,-5-1 7 0,0-2-6 0,-4-1-2 16,3-2 0-16,-6-2-2 0,2-1 1 0,2 1-5 16,-2 0-3-16,-2-7 5 0,2 2-4 0,0 0-5 15,-1-2 1-15,4 0-7 0,-2-1-3 0,1 0-6 16,6 3-11-16,-5-4 6 0,7 2-15 0,0 1-3 0,1 1-20 15,1-2-16-15,1 3-24 0,8 2-34 0,-12-4-35 16,12 4-58-16,-7-2-77 0,7 2-302 16,0 0-665-16,-10-2 295 0</inkml:trace>
  <inkml:trace contextRef="#ctx0" brushRef="#br0" timeOffset="13171.67">18938 10219 169 0,'0'0'225'0,"0"0"3"0,0 0 1 16,2 10 1-16,-2-10 1 0,-1 8-2 0,1-8-12 15,0 14-6-15,-1-6-13 0,1 2-13 0,0 2-9 16,1 0-13-16,0 3-13 0,-1 3-11 0,0-1-12 16,0 2-9-16,0 0-15 0,1 1-8 0,-1-1-4 15,2 0-16-15,-2-1-10 0,0 0 3 0,0 0-13 0,1-1-3 16,0-1-12-16,-1 1-18 0,2-6-23 15,-1-2-26-15,-2 0-24 0,2-3-33 0,-2 6-196 16,1-12 81-16,0 0-53 0,0 0-248 0,0 0-541 16,0 0 240-16</inkml:trace>
  <inkml:trace contextRef="#ctx0" brushRef="#br0" timeOffset="13904.93">18950 10243 5 0,'4'-6'197'0,"-4"6"-5"16,6-9 1-16,0 3-1 0,3-3 0 0,1 3-3 16,0-1-3-16,4 0-6 0,4-4-5 0,0 3-10 15,2-3-7-15,-1 3-13 0,8-2-11 0,-2 2-2 16,-4 3-13-16,7-2-10 0,-1 1-2 0,1 0-18 16,-6 5-3-16,-1-2-13 0,5 3 5 0,-4 0-23 15,1 1 2-15,-2 1-8 0,-1 1-4 0,-2 1-1 16,1 1-6-16,0 0-7 0,-2 4-2 0,-2-1-2 15,-2 3-1-15,-2 3 0 0,0-1-3 0,-4 3-4 16,0 2 0-16,-1 1-3 0,-2 0-1 0,0 7-3 16,-2-2 4-16,-2 2-5 0,3 0 3 0,-2 0-11 0,1-7 6 15,-2 7-1-15,-2-5 0 0,1 3-4 16,-2 1 2-16,2-2-1 0,-2-2 0 0,1-4 0 16,-1 1-4-16,3-1 7 0,-5 1-4 0,2 6-1 15,0-8 12-15,0-1-11 0,-2-1 0 0,3-3 1 16,-1 0 0-16,-1-2-5 0,-2 0 1 0,0 1 7 15,-1-3-9-15,-1 0-6 0,-2-3 0 0,1-1-5 16,-2-1-1-16,-2 0-7 0,-1-2 3 0,-3 0-3 16,-1-1 4-16,-1 0-2 0,-1-1 4 0,-2 0 1 0,0 0 0 15,1-1 3-15,0-1 2 0,0 2-3 0,-1-2 0 16,1 2 2-16,1-1 6 0,1-3-1 0,1 3-4 16,3 0 0-16,2 1 3 0,0-2 1 15,3 1-3-15,-1-1-8 0,5 2-7 0,-1-2-17 0,7 4-12 16,-8-9-20-16,6 5-28 0,2 4-30 0,0 0-43 15,8-16-34-15,-3 8-58 0,4 1-145 0,0 0-443 16,1 1 196-16</inkml:trace>
  <inkml:trace contextRef="#ctx0" brushRef="#br0" timeOffset="14198.76">19731 10479 235 0,'0'0'257'0,"0"0"-12"0,10-3-17 0,-10 3-14 16,8-1-12-16,-8 1-16 0,14-1-15 0,-6-1-6 15,2-1-17-15,1 2-12 0,1-2-12 0,1 1-10 16,-2 0-12-16,3 0-8 0,3 1-12 0,-3 1-7 15,0-1-10-15,-1 0-8 0,1 0-4 0,-3 1-5 16,2 0-8-16,-3 0-4 0,-1 1-16 0,-9-1-19 16,14 0-20-16,-14 0-25 0,8 0-37 0,-8 0-46 15,0 0-45-15,0 0-48 0,0 0-187 0,3-7-438 16,-3 7 193-16</inkml:trace>
  <inkml:trace contextRef="#ctx0" brushRef="#br0" timeOffset="14490.89">19913 10300 193 0,'0'0'223'15,"0"0"-10"-15,5-5-15 0,-5 5-8 0,7-5-5 0,0 3-13 16,-1-2-1-16,-6 4-7 0,17-3-4 0,-7 3-8 16,1 1-7-16,-2-1-8 0,4 4-11 15,0 0-8-15,-1 1-8 0,-1 1-8 0,3 2-10 16,-4 2-7-16,-1 0-10 0,1 4-6 0,0 0-6 0,-3 3-5 15,-2-1-6-15,0 1-5 0,-3-2-3 0,-2 2 2 16,-2-1-8-16,0 1-2 0,-2-2-6 0,1-1 4 16,-2 3-6-16,0-6-3 0,0 0-7 15,0 0-5-15,0-2-10 0,1 3-11 0,-2-6-18 0,1-2-11 16,2 3-20-16,-1-2-10 0,4-5-20 0,-8 7-22 16,8-7-30-16,-6 5-29 0,6-5-32 15,-6 2-36-15,6-2-178 0,0 0-448 0,0 0 199 16</inkml:trace>
  <inkml:trace contextRef="#ctx0" brushRef="#br0" timeOffset="14730.82">20272 10382 5 0,'0'0'293'0,"0"0"-15"0,0 0-10 0,0 18-10 16,0-18-15-16,-7 15-23 0,4-4-12 0,0 1-3 15,-5 19 176-15,6-14-202 0,2 0-8 16,-3-1-16-16,1 2-9 0,0-1-9 0,0 1-14 16,1-8-12-16,2 4-12 0,-1-3-8 0,2 1-17 15,0-3-28-15,3 0-32 0,-5-3-27 0,0-6-30 16,1 7-33-16,-1-7-41 0,0 0-43 0,0 0-22 16,0 0-32-16,13-24-26 0,-9 12-204 0,-3-1-480 15,3 2 213-15</inkml:trace>
  <inkml:trace contextRef="#ctx0" brushRef="#br0" timeOffset="15152.99">20265 10276 18 0,'3'-9'241'15,"1"-2"-11"-15,-2-1-2 0,2 0-11 0,5-1-12 16,-1 2-16-16,1-1-10 0,1-2-10 0,0-1-9 0,3-1-6 16,1 4-7-16,0-1-4 0,1 2-7 0,5-5-4 15,-4 5-3-15,2 2 0 0,0 2-10 16,-2 3-15-16,0-1-8 0,-2 4-3 0,-1-1-3 15,-3 4 0-15,2-1-1 0,-1 5 3 0,-3 0 0 0,-1 3-4 16,3 0-3-16,-7 4 4 0,5 1-8 0,-2 2-1 16,-2-1-3-16,0 5 0 0,-2 0 0 0,2 4 8 15,-1-5 0-15,-2 4 5 0,4 2 3 0,-5 1 2 16,3 0-4-16,-2-5-5 0,3 6 0 0,0-2-11 16,-2 4-6-16,1-2-6 0,-1-2-6 0,1 0-6 15,2-6-2-15,-4 0-4 0,2 6-6 16,2 0-3-16,-2-7-4 0,0 1-4 0,-1-2-8 15,0-1 4-15,1 0-3 0,0 0-4 0,-3-6 2 0,-3 2-4 16,1-3-1-16,-1 0-3 0,-2-1 3 0,-4-2-5 16,-3 1-7-16,-1-4-2 0,-5-1-7 0,-3 1 4 15,0-6 1-15,0 1-5 0,-1-1 4 0,-5-2-3 16,0-1-6-16,9 2 3 0,-1 0-4 0,-1-2 2 16,2 3 0-16,0-4-1 0,1 3 1 0,4-1-18 15,3 3-18-15,2-3-14 0,-3 1-34 0,5 1-17 16,2-2-19-16,1-3-42 0,3 8-30 0,0-11-50 15,0 11-57-15,9-14-62 0,-4 5-271 0,5 3-695 16,-1-1 308-16</inkml:trace>
  <inkml:trace contextRef="#ctx0" brushRef="#br0" timeOffset="15508.91">20930 10225 163 0,'0'0'307'0,"0"0"-29"15,0 0-27-15,0 0-17 0,0 0-15 0,0 0-8 16,-6 18-8-16,3-7-4 0,3 5-10 0,-2 2-5 16,0 1-4-16,-2 6-15 0,2-1-6 0,-2 4-20 15,1-3-12-15,2-6-5 0,-3 4-17 0,3-2-21 16,0-4-9-16,2 0-2 0,-2 1-23 0,1-7-25 16,0 0-17-16,1-1-19 0,-1-4-27 0,0 2-24 15,0-8-32-15,-3 8-33 0,3-8-44 0,0 0-35 16,0 0-45-16,0 0-214 0,0 0-504 0,-8-19 223 15</inkml:trace>
  <inkml:trace contextRef="#ctx0" brushRef="#br0" timeOffset="15914.92">20952 10139 239 0,'10'-11'234'15,"-1"-2"-15"-15,4-1-13 0,1 1-9 16,-2 1-14-16,5 1-9 0,0 2-13 0,-2 0-1 15,2 1-8-15,2 3 5 0,-1-1-15 0,1 3-3 0,0 2-11 16,0 1-4-16,2 0-7 0,-2 1-7 0,3 4-8 16,-3 3-14-16,0 0-3 0,-2 2-8 15,-1 0-5-15,2 0-9 0,-2 4-5 0,-3 2-2 0,1-1 6 16,-1 7-13-16,2 2 2 0,-5-2 4 0,-2 4-16 16,0-1 10-16,-3 2 11 0,-3-1-2 0,0-1-3 15,-6 0-1-15,3 1-6 0,-2-5 0 0,-3 2-6 16,1 3 9-16,2-6-12 0,2 0-3 0,-7 4 7 15,3 2-6-15,-2-6-3 0,0 3-8 0,3-6 8 16,-3-3 0-16,-1 2-1 0,0-5-1 0,-1 3 2 16,3-5-5-16,-2-2-1 0,-2-1-8 0,1-3 0 15,0 2-3-15,-3-5-4 0,-5 0-9 0,3-2-13 16,-3-1-16-16,-4-3-5 0,1-2 1 0,-4-4 2 16,-2 1 0-16,8 3 5 0,1-1-2 0,0 0 3 15,2 0-3-15,-1 1-11 0,5 1-2 0,-3 1-9 16,5 6-7-16,-1-4-17 0,2 0-11 0,2-1-16 15,6 5-32-15,-11-3-29 0,11 3-50 0,-6-3-43 16,6 3-59-16,0 0-184 0,0 0-536 0,0 0 238 16</inkml:trace>
  <inkml:trace contextRef="#ctx0" brushRef="#br0" timeOffset="16294.92">21921 10096 103 0,'0'0'299'0,"0"0"-24"0,-8 13-20 15,8-4-27-15,0-9-17 0,1 20-17 0,-1-7-10 16,-2 7-2-16,0 0-5 0,2 7-9 0,-5 1-4 0,1 1-13 16,3 2 0-16,-3 0-17 0,0-2-18 0,2-1-2 15,-1-1-19-15,1-3-16 0,0-5-3 0,2-1-18 16,0 0-23-16,-2-5-17 0,2-2-19 15,-2 0-23-15,2-2-22 0,-3-2-24 0,3-7-33 16,-2 6-39-16,2-6-51 0,0 0-25 0,0 0-227 0,0 0-483 16,2-32 214-16</inkml:trace>
  <inkml:trace contextRef="#ctx0" brushRef="#br0" timeOffset="16826.12">21912 10093 140 0,'2'-6'240'0,"7"0"-16"0,0-1-20 16,5-4-13-16,1 2-17 0,1-1-13 0,2 2-6 16,7-2-3-16,-5 8-4 0,0-4 2 0,1 2-4 15,3 1-6-15,3 0-8 0,0 0-8 0,-6 4-14 16,7-3-4-16,-7 2-14 0,2 2-7 0,4-2-11 16,-6 2-4-16,6-2-14 0,-6-1 3 0,-4 2-14 15,6 2 1-15,-5-2-8 0,0 1 2 0,-4-1-8 16,-3 1-2-16,0 1-4 0,1 1 0 0,-1-2-6 0,0 2 3 15,-4-1-2-15,-1 2 0 0,1 1 3 16,-1 0 5-16,-3 0 10 0,2 0 0 0,-1 6 9 16,-2-2 10-16,0 0 2 0,1 8-1 0,-3-4 4 15,2 3-3-15,-2 2 3 0,0 5-7 0,2 2-2 0,-4-6-3 16,2 5-3-16,0 0-10 0,-2 0 3 0,2 1-8 16,-2-1-1-16,1-4-5 0,-1 0 8 0,0 3-5 15,0 1-3-15,2-6-4 0,-2-1 4 16,-1 1-4-16,0 0-3 0,1 0-1 0,0-2-3 0,-2 1-4 15,2 1 1-15,-1-2-4 0,-1-1 2 0,-2 0-9 16,1-2 7-16,0-3-1 0,-1 3-2 0,1-3 3 16,-1-3 4-16,-4 0-7 0,1 0 0 0,-2-2-3 15,-3-1 14-15,-3-5-21 0,-3 3-7 0,-8-3 9 16,7-2-7-16,-7-1 1 0,-1-2 9 0,0-2 1 16,0-1-2-16,0 0 5 0,1 1-5 0,3-3 3 15,-4 0-3-15,2 4 7 0,8 0 4 0,0 0-1 16,-1 3 7-16,4-1-8 0,-2-1 3 0,5 4-8 15,-2 1 4-15,1-5-1 0,5 3-5 0,-1-2-21 16,2 3-18-16,8 1-30 0,-9-5-16 0,9 5-26 16,-9-6-27-16,9 6-37 0,-5-6-45 0,5 6-53 15,0 0-57-15,0 0-237 0,0 0-613 0,8-13 271 16</inkml:trace>
  <inkml:trace contextRef="#ctx0" brushRef="#br0" timeOffset="21490.42">15987 6830 37 0,'0'0'181'0,"0"0"0"0,0 0-12 0,0 0-1 16,0 0-5-16,0 0-7 0,0 0-4 0,0 0-1 16,0 0-3-16,0 0-8 0,0 0-1 0,0 0-7 0,0 0-4 15,0 0-8-15,0 0-3 0,-17-10-9 16,17 10-7-16,0 0-10 0,-10 0-4 0,10 0-11 15,-10-3-5-15,10 3-7 0,-11 0 5 0,11 0-17 16,-14-2-5-16,4 0-4 0,2 2-1 0,8 0-7 0,-18-2 9 16,8 1-13-16,1 1 1 0,9 0-9 0,-18 0 11 15,12 0-10-15,6 0-3 0,-13 1 11 16,13-1-17-16,-9 2 0 0,9-2 0 0,-7 3 1 16,7-3-6-16,-8 6-2 0,8-6 2 0,-4 9 0 0,3-4-7 15,1-5 5-15,0 11-2 0,0-1-2 0,0-10 2 16,1 15-2-16,1-5-1 0,-2 0-3 0,2 1 1 15,-2 3 3-15,1-2 3 0,2 1-2 16,-2-1 0-16,-1 1 4 0,0-1 3 0,0 5-3 0,-1 0 5 16,-3 0 5-16,0-2-1 0,3 3 5 0,-4-3 2 15,1 1-1-15,0 1-2 0,0 0 1 0,0-2 6 16,-2 1-5-16,2 0 1 0,2 1 1 16,-1-6-3-16,1 2 12 0,-1-1-18 0,2-2-5 0,-1 2 4 15,2-2 2-15,-1-2 0 0,1 0-11 16,3-2 6-16,-3-6-6 0,1 15 0 0,2-12-3 0,0 4 2 15,1-3-1-15,1 1-4 0,-5-5 8 0,12 5-1 16,-7-4-3-16,-5-1-1 0,12 2-1 0,-12-2 1 16,12-2-1-16,-12 2-2 0,12-1-1 0,-5 0 2 15,-7 1-15-15,14-3-17 0,-14 3-18 0,12 0-21 16,-12 0-28-16,11-1-32 0,-6-1-36 16,-5 2-30-16,9-1-31 0,-9 1-16 0,8-2-40 0,-8 2-151 15,9-2-470-15,-9 2 208 0</inkml:trace>
  <inkml:trace contextRef="#ctx0" brushRef="#br0" timeOffset="22107.21">16153 6871 15 0,'-5'-4'207'0,"5"4"-8"0,0 0-8 16,0 0-19-16,-5-7-14 0,5 7-15 0,0 0-18 16,0 0-5-16,0 0-6 0,0 0-3 0,0 0 0 15,11-10-8-15,-2 8 89 0,-9 2-101 16,10-2-3-16,-2 0-5 0,-8 2-7 0,14-4-7 0,-9 2-4 15,-5 2-4-15,14-2-5 0,-14 2-4 0,12-1 1 16,-12 1-5-16,11-1-1 0,-11 1-7 16,10 1 2-16,-10-1-2 0,9 3-3 0,-5 1 8 0,-4-4-1 15,4 6-3-15,-1-1 0 0,-3-5 1 0,2 13 2 16,-2-7-1-16,0-6 5 0,-1 16-5 16,0-7 1-16,-1 1-1 0,1 0-2 0,0-1-1 0,-2 1-3 15,2-1-3-15,1 2 3 0,0-1-8 0,-2-1-1 16,2 2 0-16,0-1-4 0,-1 1 7 0,1-1-5 15,1 1-1-15,-1-3 0 0,2 5-6 0,-1-3 2 16,-1 1-1-16,1 1-4 0,-1-2-5 0,2 2 2 16,-2 0 6-16,0 0-4 0,0-2-1 0,0 2 4 15,-3-2 9-15,3-1-1 0,-1 2-1 0,-1-3 11 16,-1 4-11-16,0-3-3 0,-1 1-2 0,-2-1 3 16,2-1 2-16,-2-1-3 0,3 1 1 0,-3-3-2 15,1 0-1-15,-4 1-7 0,2-1 3 0,0-2 2 16,-1 0 0-16,0-1-12 0,8-2 4 0,-14 1-3 15,8 0 3-15,6-1-1 0,-14-1-3 0,14 1 5 16,-13-1-5-16,13 1 2 0,-10-2-4 0,10 2-10 16,-9-1 6-16,4-2-27 0,5 3-22 15,0 0-25-15,-7-6-22 0,7 6-24 0,0 0-19 16,0 0-27-16,3-11-29 0,-3 11-21 0,9-10-28 16,-2 4-26-16,-3 1-200 0,4-2-507 0,1 2 225 15</inkml:trace>
  <inkml:trace contextRef="#ctx0" brushRef="#br0" timeOffset="22694.93">16527 6827 85 0,'-1'-11'214'16,"1"11"-4"-16,0 0-5 0,-5-7-6 0,5 7-9 15,0 0-3-15,-8-7-5 0,8 7-7 0,-6-5-18 0,6 5-7 16,-7-4-11-16,7 4-9 0,-7-2-9 0,7 2-12 16,-9-1-8-16,9 1-12 0,-8-4-7 0,8 4-8 15,0 0-6-15,0 0-6 0,-12 5-6 16,12-5-4-16,-6 2-7 0,6-2-4 0,0 0-5 0,-7 8-5 15,7-8-2-15,-3 5 1 0,3-5-4 0,-1 9-2 16,-1-2-6-16,2-7 6 0,-3 10-3 0,3-2 1 16,0-8 2-16,0 14 0 0,0-5-2 0,-2-3 5 15,2 4-2-15,0-1 4 0,-1 0-3 0,0 1 3 16,-1 0 1-16,2 2 2 0,-1 0-1 0,0 0-1 16,-2-2 4-16,2 4-4 0,-3 1 7 0,2-3-6 15,-1 1 3-15,1 0 0 0,-1 2-2 0,2 0-5 16,-2 3-7-16,2-4 6 0,-2 3 1 0,2-1-1 15,-2-1-8-15,1 1 4 0,1-2 2 0,-1-2-12 16,1 0 2-16,0-2 0 0,1 3-2 0,-4-2-4 16,3-3 6-16,-1 3-4 0,1 0 3 0,0-1-6 15,-2 0-2-15,2 0-4 0,0-3 8 0,0 1-5 16,-1 0 1-16,1 0 0 0,1-8-1 0,-1 12-4 16,1-7 3-16,0-5-3 0,1 13 4 0,0-9 5 15,-1-4-14-15,4 10 1 0,-4-10 7 0,4 8-4 16,-4-8 4-16,5 4-2 0,-5-4 1 0,9 1-1 15,-9-1 0-15,8 4 3 0,-8-4-15 0,9-2-15 16,-9 2-10-16,11 0-20 0,-11 0-20 0,9 0-24 16,-3-3-30-16,-6 3-26 0,13-4-36 0,-8 2-37 15,3-1-30-15,-3-2-245 0,2 2-546 0,-7 3 242 16</inkml:trace>
  <inkml:trace contextRef="#ctx0" brushRef="#br0" timeOffset="23376.35">16709 6863 11 0,'-9'-3'214'0,"9"3"-7"0,0 0-9 0,0 0-6 0,-7-4-17 15,7 4-14-15,0 0-14 0,0 0-16 16,0 0-9-16,0 0-7 0,0 0-7 0,0 0-5 0,0 0-5 16,0 0-5-16,0 0 2 0,16-10-6 0,-10 8-8 15,-6 2-3-15,10-8 1 0,-5 6-11 0,3-1-6 16,-8 3 0-16,10-4-3 0,-5 1-6 0,-5 3-7 15,9-2-2-15,-1 0-1 0,-8 2-2 0,0 0 1 16,13 2 0-16,-13-2 2 0,8 2 7 0,-8-2-2 16,8 5 2-16,-5-2 0 0,-3-3 1 0,5 10 0 15,-4-6 1-15,-1-4-4 0,3 11-1 0,-2-5-7 16,-1-6 19-16,0 15-16 0,1-9-6 0,-1-6-1 16,0 14 2-16,0-6-4 0,2-1-1 0,-1 2-8 15,-1-2 2-15,3 2-4 0,-2-2 1 0,2 3 2 16,-2-1-7-16,1 1-2 0,1 0 6 0,-2-1-5 15,2 2-6-15,-3-2 9 0,2 3-3 0,1-2-4 16,-2 2-9-16,2-2 30 0,-3 0-17 0,2 5-3 16,-1-5 2-16,-1 2-2 0,0 0 2 0,0 0-2 15,2-2-5-15,-2 1 11 0,0-1-4 0,-2 1-1 16,2 1-5-16,2 0 3 0,-1-3 4 0,-2 4 0 16,-1-5 1-16,2 3 7 0,-1-2-2 0,-1 0-2 15,0-1-6-15,1 3 7 0,0-5 2 0,-2 4-15 16,1-1 10-16,-2-4 0 0,0 1 3 0,0 2 2 15,-5 3 26-15,9-11-22 0,-8 9 3 16,3-6 3-16,-1 1-7 0,6-4 0 0,-10 7-12 16,5-6 13-16,5-1-12 0,-9 2 4 0,9-2-8 15,-14 0 3-15,6 0-9 0,8 0 1 0,-13 1-11 0,13-1 0 16,-10-1-13-16,10 1-20 0,0 0-15 0,-12 0-24 16,12 0-23-16,-6-2-24 0,6 2-27 15,0 0-43-15,0 0-46 0,0 0-47 0,-11 2-30 16,11-2-267-16,-4 5-630 0,4-5 280 0</inkml:trace>
  <inkml:trace contextRef="#ctx0" brushRef="#br0" timeOffset="26898.96">14280 6928 184 0,'0'0'197'15,"0"0"-2"-15,0 0-6 0,0 0-5 0,0 0-4 16,0 0-11-16,0 0-6 0,0 0-14 0,0 0-8 16,3 31-12-16,-3-21-2 0,1 5-10 0,-1 2-11 15,-1 1-5-15,4 3-14 0,-6 3-9 0,0 1-4 16,5 2-10-16,-5-2-5 0,6-6-7 0,-5 1-3 16,0-1-8-16,2-2-2 0,-3 0-10 0,2 1-18 15,0-3-21-15,-3-3-20 0,0-2-20 0,2 1-20 16,-1-4-23-16,-1-2-32 0,4-5-18 0,-5 6-28 15,5-6-26-15,0 0-141 0,-13-3-366 0,13 3 162 16</inkml:trace>
  <inkml:trace contextRef="#ctx0" brushRef="#br0" timeOffset="28572.25">14135 7015 134 0,'0'0'126'0,"6"-5"-6"15,2 1-9-15,-3-1 0 0,4 0-7 0,2 1 3 16,1-2-17-16,2-1 9 0,2 0-11 16,3-2-5-16,1 2-6 0,0-1-14 0,7 1-4 0,-6 0-3 15,-1 1-6-15,-1 0-7 0,-1 0-3 0,-3 3-1 16,1 1-4-16,-3 1-4 0,-1 1-2 0,-1 0-4 16,0 0-14-16,-2 3 15 0,-9-3-13 0,12 4 2 15,-7 1-4-15,0 1 5 0,-3 1 0 0,1 2-2 16,-2 2-1-16,2 1 1 0,-3 5-4 0,0-2 3 15,0-1-2-15,1 1-1 0,2 2 5 0,-2-2-5 16,0 3 1-16,2-2 8 0,-1 1-10 0,2 0 6 16,-1-2-1-16,2 1 8 0,-3 0 2 0,2-5 2 15,0 2 4-15,1 4 0 0,-2-5-1 0,-1-2-3 16,2 3 1-16,1-3-4 0,-2 1-4 0,0-2 1 16,1 0 0-16,-1-2-3 0,-2-2 1 0,-1-5-5 15,3 7 5-15,-3-7 0 0,2 7 9 0,-2-7 1 16,0 0-3-16,0 0-3 0,0 0-6 0,0 0 0 15,0 0-2-15,0 0-2 0,0-28 1 0,0 12-7 16,-1 2 2-16,0 3 1 0,1-4-3 0,-2 4 0 16,2-1 6-16,0 2-5 0,-1 3-4 0,1 7 5 15,1-12-3-15,-1 12 1 0,2-10-1 0,-2 10-2 16,0 0 5-16,0-7-3 0,0 7 4 0,0 0-5 16,0 0 10-16,0 0 2 0,0 0 0 0,10 23-1 15,-6-10 1-15,1 1 1 0,-1 1 4 0,2 4-4 16,-2-1 3-16,4 9 2 0,-2 0 3 0,-2-2-2 15,1 2 2-15,-2-1-5 0,0 4-1 0,1-4 5 16,0 0-8-16,-6 0-2 0,2-7 1 0,0-1-2 16,0 7 5-16,-3-4-7 0,0-5 1 0,0 4 1 15,-1-4 3-15,-2-1-4 0,-2 2 6 0,3-7-6 16,-2-1 5-16,-1 0-6 0,2-3 2 0,0-1-1 0,2-3-2 16,4-2-3-16,-14 2 3 0,7-2-4 15,7 0 9-15,-15-8-13 0,7 0-2 0,2-5 3 0,-4 1-3 16,3-7-3-16,1 0 2 0,2 1-5 15,2-1 4-15,3-6-5 0,-1 8 1 0,4-2-2 16,-2 1 1-16,2 2-1 0,3-2-2 0,1 3-6 0,1-2-1 16,0 4-1-16,4-4 1 0,0 4-1 0,0-1 1 15,-1 3 3-15,0-1 1 0,3 1 2 0,-3 4 2 16,-2 1-2-16,3 2 3 0,-2-3-3 0,1 4 6 16,-3 1-4-16,2 0 2 0,-3 6 2 0,2 1 1 15,-4 1 1-15,2 3 3 0,-1 1 2 0,-1 2-1 16,-2 1 3-16,-3 1 3 0,3 3 0 0,-1-1 4 15,-2-1-3-15,0-2-1 0,-1-3 1 0,0 0 7 16,1 3-7-16,-1-2 2 0,0-4-1 0,2-2 1 16,-2-5 4-16,-2 13 4 0,2-13 2 0,2 7 1 15,-2-7 1-15,0 0 1 0,0 0-5 0,-2 10-1 16,2-10-3-16,0 0-3 0,0 0 1 0,0 0 5 16,0 0-8-16,0 0-1 0,0 0-2 0,0 0-1 15,0 0 0-15,0 0 1 0,0 0-1 0,0 0 0 16,0 0-4-16,0 0 4 0,0 0-5 0,0 0 3 15,0 0-1-15,0 0-1 0,0 0 1 0,0-28 1 16,0 28 0-16,0 0-3 0,0 0 0 0,4-7-3 16,-4 7 4-16,0 0 1 0,0 0-1 0,0 0-2 15,0 0 1-15,0 0 0 0,0 0 2 0,0 0-2 16,0 0-3-16,0 0 3 0,3-4-1 0,-3 4 0 16,0 0-2-16,0 0 5 0,0 0-2 0,0 0-1 0,0 0 2 15,0 0-3-15,0 0 1 0,0 0 2 16,0 0-3-16,0 0 1 0,0 0 4 0,0 0-1 15,0 0-1-15,0 0 2 0,0 0 0 0,0 0-1 16,0 0 0-16,0 0 5 0,0 0-4 0,0 0 1 0,0 0 1 16,0 0-2-16,0 0-1 0,0 0 2 0,0 0-1 15,0 0 0-15,0 0-3 0,0 0 3 16,0 0-7-16,-5-10 11 0,5 10-6 0,0-15-1 16,0 5 4-16,0-2-2 0,0-1-8 0,-2-2 3 0,2-3-2 15,0-2 6-15,-1 2-5 0,1-1 9 0,0-1-7 16,-1 2 4-16,1 1-4 0,1-1-1 0,0 3 6 15,2 3-6-15,-2 3-2 0,2-1 3 0,-2 4-1 16,3 0-3-16,-4 6 2 0,4-10 1 0,-1 5-2 16,-3 5 2-16,8-1 0 0,-8 1 5 0,0 0-2 15,13 6 6-15,-7-2 0 0,-1 3 4 0,1 3 5 16,0 0 1-16,-2-2-1 0,0 5-3 16,1-4 1-16,-3 2-1 0,1 1 1 0,-2-2-5 0,-1-2 5 15,1 0 0-15,-3 1-7 0,2-9 5 0,-4 12-4 16,1-5 7-16,-2-2-8 0,2-1-1 0,-4 1 0 15,7-5-2-15,-10 6 3 0,5-5-1 0,5-1-10 16,-14 0-5-16,14 0-14 0,-12-3-13 0,12 3-16 16,-9-4-12-16,6 1-13 0,3 3-17 0,-4-10-18 15,4 10-17-15,1-10 0 0,-1 10-2 0,6-9 8 16,1 3 1-16,-2 2 12 0,1 0 1 0,2 1 11 16,-1 0 2-16,2 0 14 0,2 1 6 0,-5-1 8 15,3 2-1-15,0-2 20 0,-1 1-5 0,-8 2 13 16,12-2 3-16,-5 0 19 0,-7 2 18 0,10-4 15 15,-3 3 19-15,-7 1 14 0,0 0 11 0,17 1 11 16,-17-1 5-16,11 2 5 0,-4-2 7 0,-7 0 1 16,13-2-8-16,-7 4 1 0,-6-2-2 0,17-3-12 15,-8 3 3-15,1 0 0 0,1-2-5 0,0-1 1 16,-1-1-6-16,3 0-9 0,-5-1 0 0,1 0-6 16,1-3-1-16,1 1-1 0,-4 2-6 0,0-1 0 15,1-2-2-15,-3-2 7 0,-2 4-11 0,0-3 10 16,-1 2-11-16,-2 0-3 0,0 7 0 0,-2-12-2 15,0 5 1-15,-2 1-1 0,-1 0 1 0,5 6 1 0,-11-9 1 16,5 5 4-16,6 4 1 0,-11-3-3 0,4 1 3 16,7 2 1-16,-14 2 0 0,8 1-3 15,0 1-2-15,-3 3 6 0,2 2 0 0,0-2 3 0,0 4-3 16,2 1 12-16,-1-2-14 0,1 4-2 0,1 4 2 16,0-1 1-16,1-2 0 0,3 4 0 0,2-2-8 15,-1 0 10-15,1 0-19 0,2-5 6 16,2 3-3-16,2-3-3 0,-1-1-8 0,0-1 11 0,2-3 4 15,3-2-15-15,2 6 12 0,-1-6-17 0,3-2 3 16,0 0 3-16,-6-1-4 0,6-2-12 0,-3-2-28 16,0 1-29-16,1-1-33 0,-4 0-53 0,2-2-52 15,-3 0-68-15,-3 1-290 0,1 0-606 0,-2-1 269 16</inkml:trace>
  <inkml:trace contextRef="#ctx0" brushRef="#br0" timeOffset="34298.92">17799 6979 32 0,'0'0'196'0,"0"0"2"0,0 0-3 0,0 0 0 16,0 0-3-16,0 0-9 0,0 0-6 0,0 0-10 15,0 0 0-15,0 0-11 0,0 0-7 0,0 0-8 16,0 0-9-16,0 0-5 0,0 0-4 16,0 0-12-16,0 0-4 0,0 0-6 0,0 0-2 0,0 0-9 15,0 0 3-15,0 0-2 0,0 0 1 0,0 0 16 16,5-5-25-16,-5 5-8 0,0 0-7 0,0 0-8 16,0 0-6-16,0 0 0 0,-10-14-9 15,10 14-2-15,-7-8-3 0,3 3-5 0,-2 0-11 0,0 1 8 16,-1-3-10-16,0-2 6 0,-2 4-5 0,2 1-3 15,2 0 8-15,-1-1 4 0,6 5-4 0,-14-3-2 16,7 2-6-16,1-2 2 0,6 3-4 16,-12 0 13-16,12 0-17 0,-16 4-1 0,9-1-2 0,1 3 0 15,-4 1-8-15,3-2 1 0,0 2-7 0,0 2 6 16,1-2-4-16,1 2 2 0,1-2 0 0,2 6-8 16,-1-2 19-16,2 5-16 0,1-4 7 0,2 1-1 15,0-1 0-15,1 6-5 0,0-2 6 0,3 0 1 16,1 0-4-16,-2-3-1 0,0-2-6 0,1-1 6 15,2 2-9-15,1-3 9 0,-1-2 5 0,1 2 1 16,1-2 1-16,0-1-10 0,2-2 4 0,-1-4 3 16,-2 2 2-16,1-4 1 0,2 1-5 0,-1-5-3 15,-1 1 4-15,1-3 1 0,-3-1 5 0,2 0-3 16,0-4-4-16,-1 0-2 0,-3-4 1 0,2 5 1 16,-3-1 5-16,-3-4 0 0,1 7-1 0,-3-2 1 15,-3 1 3-15,3 3-2 0,-2-2 0 0,2 3-3 16,0 7 12-16,-3-10 2 0,3 10 0 0,-2-10-1 15,2 10-2-15,-1-7-2 0,1 7-5 0,0 0 2 16,0 0-5-16,-2-10 3 0,2 10-5 0,0 0 1 0,0 0-9 16,0 0 6-16,0 0 1 0,0 0 7 0,0 0-9 15,12 19 3-15,-9-13-8 0,3 4 8 16,0-3-11-16,-1 3 14 0,4-1-6 0,-4 1 9 0,3-1-5 16,0 0 0-16,0 0-6 0,0-3 3 0,0 2 4 15,-1-2-3-15,1 4 9 0,-3-3-16 0,2-3 0 16,-2 1 6-16,2 2-2 0,1-4-28 0,-3-1-32 15,0 0-31-15,-5-2-25 0,9 6-32 0,-4-3-37 16,-5-3-32-16,12 0-38 0,-12 0-38 0,13-3-246 16,-6-1-585-16,2 1 259 0</inkml:trace>
  <inkml:trace contextRef="#ctx0" brushRef="#br0" timeOffset="34588.86">18171 6944 23 0,'0'0'241'0,"0"0"-7"15,0 0-8-15,0 0-5 0,0 0-14 0,0 0-11 16,0-8-15-16,0 8-10 0,0 0-10 0,0 0-8 16,0 0-11-16,0 0-7 0,12 0-1 0,-12 0-23 15,9 0-6-15,-9 0-9 0,13 2-9 0,-13-2-3 16,15 1-15-16,-7-1-3 0,0 0-7 0,-8 0 3 15,15 3-13-15,-7-3-2 0,-2 2-6 0,1-1 1 16,-7-1-15-16,12 2 1 0,-6 1-4 0,-6-3-6 16,9 2-23-16,-9-2-21 0,7 2-22 0,-7-2-21 15,0 0-25-15,0 0-30 0,3 6-36 0,-3-6-33 16,0 0-19-16,0 0-21 0,0 0-147 0,-17 4-410 16,17-4 181-16</inkml:trace>
  <inkml:trace contextRef="#ctx0" brushRef="#br0" timeOffset="34782.89">18219 7019 55 0,'-2'6'171'0,"2"-6"0"0,0 0-8 0,0 0 3 16,-2 7-4-16,2-7 8 0,0 0 6 0,0 0-1 0,0 0-2 15,4 9-9-15,-4-9-7 0,0 0-8 16,8 6-16-16,-8-6-8 0,6 3-10 0,-6-3-9 16,8 1-19-16,-8-1-2 0,10 3-7 0,-5-1-9 0,2-1-10 15,-7-1-6-15,12 2-2 0,-5 2-7 0,-7-4-6 16,13 1-2-16,-7-1-18 0,-6 0-26 0,14 2-41 15,-9-1-42-15,-5-1-57 0,10 0-57 16,-10 0-237-16,11 2-478 0,-11-2 212 0</inkml:trace>
  <inkml:trace contextRef="#ctx0" brushRef="#br0" timeOffset="35410.94">18771 6891 154 0,'0'0'242'0,"0"0"-1"0,0 0-5 16,0 0-6-16,0 0-13 0,0 0-9 15,0 0-12-15,0 0-5 0,0 0-13 0,0 0-10 0,-8 26-9 16,6-17-12-16,0 3-1 0,-1 4-12 0,0-4-14 16,2 0-8-16,-1 1-8 0,0-3-16 0,2 0-6 15,0-3-7-15,-1 1-7 0,1-8-5 0,3 12-13 16,-3-12 1-16,-2 9-8 0,2-9 2 0,-1 7-1 16,1-7-17-16,0 0 8 0,0 0-11 0,0 0 3 15,0 0-9-15,0 0 1 0,6-29-2 0,-2 15 2 16,0-3-4-16,4-2-5 0,1 3-4 15,-3-1 3-15,1 3-2 0,-2 3 11 0,0-2-13 0,0 5-1 16,0 0-6-16,-1-1 6 0,1 1-4 0,-1 4-1 16,0 0-1-16,-4 4 2 0,6-4 3 0,-6 4-5 15,0 0-4-15,0 0 6 0,14 9 1 0,-11-2 1 16,1-1-1-16,-1 3 3 0,2 1-1 0,-1-1 2 16,0-1-8-16,-1 4 4 0,2-2-1 0,-1 3-3 15,-2-4 12-15,2 4-10 0,1-3-4 0,-1-2-13 16,-2 1-21-16,1-1-30 0,-2-2-40 0,2-2-42 15,-3-4-41-15,1 9-30 0,-1-9-27 0,4 4-44 16,-4-4-160-16,0 0-491 0,0 0 217 0</inkml:trace>
  <inkml:trace contextRef="#ctx0" brushRef="#br0" timeOffset="36286.87">18993 6939 188 0,'8'-1'157'0,"-8"1"-7"0,0 0-15 0,0 0 2 16,0 0-3-16,16 0-14 0,-16 0 0 16,7 3-2-16,-7-3-7 0,12 1 0 0,-6 1 0 15,-6-2-5-15,12 0-4 0,-12 0 1 0,15-2-5 0,-7-1-7 16,-1-1-7-16,0 0 0 0,1-2-10 16,0 0-7-16,-2-3-2 0,-1 2 1 0,-1-2 0 15,-1 1 4-15,-2-2 4 0,1 1 2 0,-2 9 1 16,-4-13 2-16,2 6-7 0,-2 2 3 0,0-2-3 0,-5 1 2 15,3 2-5-15,-3 2 3 0,1 1-5 0,8 1 8 16,-18-2-1-16,10 4 0 0,-3-2 11 0,1 2-14 16,2-1-9-16,0 6 8 0,-1 1-9 0,3 2-4 15,0 0-5-15,-1 1 5 0,2 2-22 0,1 0 8 16,1 0-4-16,1 0-6 0,2 3-6 16,2 1-3-16,1-1 4 0,2 1-10 0,1-3-2 0,-1-4-2 15,1 2-1-15,0-1-2 0,3 3-7 0,0-5 6 16,-1-1-6-16,1 3-22 0,1-5-10 0,-1-2-32 15,-2 0-20-15,3 0-18 0,0-3-28 0,-4-1-23 16,6-3-19-16,-2 1 15 0,2-4 13 0,3-2-24 16,-5-1-31-16,5-4-23 0,-1-2-8 15,-2 2 0-15,1 0 6 0,-4-3 3 0,0 1 15 0,-3 5 19 16,2-1 22-16,-2 1 38 0,-1-1 36 0,-2 3 22 16,3 0 17-16,-3-2 24 0,-2 4 17 0,-1 6 36 15,2-13 19-15,-2 13 18 0,-1-9 37 0,1 9 8 16,0 0 13-16,-4-7 8 0,4 7 6 0,0 0-2 15,0 0 1-15,-11 1-2 0,11-1-16 0,0 0-5 16,-6 10-11-16,6-10 3 0,0 12-15 0,0-1-7 16,0-1-5-16,1 0-6 0,1 0-4 0,2 1-8 15,-1 2-1-15,3-4-3 0,4 14 41 16,-3-13-60-16,-1-3-1 0,3 3-4 0,-3-6-6 16,2 2-3-16,-3 0 12 0,2-3-15 0,0 0-4 15,-7-3 2-15,14-1 12 0,-14 1-12 0,13-5-4 16,-7-1-2-16,0 0 5 0,-1-5-3 0,0 3-5 15,-1-4-3-15,-2 0 1 0,1-5 4 0,-2 6-8 16,-1-3 2-16,-4 2 2 0,4-1 2 0,-1 2 1 16,0 3 3-16,1 8 5 0,-3-13 7 0,1 8 3 15,2 5-1-15,-3-9-1 0,3 9-1 0,0 0-3 0,0 0-5 16,0 0-1-16,0 0 4 0,0 0-6 0,0 0-4 16,-4 22 5-16,4-22-9 0,5 19 1 0,-1-7 0 15,0-2-6-15,2 1 8 0,-1-1-10 16,2 1 4-16,-1-1 0 0,2-2 0 0,0 2 0 0,1-5 2 15,1 2 1-15,1-2-3 0,-1-2-2 0,1-1 6 16,-2-1 1-16,1-5 10 0,-5 2-3 0,6-3 16 16,-3-3 0-16,0-2 6 0,-2 1-4 0,1-6 1 15,-1-1-3-15,-1-1-9 0,-2-2 15 0,-3-1-5 16,0 4 0-16,0-2 12 0,-2-1-12 0,-2 2-5 16,1 6 0-16,-2-1-2 0,0 1-3 0,-2 2-2 15,2 0-9-15,-1 2-1 0,0 0-8 0,6 7-12 16,-11-5-19-16,8 2-43 0,3 3-32 0,0 0-36 15,-11 0-37-15,11 0-49 0,0 0-62 0,-5 8-51 16,5-8-238-16,-3 11-624 0,3-11 276 0</inkml:trace>
  <inkml:trace contextRef="#ctx0" brushRef="#br0" timeOffset="38416.78">19872 6628 47 0,'6'4'157'15,"-6"-4"1"-15,0 0-8 0,0 0 5 0,0 0-5 0,0 0-1 16,0 0-8-16,0 0 0 0,0 0-4 0,0 0-4 15,0 0-7-15,0 0-6 0,0 0-6 0,0 0-3 16,0 0 17-16,0 0-5 0,0 0-4 16,0 0-5-16,0 0 3 0,0 0-5 0,0 0 4 0,0 0 2 15,0 0-4-15,0 0 1 0,0 0-11 0,0 0-8 16,0 0-8-16,0 0-8 0,0 0-7 0,0 0-9 16,0 0 2-16,-16-19 2 0,16 19-29 0,-7-4 9 15,7 4-1-15,-11-3-5 0,11 3-3 16,-9-3-3-16,9 3-1 0,-11 0-2 0,11 0-6 0,0 0-5 15,-14 1-2-15,14-1-6 0,-7 3-2 0,7-3 4 16,-9 4-4-16,6 1-1 0,3-5 12 0,-9 9-21 16,6-2 4-16,-1-1-4 0,0 3 4 0,-1 0-1 15,1 1 3-15,1-1-5 0,1 1 1 0,-3-1 3 16,1 2 0-16,3 1 4 0,-3-1 0 0,1 0 5 16,2 3-1-16,-2-3-1 0,1 4 11 15,0-1-1-15,0-2 12 0,-1 5-15 0,2-3 6 0,-5 2-4 16,4-4 4-16,1 3-7 0,0-3 3 0,0 1 3 15,-3 3 1-15,4-4-6 0,0 0 0 0,0 0 3 16,2 1-5-16,-2-1-4 0,2-1-1 0,0 0 2 16,1-1-5-16,2 2-2 0,-1-3-1 0,-2-1 1 15,3 1-9-15,-1-1 3 0,3-3 1 16,0 3 5-16,-1-3-1 0,0-3-1 0,0 4-1 0,2-5 2 16,-1 4 11-16,0-4-13 0,-1 1-17 0,-6-2 16 15,13 3-14-15,-5-3 19 0,-8 0-4 0,14 0-4 16,-14 0 3-16,9-1 0 0,-9 1-19 0,11-4-29 15,-11 4-50-15,8-3-49 0,-8 3-55 0,9-3-68 16,-3 1-71-16,-6 2-304 0,6-6-692 0,-6 6 306 16</inkml:trace>
  <inkml:trace contextRef="#ctx0" brushRef="#br0" timeOffset="39662.25">20148 6820 82 0,'0'0'217'16,"0"-7"1"-16,0 7 1 0,0 0 0 0,0 0-2 16,0 0-7-16,0 0-4 0,0 0-15 0,0 0-6 15,-8-7-18-15,8 7-12 0,0 0-12 0,0 0-16 16,0 0-12-16,0 0-9 0,0 0-14 0,-17 7-10 16,17-7-7-16,-6 6-5 0,6-6-6 0,0 0-10 15,-10 3-4-15,10-3-9 0,0 0-3 0,0 0-2 16,-3 3-7-16,3-3-5 0,0 0-1 0,0 0 0 15,0 0-4-15,0 0-5 0,0 0 5 0,0 0-5 0,0 0-2 16,0 0-4-16,0 0 3 0,0 0-4 16,0 0-6-16,0 0 12 0,0 0-5 0,0 0-6 15,0 0 2-15,0 0-1 0,0 0-3 0,0 0 2 16,0 0-2-16,0 0 0 0,0 0 4 0,0 0 0 0,0 0-1 16,0 0-3-16,0 0 0 0,0 0 2 15,0 0 0-15,0 0-1 0,0 0-3 0,0 0 13 16,0 0-9-16,0 0-1 0,0 0-1 0,0 0 2 15,0 0-4-15,0 0 2 0,0 0 0 0,0 0 0 0,0 0 0 16,0 0-1-16,0 0-2 0,0 0 9 0,0 0-5 16,0 0 2-16,13-15-5 0,-13 15 3 0,0 0 0 15,0 0 2-15,0 0-1 0,0 0-2 0,0 0 2 16,0 0 6-16,0 0-9 0,0 0 4 0,0 0-3 16,0 0 0-16,0 0 0 0,0 0-6 0,0 0 6 15,0 0 1-15,0 0 1 0,0 0 0 0,0 0-1 16,0 0-1-16,0 0-1 0,0 0-3 0,0 0 2 15,0 0 2-15,0 0 1 0,0 0-3 0,0 0 0 16,0 0 4-16,0 0 0 0,0 0-2 0,0 0-2 16,0 0 2-16,0 0 10 0,0 0-12 0,0 0 7 15,0 0 6-15,0 0-11 0,0 0 1 0,0 0-3 16,0 0 1-16,0 0 1 0,0 0-6 0,0 0 3 16,0 0 5-16,0 0-2 0,0 0-2 0,0 0 6 15,0 0-5-15,0 0 1 0,0 0 0 0,0 0 0 16,0 0 3-16,0 0 0 0,0 0 1 0,0 0 0 15,0 0-3-15,0 0 3 0,0 0 2 0,0 0-3 16,0 0 2-16,0 0 2 0,0 0 6 0,0 0 0 16,0 0-2-16,0 0 2 0,-10-6-1 0,10 6 1 0,0 0-2 15,-3-9-2-15,3 9 2 0,-2-9-13 16,2 9 6-16,2-8 3 0,-2 8-8 0,3-11 7 16,-3 5-5-16,4-1 4 0,0 2-5 0,1-2 0 15,1 1 1-15,-1 1 4 0,0-1-5 0,1 3 5 0,-6 3-3 16,12-6-2-16,-7 3 2 0,2 1 5 0,-7 2-6 15,10-2 1-15,-10 2-1 0,13 2 1 16,-13-2 0-16,10 4 2 0,-4 1 1 0,-2 0 1 16,0 1-5-16,2-2 8 0,-3 5 7 0,-1 0-1 0,0-3 3 15,0-1 5-15,-3 4 1 0,1-9 14 0,-3 15-17 16,2-8 6-16,1-7-11 0,-6 15 7 0,1-9 0 16,0 2-5-16,1-2 1 0,-3 2-6 0,3-2 5 15,-1-3-2-15,0 0 1 0,5-3 0 0,-9 9-6 16,6-5-2-16,3-4 6 0,-8 4-11 0,8-4-1 15,-3 5 2-15,3-5-3 0,0 0 11 0,-7 3-15 16,7-3-3-16,0 0 6 0,0 0-6 0,0 0 2 16,0 0-6-16,0 0 9 0,0 0 0 0,0 0-5 15,0 0-1-15,0 0 6 0,0 0-6 0,19 6 15 16,-19-6-15-16,8 3 0 0,-5-1 8 0,2 2-3 16,0 0-7-16,-1 0 11 0,1 1-3 0,1 1-4 15,-1-2 2-15,1 2 1 0,-2 0-1 0,0 0 8 16,-3 1 4-16,-1-7 2 0,0 12-4 0,-1-3-3 15,1-9 5-15,-5 13 1 0,-2-6-1 0,2 3-4 16,-1-2 10-16,-1-1-11 0,0 0 4 0,0 0-5 16,-2-1-1-16,2-2 5 0,0-2-17 0,0 0 16 15,0 1-3-15,7-3 0 0,-13 1-3 0,6-2-1 16,7 1-4-16,-16-4 7 0,11 1-11 0,-1-3 8 16,-2 2-7-16,8 4-2 0,-7-8-1 0,4 1-7 15,3 7-5-15,-3-11-13 0,3 11-8 0,0-11-11 16,0 11-14-16,3-7-9 0,-3 7-16 0,5-8-19 15,-5 8-25-15,8-6-24 0,-8 6-36 0,7-5-24 16,-1 3-33-16,-6 2-225 0,0 0-516 0,12-1 228 0</inkml:trace>
  <inkml:trace contextRef="#ctx0" brushRef="#br0" timeOffset="40312.61">20455 6542 58 0,'0'0'222'0,"0"0"-24"0,0 0-14 15,0 0-19-15,0 0-11 0,0 0-12 0,0 0-9 16,0 0-12-16,0 0-12 0,0 0-4 0,0 0-4 16,11-3-7-16,-11 3 0 0,9 2-6 0,-9-2-2 15,12 1-10-15,-12-1-3 0,15-2-10 0,-6 2-4 16,-1-1-5-16,-8 1-3 0,16 1-4 0,-10-2 12 15,2 2-6-15,-8-1-4 0,13 0-4 0,-13 0 0 16,9 0 5-16,-9 0 4 0,6 3 11 0,-6-3 11 16,5 7-5-16,-5-7-2 0,-2 9-2 0,2-9 6 15,-4 12-7-15,0-2-4 0,1-1-1 0,-3 1-7 16,2 0-1-16,-1 0-7 0,0 4-4 0,3-4-9 16,-1 2-1-16,-1-1-4 0,3 2 3 0,1-2 1 15,-1 0-5-15,1 4-6 0,0-3 0 0,1 0-1 16,0 3-3-16,0-3 5 0,2-1-3 0,-3 2 5 15,2 1-4-15,-1 4 11 0,-2-2 5 0,2 3-4 16,-1-3 1-16,-1-1 5 0,-1-2 6 0,2 0-4 16,-3 2-1-16,1-4 5 0,1 1-4 0,-4 0 1 15,3-1-3-15,-4 1-10 0,0-2 13 0,0 1-3 16,0-3-3-16,-1 2 7 0,0-3-6 0,-2 0-7 16,1 1 3-16,0-1-20 0,0-4 12 0,-3 1-5 15,3-1 2-15,0-3-1 0,8 0 8 0,-17 2-15 16,11-4-4-16,6 2-11 0,-14-4-10 0,10 0-12 15,4 4-16-15,-9-8-22 0,5 4-17 0,4 4-16 0,-5-9-21 16,5 9-19-16,-1-8-21 0,1 8-26 16,0-12-31-16,0 12-39 0,3-9-31 0,-3 9-253 15,4-10-581-15,0 3 256 0</inkml:trace>
  <inkml:trace contextRef="#ctx0" brushRef="#br0" timeOffset="40820.68">20838 6597 120 0,'-1'-9'251'15,"1"9"-7"-15,-4-8-7 0,0 1-8 0,4 7-5 0,-4-10 0 16,4 10-5-16,-5-8-11 0,1 6-6 0,4 2-9 15,-5-9-10-15,5 9-15 0,-4-3-17 0,4 3-10 16,0 0-13-16,-10-3-14 0,10 3-14 16,0 0-6-16,0 0-13 0,0 0-11 0,-13 4-6 0,13-4-10 15,-4 5 3-15,4-5-7 0,-4 7-7 0,4-7-4 16,-2 9-5-16,2-9-6 0,0 9 1 0,0-9-7 16,0 12 4-16,0-6-4 0,0-6-8 15,2 13-1-15,0-7 5 0,0 2-6 0,-2 0 3 0,2 2-2 16,-1-1 0-16,0 3 2 0,-1 0 1 0,0 0-9 15,-1 2 9-15,0-1 6 0,-1 0-5 0,0-1 7 16,-2 4-4-16,0-1-2 0,-2 1 11 0,1 0-2 16,0 2-4-16,-2-1 2 0,2 0 12 0,0 2-9 15,-4-1 2-15,4-4 5 0,-2 3-1 0,2-2-6 16,3-3-2-16,-3-1-3 0,4 2 3 0,-1-2-3 16,0-2-9-16,4 1 8 0,-2-3-10 0,0 1-4 15,0-8-3-15,4 11 5 0,0-5-2 0,0-2-2 16,-1 0 2-16,4 0 3 0,-7-4-3 0,11 7-7 15,-3-7-15-15,-8 0 12 0,13 0 6 0,-2 0-18 16,-11 0-18-16,14-3-28 0,-5 0-27 0,-2 0-33 16,4 0-33-16,-2-4-39 0,-2 1-51 0,2 0-42 15,-3 0-52-15,-1-5-209 0,1 3-591 0,1-1 261 16</inkml:trace>
  <inkml:trace contextRef="#ctx0" brushRef="#br0" timeOffset="41318.24">20944 6728 59 0,'5'-9'217'0,"-1"3"-18"16,1 2-13-16,-1-3-11 0,0-2-9 0,1 4-3 16,1-2-5-16,4 1-2 0,-6 0 0 0,5-2-7 15,-4 6-2-15,4-3-9 0,-2 1-7 0,-1 1-10 16,-6 3-3-16,11-5-12 0,-11 5-5 0,9-1 6 15,-9 1-8-15,0 0 2 0,0 0 3 0,0 0 2 16,7 6-7-16,-7-6-11 0,0 0 2 0,-9 16-13 0,5-10 1 16,-1 3-6-16,1-2-7 0,-1 1 1 15,1 1-4-15,-1-1-10 0,1 2-2 0,3-2-6 16,-3-2-7-16,-1 1 0 0,2 0 7 0,2-2-18 16,1-5-2-16,-2 11-3 0,2-3 10 0,0-8-14 15,0 10 5-15,0-10-10 0,6 6-2 16,-1-3-2-16,-5-3 0 0,9 6 3 0,-4-5 0 15,-5-1-6-15,7 6-4 0,-4-3 3 0,-3-3-3 16,8 6 4-16,-4-3-9 0,1 3 16 0,-5-6-2 0,5 6 2 16,-5-6-7-16,0 16-2 0,1-8 16 15,-2 3-5-15,0-1-6 0,-3 2 13 0,-1 0 8 16,1 0-3-16,1-1 19 0,-2 1-11 0,-1 1 0 16,2 1 4-16,-1-4-3 0,-3 2-4 0,3-4-1 15,0 0 0-15,1-2-4 0,0 0-2 0,2-2-6 0,-4 0 2 16,6-4-5-16,-7 8 2 0,7-8-3 15,-6 1-8-15,6-1-18 0,0 0-10 0,0 0 0 16,-13-8-34-16,13 8-28 0,-8-7-25 0,8 7-28 16,-4-8-29-16,2 4-33 0,2 4-39 0,0-13-41 0,0 13-33 15,0-11-235-15,0 11-591 0,2-12 262 0</inkml:trace>
  <inkml:trace contextRef="#ctx0" brushRef="#br0" timeOffset="41912.87">21193 6472 204 0,'0'0'263'0,"0"0"-23"0,-7-3-27 0,7 3-18 0,0 0-14 15,0 0-16-15,0 0-9 0,0 0-5 0,0 0-1 16,9-9-3-16,-9 9-11 0,0 0-6 0,14-1-12 16,-7 1-8-16,-7 0-6 0,13-2-9 0,-13 2-10 15,14-1-3-15,-9 1-13 0,-5 0-6 0,12 0-5 16,-12 0 4-16,14 3-14 0,-14-3-3 0,9 1-5 16,-5 3-3-16,-4-4 8 0,8 3-4 0,-8-3-1 15,4 5 1-15,-4-5 4 0,4 4 0 0,-4-4 4 16,5 10-3-16,-5-4-1 0,2-1-3 0,-2 5 0 15,0-10 1-15,0 17 6 0,0-6-4 0,0 0 5 16,-2 0-5-16,2-1 3 0,0 4-10 0,0-3 8 16,0 6 13-16,0-2 0 0,-2 0 10 0,2 2-13 15,0 0 0-15,-3 0 7 0,3 2-9 0,0-5-2 16,-1 4 0-16,1 0-2 0,0-2 5 0,-1 2-11 16,2-1-9-16,-1 1 0 0,1 0 2 0,-1-3-8 15,0 2-3-15,3-3 2 0,-1 3-5 0,-2-7-4 16,0 2-1-16,0-1-13 0,0-3 14 0,0 2-3 15,-2 1 2-15,2-4 0 0,-3 0-5 0,-1 2-2 0,0 0 3 16,-3-2-6-16,0-1-1 0,-2 2 1 16,0-4-5-16,-1 3 3 0,2-4 1 0,0-1-4 15,-2 2 3-15,-1-1-1 0,2-1 1 0,-3-2-1 16,4 0-1-16,8 0-3 0,-14-4-5 0,5 1 1 16,0-1-2-16,2 1-3 0,3 0-12 0,4 3 3 15,-11-8-14-15,8 3-5 0,3 5 3 0,-6-6-42 16,6 6-19-16,-2-6-13 0,2 6-25 0,0 0-27 15,0-10-24-15,0 10-35 0,0 0-40 0,4-9-38 16,-4 9-39-16,6-6-212 0,-6 6-592 0,10-5 261 16</inkml:trace>
  <inkml:trace contextRef="#ctx0" brushRef="#br0" timeOffset="42163.03">21515 6751 200 0,'0'0'364'0,"0"0"-24"15,3-7-15-15,-3 7-11 0,0 0-22 0,0-10-27 16,0 10-14-16,0 0-25 0,0-9-15 0,0 9-25 16,0-8-21-16,0 8-8 0,0 0-24 0,5-7-14 15,-5 7-9-15,0 0-13 0,5-5-12 16,-5 5-18-16,0 0-21 0,0 0-29 0,0 0-34 0,0 0-36 15,0 0-47-15,0 0-53 0,0 0-56 0,0 0-53 16,6 17-268-16,-6-17-573 0,0 10 253 0</inkml:trace>
  <inkml:trace contextRef="#ctx0" brushRef="#br0" timeOffset="42364.74">21522 6961 113 0,'-4'8'323'0,"1"2"6"0,1 0 1 0,-1 0 25 16,-2 0-12-16,1-2-12 0,0 3-11 0,1-1-27 16,-3 1-15-16,1-1-22 0,1 3-26 0,-6 1-25 15,3 2-17-15,-1-2-22 0,-2 0-16 0,2-1-16 16,-1 3-14-16,1-8-30 0,2 3-41 0,0-5-58 16,-1 2-86-16,-1-1-80 0,-2 0-107 0,3-3-111 15,0-3-216-15,1 1-658 0,6-2 291 0</inkml:trace>
  <inkml:trace contextRef="#ctx0" brushRef="#br0" timeOffset="48908.83">14149 7517 43 0,'0'0'121'0,"0"0"-12"0,0 0-22 16,0 0 8-16,0 0-4 0,0 0-5 0,0 0-2 16,0 0-6-16,0 0-2 0,0 0-6 0,0 0 0 15,0 0 1-15,0 0-4 0,0 0-1 0,0 0-4 16,0 0 0-16,0 0 6 0,11 8-6 0,-11-8-1 16,7 4-5-16,-7-4-9 0,9 3 0 0,-3 0 0 15,2-2-4-15,-8-1-2 0,16 2-4 0,-2-2 2 16,1 0-1-16,2 1 0 0,4-1-4 0,-1 2-6 15,8-5 7-15,0 3-10 0,-6-2-1 0,6-2-2 16,0 3-1-16,-1-2 1 0,3 0-8 0,-2 0 5 16,1 0-1-16,1 1-1 0,0-2 5 0,1-2 7 15,4 2-4-15,-2-2 0 0,2-1-3 0,-1 3-1 0,1-4 0 16,-1 4-1-16,-2-2-5 0,0 4-3 16,-2-1 0-16,1 1-1 0,-3-2-1 0,3 3-2 15,-2 1-1-15,-1 1 3 0,3-1-7 0,-4 3 4 16,1-2-4-16,-2 2 3 0,2-1-3 0,-1-2-1 0,3 2 2 15,-2 1 0-15,3-5 1 0,1 1 0 16,1-1-2-16,3-1 1 0,3 0-1 0,11-4 4 16,1-2 2-16,-2 3-6 0,2-3 1 0,-11 2 0 15,-2 2 2-15,25-2 0 0,-26 1-5 0,14-1 3 0,0 0-1 16,-3-5 1-16,2 2-3 0,-10 3 2 0,11-3-2 16,1 1 1-16,-13 1-2 0,11-1 2 0,-1 1-1 15,-10 0 2-15,11-1-1 0,0 1-2 0,-15 2 2 16,2 1-4-16,3 1 3 0,-2-1 4 0,1 1-5 15,-1 2-6-15,2-1 4 0,-1 1 3 0,12-2-2 16,-11 2 7-16,11 0-6 0,-14 0-1 0,13 2 3 16,-13 0-2-16,1-1-2 0,-1-2 3 15,15 2-1-15,-18 1-1 0,6 1 0 0,-3-2 2 16,-2 1-1-16,3 1 2 0,-1-1-5 0,0 4 4 0,-4-2-3 16,-1-1 4-16,0 1-5 0,1 0 5 0,-3 1-4 15,-1-1 0-15,3 1 4 0,-1 1-2 0,1 0-1 16,0-3 6-16,-3 2-6 0,2-3 1 0,1 2 2 15,-2-1-1-15,1 0-2 0,-1-1 0 0,2 3 0 16,0-2 3-16,-1-1-3 0,1 0 0 0,1 0-4 16,-5 2 7-16,3 1-2 0,-3-3 20 0,2 3-6 15,0 0-3-15,-2-3 1 0,0 0-2 0,3 2-2 16,-3-1 0-16,-1 1 2 0,1-1-3 0,4 0-2 16,0 1 1-16,0-1 0 0,-1 0 2 0,-3-2-3 15,1 1-1-15,0-3 1 0,2 2 2 0,1 0-1 16,-1-1 0-16,1-1 1 0,1 1-1 0,-1-2 0 15,1 1-1-15,-2-2 1 0,0 3-1 0,1 1-2 16,-3-2 1-16,3 0 6 0,-1-3-7 0,-2 5-4 16,4-3 4-16,-3 1-2 0,-1-1 2 0,2 1-2 15,-3 1-1-15,0 1 3 0,-7-2 0 0,8 0-1 16,-1 3 2-16,1-1 1 0,1 2 5 0,-1-2 3 16,0 1 1-16,3 0 0 0,-1 1 1 0,-2-1-2 15,1 2-1-15,2-1-5 0,-3-1 0 0,3 0 8 16,1 0-8-16,-1 4 0 0,2-4-2 0,-1 0 0 15,-3 0-1-15,7-1-1 0,-5-2-1 0,-1 3 2 16,-2-3-2-16,1 1-1 0,-2 2 1 0,0-3-1 16,0 0 2-16,-7 3-1 0,7 0-1 0,1 0-1 15,-10 0-1-15,2 0 2 0,-1-3 1 0,10 3 0 16,-11 2-1-16,3-2 0 0,4 0 4 0,1 1-4 16,-5-1 0-16,-2 3 0 0,3-3 5 0,4 3-4 15,1-2-2-15,-8 0 0 0,1 2 0 0,1-3-1 16,-1 4 0-16,0-2 4 0,8-2-6 0,-9 2 0 15,2-1 3-15,4 3 0 0,-4-3 0 0,0 1 1 16,-2 0 3-16,2 1-1 0,0 1 4 0,6 1-5 16,-8-4 3-16,10 1-2 0,-7 0 2 0,6 1-4 15,-1 0 2-15,-1-3 1 0,-7 2 0 0,11-1-4 16,-3 0 3-16,1 1-4 0,-2-2 10 0,2 0-12 16,-1 0 6-16,-8 1-2 0,-2-1 5 0,10 2 0 15,-6-2 1-15,2 2 5 0,-5-2-4 0,11-2 3 16,-3 2-3-16,-6 0-1 0,1 0 3 0,6 0-1 15,-5 0-5-15,-2 0 0 0,-4 0 2 0,6-2-4 0,-5 2 1 16,2 0-3-16,-2-1 4 0,1 1 0 0,-6 0 0 16,0 1-2-16,3-2-1 0,-3 2 4 15,-1 1-1-15,-1-2-2 0,-2 0-2 0,2 0 0 16,-4 0 0-16,-7 0 3 0,13 0-1 0,-6 2 0 0,-7-2-2 16,12 0 2-16,-6 1-4 0,-6-1 3 0,0 0 1 15,9 2-4-15,-9-2 3 0,0 0 1 16,7 2 0-16,-7-2 2 0,0 0-9 0,0 0-35 15,0 0-49-15,0 0-71 0,0 0-88 0,0-14-204 16,0 14-490-16,-12-16 218 0</inkml:trace>
  <inkml:trace contextRef="#ctx0" brushRef="#br0" timeOffset="50320.33">20017 7331 6 0,'0'0'118'0,"0"0"3"0,0 0-10 0,0 0 0 16,0 0-10-16,0 0 2 0,0 0-5 0,0 0-9 15,0 0-2-15,0 0-3 0,0 0-10 0,0 0-1 16,0 0-4-16,0 0-4 0,0 0-4 0,0 0-4 15,0 0 1-15,0 0-8 0,0 0-11 0,0 0 2 16,0 0 1-16,0 0-5 0,0 0-1 0,0 0 4 0,0 0 4 16,0 0 0-16,0 0-3 0,0 0 2 0,0 0-1 15,-1 20-1-15,2-14-1 0,-1-6-7 16,3 15 3-16,-3-7 0 0,1 2 0 0,2-3-2 16,-2 3-3-16,0 0-4 0,1 1 5 0,-1 0-7 0,-1-1-2 15,4 2 2-15,-3-1-1 0,0 2-5 0,1-1 1 16,0-2-1-16,-2 0 1 0,0 1-3 0,0-1-1 15,0 1-4-15,0-1 4 0,1 2-7 0,-1-4 3 16,0 2-3-16,0-5 3 0,0-5-6 0,-1 14 5 16,1-14-5-16,0 10 2 0,0-10 1 0,1 8-2 15,-1-8 3-15,0 0-4 0,-1 8-2 0,1-8 0 16,0 0 0-16,0 0 2 0,0 8-5 0,0-8 3 16,0 0-2-16,0 0 2 0,0 0-1 0,0 0 0 15,0 0-1-15,0 0-1 0,0 0 3 0,0 0 1 16,0 0-3-16,0 0 3 0,0 0-2 15,0 0-2-15,0 0-1 0,0 0 0 0,0 0 0 0,0 0 3 16,-13-22-2-16,12 15-3 0,1 7 2 0,-5-7 0 16,2 1-1-16,3 6 1 0,-6-12 0 15,3 6 2-15,3 6 0 0,-6-8-1 0,2 2 1 0,4 6 1 16,-5-8-2-16,1 5 0 0,4 3 2 0,-6-5 0 16,6 5 3-16,-4-5 1 0,4 5 0 0,0 0 8 15,0 0-6-15,-5-6 0 0,5 6-2 0,0 0 5 16,0 0-6-16,0 0 2 0,0 0-4 0,0 0 2 15,0 0-3-15,0 0 2 0,0 0 0 0,0 0 0 16,0 0-1-16,-9 13 3 0,9-13-3 0,1 10 1 16,-1-10-1-16,3 14 0 0,-1-7 1 0,0 0-1 15,-2-7 4-15,2 18-2 0,1-12-3 0,1 4 2 16,-1-1-2-16,0-1 7 0,0-2-3 0,1 0-3 16,-2-1 6-16,3 2-7 0,-1-2-2 0,1 0 3 15,-2 0-1-15,-3-5-3 0,9 4 0 0,-6-1 4 16,-3-3-1-16,13 4-1 0,-13-4 2 0,7 3 1 15,-7-3-3-15,9 0 1 0,-9 0-3 0,11 0 3 16,-11 0-1-16,10-3 4 0,-10 3-1 0,12-5 0 16,-7 3 0-16,0-2 0 0,-5 4 3 0,9-5-1 15,-4 2 2-15,0-2-2 0,-5 5 4 0,8-6 1 16,-8 6 0-16,6-7 3 0,-5 3 3 0,-1 4-2 16,4-9 0-16,-4 9-1 0,4-10-4 0,-1 6 0 15,-3 4 7-15,2-11-6 0,-2 4-4 0,0 7 1 16,-1-8-2-16,1 8 1 0,1-12-7 0,-1 12 2 15,0-9 0-15,0 9-1 0,2-6-1 0,-2 6 3 16,0 0-1-16,0 0-5 0,0 0-7 0,0-10-23 16,0 10-25-16,0 0-33 0,0 0-36 0,0 0-42 15,0 0-41-15,0 0-221 0,0 0-464 0,0 0 205 16</inkml:trace>
  <inkml:trace contextRef="#ctx0" brushRef="#br0" timeOffset="68844.5">16401 12531 37 0,'-7'-8'53'0,"7"8"4"16,-4-5 18-16,4 5 1 0,0 0 13 0,-5-7 18 16,5 7 6-16,0 0 2 0,-6-4 6 0,6 4 0 15,-5-4-1-15,5 4 4 0,0 0-7 0,0 0-1 16,0 0-6-16,0 0-5 0,-7-3-9 0,7 3-4 16,0 0-5-16,0 0-5 0,0 0-2 0,-7 16-3 15,6-4 0-15,-5 4-1 0,4-1-4 0,-2 10 2 16,-1 2-7-16,4-1-2 0,-3 3 0 0,-1 1-6 15,2-1-5-15,-1 4-6 0,0-2 3 0,1 0-8 16,1 1-8-16,0-6-3 0,2-2-2 0,0 1-4 16,0-5-1-16,0-1-3 0,0-7-6 0,1 0-7 15,0 0-22-15,1-3-19 0,-1 1-29 0,0-6-25 16,-1-4-30-16,1 8-43 0,-1-8-51 0,0 0-197 16,0 0-440-16,0 0 195 0</inkml:trace>
  <inkml:trace contextRef="#ctx0" brushRef="#br0" timeOffset="69120.73">16124 12447 50 0,'11'-7'87'0,"4"-5"6"0,1 5 8 0,3-5 4 15,0 3-4-15,8-5 4 0,-1 1-8 0,3 2-1 16,0 2-12-16,-2-1-6 0,0 2-9 0,-7 4-1 16,7-2-11-16,-7 2-4 0,0 1-10 15,0 1-1-15,-2 2-6 0,-5 2-11 0,4 1-4 0,-5 0-12 16,-2 2-16-16,2 1-14 0,-4 2-14 0,-2 2-6 16,0 1-16-16,3 2-2 0,-5 3-15 0,-1 0-3 15,-2 2-8-15,-1 1-76 0,-1 0-175 16,-5 6 78-16</inkml:trace>
  <inkml:trace contextRef="#ctx0" brushRef="#br0" timeOffset="69612.73">16536 12787 63 0,'1'11'94'0,"1"0"13"16,0 1-6-16,0 0 6 0,0-1 4 0,-1 4 7 16,2-3 2-16,1 0-1 0,-2 1-1 0,0-1-5 15,-2-4-4-15,2 4-8 0,-1-5-8 0,-1 3-10 16,3-3-7-16,-3-7-8 0,3 12-1 15,-3-12-12-15,5 4 2 0,-5-4-9 0,0 0 0 0,0 0-8 16,16-14-4-16,-11 6-3 0,0-3-3 0,3-3-6 16,0-2-1-16,-2 1-1 0,-2-3-2 0,1 2-6 15,-2 0 3-15,1 4 0 0,-2 2-3 0,-1 0-6 16,1 4 10-16,-1-3-12 0,-1 9 4 16,0 0-4-16,0 0 0 0,0 0 0 0,0 0 5 15,-9 34 2-15,8-16 7 0,-2 9 4 0,4 0 2 16,-2 5 5-16,0 1 7 0,1 1-2 0,1 2 6 15,0 12 4-15,-1-3-4 0,2-8-1 0,-1 7-6 16,2 3 3-16,-2 0 4 0,-5-2 7 0,3 2-4 16,-1-2-5-16,-1-12-1 0,-3 13-3 0,1-12-3 15,-3-2-4-15,0 2-7 0,0-5-4 0,-1 3 1 16,-1-6 2-16,1-3-4 0,-5 1-1 0,6-10-4 16,1-3-1-16,0-2-4 0,-3-4-7 0,0 1-5 15,-1-6-6-15,-1 0-3 0,2-4-8 0,-5-3-4 16,1-4-5-16,0-2-1 0,-4-8-3 0,3-5 8 15,0 0 0-15,6-2 2 0,-3 0 3 0,6 0 1 0,3-4 2 16,3 3 2-16,2-3 2 0,3 0 2 16,6-1 1-16,-2 1 3 0,4-1-1 0,10-8 2 15,-3 9-3-15,-2 2 2 0,4 2-5 0,1 4-13 16,-1-1-15-16,0 1-16 0,-1 1-20 0,1 2-25 0,-3 2-9 16,3-1-16-16,-2-3-34 0,-2 4-21 0,-3 5-134 15,-3-1-342-15,2 2 152 0</inkml:trace>
  <inkml:trace contextRef="#ctx0" brushRef="#br0" timeOffset="70015.23">16812 13000 88 0,'1'11'192'0,"-1"0"-5"0,0 1-7 16,2 1-5-16,2 2-10 0,-4-3-4 0,2 4-3 16,0-1-9-16,0 2-5 0,2 0-2 0,-2 2-8 15,1-5-8-15,-2 4-10 0,0-1-9 0,-1-2-8 0,0 3-12 16,0-4-9-16,2-2-7 0,-2-1-7 0,1-4-4 15,-1-1-6-15,0-6-5 0,1 10-3 16,-1-10-3-16,0 0-7 0,0 0-5 0,0 0-6 0,0 0-8 16,-2-28-4-16,0 10-26 0,2-2-11 15,-1-7-15-15,1-5-10 0,-1 1-5 0,2-4-5 16,-2 0 8-16,1 1 3 0,0 0 3 0,0 3 9 16,5 2-1-16,-2-1 6 0,4 4 5 15,-3 7-1-15,2 1 2 0,-2 6 8 0,0 0 4 0,1 3-4 16,0 0 15-16,-3 4-3 0,2 1 7 0,-4 4 8 15,10-6 12-15,-10 6 6 0,0 0 5 0,0 0-2 16,11 10 3-16,-7-5 6 0,-4 3-4 0,1-1-1 16,2 1-1-16,-3 3 3 0,-4 0-3 0,5 1-2 15,-5 3-4-15,1 1-2 0,-5-4-4 0,5-2 1 16,-3 0-5-16,1-1 0 0,-1-1-5 0,-2 1-10 16,-2-2-20-16,2-1-18 0,-1 0-19 0,3-3-10 15,-2 1-30-15,3-3-16 0,5-1-15 0,0 0-31 16,-12-1-20-16,12 1-25 0,0 0-117 0,-2-13-344 15,2 13 152-15</inkml:trace>
  <inkml:trace contextRef="#ctx0" brushRef="#br0" timeOffset="70370.84">17029 12837 34 0,'0'0'136'0,"12"2"-9"16,-4-1 6-16,-8-1-4 0,10 3 3 0,-5-2-5 15,-5-1-2-15,13 2-9 0,-8-1-1 0,-5-1-10 16,15 0-5-16,-15 0-2 0,15-2-3 0,-6-2-3 15,1 2-8-15,1-4-2 0,-2-1-12 0,0 0-4 16,1-2-6-16,-2 2-5 0,-1 0-3 0,2-3-1 16,-2 2 0-16,-4-1-2 0,0 2-5 0,1-2-2 15,-3 3-2-15,-1-1 2 0,0 7-3 0,-5-13-2 16,1 7-1-16,-1 1-4 0,-2 3 5 0,7 2-5 16,-17-2 3-16,5 4 2 0,2 0 12 0,-1 4 2 15,-2 0 5-15,3-1 2 0,1 3-3 0,0 3-3 16,0 1-2-16,1 2-1 0,3-3-2 0,-1 4-2 15,-1 0 0-15,3 2-3 0,3-1 0 0,2 0-8 0,-1-1 3 16,3 1-9-16,0 1 3 0,2-5-2 0,3 1-5 16,2 2-3-16,-3-6 3 0,5 3-7 15,2 0-3-15,1-5-1 0,-5 0 3 0,6 1-8 16,3-1-10-16,0-3-18 0,-1-2-25 0,2 1-20 16,-1-3-23-16,2 0-35 0,-1-3-31 0,-1 0-36 15,3 0-25-15,-1-3-46 0,-3-1-158 0,0 0-453 16,1 2 201-16</inkml:trace>
  <inkml:trace contextRef="#ctx0" brushRef="#br0" timeOffset="71036.45">17979 12431 140 0,'0'0'205'16,"0"0"-3"-16,0 0-3 0,-6-6-8 0,6 6-7 16,0 0-11-16,-12-3-12 0,12 3-13 0,-9-3-11 0,1 3-13 15,8 0-13-15,-12 0-9 0,12 0-9 0,-18-1-11 16,6-1-7-16,2 4-8 0,-1-2-7 0,-3 1-5 15,1 2-5-15,-1 0-6 0,1 2-4 16,-6 1-6-16,5 1-2 0,2-1-3 0,-4 1-2 16,4-2-3-16,1 2-1 0,0-1-8 0,5 2 0 0,-3 0 4 15,3 0-6-15,2 1 1 0,-1-1-4 0,1 2 0 16,1-1 1-16,3 3-2 0,-1 0-3 16,0-2-2-16,2 2 3 0,0-1-2 0,0 6 4 15,1-3-1-15,-2 3 3 0,1 0 1 0,-1-1 4 0,1 1 2 16,-2 0 8-16,0 1 1 0,2 1 3 0,-5-1 5 15,2-1 5-15,-3 2 4 0,2-1 6 0,-2 1 3 16,2 2 2-16,-2-2 4 0,1-2-8 0,0 1-3 16,1-1 4-16,-2-2-10 0,3 2-1 0,1-6-8 15,1-1 1-15,0 0-5 0,0-3-10 0,3 0 0 16,0-1-3-16,-3-6 0 0,7 12 2 0,-1-9-7 16,1 1 4-16,-7-4 6 0,19 2-13 0,-6-4-1 15,4 1-9-15,-4-2-22 0,8 0-14 0,-1-3-30 16,-3 3-26-16,1-1-24 0,-3-1-25 0,3-2-14 15,-3 0-35-15,2-1-18 0,-3-1-13 0,2 1-21 16,-5 0-158-16,-2-1-435 0,3-3 192 0</inkml:trace>
  <inkml:trace contextRef="#ctx0" brushRef="#br0" timeOffset="71546.64">18145 12472 1 0,'0'0'179'0,"4"-8"-16"0,0 3-5 15,-4 5-4-15,4-6-7 0,-4 6-7 0,3-7-2 16,-3 7 0-16,7-5-8 0,-7 5-3 0,6-2-7 16,-6 2-5-16,8-5-9 0,-8 5-11 0,9-6-6 15,-3 6-9-15,-6 0-8 0,12-3-5 0,-6 0-9 16,-6 3-4-16,9 0-8 0,-9 0 0 0,10 2 0 15,-10-2 2-15,8 4-1 0,-2 1 2 0,-4-1-1 16,-2-4-2-16,5 15-3 0,-5-7 2 0,1 4-3 16,-1-1-2-16,0 4 0 0,-1-3 4 0,-1 7-3 15,1-2-2-15,-1 1-4 0,0-4 0 0,-3 4 0 16,4-2-7-16,0 1 1 0,0-1 1 0,-1-4-2 16,0 3-2-16,0 2 2 0,1-3-1 0,1 2 0 0,0-1-3 15,-1 4 1-15,1-6-1 0,0 4 5 16,1 0-6-16,0-2-9 0,-1-1 6 0,2 0-2 15,-2 1-2-15,0 1-3 0,1 0-2 0,-1-3 3 16,1-1-5-16,-1 0 2 0,0 0 2 0,-1-1-3 16,-2-1 1-16,2 0 6 0,-1-1 7 0,-2 1-10 0,-2-2 5 15,1 3 0-15,-1-5-5 0,0 2 7 0,-2-2-3 16,-1-1 0-16,0-1 1 0,-1 0-4 16,0-4-7-16,-2 2 6 0,2-2-3 0,0-2 1 15,-3 1-3-15,1-2-1 0,2-1 3 0,3 2-12 0,0-1-3 16,-1 0-13-16,8 3-11 0,-11-7-21 15,6 3-14-15,1-1-29 0,4 5-25 0,-5-6-31 0,5 6-38 16,0 0-32-16,0 0-43 0,6-14-197 16,-3 8-494-16,2 1 219 0</inkml:trace>
  <inkml:trace contextRef="#ctx0" brushRef="#br0" timeOffset="72160.67">18656 12472 28 0,'0'0'205'0,"0"0"-15"16,-5-10-18-16,5 10-9 0,-5-6-1 0,5 6-15 16,-10-6-4-16,5 3-2 0,-2 0-11 0,7 3-1 15,-10-5-9-15,-1 3-6 0,3-1-7 0,-1 0-8 16,9 3-10-16,-20 0-5 0,9 2-10 0,-1-1-3 16,0 1-7-16,-1 1-5 0,2-1-7 0,-2 4-4 15,0-3-5-15,2 0-5 0,-2 3-2 0,4-4 0 16,1 3-9-16,2-3-2 0,-2 2-3 0,2-2-2 15,6-2-4-15,-6 7-2 0,3-3-1 0,3-4-4 16,0 0 7-16,-4 10-8 0,4-10 0 16,0 0-1-16,4 14 1 0,-3-8-5 0,2 0 1 0,-1 2 2 15,1 3-1-15,1-3 0 0,1 5 1 0,-3-2-2 16,1 0 2-16,-3 0 2 0,4 1-5 0,-3 3-1 16,0-2 0-16,1-1 2 0,-1 0 4 0,-1 5 5 15,-1-1 2-15,-1 1 9 0,1-3-2 0,-2 4 5 16,0-2 5-16,-1-1 6 0,0-3 3 0,2 6 7 15,-2-3-6-15,0 2 3 0,3-2 0 0,-2 1-4 16,2 1-3-16,-3-5 3 0,2 0-6 0,0-1 1 16,2 2-4-16,0 3-4 0,1 5 30 15,0-10-37-15,1-1 1 0,0-3 0 0,1 2-7 16,0-4-5-16,0 5 5 0,1-4-4 0,1 3 0 16,3-5-2-16,0 0-2 0,-1 2 3 0,2 0-4 15,1-2-1-15,-1-1-1 0,-2 1-8 0,6-2-20 16,-4 1-20-16,2 0-21 0,2 1-26 0,-5-2-20 15,3-1-38-15,-11-1-42 0,22 0-40 0,-10-1-47 16,-2-1-170-16,-10 2-484 0,16-8 214 0</inkml:trace>
  <inkml:trace contextRef="#ctx0" brushRef="#br0" timeOffset="72722.73">18863 12383 188 0,'0'0'248'0,"3"-7"-26"16,-3 7-19-16,0 0-20 0,0 0-20 15,4-5-13-15,-4 5-9 0,0 0-14 0,6-6-10 16,-6 6-11-16,9-5-10 0,-1 2-10 0,-3 0-8 0,1-1-7 16,-6 4-12-16,13-4 1 0,-5 1-9 0,-8 3-1 15,11 3 0-15,-11-3-8 0,12 5 6 0,-7-2 3 16,1 2 3-16,-2 0 1 0,-1 2 3 16,0 1 4-16,0 3-1 0,-2 2 3 0,-1-1-6 0,-1 3 2 15,1 1 3-15,-1-4-9 0,-1-1-4 0,2 6 2 16,-2 0-7-16,2 0-6 0,0 0 2 0,0-1-4 15,0 2 0-15,2-2 3 0,-2 0-4 0,2 3-3 16,-1-2 2-16,0 1 1 0,2-2-2 0,0 2-3 16,-2 2-1-16,4-3-4 0,-3 2-2 0,0 0-3 15,1-2 2-15,-2 2-3 0,2-1-1 0,0 1-2 16,-2-5 0-16,2 4-3 0,-2 0-2 0,0-2-2 16,-1 1-1-16,-1-2 2 0,1 5 4 0,-1-5-1 15,-1-4 13-15,0 4 13 0,-2 1-9 0,0 0 0 16,0-5 8-16,-2 1-2 0,0-1 2 0,-2-3-9 15,0 4-6-15,-3-5-1 0,1 2-1 0,-5 0-6 16,3-3 7-16,-1-1-10 0,0-3 1 0,2 2 8 16,-3-3-6-16,1-1-10 0,0 1 1 0,2-2-6 15,0 1-16-15,4-2-29 0,7 2-25 0,-14-6-34 16,7 5-38-16,1-3-47 0,6 4-58 0,-7-11-64 16,5 6-249-16,2 5-605 0,-3-11 267 0</inkml:trace>
  <inkml:trace contextRef="#ctx0" brushRef="#br0" timeOffset="75516.78">15785 12045 115 0,'0'0'135'0,"0"0"-11"16,-22-4 0-16,22 4-14 0,-9-6 0 0,5 2-9 16,-2-2-9-16,-1 2-2 0,0-3-8 0,-2-1-3 15,-3-1-6-15,-2-1-11 0,-1-2-10 0,-2 1-2 0,-6-7 4 16,-2 1-21-16,-2-2-1 0,0 0-1 15,0-4-2-15,-2 2 1 0,-12-5-5 0,9 6-9 16,-12-9-1-16,-5 4 0 0,0-3 0 0,3 5-6 16,-1-1-4-16,0 3 3 0,0 1 0 0,11 6-10 0,1-2 11 15,-13-1-7-15,13 2-2 0,-12-4 4 0,11 8 1 16,1-4 1-16,2 2-1 0,1-5-3 0,-2 1 3 16,2-1-3-16,-1 0 1 0,-1 0 3 15,1-1-8-15,1-2 6 0,1 3-6 0,1-3 5 0,-1 0-4 16,2 0-3-16,-3 2 13 0,1 2-11 0,3-2 2 15,1 4-5-15,3-1 2 0,6 4 1 16,-1 3 6-16,3-2-4 0,0 1 4 0,2 5-3 0,3-1 5 16,3 1 0-16,1 1-13 0,1 1 7 0,6 3 2 15,-11-7-4-15,6 5 7 0,5 2-3 0,-5-4-2 16,5 4-7-16,0 0 11 0,0 0-2 16,0 0-2-16,0 0-7 0,0 0 10 0,-5-6-7 0,5 6 4 15,0 0 8-15,0 0-6 0,0 0 0 0,0 0-1 16,0 0-5-16,0 0 4 0,19 13-1 0,-19-13 2 15,9 3-2-15,-9-3-6 0,9 3 7 0,-9-3-2 16,10 0 9-16,-10 0-7 0,8 0-2 0,-8 0-1 16,0 0 3-16,9-4 4 0,-9 4-2 0,0 0 1 15,5-5-4-15,-5 5 1 0,0 0 0 0,0 0-3 16,0 0 4-16,-7-16 4 0,3 10-5 0,-2 2-1 16,1-2 1-16,-3-2 1 0,1 3-4 0,-1-4 2 15,1 0 10-15,-2 4-5 0,1-3-2 0,0 2-5 16,1 0 1-16,-1 0 3 0,3 3 0 0,5 3 1 15,-10-5-9-15,6 0 6 0,4 5-2 0,-8-5 1 16,8 5-1-16,0 0 2 0,-3-8 2 0,3 8-2 0,0 0 3 16,0 0-6-16,0 0 0 0,7-14 3 15,-4 8 1-15,-3 6-2 0,7-7-11 0,-4 3 16 16,-3 4-4-16,4-6-1 0,-4 6 8 0,0 0-1 16,0 0-4-16,0 0 2 0,0 0-3 0,0 0 11 15,0 0-10-15,0 0-2 0,-22 23-1 0,12-8 0 16,-2 0 6-16,-4 5 4 0,-2-1-4 0,0 2-3 15,1 0 2-15,1 1-1 0,-2 2 9 0,3-2-4 16,-1-2 0-16,6-4 2 0,1 1-4 0,0-3 3 16,4-1 1-16,2-1-4 0,2-1-3 0,0-2 6 0,2 0-4 15,3-4-2-15,0 0 6 0,-4-5 0 16,12 4-6-16,-5-4 5 0,3-1-8 0,3-2 6 16,-2-2 0-16,6-3-4 0,-5 1-2 0,0-3 3 15,0 2-6-15,-3 0 8 0,0 1-3 0,0-1 5 0,-3 3-14 16,-1 0 16-16,3-1-2 0,-6 0 8 0,3 0-13 15,-5 6 1-15,4-10 3 0,-4 10-3 16,0-10-7-16,0 10 7 0,-1-10-12 0,1 10 10 16,-3-11-7-16,1 3 1 0,2 8-6 0,-1-12 7 0,1 12-4 15,0-14 1-15,1 4-1 0,1 2-2 0,1-2 1 16,-2 3-3-16,3-5 5 0,1 3 4 0,-1-1-5 16,1-1 2-16,0 0 1 0,3 1 4 0,-3 0-6 15,8-3 2-15,-7 5-1 0,3-2-1 0,-1 0 1 16,0 2 4-16,2 2 3 0,-3 0-4 0,0 3 4 15,1 1-1-15,-8 2 1 0,11-1 1 0,-11 1 2 16,10 6 3-16,-3 3 6 0,-1-2 7 0,4 5 0 16,-2 2 0-16,1 0-1 0,-5-1-1 0,6 2 3 15,-2-2-2-15,4 2 0 0,0-1 3 0,2 0 1 16,1-1-3-16,2 0 3 0,1-3-2 0,7 5-1 16,-7-6-4-16,8 1 2 0,-6-3-3 0,1-1-2 15,0-1 2-15,1 0-3 0,-3-3-3 0,4 1-27 16,-4-3-40-16,1-3-53 0,-5 2-216 0,-3-3-355 15,-1-1 157-15</inkml:trace>
  <inkml:trace contextRef="#ctx0" brushRef="#br0" timeOffset="77344.43">19617 12368 202 0,'0'0'205'0,"0"0"-2"0,0 0 3 15,0 0-1-15,0 0 0 0,0 0-4 0,0 0-4 16,-11 21 0-16,8-10-9 0,2 3-4 0,0 0-11 15,-3 5-8-15,4 0-16 0,-2 6-11 0,3 0-13 16,4 3-5-16,-4-1-8 0,-1-1-13 0,1-1-4 16,2 3-2-16,2-3-5 0,-4 0-15 0,2-1-11 15,-3-5-2-15,1-1-10 0,-1 0 4 0,1-1-7 16,-1-2 2-16,2-4-10 0,-1-2 0 0,-1-1-8 0,0-8-3 16,0 11-5-16,0-11 2 0,3 5-10 0,-3-5-2 15,0 0 4-15,0 0 0 0,0 0-5 16,17-14-6-16,-11 6 1 0,3-5-3 0,3 0-2 15,-2 1-7-15,1 0 0 0,-1 1 1 0,1-1-2 0,5 2 1 16,-4 1 1-16,0 4-1 0,1 0-6 0,-2 1 24 16,2 2-23-16,-1 1-2 0,-2 1 3 15,1 1-7-15,-2 2 8 0,-2 0 0 0,2 3 1 16,-3 3 5-16,-2-2-5 0,0 4 2 0,-3-1 0 0,-1 0 5 16,-1 1 3-16,-2 1-5 0,-2-3 2 0,-1 1-3 15,-2-2-2-15,0-1 5 0,-1 0 0 0,-2 3 2 16,1-4-1-16,-2-4 0 0,-2 4-2 0,1-4 4 15,-1 1-3-15,1-3-4 0,1 0 1 0,-1-3 0 16,0 0 2-16,0 0-2 0,4 0-8 0,-1-1-5 16,0-1-9-16,5 1-4 0,-2-2-10 0,3 1-12 15,4 5-15-15,-3-10-13 0,0 4-20 0,3 6-22 16,5-11-35-16,-1 4-40 0,1-2-46 0,4 2-252 16,0 1-533-16,0-1 237 0</inkml:trace>
  <inkml:trace contextRef="#ctx0" brushRef="#br0" timeOffset="77574.43">20067 12670 12 0,'0'0'197'0,"8"0"-22"16,-8 0-13-16,9 0-19 0,-9 0-15 0,11-1-10 15,-11 1 8-15,12-1 1 0,-4 2 7 0,3-1-1 16,-3 0 2-16,2 2-11 0,2-2-4 0,-1 1-9 15,1 0-9-15,1-1-12 0,-1 2-8 0,1-1-8 16,-2-1-10-16,1 1-6 0,-1 0-7 0,0-2-15 16,-4 2-31-16,-7-1-37 0,14 1-36 0,-7-1-35 15,-7 0-29-15,6 2-34 0,-6-2-169 0,0 0-362 16,0 0 160-16</inkml:trace>
  <inkml:trace contextRef="#ctx0" brushRef="#br0" timeOffset="77753.85">20142 12816 197 0,'0'0'230'0,"8"6"-13"0,-1-3-8 0,-1-1-11 15,-6-2-13-15,13 2-13 0,-7 0-13 0,3 0-17 16,1-2-7-16,0 0-14 0,1 0-11 16,-3 0-9-16,2 1-15 0,2-2-10 0,-1 2-22 0,-2 1-42 15,2-4-52-15,-1 4-63 0,1-4-59 0,-11 2-189 16,15 0-378-16,-9 0 167 0</inkml:trace>
  <inkml:trace contextRef="#ctx0" brushRef="#br0" timeOffset="78308.33">20604 12629 126 0,'0'0'181'0,"0"0"-12"0,0 0-13 16,0 0-4-16,0 0 5 0,0 0 12 16,0 0 3-16,0 0 9 0,0 0-4 0,0 0-7 0,-6 22-4 15,4-11-9-15,-2 6-7 0,1-5-16 0,0 5-11 16,-1-6 6-16,-1 4-26 0,3-3-8 0,-1-2 2 16,2 0-16-16,-3 1-12 0,1-4-7 0,2-1-10 15,1-6 3-15,0 10-7 0,0-10-6 0,-1 7-4 16,1-7 0-16,0 0-7 0,0 0-6 0,0 0-5 15,10-17 6-15,-5 6-9 0,4-4 2 0,1-2-9 16,3-5-6-16,-1 0-10 0,-1 2-2 0,2-3-4 16,-3 8 5-16,0-1 1 0,4 3 3 0,-3 0-6 15,-2 6 7-15,1 0 0 0,-3-1-3 0,-1 5 0 16,0 0 11-16,-6 3-12 0,0 0 25 0,14 8 7 16,-11-1 3-16,0 0 1 0,0 5-2 0,0 3 5 15,-3-3 2-15,0 4-1 0,1-2-6 0,-1-1 0 16,-1 1-8-16,2-2 10 0,0-1-12 0,0 1 8 15,-1-3-16-15,3 1-16 0,-2-2-20 0,2-2-28 16,-1-1-25-16,-2-5-31 0,7 6-20 0,-7-6-52 16,5 2-37-16,-5-2-34 0,0 0-226 0,15-13-518 15,-11 8 229-15</inkml:trace>
  <inkml:trace contextRef="#ctx0" brushRef="#br0" timeOffset="78698.31">20916 12636 91 0,'0'0'209'16,"10"3"-22"-16,-10-3-16 0,0 0-14 0,0 0-11 16,10 2-8-16,-10-2-2 0,10-1-3 0,-10 1-4 15,12 1-4-15,-12-1-3 0,13 0-8 0,-8 2-12 16,-5-2-7-16,16 0-8 0,-8 0-6 0,1 0-3 16,0-3-9-16,0 2-6 0,-4-2-1 0,3 0-4 15,-4-1-6-15,2-3 2 0,-2 1-7 0,3-1-5 16,-3-3-2-16,-1 1-2 0,-3-3-3 0,1 2-7 15,-4 0-3-15,2-1 4 0,-5 0-2 0,2 0 1 0,-1 2 4 16,-4 0 1-16,1 0 4 0,0 4-4 16,-3 2 8-16,0 2-4 0,-1 1 0 0,0 2 3 15,-5 4 3-15,1 3-4 0,1 1 3 0,3 3 6 0,0 1 7 16,0 2-3-16,4 3 2 0,-1 5 0 16,3-5-6-16,-1 6-2 0,0 0 2 0,5-5-9 0,2-2 11 15,0 1-6-15,2-3-1 0,0 1-18 16,4-1 13-16,-2-4-8 0,1-3-1 0,1 2 4 15,2-2-16-15,3-2-14 0,-1-3-19 0,1 1-21 0,-1-3-29 16,3-1-23-16,1-2-27 0,-4-2-31 0,6-5-31 16,0-1-31-16,-3 0-21 0,2-3-22 0,-2 0-20 15,1 0-154-15,-4 0-462 0,-1 0 204 16</inkml:trace>
  <inkml:trace contextRef="#ctx0" brushRef="#br0" timeOffset="79194.64">21134 12615 110 0,'0'0'202'0,"0"0"6"0,-3-6 2 0,3 6-13 0,0 0-5 16,0 0-12-16,0 0-9 0,0 0-6 0,0 0-10 16,0 0-6-16,0 0-10 0,0 0-7 0,-7 22 0 15,7-12-12-15,2 1-10 0,0-1-7 0,0 3-8 16,0-2-8-16,0-1-10 0,6 2-7 16,-6-2-10-16,4 0-1 0,-1 1-8 0,0-3-5 0,1 0 0 15,2 1-5-15,-2-7-10 0,0 3 3 0,1-4-2 16,-3 3-7-16,-4-4 1 0,15 0-1 0,-15 0 0 15,10-8-4-15,-5 1-1 0,2-2-1 0,-2-2 1 16,1 0-10-16,-3-1 1 0,5-3-2 0,-4-1 2 16,2 0-4-16,-2 1 3 0,-2-1-5 0,0 4 1 15,-1 2 5-15,-2 1-8 0,1 2 6 0,0 7 1 16,1-11-1-16,-1 11 0 0,-1-10 0 0,1 10 2 16,0 0 0-16,0 0-2 0,0 0-5 0,0 0 0 15,0 0 10-15,0 0-13 0,0 0 4 0,2 37 0 16,-1-24-5-16,3-3 0 0,-2 2 2 0,3-1 0 15,2 4 0-15,-1-4-3 0,-1 1 2 0,1-3 1 16,3 1-2-16,-1-3 3 0,0 2-3 0,-2-2 3 16,1-1-1-16,1-3-2 0,0 2 0 0,-1-3 6 15,-7-2-5-15,16-2 1 0,-10-1 4 0,3-2 0 16,0-2 10-16,-1-2 2 0,-2 2 4 0,-1-6-1 16,3-3 6-16,-6 7 3 0,3-10-6 0,-2 0 6 0,1 0-4 15,-4-1-7-15,2 1-2 0,-4-6 0 0,0 5-5 16,0 1 2-16,-3 0-3 0,2 0-1 15,-1 3 1-15,-1 1-2 0,2 2-5 0,0 5-1 16,-2-3-15-16,1 7-12 0,-1-2-25 0,5 6-36 0,-5-9-34 16,5 9-47-16,-4-6-46 0,4 6-47 0,0 0-38 15,0 0-193-15,0 0-529 0,0 0 235 0</inkml:trace>
  <inkml:trace contextRef="#ctx0" brushRef="#br0" timeOffset="79661.03">21784 12221 27 0,'0'0'300'0,"0"0"-14"0,-2-9-17 0,2 9-17 15,0 0-15-15,0 0-9 0,-12-9-8 0,6 6-9 0,6 3-15 16,-12-5-15-16,6 1-13 0,6 4-15 0,-14-2-5 15,8 2-23-15,6 0-4 0,-12 0-15 0,12 0-9 16,-13 2-15-16,7 2-5 0,0-1-16 0,-2 2-2 16,1 1-6-16,0 0-5 0,3 2-3 0,-3 1 4 15,2 2-10-15,1-1-6 0,0 1-2 16,-1 3-5-16,1 4-6 0,2-2 9 0,-1 1-16 0,1 0-1 16,2-1 4-16,0-3 0 0,1 3-4 0,0 2-1 15,2 0-4-15,-1 1 6 0,0 0-5 0,0 0 1 16,-2 1-2-16,2 4 0 0,1-5 4 0,-3 6 1 15,0-6 0-15,0 0 12 0,-3 7-2 0,2-5 12 16,0-3 6-16,-1 2 7 0,0-3-8 0,-3-1 5 16,4-3-5-16,-2 4 12 0,2-6-12 0,1-1-5 15,0 0-25-15,0-2 18 0,-3-1-7 0,3-7 2 16,3 14-11-16,-3-9 6 0,0-5 9 0,0 10-18 16,0-10 1-16,3 7 3 0,-3-7-16 0,5 8-4 15,1-4-15-15,-4-1-16 0,-2-3-22 0,9 4-20 0,-5-1-23 16,-4-3-15-16,13 2-12 0,-7-2-23 15,-6 0-23-15,13-2-28 0,-1-2-34 0,-3-2-32 16,-1-1-247-16,4-1-559 0,-6-1 248 0</inkml:trace>
  <inkml:trace contextRef="#ctx0" brushRef="#br0" timeOffset="80134.89">21869 12444 149 0,'3'-7'211'0,"1"1"-21"16,-4 6-18-16,9-9-8 0,-4 1-7 0,3 3-10 0,-1-1-6 15,2-1-8-15,0 2-7 0,0 1-10 16,1 0-9-16,-4-1-11 0,3 2-9 0,-3 1-5 0,0-1-9 16,-6 3-3-16,13-2 0 0,-13 2-4 0,6-2 3 15,-6 2 11-15,0 0 12 0,9 4-1 0,-9-4 1 16,0 0-1-16,0 9-7 0,0-9-9 15,-8 11-6-15,5-5-1 0,-1 1-2 0,0-2-9 0,1 2-8 16,-3 0 15-16,3-2-27 0,3-5-10 0,-3 13 3 16,1-7-3-16,2 1-5 0,0-7 1 0,-2 15-3 15,2-8 0-15,2 1-4 0,0-2-4 16,-1 1-1-16,1-1-1 0,1 1 1 0,1-1 4 0,0 2-8 16,-1-2 0-16,3 2 2 0,-4-2-6 0,3-1 3 15,-1 2-1-15,1-1 1 0,-2-1 2 0,1 1 7 16,-2 2 15-16,2-2-2 0,-4 1 6 0,0-7 10 15,-2 16 6-15,0-7 1 0,-4 2 11 0,3-1-5 16,-4-1 4-16,0 2-19 0,-1-1 13 0,3-1-8 16,-4 0 2-16,0-1-7 0,2 0-8 0,1-2 0 15,-2-1 0-15,0 0-12 0,3-2 0 0,5-3-8 16,-9 6 6-16,5-4-9 0,4-2-13 0,0 0-25 16,-12-2-16-16,12 2-28 0,-8-4-24 0,8 4-27 15,-5-9-29-15,5 9-39 0,-2-12-40 0,2 3-38 16,3-2-47-16,-3 1-199 0,2 1-556 0,0-1 247 15</inkml:trace>
  <inkml:trace contextRef="#ctx0" brushRef="#br0" timeOffset="80672.62">22103 12112 188 0,'2'-6'253'0,"-2"6"-24"0,0 0-24 0,0 0-19 15,5-9-14-15,-5 9-7 0,6-4-3 0,-6 4-13 16,10-4-9-16,-7 2-8 0,-3 2-7 0,12-4-9 16,-5 2-6-16,-7 2-4 0,14-2-10 0,-6 2-7 15,-1-1-9-15,3 4-4 0,-10-3-9 0,13 2 0 16,-5-1-8-16,2 2-2 0,-4-1-5 0,-1 2 1 15,1 0 4-15,-1 2 0 0,-5-6 4 0,6 9-2 16,-2-3-1-16,0 0 4 0,-4 3 0 0,0-1-2 0,0 0-1 16,0 2 1-16,0-1 11 0,-4 2-5 15,3-1-2-15,-2 2-8 0,3-1 0 0,-2-1-6 0,2 4-2 16,-2-3-6-16,0 6-6 0,0-3 3 16,-1 2-16-16,0-4 2 0,3 4-8 0,0-1 15 0,0-1-14 15,0 1 5-15,0 2-3 0,0-2-4 0,3 3-2 16,-3-1 3-16,0-3 0 0,1 4 0 0,-1-1 1 15,0-2 4-15,2 3-3 0,-2 0 1 16,0-3 6-16,0 3-4 0,-2 0 5 0,1 0-1 0,-2-1 0 16,3 0 3-16,-1 1-3 0,-3-2-5 0,4 3 6 15,-5-3-2-15,1 0 2 0,-1 0 1 0,0-6 3 16,1 3 1-16,0-4-2 0,-1 3 4 0,1-4-14 16,-3 0 1-16,0-1 9 0,3-1-11 0,-1-2-2 15,-1-2-3-15,-2 1-1 0,8-3-6 0,-9 3 3 16,3 0-15-16,6-3-16 0,-10 0-20 0,10 0-30 15,-13 0-29-15,13 0-25 0,-9-6-29 0,9 6-29 16,-8-5-37-16,4 1-45 0,4 4-48 0,-4-7-299 16,4 7-661-16,-6-6 294 0</inkml:trace>
  <inkml:trace contextRef="#ctx0" brushRef="#br0" timeOffset="81772.35">22654 12108 112 0,'0'0'172'0,"0"0"-3"0,0 0 1 0,0 0 6 15,0 0 2-15,6 4 3 0,-6-4-7 0,0 0 0 0,0 0-5 16,0 0 4-16,0 0-12 0,0 0-6 15,0 0-5-15,0 0-5 0,0 0-13 0,0 0-22 16,0 0-10-16,0 0-7 0,0 0-6 0,-16-14-8 16,16 14-8-16,-9-3-8 0,9 3-8 0,-11-2 1 0,11 2-7 15,-12-2-10-15,4 1 2 0,8 1-6 0,-16 1-5 16,7-1 4-16,9 0-11 0,-17 4-1 16,9-2-3-16,-1 1-3 0,3 0-5 0,-1 2 5 15,3-1-8-15,-2-1 1 0,0 3 2 0,2-2 0 0,4-4-5 16,-5 11-6-16,3-6 6 0,0 3-4 0,2-8 10 15,0 13-9-15,0-7-2 0,2 1 11 0,0 0-11 16,-2-7-4-16,5 15 6 0,-3-8 0 16,0 3-4-16,2-2 1 0,-2-1 9 0,1 3-9 0,2-2 3 15,-3 3-5-15,0-3 4 0,-2 1 3 0,2 0-5 16,-1 1-1-16,-1 1 2 0,0 2 0 0,0 0 2 16,-3 2 1-16,1 1-6 0,-2 0 5 15,-2 2-1-15,0 0 1 0,2-1 1 0,-3-1 8 0,1 3-2 16,3-1 1-16,-4 6 26 0,3-7 2 0,-1 1-4 15,5-2-2-15,-4 2-2 0,4-1-3 0,0 0-1 16,0 0-2-16,0-5-4 0,2 0-3 0,0 1-2 16,0-3-6-16,1 2 3 0,1-2 3 0,-2 1-4 15,3-3-2-15,-2 3-1 0,-1-5-3 0,2 4 3 16,0-1 1-16,-1-2-6 0,1-1-1 0,0 0 4 16,1 0-9-16,-2 0-1 0,1-2-17 0,-2 2-20 15,-2-6-17-15,7 9-24 0,-7-9-28 0,4 5-24 16,-4-5-27-16,3 3-28 0,-3-3-44 0,0 0-32 15,0 0-223-15,0 0-529 0,16-9 234 0</inkml:trace>
  <inkml:trace contextRef="#ctx0" brushRef="#br0" timeOffset="82523.11">23077 12158 64 0,'0'0'171'0,"0"0"2"0,3-11-1 16,-3 11-1-16,0 0-3 0,0 0 1 15,0 0-6-15,4-6-7 0,-4 6-7 0,9-2-11 16,-4-1-8-16,-5 3-1 0,12-5-11 0,-6 2 5 0,1 2-15 16,-1-4-9-16,-6 5-6 0,14-3-5 0,-9 2-12 15,4-3-1-15,-9 4-10 0,12-2-8 0,-6 2-7 16,-6 0-5-16,13-1-5 0,-13 1-1 0,9 3-1 16,-9-3-5-16,9 2 6 0,-5 3-2 0,-4-5 1 15,5 10 4-15,-1-5-5 0,-4-5 1 0,3 10 0 16,-3-3 2-16,0 0 3 0,2 2-10 0,-2 1 0 15,0-2 0-15,0 2-4 0,0 1 1 0,0 0-5 16,2-1 0-16,0 2 2 0,-2 0-4 0,2-1-5 16,-2 2 1-16,2-6-2 0,1 6 3 0,0 4-3 15,-1-3 1-15,1 1 6 0,-3-1-1 0,6 1 1 16,-4 0-1-16,0 1 4 0,-2 0 0 0,2 2 8 16,-2-2-4-16,2 2 5 0,-2-2 8 0,0 3-1 15,-2-3-2-15,0 2-3 0,2 0 5 0,-2 1 2 16,-1 1-7-16,-2-2 4 0,0-1 11 0,-1-1 0 15,2 1-7-15,0-1-6 0,-3-2-4 0,2-1 7 16,-1-5-1-16,1 3-11 0,-5-2 5 0,5-1-4 16,-2 1-1-16,0-3-19 0,0-1 14 0,0 0-2 15,-1-2-5-15,1-3 1 0,-4 4-3 0,0-4-2 16,0 0 1-16,-1-2-8 0,1 2 3 0,-1-2-2 16,1 2-2-16,2-3-9 0,0 0-15 0,9 3-15 15,-15-1-20-15,10-2-28 0,5 3-22 0,-8-4-31 16,8 4-36-16,-10-8-34 0,10 8-45 0,-4-9-41 15,4 9-64-15,-1-10-206 0,-1 4-605 0,2 6 268 16</inkml:trace>
  <inkml:trace contextRef="#ctx0" brushRef="#br0" timeOffset="83022.66">22905 11448 27 0,'0'0'223'0,"-12"-7"-20"0,8 3-15 16,-1 0-19-16,5 4-11 0,-8-11-11 0,8 7-6 16,-3-4-14-16,3 8-3 0,0-13-5 0,0 13-5 15,3-13-10-15,1 7 1 0,-2-2-3 0,2 2-6 16,1 0-4-16,0 1-11 0,2-2-8 0,-1 3-6 16,1-1-7-16,0 1-4 0,0 0-7 0,0 1-3 15,-1-1 0-15,0 2 1 0,-6 2-1 0,12-1 6 16,-12 1-3-16,0 0 1 0,15 4 1 0,-12-1 3 15,-1 5-1-15,0 0 2 0,0 3-1 0,-2 3-3 16,0 1-5-16,-2 3 3 0,-5 7 2 0,5-4-1 16,-4-2-4-16,1 5 6 0,1-5-7 0,-5 4 4 15,4-4-3-15,1 0-3 0,-1-1-8 0,-1-1-1 16,0-1-1-16,5-3-3 0,-2 2-6 0,-1-4 0 0,2 1-4 16,2-2-1-16,-2-1-2 0,2-2-1 15,0-7-18-15,-3 11-16 0,1-7-19 0,2-4-29 16,0 9-28-16,0-9-36 0,0 0-45 0,0 10-36 15,0-10-45-15,0 0-248 0,0 0-545 0,0 0 242 16</inkml:trace>
  <inkml:trace contextRef="#ctx0" brushRef="#br0" timeOffset="83241.67">22880 11958 174 0,'0'0'241'15,"4"6"-9"-15,-4-6 5 0,0 0 2 0,0 0 0 16,1 10-7-16,-1-10 202 0,0 0-241 0,1 6-17 16,-1-6-12-16,0 0-25 0,0 0-15 15,0 0-7-15,0 0-15 0,0 0-5 0,0 0-14 0,1 7-14 16,-1-7-21-16,0 0-29 0,0 0-36 16,0 0-44-16,0 0-47 0,0 0-48 0,0 0-41 0,0 0-67 15,0 0-162-15,0 0-462 0,4 4 204 0</inkml:trace>
  <inkml:trace contextRef="#ctx0" brushRef="#br0" timeOffset="83880.66">23667 12474 83 0,'0'0'273'0,"0"0"-10"15,2-9-4-15,-2 9-5 0,0 0-6 0,2-10-4 16,-2 10-4-16,0 0-3 0,0-8-2 0,0 8-14 16,0 0-8-16,0 0-13 0,0 0-21 0,0 0-14 15,-2-8-12-15,2 8-22 0,0 0-16 0,0 0-11 16,0 0-16-16,0 0-9 0,0 0-23 0,0 0-38 16,0 0-36-16,0 0-32 0,0 0-35 0,0 0-33 15,0 0-41-15,0 0-37 0,0 0-43 0,6-6-35 16,-6 6-213-16,0 0-527 0,0 0 233 0</inkml:trace>
  <inkml:trace contextRef="#ctx0" brushRef="#br0" timeOffset="84096.69">23636 12706 164 0,'0'0'249'0,"-4"8"-11"0,4-8-11 0,-2 10-9 16,2-10-11-16,-2 7-6 0,2-7-10 0,-3 10-11 0,3-10-7 15,-6 11-6-15,6-4-6 0,-4 0-11 16,-1 3-16-16,-4-1-12 0,7 3-8 0,-5-1-16 16,0 4-9-16,-2 1-13 0,-2-2-6 0,2 2-11 15,-1-1-26-15,-1 0-26 0,1 0-35 0,1-2-45 0,0 1-46 16,2-3-72-16,0-2-43 0,-2 1-214 0,0-2-484 16,2-1 214-16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2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90 484 0 0,'12'-9'635'0'0,"-10"7"1143"0"0,-5-17 626 0 0,1 15-2242 0 0,0 0 1 0 0,0 1-1 0 0,0-1 0 0 0,-1 0 1 0 0,0 1-1 0 0,0-1 0 0 0,0 1 1 0 0,0 0-1 0 0,0 0 0 0 0,0 0 1 0 0,-1 1-1 0 0,0-1 0 0 0,1 1 0 0 0,-1 0 1 0 0,0 0-1 0 0,0 0 0 0 0,0 0 1 0 0,-1 1-1 0 0,1 0 0 0 0,0 0 1 0 0,0 0-1 0 0,-6-1 0 0 0,8 2-48 0 0,-2 1-2 0 0,0 0-97 0 0,-37 11 357 0 0,39-11-353 0 0,0 0-1 0 0,0-1 1 0 0,0 1-1 0 0,0 0 1 0 0,1 0-1 0 0,-1 1 0 0 0,0-1 1 0 0,1 0-1 0 0,-1 0 1 0 0,1 1-1 0 0,0-1 1 0 0,-1 1-1 0 0,1-1 1 0 0,0 1-1 0 0,0 0 1 0 0,0-1-1 0 0,0 1 1 0 0,0 0-1 0 0,0 0 0 0 0,0 2 1 0 0,1-2 35 0 0,9 21 129 0 0,27 24 234 0 0,-28-39-177 0 0,-1 1-1 0 0,0 0 1 0 0,-1 0-1 0 0,8 15 0 0 0,-12-20-163 0 0,-1 0 0 0 0,1 0 0 0 0,-1 0-1 0 0,0 1 1 0 0,0-1 0 0 0,0 1-1 0 0,-1-1 1 0 0,0 0 0 0 0,0 1 0 0 0,0-1-1 0 0,0 1 1 0 0,-1-1 0 0 0,1 1-1 0 0,-1-1 1 0 0,-2 6 0 0 0,0 1 90 0 0,-1 0 0 0 0,0-1 1 0 0,0 1-1 0 0,-1-1 0 0 0,-1 0 0 0 0,1 0 1 0 0,-13 15-1 0 0,17-25-157 0 0,1 1-1 0 0,0-1 1 0 0,-1 1 0 0 0,1-1-1 0 0,0 0 1 0 0,-1 1 0 0 0,1-1 0 0 0,-1 0-1 0 0,1 0 1 0 0,-1 1 0 0 0,1-1-1 0 0,-1 0 1 0 0,1 0 0 0 0,-1 0-1 0 0,1 1 1 0 0,-1-1 0 0 0,1 0-1 0 0,-1 0 1 0 0,1 0 0 0 0,-1 0 0 0 0,1 0-1 0 0,-1 0 1 0 0,1 0 0 0 0,-1 0-1 0 0,1 0 1 0 0,-1-1 0 0 0,0 1-1 0 0,-1 0-19 0 0,1 0 0 0 0,0 0 0 0 0,0-1 0 0 0,-1 1 0 0 0,1 0 0 0 0,0-1 0 0 0,0 1 0 0 0,-1-1 0 0 0,1 0 0 0 0,0 1 0 0 0,0-1 0 0 0,0 0 0 0 0,0 1 0 0 0,0-1 0 0 0,0 0 0 0 0,0 0 0 0 0,0 0 0 0 0,0 0 0 0 0,0 0 0 0 0,0 0 0 0 0,1 0 0 0 0,-1-1 0 0 0,0 1 0 0 0,1 0 0 0 0,-1 0 0 0 0,1 0 0 0 0,-1-1 0 0 0,1 1 0 0 0,0 0 0 0 0,-1-3 0 0 0,0 0-170 0 0,0-1-76 0 0,0 0 0 0 0,0 1 0 0 0,0-1 0 0 0,1 0 0 0 0,0 0 0 0 0,0 0 0 0 0,0 0 0 0 0,0 0 0 0 0,1 0 0 0 0,0 0 0 0 0,2-8 0 0 0,14-29-5818 0 0,-8 28 3265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1 560 0 0,'0'0'3585'0'0,"-4"2"-2694"0"0,-2 2-583 0 0,1-1 0 0 0,0 1-1 0 0,0 0 1 0 0,0 1 0 0 0,1-1 0 0 0,0 1 0 0 0,0 0 0 0 0,0 0 0 0 0,0 0-1 0 0,1 1 1 0 0,0-1 0 0 0,0 1 0 0 0,0-1 0 0 0,1 1 0 0 0,-3 11 0 0 0,-7 22 732 0 0,3 0 1 0 0,1 1 0 0 0,-4 55 0 0 0,6 122 289 0 0,6-208-1985 0 0,0 0-235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1 155 464 0 0,'15'-23'4175'0'0,"-4"14"-3374"0"0,0 0 0 0 0,0 0 0 0 0,0 2 0 0 0,1-1-1 0 0,0 1 1 0 0,1 1 0 0 0,18-7 0 0 0,101-26 1058 0 0,-102 31-2000 0 0,-12 3-792 0 0,15-4-1716 0 0,-13 7-2419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3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93 184 2836 0 0,'-1'31'944'0'0,"-1"-1"-1"0"0,-9 52 1 0 0,10-74-672 0 0,-6 20 1235 0 0,-1 0 0 0 0,-11 27 0 0 0,5-18 45 0 0,14-36-1498 0 0,0 0-1 0 0,0 0 0 0 0,0 0 0 0 0,-1 0 0 0 0,1 0 0 0 0,0-1 0 0 0,-1 1 0 0 0,1 0 0 0 0,0 0 0 0 0,-1 0 0 0 0,1-1 0 0 0,-1 1 0 0 0,0 0 0 0 0,1 0 1 0 0,-1-1-1 0 0,1 1 0 0 0,-1 0 0 0 0,0-1 0 0 0,0 1 0 0 0,1-1 0 0 0,-2 1 0 0 0,1-1-15 0 0,0 0 1 0 0,1 0-1 0 0,-1-1 0 0 0,1 1 0 0 0,-1 0 1 0 0,1-1-1 0 0,-1 1 0 0 0,1 0 0 0 0,-1-1 1 0 0,1 1-1 0 0,-1-1 0 0 0,1 1 0 0 0,0-1 1 0 0,-1 1-1 0 0,1-1 0 0 0,0 1 0 0 0,-1-1 1 0 0,1 0-1 0 0,0 1 0 0 0,0-1 0 0 0,-1 1 0 0 0,1-2 1 0 0,-2-4 52 0 0,0 0-1 0 0,1-1 1 0 0,-1 1 0 0 0,0-13 0 0 0,4-5-373 0 0,1-1 1 0 0,1 1-1 0 0,1 1 1 0 0,1-1-1 0 0,2 1 1 0 0,0 0-1 0 0,17-35 1 0 0,6-17-4058 0 0,-26 60 1340 0 0,0-3 227 0 0</inkml:trace>
  <inkml:trace contextRef="#ctx0" brushRef="#br0" timeOffset="1">200 0 124 0 0,'0'14'1738'0'0,"4"178"1968"0"0,-4-190-3777 0 0,0 10-821 0 0,0 0-1 0 0,-1 0 1 0 0,-4 21 0 0 0,2-20-196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0 192 0 0,'0'0'457'0'0,"0"3"-350"0"0,-6 19 9467 0 0,5-16-8720 0 0,-2 1-512 0 0,1 0-1 0 0,0 0 1 0 0,0 1 0 0 0,0-1 0 0 0,0 15 0 0 0,2-20 233 0 0,11-20-3715 0 0,-9 14 2046 0 0,-2-7-3656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4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28 219 184 0 0,'0'0'3504'0'0,"0"-1"-3407"0"0,0 1-1 0 0,0 0 0 0 0,0 0 1 0 0,0 0-1 0 0,-1-1 0 0 0,1 1 1 0 0,0 0-1 0 0,0 0 0 0 0,0 0 0 0 0,-1 0 1 0 0,1-1-1 0 0,0 1 0 0 0,0 0 1 0 0,0 0-1 0 0,-1 0 0 0 0,1 0 1 0 0,0 0-1 0 0,0 0 0 0 0,-1 0 1 0 0,1 0-1 0 0,0 0 0 0 0,-1 0 1 0 0,1 0-1 0 0,0 0 0 0 0,0 0 1 0 0,-1 0-1 0 0,1 0 0 0 0,0 0 0 0 0,0 0 1 0 0,-1 0-1 0 0,1 0 0 0 0,0 0 1 0 0,0 0-1 0 0,-1 0 0 0 0,1 0 1 0 0,0 0-1 0 0,-8 48 2538 0 0,7-35-1901 0 0,-1 0 0 0 0,-6 23 1 0 0,9-24-438 0 0,2-7 878 0 0,15-63-1050 0 0,-11 32-81 0 0,1 0-1 0 0,1 1 1 0 0,2 0-1 0 0,22-40 1 0 0,-22 51-34 0 0,0 0 1 0 0,1 1 0 0 0,1 0 0 0 0,0 1 0 0 0,16-11-1 0 0,-5 3-9 0 0,-21 19-160 0 0,-1-1 1 0 0,1 1-1 0 0,-1 0 0 0 0,1 0 0 0 0,0 1 0 0 0,-1-1 0 0 0,1 0 1 0 0,0 1-1 0 0,-1 0 0 0 0,1 0 0 0 0,0 0 0 0 0,0 0 0 0 0,3 0 1 0 0,7 0-3431 0 0,-4 4-2326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4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28 0 0,'-44'145'7672'0'0,"28"-85"-5889"0"0,-8 30 415 0 0,24-89-2320 0 0,1-7-2760 0 0,7-36-1414 0 0,-3 26 1831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4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38 116 0 0,'1'-2'482'0'0,"-1"-2"137"0"0,1 1 1 0 0,-1-1 0 0 0,1 0-1 0 0,0 1 1 0 0,0-1 0 0 0,1 0 0 0 0,2-5 2278 0 0,-2 10-2907 0 0,-1 0-1 0 0,1 0 1 0 0,-1 0-1 0 0,1 0 1 0 0,-1 0-1 0 0,0 0 1 0 0,1 1-1 0 0,-1-1 1 0 0,0 1-1 0 0,0-1 1 0 0,0 1-1 0 0,0-1 0 0 0,0 1 1 0 0,0-1-1 0 0,0 1 1 0 0,-1 0-1 0 0,1-1 1 0 0,-1 1-1 0 0,1 0 1 0 0,-1 0-1 0 0,0 0 1 0 0,1-1-1 0 0,-1 4 1 0 0,9 54-4728 0 0,-7-46 3120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5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0 336 0 0,'-4'52'1833'0'0,"4"-29"-443"0"0,-2-1 0 0 0,-1 1 0 0 0,0-1 0 0 0,-10 31 1 0 0,12-52-1228 0 0,1 0 0 0 0,0 0 0 0 0,-1-1 1 0 0,1 1-1 0 0,-1 0 0 0 0,1 0 1 0 0,0 0-1 0 0,0 0 0 0 0,-1 0 0 0 0,1 1 1 0 0,0-1-1 0 0,0 0 0 0 0,0 0 1 0 0,0 0-1 0 0,0 0 0 0 0,1 0 0 0 0,-1 1 1 0 0,11-9 680 0 0,23-31-1068 0 0,-30 33 485 0 0,12-16-588 0 0,2 1 0 0 0,0 1 0 0 0,1 1 1 0 0,42-31-1 0 0,-59 48 304 0 0,0 0 1 0 0,0 0 0 0 0,0 0-1 0 0,0 0 1 0 0,0 0 0 0 0,0 1-1 0 0,0-1 1 0 0,1 0 0 0 0,-1 1-1 0 0,0 0 1 0 0,1 0 0 0 0,-1-1-1 0 0,0 1 1 0 0,1 1 0 0 0,-1-1-1 0 0,0 0 1 0 0,0 0 0 0 0,1 1-1 0 0,-1 0 1 0 0,0-1 0 0 0,0 1-1 0 0,0 0 1 0 0,1 0 0 0 0,1 2-1 0 0,5 2-9 0 0,-2 0-1 0 0,1 1 1 0 0,-1 0-1 0 0,10 11 1 0 0,-9-9 5 0 0,-6-6 28 0 0,9 8 15 0 0,-10-9-6 0 0,0-1-9 0 0,-1 0 1 0 0,0 0 0 0 0,0 0-1 0 0,1 1 1 0 0,-1-1-1 0 0,0 0 1 0 0,1 0-1 0 0,-1 0 1 0 0,0 0-1 0 0,1 1 1 0 0,-1-1-1 0 0,0 0 1 0 0,1 0-1 0 0,-1 0 1 0 0,0 0-1 0 0,1 0 1 0 0,-1 0-1 0 0,1 0 1 0 0,-1 0-1 0 0,0 0 1 0 0,1 0-1 0 0,-1 0 1 0 0,0 0-1 0 0,1-1 1 0 0,-1 1-1 0 0,0 0 1 0 0,1 0-1 0 0,0 0 1 0 0,8-8 15 0 0,-6-20-17 0 0,-3 25 3 0 0,0 1 1 0 0,1-1-1 0 0,-1 1 0 0 0,0 0 0 0 0,0-1 0 0 0,-1 1 0 0 0,1-1 0 0 0,0 1 1 0 0,-2-4-1 0 0,0-4 4 0 0,2 8 672 0 0,0 9-507 0 0,1 59 505 0 0,0-58-555 0 0,-1 0 0 0 0,2 0-1 0 0,-1 0 1 0 0,1 0 0 0 0,0 0 0 0 0,0-1 0 0 0,5 10 0 0 0,-6-16-57 0 0,23 28 468 0 0,-12 39 41 0 0,-4 0 1 0 0,-2 1-1 0 0,-4 77 0 0 0,-3-139-475 0 0,1 1-1 0 0,-1-1 1 0 0,-1 0-1 0 0,1 0 0 0 0,-1 0 1 0 0,0 0-1 0 0,-1-1 1 0 0,-3 8-1 0 0,5-12-71 0 0,0 1 0 0 0,0-1 1 0 0,0 0-1 0 0,-1-1 0 0 0,1 1 0 0 0,0 0 0 0 0,-1 0 0 0 0,0-1 1 0 0,1 1-1 0 0,-1-1 0 0 0,0 1 0 0 0,0-1 0 0 0,0 1 0 0 0,0-1 1 0 0,0 0-1 0 0,0 0 0 0 0,0 0 0 0 0,0 0 0 0 0,0-1 0 0 0,0 1 0 0 0,-1-1 1 0 0,1 1-1 0 0,0-1 0 0 0,-1 0 0 0 0,1 1 0 0 0,0-1 0 0 0,0-1 1 0 0,-1 1-1 0 0,1 0 0 0 0,0 0 0 0 0,-4-2 0 0 0,-3-1-1 0 0,0 0-1 0 0,0-1 0 0 0,1 0 0 0 0,-1-1 1 0 0,1 0-1 0 0,0 0 0 0 0,1 0 0 0 0,-1-1 0 0 0,1-1 1 0 0,0 1-1 0 0,1-1 0 0 0,0 0 0 0 0,0 0 1 0 0,0-1-1 0 0,1 0 0 0 0,0 0 0 0 0,-4-10 1 0 0,5 12-141 0 0,2-1 1 0 0,-1 1 0 0 0,1-1-1 0 0,0 1 1 0 0,0-1 0 0 0,1 0-1 0 0,0 0 1 0 0,0 0 0 0 0,1 0-1 0 0,0 0 1 0 0,0 0 0 0 0,0 0-1 0 0,1 1 1 0 0,0-1 0 0 0,0 0-1 0 0,1 0 1 0 0,0 0-1 0 0,0 1 1 0 0,1-1 0 0 0,0 1-1 0 0,0 0 1 0 0,0 0 0 0 0,1 0-1 0 0,7-10 1 0 0,45-41-3306 0 0,-15 22-2782 0 0,-20 19 2930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5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1 316 0 0,'0'0'3572'0'0,"2"3"-2635"0"0,4 14-131 0 0,-2 0 0 0 0,1 1 0 0 0,-2-1 0 0 0,-1 1 0 0 0,0 0 0 0 0,-1 29 0 0 0,0-28-325 0 0,-3 131 2742 0 0,-1-86-1345 0 0,6 68 0 0 0,-2-123-1654 0 0,-1-6-124 0 0,0 0 1 0 0,0 0 0 0 0,0-1-1 0 0,0 1 1 0 0,1 0-1 0 0,-1-1 1 0 0,1 1-1 0 0,0-1 1 0 0,2 6-1 0 0,-3-7 403 0 0,4-4-380 0 0,5-6-149 0 0,1-1 0 0 0,-2-1 0 0 0,1 0-1 0 0,-1 0 1 0 0,-1 0 0 0 0,0-1 0 0 0,8-20-1 0 0,12-17-221 0 0,-23 42 184 0 0,0 0 1 0 0,1 0 0 0 0,0 1-1 0 0,0-1 1 0 0,1 1 0 0 0,0 1-1 0 0,11-10 1 0 0,-16 14 57 0 0,0 1-1 0 0,0 0 1 0 0,0-1 0 0 0,-1 1 0 0 0,1 0-1 0 0,0-1 1 0 0,0 1 0 0 0,0 0-1 0 0,0 0 1 0 0,0 0 0 0 0,0 0-1 0 0,0 0 1 0 0,0 0 0 0 0,0 0 0 0 0,0 0-1 0 0,0 0 1 0 0,0 0 0 0 0,0 1-1 0 0,0-1 1 0 0,-1 0 0 0 0,1 1-1 0 0,0-1 1 0 0,0 1 0 0 0,0-1 0 0 0,0 1-1 0 0,0-1 1 0 0,-1 1 0 0 0,1-1-1 0 0,0 1 1 0 0,-1 0 0 0 0,1-1-1 0 0,0 1 1 0 0,-1 0 0 0 0,1 0 0 0 0,-1 0-1 0 0,1-1 1 0 0,-1 1 0 0 0,1 0-1 0 0,-1 2 1 0 0,14 32-8 0 0,-11-24 28 0 0,-1-1-1 0 0,0 1 1 0 0,0 0-1 0 0,-1-1 1 0 0,-1 1-1 0 0,0 0 1 0 0,0 0 0 0 0,-4 16-1 0 0,4-24-21 0 0,-1 0-1 0 0,0-1 0 0 0,1 1 1 0 0,-1 0-1 0 0,-1-1 0 0 0,1 0 1 0 0,0 1-1 0 0,0-1 1 0 0,-1 0-1 0 0,0 1 0 0 0,1-1 1 0 0,-1 0-1 0 0,0 0 1 0 0,0 0-1 0 0,0-1 0 0 0,0 1 1 0 0,0 0-1 0 0,-1-1 0 0 0,1 1 1 0 0,0-1-1 0 0,-1 0 1 0 0,1 0-1 0 0,-1 0 0 0 0,1 0 1 0 0,-1 0-1 0 0,0 0 0 0 0,1-1 1 0 0,-1 1-1 0 0,0-1 1 0 0,1 0-1 0 0,-1 0 0 0 0,0 0 1 0 0,0 0-1 0 0,1 0 0 0 0,-1-1 1 0 0,0 1-1 0 0,1-1 1 0 0,-4-1-1 0 0,-3 0-522 0 0,0-1 1 0 0,0 1-1 0 0,1-2 0 0 0,-16-7 1 0 0,-9-13-8163 0 0,26 15 4762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7:12:18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7377 10149 31 0,'0'0'119'0,"0"0"1"0,0 0-5 0,0 0-6 15,0 0-14-15,0 0 3 0,0 0-11 0,0 0 4 16,0 0 4-16,0 0-15 0,0 0 4 0,0 0-1 0,0 0-4 16,0 0 3-16,0 0-3 0,0 0-3 15,0 0-1-15,0 0-4 0,0 0-5 0,0 0 0 16,0 0 2-16,0 0-6 0,0 0-3 0,0 0-3 16,0 0 1-16,0 0-4 0,0 0-3 0,0 0 2 0,0 0-5 15,14 9-1-15,-14-9-10 0,0 0 1 16,7 4-2-16,-7-4-3 0,8 1 2 0,-8-1-7 15,7 2-1-15,-7-2-3 0,12 0 2 0,-12 0-5 16,11 3 1-16,-11-3-4 0,11 2 1 0,-4-2-4 0,-7 0 0 16,14 0-2-16,-7 0-3 0,-7 0 2 0,15-1 0 15,-3 0-5-15,-2 1 2 0,2 0-2 16,1-1-2-16,-4 1 4 0,3 0-4 0,-1 0-1 0,0 0 5 16,3 0-4-16,-4 0-1 0,1 0 0 0,3-2 1 15,-3 1 0-15,2 0-2 0,-3 1-2 0,3-1 5 16,0 1-4-16,-1-1 3 0,0-1-3 0,-1 1 1 15,0 0 1-15,0 2-2 0,-2-2-2 0,0 1 4 16,1-2-3-16,1 2 2 0,-3-1 0 0,4 1-7 16,-12 0 5-16,14-3 0 0,-4 3 1 0,-2 0-2 15,-8 0 0-15,17-2 5 0,-8-1-4 0,2 3 1 16,-2 0 3-16,0 0-1 0,1 0-7 0,-2-1 6 16,-8 1-3-16,18 0 0 0,-11 1 2 0,4 0-1 15,1 1-3-15,-4-1 4 0,2 0 1 0,3 2-2 16,-4-2 0-16,2 1 0 0,-3-1-3 0,4 2 3 15,-1-1 2-15,-2-1-2 0,5 3 1 0,-5-2 1 16,3 2-1-16,-2-4-1 0,0 2 0 0,3 3 1 16,-2-3-2-16,-2 1 3 0,3 0-1 0,-2 1-3 15,0-1 1-15,3-3 2 0,-2 3-2 0,1-3 1 16,-1 4 1-16,0-3 1 0,-1 1-2 0,2 0 0 16,-1 0-3-16,-1 0 4 0,3-1-3 0,-4-1 5 0,0 2-4 15,2-1 3-15,-2 1-2 0,1-2-2 16,-2 1 2-16,1 2-2 0,5-3 3 0,-8 0-3 15,5-1 1-15,-11 1-2 0,14 0 1 0,-3 1 2 16,-4-1 1-16,-1 2-1 0,-6-2-2 0,17 0 4 16,-9 0-4-16,-1 0 0 0,-7 0 0 0,16 0 1 0,-9 1 3 15,-7-1-2-15,14 1 1 0,-6-1 0 16,-8 0-3-16,14 0 2 0,-3 0-2 0,-3 2-1 16,2-2 2-16,-1 0 2 0,-9 0-2 0,13 1 2 15,-6-1-5-15,-7 0 3 0,16 0-2 0,-7 0 1 0,-2 2 1 16,-7-2 0-16,20-2-1 0,-14 2 0 15,-6 0 0-15,19 0 0 0,-11 2 1 0,1-2 2 16,1 1-4-16,-10-1 4 0,16 0-2 0,-10 2-1 16,5-2 0-16,0 1-2 0,0-1 1 0,-1 2 2 0,-1-2-1 15,2 0-1-15,0 0 5 0,0 0-4 16,0 1 3-16,-1 2 0 0,-2-3-1 0,3 2-1 16,-1-1 0-16,1-1 1 0,0 2-1 0,1-2-1 0,-2 1 0 15,2-1 2-15,-1 0 1 0,0 0 3 0,1 0-5 16,-2 0 2-16,4-3-2 0,0 2 5 0,-1 1-2 15,7-5 1-15,-3 4-3 0,0-4 2 0,4 1 2 16,0 1 2-16,6-4-5 0,1 1 2 0,-1 0-4 16,2-1 7-16,2 1-4 0,-2-3 1 15,1 4-1-15,-1 0 2 0,4-2-4 0,-1-2 2 0,4 2 0 16,-3 2 1-16,1-2 0 0,3 2 3 0,-2-3-2 16,1 3-5-16,-2 1-1 0,-1 0 2 0,3 1-3 15,-2 0 6-15,-1 3-1 0,-1-4 0 16,3 2-3-16,-4 1 1 0,1 1-4 0,-1-1 5 0,0 1 0 15,0 0-1-15,-1 0 3 0,4 1-3 0,-5-1 0 16,5 0 1-16,-3 0-3 0,0-1 3 0,3 2-2 16,-5-2 1-16,4 3 2 0,-1-3-3 0,-1 1 2 15,-3-1 0-15,3-2 0 0,1 1 0 0,-1 2-3 16,2-1-1-16,-4 1 5 0,-1-6-1 0,-1 6-7 16,-5 0 7-16,6 0 0 0,2-3-2 0,-3 1 1 15,-6 2 1-15,3 0-3 0,4-1 3 0,-7 1-2 16,0-2 4-16,0-1-6 0,4-2 3 0,2 5 0 15,-6-3 0-15,0 3 1 0,0 0 0 0,0-2-1 16,1 2-1-16,6-3 3 0,-11 3 0 0,4-1 0 16,-2 1-3-16,1 0 0 0,0 0 2 0,-1 0 1 15,1-2 0-15,-1 4-3 0,2-4 3 0,-4 2-1 16,4 0-2-16,-3-3 0 0,1 4 2 0,-1-1-1 16,1 0 6-16,3 2-6 0,-4 0 0 0,-1-2-2 15,0 1-1-15,2 1-1 0,-1 1 7 0,-2-3-4 16,3 1-1-16,-3 1 3 0,1-1 0 0,1 1 0 15,-4-2-3-15,3 2-2 0,2 1 2 0,-4 0 0 16,4-1 3-16,-1 1-3 0,-1 0 4 0,2 0-3 16,-1 0 0-16,0 1-2 0,-1-3 3 0,3 2 0 15,-1-1 1-15,0-1 2 0,1 1-4 0,-2 1 1 16,0 0 0-16,3 0 2 0,0-2-2 0,-1 0 1 16,0 3 0-16,0-2-2 0,0 0 1 0,1-2 0 15,0 4 0-15,-1 1 2 0,7-3-3 0,-5 2 2 16,-3-3 1-16,3 2-3 0,-1 0 2 0,7 1-2 15,-8 0 3-15,8-1-2 0,-6 1 0 0,-2 0-2 0,1 1 2 16,0-3-1-16,1 2 2 0,5 2-4 16,-8-4 5-16,3-1-3 0,-1 3 1 0,-1 0 1 15,6-1 3-15,-5 0-5 0,-1 0 2 0,2-1-2 16,-2 2 2-16,1-1-2 0,-2 1 2 0,1-1-2 0,-2 0 0 16,4 0 2-16,0 0-1 0,5-2 0 0,-8 4 2 15,3-5-2-15,-2 3 1 0,1 0-3 16,1 0 2-16,0-2 1 0,-3 2-6 0,4-2 5 15,-4-1 3-15,2 3-2 0,1-1 3 0,-2-2-5 0,-1 1 3 16,3 2-4-16,-2-1-1 0,3-1 2 0,-2 4 2 16,-1-4 0-16,1 0 0 0,-2 1-4 0,1 0 0 15,-2 0 2-15,4-2 0 0,-2 3 2 0,0-1-1 16,0-1-1-16,-1 1 3 0,-1 0-2 0,0 0 1 16,4 0-2-16,-4 0 0 0,0 0-1 0,0 0 5 15,2-1-4-15,0-1-1 0,0 2 3 0,0-1-1 16,-2-1-2-16,2 1 5 0,1-1-3 0,-1 0 1 15,-1 0 0-15,1 0 0 0,-2 0 0 16,2 0 0-16,-1 3-5 0,2-2 7 0,-1-1-8 0,-1 0 5 16,2 1 0-16,-1-1 4 0,-2 1-3 0,2-1-1 15,1 0-4-15,-3 1 5 0,2-1-1 0,3 0 0 16,-5 0-1-16,3 0 2 0,-1 0-2 0,1 1 2 16,0 1-4-16,1-2 1 0,-4 0-1 0,2 1 2 15,1-1 6-15,-2 2-3 0,1-1-4 0,1 2 4 16,-2-2-6-16,1 0 5 0,1 1-1 0,-5 0 1 15,5-1-3-15,-3 2-3 0,4-2 4 0,-3-1 1 16,0 1-1-16,1 0 1 0,1 2-3 0,-2-1 5 16,1-2 2-16,1 2-4 0,-3-1 0 0,5 3 0 15,-3-3 1-15,-2 2-2 0,2-1-3 0,3-1 4 16,-2 2 0-16,1-1 3 0,-6 0-6 0,6 1 4 16,0 0-1-16,-1-1 1 0,-1 1-3 0,1 0 2 15,0 0 6-15,-1-2-7 0,1 0-4 0,2 2 6 16,-1-1-2-16,6-1 1 0,-2-1-4 0,-5 5 5 15,-1-5-5-15,1 1 2 0,0-1 0 0,-1 0 1 16,1 0 1-16,1 2 2 0,-3-2-1 0,3 0-2 16,1 1 3-16,-1 1-1 0,-2-2 2 0,2 0-1 15,0 0-4-15,-4 0 3 0,6 0-2 0,-4 1 2 16,2 1-1-16,6-5-2 0,-7 4 2 0,0 1 2 16,9-1-4-16,-11 2 1 0,3-3-1 0,-1 1-1 0,0 1 2 15,0-1 1-15,1 1 1 0,-1-1 2 16,7-1-3-16,-8 0 0 0,2 3-2 0,-2-4 1 0,3 2-1 15,5 1 3-15,-6 1-3 0,6-3 1 16,-8 2 2-16,1 0 0 0,1-2 1 0,-4 0-2 16,5 1 0-16,0 1-3 0,-3-2 3 0,3 2 2 0,-2 0-1 15,2-2 1-15,-4 0-2 0,4 0 1 16,-3 2 2-16,1-1-3 0,0-1-2 0,8 0 2 16,-8 2-1-16,0-2 0 0,1 1 1 0,-2-2 1 15,2-1 0-15,7 2-5 0,-1 0 0 0,-6 0 7 0,7-1 1 16,-6-1-3-16,4 2-2 0,-6 0 1 0,7 0-3 15,-7-1 6-15,8 2-6 0,-10-2 6 0,9 1-1 16,-8 0-3-16,2 0 2 0,-1-1-2 16,7-1 0-16,-7 2 2 0,1 0-3 0,6 0 1 0,-6 0-1 15,0-1 4-15,6 1 0 0,-9 0-8 0,4 0 6 16,-3 0 1-16,10 0 0 0,-11-1 0 0,1 1-3 16,2-1 3-16,6 2-1 0,-9-1 0 0,3 0-2 15,8 1 3-15,-10-2 1 0,2 0-4 0,-1 1 3 16,1 1 0-16,1-1 1 0,5-1-1 0,0 1-4 15,-6-2 4-15,5-2-1 0,1 4 3 0,-6-1-1 16,5 1-3-16,1-2 0 0,-7-1 0 0,8 3 0 16,0-4 2-16,-2 2-2 0,1 2 2 0,0-1-3 15,-2-3 0-15,2 1 3 0,-7 3 0 0,8-2 0 16,-8-1 1-16,1 2 0 0,5-2-2 0,1 1-1 16,-6-1-1-16,6 0 2 0,-8 1 0 0,10 2-1 15,-9-2 2-15,6-2-1 0,1 2 2 0,0 2-2 16,-8-1-2-16,1-2-3 0,9 1 7 0,-3-1-5 15,-6 2 3-15,0 0 0 0,7-1 0 0,-6 0 3 16,1 1-3-16,5 0 0 0,-7 1 1 0,8-2 1 16,-8 1 0-16,1-1-5 0,-1 1 7 0,0 2-7 0,1-1 3 15,0 0-3-15,-2 0 6 0,2 0-3 16,-2 0 0-16,3 0 3 0,-1 0-2 0,0-1-2 16,6 1 1-16,-9 0 0 0,1 0 2 0,0 1-2 15,0-1-1-15,2 0-1 0,-4-1 5 0,0 4-5 0,2-3 2 16,-1 1 0-16,0 1 1 0,-1-2 0 15,3 0 1-15,-3 0-1 0,0 0-3 0,-1 1 1 16,1-1 4-16,3 0-7 0,-1 0 5 0,-1 1-1 16,1-1 0-16,-3 0 0 0,1-1 0 0,3 2 3 15,-1-2-3-15,-2 1-2 0,0-1 4 0,1 2-1 16,2-1 1-16,-4 0-2 0,0-1 0 0,1 1-2 16,1 0 1-16,0 0 2 0,-2 1-1 0,1-1-3 15,3 1 6-15,-2-2-4 0,-2 1 3 0,1 0-2 16,1 0 3-16,-1 1-1 0,0-3-1 0,1 2-6 0,-1 0 7 15,-1 0 3-15,3 0-4 0,-5 0-3 0,5-2 5 16,-2 1-8-16,0 1 7 0,-4 0-2 0,4-2 3 16,2 1-1-16,-2-1-1 0,-4 0 1 0,4 1 1 15,-2 1-3-15,4-1 5 0,-3 0-4 0,1-2 1 16,2 2-1-16,0 0 1 0,-2 0 1 0,1-3 1 16,1 3-3-16,-2-2 4 0,3-1-5 0,-1 4 7 15,1-4-2-15,-7 3-1 0,5 0-3 0,1-3 6 16,1 3-5-16,-3-1 2 0,1 1-2 0,1-2 2 15,0 1-2-15,-1-2 0 0,-1 2 4 0,-2 1-3 16,3-2-1-16,1 1 2 0,-3-1-2 0,3 1 0 16,-1-2-1-16,-1 2 2 0,-2 2-1 0,3-2 0 15,-7-1-1-15,7 2 0 0,-5 0-2 0,0 0 3 16,4-4-3-16,-5 5 3 0,1-1-4 0,-1-1 5 16,-2-1-5-16,1 3 4 0,-1 0-4 0,1 0 4 15,-2 0-4-15,3-1 5 0,-6 2 0 0,4-1 3 16,-11 0-7-16,23-1 7 0,-23 1-7 15,14 1 1-15,-8-1 0 0,-6 0 2 0,14 0 4 16,-14 0-3-16,13 0-4 0,-13 0 2 0,9 0 1 16,-9 0 2-16,10 2-4 0,-10-2 0 0,10 1-2 15,-10-1 2-15,9 0 0 0,-9 0-1 0,0 0-1 16,11-3 3-16,-11 3-4 0,0 0 6 0,11 0-2 16,-11 0-1-16,8-1 2 0,-8 1 2 0,0 0-4 15,0 0 2-15,9-3 4 0,-9 3 0 0,0 0-6 16,5-2 8-16,-5 2-7 0,0 0 4 0,0 0-2 0,0 0 1 15,0 0-3-15,0 0-3 0,0 0 5 16,11-1 1-16,-11 1-1 0,0 0 3 0,0 0-3 16,0 0 1-16,5-4-2 0,-5 4 0 0,0 0-3 15,0 0 3-15,0 0-3 0,0 0 4 0,0 0-3 16,0 0 0-16,0 0 1 0,0 0 1 0,0 0-1 16,0 0 5-16,0 0-4 0,0 0 0 0,9-2 3 0,-9 2-1 15,0 0 3-15,0 0 1 0,0 0-1 16,0 0 1-16,0 0-1 0,0 0 3 0,0 0-1 15,0 0 0-15,0 0 0 0,0 0 0 0,0 0 3 0,0 0 0 16,0 0-3-16,0 0-1 0,0 0 0 0,0 0 0 16,0 0-2-16,0 0 0 0,0 0 2 15,0 0-5-15,0 0 1 0,0 0 2 0,0 0-2 16,0 0 5-16,0 0-8 0,0 0 3 0,0 0-1 0,0 0 6 16,0 0-3-16,0 0-4 0,0 0 1 0,0 0 0 15,0 0 1-15,0 0 4 0,0 0-3 0,0 0-3 16,0 0 2-16,0 0-2 0,0 0-2 15,0 0 4-15,0 0-7 0,0 0 9 0,0 0-5 0,0 0 3 16,0 0-6-16,0 0 5 0,0 0-2 0,0 0-1 16,0 0 0-16,0 0-2 0,0 0 2 0,0 0 3 15,0 0-4-15,0 0 0 0,0 0 2 16,0 0-4-16,0 0 5 0,0 0 1 0,0 0-3 0,0 0 2 16,0 0-1-16,0 0 0 0,0 0-4 0,0 0 4 15,0 0-2-15,0 0 3 0,0 0-4 0,0 0 5 16,0 0-3-16,0 0 9 0,0 0-5 0,0 0-3 15,0 0 2-15,0 0 2 0,0 0-1 0,0 0 0 16,0 0-3-16,0 0 4 0,0 0 2 0,0 0-2 16,0 0-1-16,0 0 3 0,0 0-3 0,0 0 3 15,0 0-4-15,0 0-3 0,0 0 3 0,0 0 2 16,0 0-3-16,0 0 2 0,0 0 1 0,0 0-3 16,0 0 2-16,0 0 3 0,0 0-4 0,0 0 2 15,0 0 2-15,0 0-1 0,0 0 0 0,0 0-1 16,0 0 2-16,0 0-5 0,0 0 4 0,0 0-1 15,0 0-2-15,0 0 3 0,0 0-2 0,0 0-1 16,0 0-1-16,0 0 0 0,0 0 0 0,0 0-1 16,0 0 2-16,0 0 2 0,0 0-4 0,0 0 1 15,0 0 1-15,0 0-2 0,0 0 2 0,0 0-1 16,0 0-4-16,0 0 6 0,0 0-1 0,0 0-3 16,0 0 2-16,0 0 10 0,0 0-13 0,0 0 2 15,0 0 3-15,0 0-2 0,0 0-2 0,0 0 0 16,0 0 0-16,0 0 5 0,0 0-1 0,0 0 0 15,0 0 1-15,0 0-1 0,0 0-1 0,0 0-3 16,0 0 3-16,0 0 6 0,0 0-9 0,0 0 2 16,2-7-2-16,-2 7-2 0,0 0 4 0,0 0-4 15,0 0 0-15,0 0 1 0,0 0 1 0,0 0 2 16,0 0-1-16,0 0-1 0,0 0 1 0,0 0 0 16,0 0-1-16,0 0 2 0,0 0-3 0,0 0 6 0,0 0-10 15,0 0 4-15,0 0-1 0,0 0 4 0,0 0-2 16,0 0 3-16,0 0-4 0,0 0 3 15,0 0-5-15,0 0 5 0,0 0-3 0,0 0 1 16,0 0 0-16,0 0-2 0,0 0 5 0,0 0-4 16,0 0 0-16,0 0 3 0,0 0-7 0,0 0 5 0,0 0 0 15,0 0 1-15,0 0-2 0,0 0 0 16,0 0 3-16,0 0 0 0,0 0-1 0,0 0 0 16,0 0-2-16,0 0 3 0,0 0-3 0,0 0 1 15,0 0 1-15,0 0-1 0,0 0-1 0,0 0 3 0,0 0-3 16,0 0 2-16,0 0 2 0,0 0 0 0,0 0-3 15,0 0 1-15,0 0 0 0,0 0 0 0,0 0-3 16,0 0 4-16,0 0-4 0,0 0 3 0,0 0-1 16,0 0-1-16,0 0 2 0,0 0 0 0,0 0 2 15,0 0-2-15,0 0-4 0,0 0 0 0,0 0 3 16,0 0 3-16,0 0-1 0,0 0-2 0,0 0-1 16,0 0-1-16,0 0 2 0,0 0 1 0,0 0-1 15,0 0 3-15,0 0-6 0,0 0 2 0,0 0 7 16,0 0-8-16,0 0 1 0,0 0 0 0,0 0 0 15,0 0 14-15,0 0-8 0,0 0-9 0,0 0 2 16,0 0 3-16,0 0-2 0,0 0-2 0,0 0 0 16,0 0-3-16,0 0 4 0,0 0-1 0,0 0 4 15,0 0-5-15,0 0 2 0,0 0 3 0,0 0 0 16,0 0 4-16,0 0-10 0,0 0 6 0,0 0 6 16,0 0-3-16,0 0-9 0,0 0 8 0,0 0-8 15,0 0 7-15,0 0-2 0,0 0-2 0,0 0 1 16,0 0 1-16,0 0-2 0,0 0 2 0,0 0-4 15,-8-12-1-15,8 12 8 0,0 0-15 0,0 0-8 16,0 0-9-16,0 0-16 0,0 0-20 0,0 0-29 16,-10 0-28-16,10 0-40 0,0 0-40 0,-12-1-38 15,12 1-200-15,-11-2-476 0,11 2 211 0</inkml:trace>
  <inkml:trace contextRef="#ctx0" brushRef="#br0" timeOffset="14081.21">19354 12147 24 0,'0'0'98'0,"0"0"2"0,0 0-15 16,0 0 15-16,0 0 0 0,0 0-5 0,0 0-6 16,0 0-1-16,0 0 0 0,0 0 1 0,0 0-10 15,0 0 0-15,0 0 2 0,0 0-7 0,0 0 0 16,0 0 5-16,0 0-1 0,0 0-3 0,0 0-3 16,0 0 1-16,0 0 0 0,0 0-2 0,0 0-1 15,0 0-4-15,0 0 0 0,0 0-7 0,0 0 3 16,0 0-8-16,-5 12-1 0,5-12-1 0,0 0 0 15,0 0-1-15,0 0 1 0,-4 6-2 0,4-6 2 16,0 0-3-16,0 0-3 0,0 0-5 0,-9 0 0 16,9 0-4-16,0 0-2 0,0 0-1 0,-13-7-3 15,13 7-5-15,-8-6-4 0,4 1-2 0,-1 1 0 16,-3 1-1-16,0-4 0 0,1-1-5 0,-1 1 0 16,0 0-2-16,-2-1-1 0,1 1-2 0,0 0 1 15,-2-3-4-15,2 3 4 0,0-1-1 0,0 0-2 0,-1-1 4 16,1 1-2-16,0 2-2 0,0-3 2 0,0 3 4 15,-2 0-1-15,1-1-2 0,4 1 2 16,0 1 17-16,0 2-2 0,1-2 1 0,-1 0-3 16,6 5 2-16,-10-6-2 0,6 3-10 0,4 3 4 0,-7-3-5 15,7 3-2-15,0 0-1 0,0 0 0 16,-5-5-4-16,5 5 2 0,0 0 0 0,0 0 0 16,0 0-6-16,0 0 3 0,0 0-6 0,0 0 4 15,21 10-3-15,-21-10 5 0,13 4 0 0,-7-2-1 0,4-1-2 16,2 1-1-16,1-2 4 0,-1 1 0 0,2 2-5 15,3-4 5-15,1-1 0 0,1 1-5 16,-2-1 3-16,0-1 0 0,2 3-4 0,-2-3 0 0,-3 2 2 16,5-1 4-16,-1 1-5 0,-5-1 2 0,1 2-2 15,4 0-2-15,-6 0 3 0,6 3 2 0,-4 0-3 16,-2 0 3-16,1 2 0 0,-1-1-1 0,-3 2 4 16,2 0-5-16,1 0 0 0,-3 3 2 0,-2-2-6 15,2 0 6-15,-1 2-3 0,-2 1 3 16,-1 1-2-16,1-1 2 0,1 4-2 0,-4-1 0 0,-1-3 4 15,-1 1 3-15,1 1-1 0,-2 3 2 0,2 1-1 16,-4-4 3-16,2 6-2 0,0-1 1 0,-4-2 3 16,0 1-2-16,-3 3 1 0,0-3 0 0,1 3 4 15,0-2-1-15,-2 0 6 0,-1 1-6 0,0 1 0 16,-2-2 0-16,0 0-4 0,3 1 10 0,1-4-9 16,-4 5 2-16,4-2-1 0,-2 0 2 0,-1-2 0 15,3-1-5-15,2 2 4 0,-1-2-1 0,1 4 2 16,1-4-3-16,-5 1 3 0,4 1-4 0,1-4 0 15,0-1-3-15,1 0 1 0,1 0-3 0,-3 0 1 16,1 0 1-16,2-3-6 0,-1 3 6 0,2-4-4 16,-1 0 1-16,2-7-3 0,0 12 4 0,0-12-3 15,-1 12 2-15,1-12-2 0,-1 7-3 0,1-7-1 16,0 0 0-16,0 0 0 0,-2 9-3 0,2-9 1 16,0 0 5-16,0 0-4 0,0 0-12 0,0 0-15 15,0 0-18-15,0 0-21 0,0 0-21 0,8-28-26 16,-8 22-37-16,2-3-34 0,-2 9-38 0,1-17-26 15,-2 6-45-15,-2 1-159 0,2 1-490 0,-2-1 217 16</inkml:trace>
  <inkml:trace contextRef="#ctx0" brushRef="#br0" timeOffset="14857.93">19220 12356 81 0,'0'0'123'0,"0"0"-4"15,0 0 1-15,0 0 2 0,0 0-8 0,0 0-2 16,0 0-8-16,0 0 3 0,0 0-14 0,0 0-5 0,0 0 3 16,0 0-6-16,0 0 1 0,0 0 0 15,0 0-3-15,0 0 0 0,0 0-7 0,0 0-2 16,0 0-5-16,0 0-6 0,0 0-2 0,0 0-1 15,0 0 4-15,0 0-10 0,0 0 0 0,0 0-2 16,0 0 0-16,0 0 1 0,10 20-5 0,-10-20 9 16,0 0-6-16,8 0 4 0,-8 0-4 0,9 0 1 15,-9 0-1-15,9 0-1 0,-9 0 6 0,11 0-7 16,-3 1-1-16,-8-1 1 0,18 0-5 0,-7 0 3 16,-4 0 0-16,5-1 1 0,0 2-3 0,0-2-1 0,1 1-3 15,0 0 3-15,5-1-6 0,-6 2 0 0,0-1-2 16,3-3 2-16,-4 3-3 0,4 0-2 15,-2-1 2-15,1 1-4 0,3-3-4 0,-4 3 5 16,-2 1-6-16,3-1-1 0,-4-1 1 0,2 1-1 0,1 0 3 16,-2-1-11-16,0 1 2 0,0 1 3 0,0-1-8 15,0 2-1-15,-4-2-2 0,2 2 0 0,-1 0-2 16,1-1-1-16,1 1 9 0,0-2-8 16,-2 1 0-16,3 1-3 0,-2-2-1 0,-1 0-2 15,-8 0 3-15,17 2 0 0,-11-2-3 0,2 0-2 0,-8 0 8 16,14 1-4-16,-8-1 15 0,-6 0-20 0,11 2-4 15,-11-2 3-15,10 1 3 0,-10-1 4 0,6 2-2 16,-6-2-4-16,0 0 4 0,8 0-6 16,-8 0 4-16,0 0-4 0,0 0 5 0,0 0-3 0,9 0-1 15,-9 0 3-15,0 0 2 0,0 0-6 0,0 0 1 16,0 0 2-16,0 0 3 0,0 0 1 0,0 0-5 16,7 2-1-16,-7-2 4 0,0 0-1 0,0 0 1 15,0 0 0-15,0 0 4 0,0 0-6 0,0 0 1 16,0 0-7-16,0 0 3 0,0 0-23 0,0 0-14 15,0 0-21-15,0 0-19 0,0 0-24 0,0 0-25 16,0 0-26-16,0 0-60 0,0 0-43 0,0 0-257 16,0 0-556-16,0 0 247 0</inkml:trace>
  <inkml:trace contextRef="#ctx0" brushRef="#br0" timeOffset="34827.72">19144 13777 71 0,'0'0'109'0,"0"0"1"0,0 0 1 15,0 0-11-15,0 0-6 0,-6 0 6 0,6 0-12 16,0 0 10-16,0 0 0 0,0 0 8 0,0 0-5 16,0 0 1-16,0 0 7 0,0 0 3 0,0 0 0 15,0 0 3-15,0 0-1 0,0 0-2 0,0 0 4 16,6 20-6-16,-6-20 7 0,2 14-12 0,-2-4-3 16,1-3-7-16,-1 2 1 0,0 1-5 0,0 1-1 15,0-3-7-15,0 4-3 0,0 4 1 0,0-1 0 16,-1 1-6-16,1 0-4 0,1 3-1 0,-2 0-4 15,1-1-2-15,-2 1-4 0,1 5-6 0,0 0 2 16,-2-5-6-16,3 1-10 0,0-1 2 0,-1 2-13 16,-3 0 4-16,3-2 1 0,-1-1-5 0,0 0-5 15,1-2-1-15,-1-4-6 0,1 1 1 0,1-1 3 16,0-2-10-16,-1-1 0 0,0-2-3 0,1-7-4 16,0 10-1-16,0-10-2 0,1 10-9 0,-1-10-23 15,0 0 6-15,0 0-38 0,0 0-33 0,0 0-38 0,0 0-39 16,0 0-43-16,0 0-30 0,0 0-43 15,0-28-185-15,0 18-513 0,-1 1 227 0</inkml:trace>
  <inkml:trace contextRef="#ctx0" brushRef="#br0" timeOffset="36177.42">19368 13933 146 0,'0'0'156'0,"0"0"-6"0,0 0-6 0,0 8-4 0,0-8-1 15,0 0 1-15,1 8-1 0,-1-8-2 16,0 0-4-16,0 0-4 0,-3 12-10 0,3-12-1 0,-3 7-6 16,3-7-7-16,-4 6-1 0,4-6-2 0,-4 5-6 15,4-5-6-15,-6 5-3 0,6-5-6 0,-8 2-2 16,8-2-8-16,0 0-2 0,-9 1-7 0,9-1-4 16,0 0-2-16,0 0-8 0,-15-4-6 0,11-1-3 15,4 5-3-15,-7-10-4 0,3 4-1 0,0 1-7 16,0-5 2-16,-1 2-6 0,3-2-3 0,-1-1 0 15,0 2-2-15,2-2-2 0,0 2-2 0,1-2 1 16,-2 1-3-16,2-3-1 0,2 2 5 0,-1-1-5 16,2 1-6-16,-1-1 5 0,7-4 1 0,-5 0-1 15,1 5-2-15,3-3 5 0,-3 3 1 0,2-1-1 16,0-2 1-16,-1 3 0 0,1 2 3 0,3 0-6 16,-4 2 7-16,1 0-7 0,-1 3 4 15,1 0 2-15,0 1 2 0,0 1 1 0,-7 2 0 0,12 0 6 16,-4 0-3-16,-8 0-1 0,13 6 2 0,-7-3 5 15,4 0-2-15,0 4 1 0,-2 0 2 0,-1 2 3 16,-1-2 3-16,0 1 6 0,1 1 1 0,0 0-1 16,0 3 1-16,-3-3 8 0,3 7 2 0,-2 0 7 15,1-2-4-15,-4 3 3 0,2 1 4 0,-4 0 0 16,4 6-2-16,0 1 5 0,-4-5-5 0,0 5 0 16,-2 0-4-16,1 0-6 0,-3-5 0 0,3 6-4 15,-5-2-1-15,3-4 3 0,-2-1-14 0,-4 5 1 16,3-4-7-16,-2-4-11 0,4 3 8 0,-5-1-2 15,0 0 1-15,1-3-3 0,-1 1-3 0,-1-2-3 16,4-3-2-16,-2-2 3 0,-1 1-5 0,0-1 3 16,2 0 1-16,0-2-7 0,-2-1-1 0,3-1-2 0,0-1 6 15,-1 0-7-15,1-1 2 0,1 0-18 16,5-3 19-16,-14 1-1 0,14-1 0 0,-9 0-1 16,9 0-4-16,-11-1-1 0,11 1 3 0,0 0-3 15,-10-3-5-15,10 3 6 0,-5-4-4 0,5 4 8 16,0 0-7-16,-4-9 9 0,4 9-10 0,-1-6 9 15,1 6-11-15,0 0 5 0,1-14-3 0,-1 14-1 16,3-10 10-16,-1 3-12 0,2 0 4 0,0 1 1 16,1 1-3-16,0 0 7 0,-1-1-7 0,1-2 3 0,2 3 5 15,-2 0 1-15,2 0-10 0,0 1 3 0,-2 0 0 16,1 1 1-16,-6 3 0 0,13-3 2 0,-7 1-2 16,-6 2-2-16,12 0 9 0,-6-1-23 0,-6 1 22 15,13 1 0-15,-6 2-3 0,3-3 3 16,-10 0-2-16,10 2 3 0,-4-1-4 0,1 1-1 0,0-1 3 15,-7-1 1-15,9 5-5 0,-2-3 0 0,-7-2 2 16,10 4 0-16,-5 0 3 0,1-2 7 0,0 0-9 16,0 1 3-16,-6-3-5 0,10 7-4 15,-7-4 7-15,3-1-4 0,0 1 1 0,0 0 7 0,-1 1-5 16,0 0 0-16,0-1-1 0,-5-3 5 0,9 8-4 16,-5-5 0-16,2-2-4 0,-1 4 21 0,-5-5-20 15,7 7-2-15,-1-3 7 0,-1 0-6 16,-1 1 2-16,-4-5 4 0,9 4-5 0,-9-4 7 0,6 4-21 15,-6-4 19-15,8 4-1 0,-8-4-1 0,8 3-1 16,-8-3 5-16,5 3-6 0,-5-3 13 0,0 0-10 16,0 0 7-16,11 2-6 0,-11-2 0 0,0 0-7 15,8 1-5-15,-8-1 13 0,0 0 1 0,0 0 3 16,0 0-5-16,9-4 3 0,-9 4 1 0,2-7-3 16,-2 7-13-16,6-6 14 0,-4 2 7 0,-2 4-19 15,5-9 12-15,-2 3-6 0,-3 6 5 0,2-10-1 16,0 5 5-16,-2 5-7 0,2-14 12 0,-2 8-8 15,0 6 5-15,0-17-3 0,0 11 0 0,0 6 1 16,-2-16 4-16,0 10-1 0,2 6 2 0,-6-16-2 16,4 9-2-16,0 0 3 0,2 7-4 0,-5-12-2 15,2 5 2-15,0 3 0 0,3 4-1 0,-6-11-3 16,4 6 5-16,2 5 1 0,-8-9-3 0,8 9-8 16,-6-7 9-16,6 7 2 0,-3-6-1 0,3 6-1 15,-5-3 0-15,5 3 2 0,0 0-3 0,-4-7-4 0,4 7 0 16,0 0 0-16,0 0 0 0,0 0 0 15,-4-6-1-15,4 6 0 0,0 0-1 0,0 0-3 16,0 0 2-16,0 0-1 0,0 0 3 0,0 0-5 16,0 0-1-16,0 0-13 0,0 0-1 0,0 0-16 0,0 0-10 15,0 0-13-15,0 0-16 0,0 0-13 0,0 0-28 16,0 0-13-16,0 0-22 0,0 0-15 0,0 0-17 16,0 0-27-16,0 0-24 0,0 0-33 15,0 0-27-15,0 0-41 0,0 0-183 0,0 0-558 16,0 0 248-16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1 312 0 0,'0'0'8768'0'0,"14"-1"-5922"0"0,134 10 1673 0 0,-130-8-5693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6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0 692 0 0,'0'0'831'0'0,"7"23"4433"0"0,-2-19-4592 0 0,1 0 0 0 0,0 0 0 0 0,-1 0 0 0 0,1-1 0 0 0,1 0 1 0 0,-1 0-1 0 0,0 0 0 0 0,12 2 0 0 0,-14-4-938 0 0,0 0 1 0 0,0 0-1 0 0,0-1 1 0 0,0 1-1 0 0,1-1 0 0 0,-1 0 1 0 0,0 0-1 0 0,8-2 1 0 0,-1-5-4895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3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20 0 0,'0'0'3814'0'0,"-1"6"-3364"0"0,1 9-73 0 0,0 0 1 0 0,0 1-1 0 0,2-1 1 0 0,0 0-1 0 0,5 18 1 0 0,27 81 964 0 0,3-17-1129 0 0,-36-96-566 0 0,-4 11-4077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15 256 0 0,'7'10'1748'0'0,"-1"-1"-1369"0"0,1-1 1 0 0,0 0-1 0 0,0 0 1 0 0,1 0-1 0 0,0-1 1 0 0,0 0-1 0 0,1-1 1 0 0,0 0-1 0 0,0 0 1 0 0,1-1-1 0 0,-1 0 1 0 0,13 4-1 0 0,-16-6-321 0 0,-1-1 0 0 0,1-1 1 0 0,0 1-1 0 0,0-1 0 0 0,0 0 0 0 0,0 0 0 0 0,0-1 0 0 0,1 0 0 0 0,-1 0 0 0 0,0 0 0 0 0,0-1 0 0 0,0 0 0 0 0,0 0 1 0 0,0 0-1 0 0,0-1 0 0 0,-1 0 0 0 0,1 0 0 0 0,0 0 0 0 0,-1-1 0 0 0,1 0 0 0 0,-1 0 0 0 0,0 0 0 0 0,5-5 0 0 0,-2 1-22 0 0,-1 0-1 0 0,-1 0 1 0 0,1-1-1 0 0,-1 1 1 0 0,6-11-1 0 0,10-23-5056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6:39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62 244 0 0,'0'0'3853'0'0,"4"-2"-3654"0"0,-1 1-98 0 0,1 0 0 0 0,0 0 0 0 0,0 0 0 0 0,-1 1 0 0 0,1-1-1 0 0,0 1 1 0 0,0 0 0 0 0,0 0 0 0 0,0 0 0 0 0,0 1 0 0 0,-1-1 0 0 0,1 1 0 0 0,5 2 0 0 0,15-2 120 0 0,0 0 0 0 0,0-1 0 0 0,1-2 0 0 0,-2 0 0 0 0,42-10 0 0 0,-30 6-83 0 0,24-5 102 0 0,93-12 220 0 0,-83 17-241 0 0,113 7-1 0 0,68 22 155 0 0,-164-14-219 0 0,-25 0-81 0 0,-1 3 0 0 0,60 20 0 0 0,-60-15-48 0 0,119 19 1 0 0,8-20-20 0 0,-165-14 1 0 0,-19-2-10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6:40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5465 0 0,'179'-8'-133'0'0,"-167"8"120"0"0,5 1 0 0 0,1 0 4 0 0,7 1 2 0 0,13 1-3 0 0,-14-2-4 0 0,61-1-98 0 0,-76 0 103 0 0,-1-1-1 0 0,1 1 1 0 0,-1-1-1 0 0,1-1 1 0 0,12-4-1 0 0,15-1-2 0 0,56-3 43 0 0,-90 10-32 0 0,5-1 4 0 0,-2 1 31 0 0,-3-1-8 0 0,1 0 438 0 0,11 0-3856 0 0,-11 2 2893 0 0,-1-1-536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6:42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1 181 408 0 0,'0'0'6171'0'0,"4"-2"-6033"0"0,8 0 62 0 0,0 0 1 0 0,0 0 0 0 0,1 1 0 0 0,15 1 0 0 0,-11-1 2 0 0,0-1 0 0 0,28-6 0 0 0,9-2 0 0 0,91-14 65 0 0,7-1-154 0 0,139-15-44 0 0,-28 4-36 0 0,-185 24-31 0 0,-42 6 4 0 0,61-2-1 0 0,-60 10 1 0 0,-1 2-1 0 0,52 11 1 0 0,-55-8-4 0 0,1-2 0 0 0,0-1 1 0 0,36 0-1 0 0,40-8-6 0 0,-28-1 11 0 0,0 4 0 0 0,97 11 0 0 0,-122 1 11 0 0,97 31-1 0 0,-93-23-8 0 0,70 12 0 0 0,73-12 55 0 0,-78-10-43 0 0,188 39-38 0 0,-182-27 100 0 0,244 8 0 0 0,-211-21-52 0 0,74-3 50 0 0,-23-1-1 0 0,17 22-8 0 0,-216-24-76 0 0,-8 0 41 0 0,0-1 1 0 0,0 0-1 0 0,0-1 0 0 0,0 0 0 0 0,0 0 0 0 0,0-1 0 0 0,0 0 0 0 0,0-1 0 0 0,0 0 0 0 0,12-4 1 0 0,13 1 837 0 0,-83-31-737 0 0,36 25-125 0 0,-1 1 0 0 0,-1 0 0 0 0,0 0 0 0 0,0 2 1 0 0,-28-12-1 0 0,13 10-22 0 0,17 4 3 0 0,-1 2 1 0 0,1 0-1 0 0,-1 0 0 0 0,0 1 1 0 0,1 1-1 0 0,-1 0 1 0 0,-25 1-1 0 0,-56 15 3 0 0,61-8-28 0 0,11-2 13 0 0,11-2 21 0 0,-1 0 0 0 0,1 0 0 0 0,-17-1 0 0 0,28-1-12 0 0,-27-3 4 0 0,-23 5 36 0 0,49-1-30 0 0,-35 7 3 0 0,35-8-4 0 0,0-1-4 0 0,0 1-1 0 0,1 0 1 0 0,-1 0-1 0 0,1 0 1 0 0,-1 0-1 0 0,0 0 1 0 0,1 1-1 0 0,-1-1 1 0 0,1 0-1 0 0,-1 1 1 0 0,1-1-1 0 0,-1 1 1 0 0,1-1-1 0 0,-1 1 1 0 0,-1 1-1 0 0,1-1-1 0 0,-5 3 117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6:56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48 56 0 0,'-2'-7'7223'0'0,"123"-2"-6392"0"0,84-3-483 0 0,-56 7-141 0 0,-82 1-76 0 0,115-5 431 0 0,-27 8-472 0 0,-112 1-59 0 0,174 9 35 0 0,-68 6-54 0 0,24-7 17 0 0,-122-9-5 0 0,135 2-30 0 0,-184-1 10 0 0,20-1 7 0 0,-20 1-5 0 0,12 0-23 0 0,40 4 9 0 0,-41-4 4 0 0,71 3 12 0 0,-82-3 1 0 0,36 3 30 0 0,17 0-37 0 0,-25-3 14 0 0,-18 1-22 0 0,58 3 3 0 0,-33 1 7 0 0,-35-5-5 0 0,1 0 3 0 0,44 3 10 0 0,-44-3-7 0 0,-1 0-4 0 0,8-1 9 0 0,-6 1-442 0 0,8 0 1455 0 0,-10 0-2741 0 0,-27-15-5369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6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15 232 0 0,'9'4'392'0'0,"0"-1"1"0"0,0-1-1 0 0,1 0 0 0 0,-1 0 0 0 0,0-1 1 0 0,1 0-1 0 0,12-1 0 0 0,24 3 473 0 0,59 7 507 0 0,112-2 0 0 0,57-4-106 0 0,-70 4-1084 0 0,-193-7-182 0 0,85-2 33 0 0,-46 0-14 0 0,-48 1-9 0 0,1 0-14 0 0,7 0 4 0 0,9 1 8 0 0,1-1 1 0 0,-1-1-1 0 0,1-1 0 0 0,24-5 0 0 0,1 1-35 0 0,-44 5 24 0 0,52 1 20 0 0,-41 0-27 0 0,0 0-1 0 0,1-1 1 0 0,18-4 0 0 0,-12 2 5 0 0,-16 3-9 0 0,4-3 16 0 0,2 1-1 0 0,39-2-32 0 0,-46 3 42 0 0,27 1-13 0 0,-23-1-7 0 0,-5 1-3 0 0,1-1 12 0 0,0 1 0 0 0,1-1 0 0 0,-1 1 0 0 0,0-1 0 0 0,1 1 0 0 0,-1 0 0 0 0,0 0 0 0 0,0 0 0 0 0,1 0 0 0 0,2 1 0 0 0,6-1-13 0 0,12-1-32 0 0,-11 1 23 0 0,0-1 1 0 0,0-1 0 0 0,14-2-1 0 0,-25 3 22 0 0,14 1 39 0 0,12-1-39 0 0,17 1 28 0 0,-42 0-32 0 0,1-1 3 0 0,17-3 23 0 0,-18 4-19 0 0,24-2 34 0 0,-6-1-43 0 0,-18 3-2 0 0,36 3-22 0 0,-18-6 58 0 0,-17 2-34 0 0,0 0 0 0 0,0 0 0 0 0,0 1 0 0 0,1 0 0 0 0,-1-1 0 0 0,0 1 0 0 0,0 0 0 0 0,1 0 0 0 0,4 1 0 0 0,0 1 8 0 0,-6-1-3 0 0,28-1 54 0 0,41 0-90 0 0,-69 0 50 0 0,12 0 11 0 0,-9 1 50 0 0,-3-2-184 0 0,1 1-1 0 0,0 1 1 0 0,-1-1 0 0 0,1 0-1 0 0,-1 1 1 0 0,1-1-1 0 0,-1 1 1 0 0,1 0 0 0 0,-1 0-1 0 0,1 0 1 0 0,3 2 0 0 0,-6-2 58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01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0 200 0 0,'0'0'2634'0'0,"3"2"-2424"0"0,22 11 1042 0 0,-23-12-1042 0 0,37 4 1208 0 0,287 27 2239 0 0,-39-13-1910 0 0,-250-18-1494 0 0,62 12 1 0 0,9 1 55 0 0,-2 1 35 0 0,-3 1 139 0 0,108 0 711 0 0,-20 9-628 0 0,-162-20-537 0 0,27-4 52 0 0,13 9-30 0 0,-66-11-48 0 0,-1 1 2 0 0,6 1-4 0 0,-6 0-3 0 0,0-1 4 0 0,6 1 4 0 0,-6-1 10 0 0,-20 0-6134 0 0,2 1 2513 0 0,-13 1 681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7:15:54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11144 6603 61 0,'0'0'198'15,"0"0"-1"-15,-4 7-1 0,4-7-8 0,-2 7-9 16,2-7-9-16,0 11-10 0,0-11-5 0,1 11-5 15,-1-2-8-15,0 0-1 0,0 1-5 0,1 2-2 16,2-1-7-16,-2 4-5 0,1-1-10 0,-1 1-1 16,-1 1-7-16,2 3-4 0,0 0-2 0,-2 6-5 15,0 0-3-15,1 3-5 0,-4-9-6 0,1 0-6 16,1 7-4-16,-1 0-6 0,0 0-11 0,-2-1 0 16,0-6-8-16,0 5-3 0,0-5 2 0,-1-2-10 15,1 1 1-15,3-6-9 0,-1 0-1 0,0-2-3 16,1-1-13-16,-1-2-22 0,2-7-19 15,0 12-28-15,0-12-33 0,0 0-34 0,0 0-46 0,0 0-59 16,0 0-46-16,0 0-204 0,-1-28-523 0,2 9 233 16</inkml:trace>
  <inkml:trace contextRef="#ctx0" brushRef="#br0" timeOffset="416.01">11066 6619 42 0,'0'0'185'0,"0"0"-9"0,0 0-10 16,0 0 1-16,-14 7-12 0,14-7-12 0,0 0-8 15,-6 6-8-15,6-6-13 0,-5 4-6 0,5-4-10 16,-3 5-8-16,3-5-6 0,0 0-8 0,-6 6-7 15,6-6-4-15,0 0-8 0,0 0-5 0,0 0-1 16,0 0 0-16,0 0-3 0,0 0-8 0,0 0 1 16,0 0-4-16,23-5-1 0,-14-1-3 0,1 2-4 15,0-5-4-15,1 3-3 0,5-4 11 0,-3 0-1 0,1-1-3 16,-5 5-1-16,5-1-3 0,-4 0-1 0,-1 0 0 16,1 2 1-16,-2 2-1 0,-2 0 1 15,1 3 7-15,-7 0 6 0,14 0 0 0,-14 0 2 16,10 6-1-16,-6-1 1 0,0 0-3 0,0 3 0 0,1 2-9 15,0-3 4-15,-2 1-3 0,0-1-6 0,2 2-1 16,0-3-2-16,-1 0-2 0,4 1-6 0,-4-3-9 16,2 1-17-16,0 0-19 0,2 2-24 15,1-5-35-15,-3 2-44 0,2-2-41 0,2 1-56 16,-2 0-191-16,-2-2-457 0,2 2 203 0</inkml:trace>
  <inkml:trace contextRef="#ctx0" brushRef="#br0" timeOffset="755.51">11721 6698 61 0,'2'5'268'0,"-2"-5"-1"0,1 10-6 16,-1-3-4-16,0 2-11 0,0 3-7 0,-2 0-5 16,2 3-15-16,-3 3-11 0,3 1-16 15,-1 0-3-15,1 1-23 0,0 0-20 0,-4-2-6 0,4 3-12 16,0-4-18-16,-1 1-6 0,0 0-14 0,0-2-5 16,2-3-6-16,-1 1 6 0,0-3-25 15,-1-3-16-15,2 4 8 0,-2-6-13 0,1-6 2 0,1 13-22 16,-1-13-15-16,0 7-17 0,0-7-28 15,0 0-33-15,0 0-28 0,0 0-37 0,0 0-36 0,0 0-35 16,0 0-44-16,-8-31-39 0,5 16-163 0,0-3-493 16,0 1 218-16</inkml:trace>
  <inkml:trace contextRef="#ctx0" brushRef="#br0" timeOffset="1121.72">11650 6700 21 0,'-6'-6'231'0,"6"6"3"0,-5-3-3 0,5 3-3 0,0 0-11 16,-8-5-8-16,8 5-16 0,-8-1-12 0,8 1-15 16,0 0-10-16,-12 5-16 0,12-5-6 0,-9 4-12 15,6 0-18-15,3-4-8 0,-9 6-6 0,9-6-9 16,-3 5-7-16,3-5-12 0,-4 4-3 0,4-4-7 16,0 0-6-16,0 0-3 0,0 0-6 0,0 0-4 15,0 0-3-15,0 0-3 0,0 0-6 0,0 0 3 16,0 0-4-16,19-21-4 0,-14 13 3 0,1 0-5 15,1-1-2-15,0 2 0 0,1 0 1 16,-3 1-3-16,3 0 0 0,1 1-3 0,0 1 1 0,-3 0 2 16,1 2-1-16,-7 2 0 0,13 0-3 0,-13 0 7 15,13 2 3-15,-6 2 4 0,3 0 6 0,-4-1 3 16,3 4 3-16,0-3-1 0,-3 3-2 0,4-1-3 16,-1 3 5-16,1-3-7 0,0 0-3 0,-2 2-1 15,2-1-4-15,-3-1-3 0,-1-1 1 0,1 1-3 16,0-1-11-16,-1 1-21 0,2-1-29 0,-2-2-32 15,-1 0-38-15,-5-3-56 0,12 4-61 0,-7-1-75 16,-5-3-171-16,0 0-521 0,0 0 231 0</inkml:trace>
  <inkml:trace contextRef="#ctx0" brushRef="#br0" timeOffset="1480.05">12325 6697 273 0,'0'0'292'15,"0"0"1"-15,0 0-12 0,0 0-13 0,0 0-16 16,0 0-15-16,-15 7-2 0,15-7-2 0,-5 9-15 15,2-3-9-15,-2 3-10 0,3-1-2 0,-1 5-12 16,-1-1-10-16,-1 5-20 0,0-1-5 0,0 3-18 16,-2 6-8-16,1-6-12 0,1 0-7 0,0-1-15 15,2 1-10-15,-1-2-6 0,0 0-9 0,1-3-2 16,0-1-9-16,1-1-7 0,-2-2-7 0,4 0-13 16,-2-5-15-16,2-5-27 0,-1 11-26 0,1-11-33 15,0 0-21-15,0 0-33 0,0 0-30 0,0 0-38 16,0 0-45-16,0 0-42 0,0 0-48 0,3-37-222 15,-1 21-599-15,0-3 266 0</inkml:trace>
  <inkml:trace contextRef="#ctx0" brushRef="#br0" timeOffset="1891.65">12216 6656 180 0,'0'0'257'0,"-5"-6"4"0,5 6 3 0,-6-6-7 15,6 6-5-15,-6-3-9 0,6 3-6 0,0 0-29 16,-7-5-15-16,7 5-22 0,0 0-4 0,0 0-19 0,-11 10-1 16,11-10-13-16,-7 9-14 0,4-4-7 0,0 1-10 15,3-6 1-15,-5 10-21 0,4-6-17 16,1-4 0-16,-3 11-5 0,0-8-5 0,3-3-6 16,0 0-3-16,0 0-2 0,0 0-2 0,0 0-14 0,7 8 1 15,-7-8-10-15,0 0 5 0,14-17-7 0,-8 8-1 16,1-1-9-16,2-3-10 0,1-1 7 0,-1 0-6 15,-2 0 6-15,1 6-4 0,2-6-2 16,-2 4 5-16,0-1-2 0,-1 3-4 0,3 1 1 16,-4-3 5-16,1 5-7 0,2-3 3 0,-1 5 0 0,0-2 5 15,-1 2 0-15,3 1 6 0,1 2 8 0,-11 0 7 16,16 6 13-16,-3-1 4 0,-4-1 12 16,1 3 3-16,0 0 6 0,2 0-6 0,1 4-2 15,-3-3-2-15,0 1 2 0,0-1-8 0,1 1-7 0,-4 0-2 16,5 0-14-16,1-1 6 0,-4 0-2 0,2-2-2 15,-3 2-4-15,-3-1-10 0,-5-7-25 0,10 8-37 16,-7-6-47-16,2 2-46 0,-5-4-51 0,0 0-77 16,7 8-77-16,-7-8-312 0,0 0-713 0,0 0 315 15</inkml:trace>
  <inkml:trace contextRef="#ctx0" brushRef="#br0" timeOffset="5687.76">17671 6622 113 0,'0'0'118'0,"0"0"-8"0,0 0-1 0,0 0 2 16,0 0-5-16,0 0-4 0,0 0-3 0,0 0 1 15,0 0-1-15,0 0-2 0,0 0-3 0,0 0-3 16,0 0-1-16,0 0 2 0,0 0-2 0,0 0-1 15,0 0-2-15,0 0-1 0,0 0-4 0,0 0 4 16,0 0-9-16,0 0 0 0,0 0 1 0,0 0 1 16,0 0-2-16,0 0-2 0,0 0-2 0,0 0 7 15,15-3-7-15,-15 3 0 0,14-2 1 0,-14 2-2 16,22 0-5-16,-5-1-2 0,1-1 9 0,-2 1-17 16,2-1-2-16,-2 1-10 0,3 0 6 0,-6 1-8 15,2-3-5-15,-2 1-1 0,-1 2-3 0,1 0-1 16,-1 0-7-16,2 0-6 0,-3 0 1 0,2 0-2 15,-3-1 27-15,0 1-3 0,1 0-9 0,-2 0 0 16,-9 0-6-16,12-1-3 0,-12 1 11 0,13 0-8 16,-13 0-7-16,9-2-7 0,-9 2-9 0,0 0-5 0,9-2-14 15,-9 2-19-15,0 0-31 0,0 0-32 16,5-4-29-16,-5 4-33 0,0 0-30 0,0 0-33 16,0 0-31-16,-13-13-217 0,13 13-506 0,-11-2 224 15</inkml:trace>
  <inkml:trace contextRef="#ctx0" brushRef="#br0" timeOffset="6313.89">17656 6753 18 0,'0'0'160'0,"0"0"-3"16,0 0-3-16,0 0-6 0,0 0-8 15,0 0-5-15,0 0-6 0,0 0-8 0,0 0-6 16,0 0-10-16,0 0-5 0,12 6-9 0,-12-6 1 16,0 0-3-16,0 0-2 0,0 0 5 0,0 0-7 15,0 0 0-15,0 0-1 0,0 0 1 0,0 0-2 0,0 0-2 16,13-3-2-16,-13 3 0 0,0 0-4 16,0 0 0-16,14-2-1 0,-14 2 0 0,12 0-4 0,-12 0-8 15,11 0-3-15,-11 0-2 0,13-1-4 16,-13 1-4-16,14 0 1 0,-6 0 2 0,2-2-4 15,0 2 3-15,2-1-7 0,-2 1-3 0,-10 0 1 0,19 0 11 16,-10 0-18-16,5-1 0 0,-5 1 4 16,-1-1-8-16,3 0 1 0,2-1 2 0,-3 2-5 15,1-1 7-15,-3 1-16 0,-8 0 2 0,15-2 0 16,-9 2 0-16,3 0-6 0,-9 0-4 0,13-1-5 0,-7 2 2 16,-6-1 3-16,13 0-2 0,-13 0-6 0,0 0 0 15,11-3 7-15,-11 3-4 0,0 0 1 16,9 0-4-16,-9 0 14 0,0 0-12 0,9 2-6 0,-9-2 5 15,0 0 1-15,0 0-4 0,0 0 3 16,8 1-7-16,-8-1 1 0,0 0 8 0,0 0-1 0,0 0-8 16,0 0 14-16,0 0-19 0,0 0-1 0,0 0-10 15,0 0-11-15,0 0-14 0,0 0-21 16,0 0-31-16,0 0-33 0,0 0-38 0,0 0-40 16,0 0-31-16,0 0-46 0,0 0-194 0,0 0-517 0,0 0 228 15</inkml:trace>
  <inkml:trace contextRef="#ctx0" brushRef="#br0" timeOffset="7399.7">17973 4263 106 0,'0'0'163'0,"0"0"-7"0,0 0-7 16,0 0-5-16,0 0-15 0,0 0-5 0,0 0-13 16,0 0-6-16,0 0-4 0,0 0-5 0,0 0-3 15,0 0-6-15,0 0-1 0,-6 27-5 0,4-21-2 0,1 3-1 16,-1 3-7-16,1 0 0 0,-1 0-3 0,-1 6-7 15,0-2 1-15,0 3-4 0,-1-2-5 16,1 8-1-16,-2 3-4 0,0-3-2 0,-1 3-3 16,1 2-4-16,1 1-1 0,-2 0-3 0,3-2-5 15,-4 0 1-15,2 5-4 0,1-3-1 0,1 0-1 16,-1-1-6-16,0 2 1 0,1-2-3 0,2-1 0 16,-4-3-2-16,2 0-1 0,1-6-3 0,2-1-1 15,-1-2 0-15,-1 2-4 0,1-2 5 0,-2-5-6 16,3 3 2-16,0-4-2 0,-1-1 1 0,-1-2-3 15,2-8-3-15,0 11-12 0,0-11-10 0,-2 12-15 0,2-12-15 16,-1 9-13-16,1-9-14 0,0 0-29 0,0 0-31 16,-3 9-27-16,3-9-18 0,0 0-164 0,0 0-376 15,0 0 167-15</inkml:trace>
  <inkml:trace contextRef="#ctx0" brushRef="#br0" timeOffset="7853.87">17706 4961 112 0,'0'0'144'16,"0"0"-1"-16,0 0-11 0,0 0-5 0,0 0 4 15,0 0-17-15,0 0-2 0,0 0 2 0,0 0-7 16,0 0-6-16,0 17 1 0,0-17 1 0,2 14-3 0,-2-4-7 16,1-1 2-16,1 4-8 0,-1-1-2 0,2 1-7 15,-3 3-2-15,1-3-8 0,-1 2-4 16,2 2-2-16,2-1-10 0,-1-4 2 0,-2 2-7 16,3 1-2-16,1-4-7 0,-3 0-1 0,2-2-4 15,3 2-1-15,3-3-6 0,-4 1 2 0,1-3-3 0,-2 0 4 16,5-2-4-16,-4 1 0 0,3-1 1 15,0-1-1-15,0-1 1 0,3-5 2 0,-3 3-6 16,2-3 3-16,-1 0-2 0,1-4-3 0,0 1-4 16,2-5 6-16,1 2-4 0,-2-3-2 0,-4 3-2 15,3-4-2-15,-5 2-3 0,2 1 2 0,-3-1-3 16,2 2 1-16,-3-1-2 0,1 4 0 0,-1-1-2 16,-2 1 1-16,-2 6-3 0,2-10 0 0,-1 5-9 15,-1 5-16-15,0 0-18 0,4-9-20 0,-4 9-24 16,0 0-32-16,0 0-31 0,0 0-33 0,0 0-22 15,0 0-190-15,0 0-425 0,0 0 189 0</inkml:trace>
  <inkml:trace contextRef="#ctx0" brushRef="#br0" timeOffset="11651.84">18598 6569 133 0,'0'0'161'0,"0"0"0"0,-11 0 0 0,11 0 138 16,0 0-157-16,0 0-4 0,0 0-4 0,0 0-2 16,0 0-7-16,0 0 0 0,0 0-7 0,0 0-1 15,0 0-7-15,0 0-5 0,0 0 0 0,0 0-2 16,0 0 1-16,0 0-4 0,0 0 5 0,0 0-10 15,0 0-3-15,0 0-8 0,13 15 1 0,-13-15-5 16,8 5 1-16,-2-3-5 0,-6-2-5 0,9 6-4 16,-2-3 3-16,-1 0-3 0,0 0-4 0,4-2-6 15,-2 2 2-15,3-2-8 0,0 2-1 0,-1-1-2 16,0-2-10-16,2 1-3 0,-2-1-4 0,0 0-2 16,-1 0-2-16,-9 0-5 0,18 0 2 0,-9 0-8 15,-1 0 0-15,-8 0 1 0,10 0-7 0,-10 0 3 16,14 2-4-16,-14-2-4 0,9 0-14 0,-9 0-11 15,8 1-9-15,-8-1-11 0,0 0-10 0,0 0-12 16,9 2-20-16,-9-2-28 0,0 0-28 0,0 0-25 16,0 0-33-16,0 0-25 0,0 0-252 15,0 0 43-15,-20 10-464 0,20-10 206 0</inkml:trace>
  <inkml:trace contextRef="#ctx0" brushRef="#br0" timeOffset="12023.7">18665 6742 104 0,'0'0'158'0,"0"0"-4"15,0 0-3-15,0 0 3 0,0 0 1 0,0 0-4 16,0 0-2-16,0 0-5 0,0 0-1 0,0 0-3 0,0 0-7 15,0 0-3-15,0 0-6 0,0 0-8 0,0 0 1 16,0 0-9-16,0 0-1 0,0 0-10 0,0 0-9 16,0 0 2-16,0 0-2 0,0 0-3 15,25 0-6-15,-25 0-5 0,7 2-3 0,-7-2-1 0,10 0-4 16,-10 0-4-16,12 0-7 0,-12 0-6 0,14-2 2 16,-6 2-10-16,-1 2-2 0,-7-2-3 0,17 0-6 15,-7-2 4-15,-3 2-9 0,-7 0-7 0,17-1 3 16,-10 1-1-16,-7 0-3 0,13-2 0 0,-13 2-1 15,14-1-9-15,-14 1-8 0,10-3-13 0,-10 3-20 16,8 0-26-16,-8 0-24 0,0 0-34 0,9 0-30 16,-9 0-27-16,0 0-34 0,0 0-35 0,8-1-206 15,-8 1-487-15,0 0 216 0</inkml:trace>
  <inkml:trace contextRef="#ctx0" brushRef="#br0" timeOffset="12516.99">19212 6602 159 0,'0'0'215'0,"0"0"-2"0,0 0-1 16,0 0-3-16,0 0-7 0,0 0 15 15,0 0-18-15,0 0-12 0,0 0-7 0,0 0-11 16,0 0-7-16,0 0-12 0,0 0-11 0,0 0-7 15,0 0-11-15,0 0-13 0,0 0-8 0,0 0-11 16,0 0-6-16,0 0-10 0,0 0 3 0,0 0-7 16,9-2 1-16,-9 2-5 0,0 0-5 0,12 3 9 15,-12-3-17-15,9 0 1 0,-9 0-4 0,11 1-2 16,-11-1-3-16,13 0 1 0,-5 2-6 0,-8-2 1 16,14 0-7-16,-7-3-10 0,2 3 2 0,-9 0-3 0,12 0-3 15,-12 0-4-15,12-1-3 0,-12 1 5 16,11 0-9-16,-11 0 3 0,8-2-16 0,-8 2-21 15,0 0-11-15,10 0-21 0,-10 0-16 0,0 0-19 16,0 0-26-16,0 0-34 0,0 0-39 0,1 7-39 16,-1-7-19-16,0 0-24 0,0 0-188 0,-17 12-500 0,12-8 221 15</inkml:trace>
  <inkml:trace contextRef="#ctx0" brushRef="#br0" timeOffset="12829.85">19187 6766 209 0,'0'0'218'16,"0"0"-1"-16,-4 6-8 0,4-6-14 0,0 0-10 0,0 0-13 16,0 0-14-16,0 0-7 0,0 0-4 0,0 0-4 15,0 0 1-15,0 0 0 0,0 0-6 16,10 6-1-16,-10-6 1 0,9 1-2 0,-9-1-4 15,9 0-8-15,-9 0 4 0,9 2-9 0,-9-2-3 16,11-2-15-16,-4 4-2 0,-7-2-15 0,0 0 8 0,18 1-26 16,-12-1 6-16,-6 0-12 0,13-1-7 0,-13 1-1 15,10 0-9-15,-10 0-4 0,12-2-9 0,-12 2-10 16,9 2-17-16,-9-2-29 0,0 0-35 16,11 0-27-16,-11 0-34 0,0 0-37 0,0 0-41 0,0 0-49 15,6 3-45-15,-6-3-219 0,0 0-555 0,0 0 245 16</inkml:trace>
  <inkml:trace contextRef="#ctx0" brushRef="#br0" timeOffset="16773.84">1499 8132 102 0,'0'0'164'0,"0"0"-13"0,0 0-1 15,3 7 6-15,-3-7-1 0,0 0 2 0,5 5 1 16,-5-5 0-16,8 3 2 0,-8-3-7 0,9 2 2 16,-9-2-6-16,11 0-5 0,-5 2-4 0,2-2-10 0,1 0-6 15,0 3 19-15,4-3-5 0,-2 2-10 16,0-2-13-16,1 0-2 0,0 0 1 0,0 0-15 16,1 0-5-16,4-2-16 0,2 1-9 0,-3-1-1 15,3 0-8-15,-1 2-8 0,-2-3-3 0,2 1-2 16,-4 1-8-16,0-1-4 0,-2 2-4 0,1-3 0 0,-2 3-5 15,-1-2-18-15,-2 2-25 0,-8 0-22 16,14-1-26-16,-14 1-27 0,10 0-25 0,-10 0-33 16,0 0-29-16,8 0-55 0,-8 0-39 0,0 0-207 15,0 0-519-15,0 0 229 0</inkml:trace>
  <inkml:trace contextRef="#ctx0" brushRef="#br0" timeOffset="17130.8">1588 8200 93 0,'-7'6'180'0,"2"-2"0"0,5-4-4 0,-4 8 3 16,2-2-4-16,2-6-3 0,-4 10-7 15,3-3-1-15,-2 2-5 0,2 3-7 0,-1-3-2 16,1 2-4-16,2 6-5 0,-2-1-6 0,1-2-8 16,-1 6 3-16,1-2-20 0,-1-2-7 0,-2 1-4 0,2 2-8 15,-3 0-4-15,0-2-5 0,1 2-3 0,0-1-12 16,0-2-8-16,1-5-5 0,-1 6-7 16,2-6-7-16,-2-1 2 0,2 1-5 0,-2-3 0 15,1 0-12-15,1-2-1 0,1-6 0 0,1 10-5 16,-1-10-2-16,-1 9-14 0,1-9-5 0,0 0-19 0,0 0-14 15,0 0-23-15,-2 9-23 0,2-9-39 16,0 0-41-16,0 0-50 0,0 0-38 0,0 0-223 0,0 0-512 16,0 0 227-16</inkml:trace>
  <inkml:trace contextRef="#ctx0" brushRef="#br0" timeOffset="17843.6">1997 8141 56 0,'0'0'169'0,"5"6"0"16,-5-6-1-16,0 0-7 0,6 7 2 0,-6-7-2 15,6 7-1-15,-3 0-10 0,-2 1-7 0,4 1-9 16,-2 3-6-16,2-1-5 0,-1 1-7 0,0 3-8 15,0 4-1-15,2-4-9 0,-1 3-4 0,0 7-7 16,0-7-6-16,1 8-6 0,-3-2-5 0,4-1-5 16,-4-2-7-16,1 2-4 0,0-4-5 0,0 7-6 15,-3-8-1-15,2 2-5 0,-2-1-6 0,2-2 0 16,-2-1-6-16,-1 2 0 0,1-4-6 0,-1-2 3 16,-1-3-7-16,1 2 1 0,0-6-3 0,0-5-2 15,0 13 0-15,0-13 1 0,0 10 1 0,0-10-4 16,-1 7 5-16,1-7-5 0,0 0-1 0,-4 6 3 15,4-6-1-15,0 0-6 0,-8 2 0 16,8-2-2-16,0 0-1 0,-10 0 2 0,10 0-2 16,0 0-7-16,-15-2 4 0,15 2-5 0,-12-1 4 0,12 1-4 15,-15 1 2-15,7-1 0 0,-1 0 2 0,-4 0-1 16,3 0 2-16,0 0-1 0,-4 1 0 0,1 0 3 16,-1-1-3-16,0 2 0 0,-5 0 1 0,2-1 1 15,-5 0 0-15,1 3-1 0,-1-3 0 0,-5 3 0 16,-1-1 3-16,0-1-3 0,0 1 7 0,1-2-2 15,4 1-4-15,5-1 7 0,-2-1 3 0,0 1 0 16,0-2 1-16,2 1-1 0,1 0 4 0,4 0-2 16,1-1 5-16,2-1-9 0,-3 2 1 0,5 0-1 15,8 0-1-15,-15-4-1 0,9 3 1 0,6 1 0 16,-9-1-2-16,9 1-3 0,-9-2-2 0,9 2-6 16,0 0-12-16,-8-2-26 0,8 2-18 0,0 0-21 15,0 0-24-15,0 0-29 0,0 0-30 0,0 0-32 16,0 0-43-16,0 0-157 0,0 0-432 0,15 16 193 15</inkml:trace>
  <inkml:trace contextRef="#ctx0" brushRef="#br0" timeOffset="18379.53">1556 9454 84 0,'0'0'195'0,"0"0"5"0,-9-4 3 0,9 4-4 15,-10-1 187-15,10 1-205 0,0 0-10 16,-10 6 5-16,10-6-12 0,-3 11-3 0,-4-2-6 16,5 4 4-16,-3 5-12 0,1 0-2 0,0 1-9 15,0 6-11-15,2 0-9 0,-1 0 2 0,-1 0-24 16,3 13 65-16,0-18-89 0,1 0-4 16,1-1-5-16,-1-2-12 0,1 0 2 0,3-4-10 15,-3-1-9-15,1 2-2 0,-2-3 5 0,2-3-19 16,1 3-12-16,-2-7-17 0,2 3-22 0,-3-7-17 15,1 9-22-15,-1-9-18 0,4 6-35 0,-4-6-38 16,0 0-36-16,0 0-38 0,0 0-250 0,4-23-529 16,-4 13 234-16</inkml:trace>
  <inkml:trace contextRef="#ctx0" brushRef="#br0" timeOffset="18981.75">1559 9393 25 0,'0'0'202'0,"0"0"-22"0,0 0-20 0,0 0-10 15,4-12-20-15,-4 12-5 0,7-6-1 0,-1 2 3 16,3-2-2-16,0-2 0 0,3 2-3 0,3-2-9 0,2-1-5 16,2 0-4-16,-2 2-11 0,4-3-8 15,5 2-7-15,-6 2-5 0,-2 1-6 0,5 1-4 16,-3 1-7-16,-2 0-6 0,3-1-4 0,-5 3-5 15,3-2 1-15,-1 2-1 0,-6 2-7 0,1 2 0 16,1-6 18-16,-4 6-3 0,1-2 2 0,0 3 11 16,-2-1 0-16,-2 3 5 0,0 0 7 0,-2 1 10 0,-1 2 0 15,-1 2 3-15,1 5 6 0,-2-2 1 16,0 4-7-16,-2 0 5 0,1 0 3 0,1 1-11 16,-4 6-1-16,5-2 2 0,-6-2-15 0,5-5 1 0,-1 7-10 15,1-1-10-15,0-2 2 0,1-1-3 16,1 6-9-16,2-2-5 0,-4-5-2 0,2 1-3 0,0 0-3 15,2-1-2-15,-2 0-1 0,0-1 1 16,0 1-13-16,1-2 9 0,0 0 0 0,0-3-7 0,0 0-3 16,-1-1-1-16,-2-3-4 0,1 2 3 0,0-1-7 15,-2 1-6-15,1-2 13 0,1 2-4 16,-3-3 3-16,1 3 1 0,-2 0 2 0,1 0-1 16,-3 0-8-16,1 0 3 0,-1-1-3 0,-2 0 4 0,-3-2-2 15,4 2 3-15,-4-1-10 0,0 0 6 0,-1-2-2 16,0 0 1-16,-1-1 2 0,-5 3-2 0,1-2-1 15,-3-1 1-15,2 0-2 0,-4-3-16 0,-2 2 23 16,2-1-1-16,-2-1-7 0,2 0 1 0,-1-3 1 16,1-2 3-16,-1 2 3 0,1 0-23 0,1-1 14 15,0-1 5-15,1 1-4 0,4-2-7 0,-5 0-4 16,5 0 7-16,2 2-13 0,-2-2-4 0,3 0-4 16,2-1-20-16,-2 1-16 0,1-2-18 0,4 4-19 15,-1-4-24-15,6 5-19 0,-7-6-26 0,2 2-26 16,5 4-25-16,0 0-35 0,-1-10-22 0,1 10-33 15,0 0-175-15,0 0-522 0,0 0 232 0</inkml:trace>
  <inkml:trace contextRef="#ctx0" brushRef="#br0" timeOffset="35939.68">2234 8344 20 0,'0'0'72'0,"0"0"-12"0,0 0-5 0,0 0 1 0,0 0-10 16,0 0 5-16,0 0-2 0,0 0-9 0,0 0 0 15,0 0 1-15,7 3 0 0,-7-3-12 0,0 0 5 16,0 0-7-16,0 0-4 0,0 0 7 0,0 0-7 16,0 0-5-16,0 0-5 0,0 0 10 0,0 0-13 15,0 0 5-15,0 0-4 0,0 0 1 0,0 0 4 16,0 0-6-16,0 0 8 0,0 0 0 0,6 2 7 15,-6-2 2-15,0 0-9 0,0 0 7 0,0 0 5 16,17-4-7-16,-17 4 8 0,9-3 2 0,-4-1 0 16,1 1 0-16,-1-1 0 0,5-1 0 0,-2 1-8 15,1-2-1-15,1 0-1 0,-1 0 5 0,0-1-5 16,3 1 0-16,0-3 3 0,4 1-6 0,-5 2 0 16,5-5-5-16,-1 3 3 0,-1-3 2 0,4 2-1 15,-3-1-3-15,3-2-3 0,0 2 5 0,5-5 0 16,-5 4 12-16,6-4-8 0,-6 3-1 0,6-1-1 0,-1-2-1 15,-5 3-2-15,5-2-3 0,-4 4 2 16,-2-1-5-16,9 0-3 0,-9 2 4 0,0-2-2 16,0 1-2-16,-1 1-4 0,1-3 6 0,-3 5-5 15,3-2 2-15,-7 3-2 0,1 1-2 0,-2 0 3 0,-1 1-3 16,0-2 4-16,-1 4-3 0,-2-3 1 0,-5 5-4 16,9-5 1-16,-9 5 0 0,8-3 2 15,-8 3 0-15,0 0 4 0,9-1 7 0,-9 1 5 16,0 0 4-16,5-5 6 0,-5 5-1 0,0 0-4 15,0 0 0-15,0 0-6 0,0 0-2 0,0 0 0 0,0 0-1 16,-11-12-3-16,11 12-1 0,-8-4 1 16,2 0-3-16,6 4 0 0,-12-5-5 0,2 0 9 15,3 2-1-15,0 1-12 0,7 2 5 0,-15-6-4 16,8 3 1-16,1 2 3 0,6 1-7 0,-13-6 3 0,8 4-1 16,5 2 2-16,-12-6 2 0,12 6-3 0,-6-3-1 15,6 3 0-15,0 0 0 0,-9-4-2 16,9 4-2-16,0 0-5 0,0 0 5 0,0 0-3 15,0 0 5-15,0 0 5 0,0 0-10 0,14-12 1 16,-14 12 0-16,9-5-1 0,-3 2 4 0,-6 3-2 0,16-3-1 16,-10 1 2-16,1 2 0 0,3 0 0 0,-10 0 3 15,15 0 1-15,-7 1-3 0,-1 0 0 0,0 1 2 16,3 2-3-16,-5 1 3 0,1-1 3 16,-1 1 0-16,0 0 0 0,0 1 4 0,-3 2 2 15,5 0-2-15,-6 3 4 0,3-3 0 0,-2 2 3 0,-2 0-5 16,0-1 4-16,0 2-4 0,-2-1-1 0,0-1 1 15,2 1-4-15,-1 0 1 0,0 1-1 0,0 0 2 16,-1-2 0-16,0 1-3 0,-2 0-2 16,3-1 3-16,-1-1-3 0,1 0 1 0,1-8 7 0,-4 12-9 15,4-6-3-15,0-6-11 0,-1 9-14 0,1-9-19 16,-3 7-22-16,3-7-22 0,0 0-25 0,0 0-21 16,0 0-22-16,0 0-125 0,0 0-306 0,0 0 136 15</inkml:trace>
  <inkml:trace contextRef="#ctx0" brushRef="#br0" timeOffset="36529">3191 7603 48 0,'0'0'110'0,"0"0"-5"0,0 0-6 15,0 0-9-15,0 0-2 0,0 0-13 0,0 0 5 16,0 0-7-16,0 0 8 0,0 0 5 0,0 0-5 16,-2 10 1-16,2-10-4 0,0 0-1 0,0 9-2 15,0-9-1-15,4 7 3 0,-4-7-7 0,0 0-1 16,0 9-1-16,0-9-5 0,1 9 1 0,2-3-2 15,-3-6-8-15,0 10-4 0,0-10 1 0,-2 12-3 16,1-5-6-16,1-7-2 0,0 18-1 0,-1-10-6 16,-1 6-3-16,0 2-4 0,2-1 2 0,-3 1-7 15,0-1-1-15,5 3 1 0,-4-2 0 0,-2-2-5 16,3-2 0-16,-1 4-1 0,0-4-3 0,0-2-1 16,1 1-2-16,0-2-1 0,1 0-3 0,1-1 0 15,-1-8-1-15,0 10 2 0,0-3-4 0,0-7 4 16,1 7 1-16,-1-7 0 0,0 0-5 0,0 0-2 15,-1 10-4-15,1-10-8 0,0 0-8 0,0 0-7 16,0 0-13-16,0 0-13 0,0 0-15 0,0 0-18 16,0 0-19-16,0 0-11 0,0 0-12 0,0 0-36 15,0 0-121-15,0 0-308 0,0 0 136 0</inkml:trace>
  <inkml:trace contextRef="#ctx0" brushRef="#br0" timeOffset="37368.46">3148 7517 36 0,'0'0'41'0,"0"0"-1"16,0 0-8-16,0 0-4 0,0 0-2 0,0 0-1 16,0 0-5-16,0 0 1 0,0 0-4 0,0 0-2 15,0 0-2-15,0 0-3 0,0 0 8 0,0 0-9 16,0 0-1-16,0 0 0 0,0 0-1 0,0 0-4 15,0 0-10-15,0 0-8 0,0 0-17 0,0 0-23 16,0 0-57-16,0 0 26 0</inkml:trace>
  <inkml:trace contextRef="#ctx0" brushRef="#br0" timeOffset="38475.75">3197 7539 77 0,'0'0'94'0,"0"0"-3"0,0 0 1 16,0 0-8-16,-12 2-4 0,12-2 2 0,0 0-18 15,0 0-11-15,0 0-1 0,0 0-8 0,0 0 6 16,0 0-10-16,0 0 3 0,0 0-3 0,0 0 7 15,0 0-1-15,21-5 14 0,-9 1-3 0,1 1-6 16,2-4-3-16,2 2 2 0,0-2-7 0,-2 0-7 0,3 1 1 16,-1 0-4-16,-3 3-6 0,-2 0-3 0,-1-1-1 15,1 1-3-15,0 3-3 0,-1-2-2 16,0 1-2-16,-4 1-2 0,-7 0-1 0,16 0 0 16,-9 3-1-16,1-2 9 0,-4 3-13 0,3 1 4 15,-2 1-5-15,1 3 1 0,-2-2 2 0,-1 2 0 0,0 2-1 16,-2 1 2-16,1 0-2 0,-1-2-5 0,0 7 0 15,0-4 0-15,-1-1 3 0,2 0 2 16,1 0-3-16,-1 0 0 0,-1 0 3 0,1-2-2 16,1 3-4-16,0-2-2 0,-1 0 1 0,2-3 6 0,-1 3-2 15,0 0-1-15,4-2-1 0,-3 2 0 0,-1-2 0 16,3 1 2-16,-3 0-5 0,1-3 7 0,-1 4-6 16,-1-4 1-16,1-3-2 0,1 5 6 15,-3-3-5-15,1 0 4 0,-2-6 3 0,0 8-1 16,0-8-5-16,-2 11 5 0,-3-5-2 0,1-2-3 0,-2 0 3 15,-3 0 1-15,0 1 2 0,-4 0-7 0,-4-2 2 16,1 1 1-16,-3-1-1 0,-1 3-1 16,-3-4-2-16,3 2 4 0,-2-2-6 0,2 2 4 15,-2-1 0-15,3-2 4 0,-2 3-6 0,2-4 6 16,3 2-5-16,3-1 2 0,1-1 4 0,3 0-4 0,1 0-1 16,8 0 0-16,-13-1 2 0,13 1 5 0,-9 1-7 15,9-1-12-15,0 0-23 0,-12-1-27 0,12 1-23 16,0 0-19-16,0 0-16 0,0 0-119 0,0 0-258 15,0 0 114-15</inkml:trace>
  <inkml:trace contextRef="#ctx0" brushRef="#br0" timeOffset="38829.82">3220 8146 126 0,'0'0'143'16,"-5"11"4"-16,2-4-10 0,0 0-3 0,1 3-10 15,-2-2-6-15,-1 2-13 0,2-1-8 0,2 2-6 16,0 0-5-16,-3 1-7 0,1 0-11 0,0 0-9 16,0 0-2-16,3 0-4 0,-1-1 1 0,-2 0-13 15,3-1-2-15,0-1-8 0,-2 1-3 0,0-4-1 16,2-6-2-16,-1 13-12 0,1-13-9 0,0 10-19 16,0-10-19-16,0 0-20 0,3 11-29 0,-3-11-27 15,0 0-5-15,0 0-132 0,0 0-265 0,0 0 118 16</inkml:trace>
  <inkml:trace contextRef="#ctx0" brushRef="#br0" timeOffset="39289.82">3272 8097 85 0,'0'0'95'0,"14"-4"-11"0,-9 1 2 0,6 1-9 16,0-1-8-16,2 0-2 0,-3 1-8 0,2-3-5 15,0 4-8-15,1-1-3 0,-3-2-2 0,2 4-6 16,-2 0 1-16,-2 0 2 0,-8 0-1 0,15 1-2 16,-9 4 3-16,2 0 4 0,-2-1 2 0,1 1 5 15,-3 4 2-15,1 0 5 0,-2 0 1 0,-1 1-2 16,0 1-2-16,-2 0-1 0,0-1-6 0,-1 2-2 15,1 1-1-15,0 2-5 0,-1-1-4 0,-1 1-3 16,1 2-2-16,0-4-6 0,1 5 1 0,-1-7-4 16,2 5-3-16,-1-4-3 0,1 0 3 0,-1-2-2 15,0 2-2-15,0-3-4 0,0-2 1 0,0-7-1 16,0 12-4-16,0-5 7 0,0-7-4 0,0 7 1 16,0-7 11-16,0 0-1 0,-4 10 1 0,4-10-5 15,-8 5-1-15,1-3 2 0,7-2-4 0,-14 2-2 16,3-2 3-16,-1 0-2 0,-2 2 0 0,1 1-6 15,-1-3 4-15,-4 0-2 0,7-2-4 0,-3 2 2 16,2 2-4-16,0-4-1 0,1 1-8 0,1-1-14 16,10 2-10-16,-15-1-18 0,15 1-12 0,0 0-26 15,-17-1-22-15,17 1-22 0,-9-2-28 0,9 2-88 16,0 0-266-16,0 0 117 0</inkml:trace>
  <inkml:trace contextRef="#ctx0" brushRef="#br0" timeOffset="39533.01">3318 8558 128 0,'0'0'205'0,"0"0"-18"16,0 0-17-16,0 0-19 0,0 0-14 0,0 0-18 15,0 0-3-15,0 0-16 0,0 0-11 0,0 0-14 16,0 0-18-16,0 0-27 0,0 0-29 0,0 0-21 16,0 0-9-16,0 0-23 0,0 0-19 0,4 5-17 15,-4-5-19-15,6 5-93 0,-6-5-217 0,2 7 97 16</inkml:trace>
  <inkml:trace contextRef="#ctx0" brushRef="#br0" timeOffset="39731.05">3302 8735 61 0,'0'0'147'16,"0"0"-9"-16,0 0-19 0,0 0-9 0,0 0-8 16,0 0-15-16,0 0-4 0,0 0-10 0,0 0-8 15,0 0-11-15,0 0-18 0,0 0-19 0,0 0-48 16,0 0-16-16,17-1-16 0,-17 1-32 0,0 0-48 15,3 4-155-15,-3-4 69 0</inkml:trace>
  <inkml:trace contextRef="#ctx0" brushRef="#br0" timeOffset="39910.74">3310 8857 97 0,'0'0'162'0,"0"0"-17"16,0 0-12-16,0 0-18 0,0 0-15 0,0 0-5 0,0 0-31 16,-2 6-21-16,2-6-30 0,0 0-27 0,0 0-38 15,-3 11-37-15,3-11-47 0,-1 8-146 16,1-8 64-16</inkml:trace>
  <inkml:trace contextRef="#ctx0" brushRef="#br0" timeOffset="40175.8">3062 9040 2 0,'0'0'179'0,"0"0"-22"0,0 0-8 16,-7 3-17-16,7-3-15 0,0 0-8 0,0 0-16 0,0 0-8 15,0 0-8-15,0 0-1 0,0 0-13 0,14 10-9 16,-14-10 1-16,6 4-12 0,-1-2 2 16,-5-2-11-16,8 4 4 0,-3 1-11 0,0-2 0 15,-5-3-8-15,9 5-20 0,-9-5-28 0,10 6-22 16,-3-1-30-16,-3-1-21 0,1-2-118 0,-5-2-238 0,0 0 105 16</inkml:trace>
  <inkml:trace contextRef="#ctx0" brushRef="#br0" timeOffset="40871.44">3135 8938 11 0,'0'0'161'0,"0"0"-12"0,0 0-12 0,0 0-12 0,0 0-12 16,2-7-1-16,-2 7-7 0,10-5-9 0,-10 5-7 16,11-1-8-16,-6-2-5 0,3 2-9 0,-8 1-2 15,18-2-6-15,-8 2-8 0,3 0-1 16,-3 1-4-16,3 0-3 0,1 0-3 0,0 1-3 15,3 0-6-15,-5 1-1 0,6 0 0 0,-2 3-2 0,-2-3-4 16,1 0-5-16,-1 2 2 0,-2-3-6 0,-1 3 0 16,2-1-1-16,-2 0-2 0,0 1 3 0,1 1-3 15,-1-1 8-15,-2 1-5 0,1-1-3 0,-2 1 1 16,-2 1 1-16,-1-3 2 0,1 1-2 0,-1 0 2 16,1-1 0-16,-4-1 0 0,-2-3 6 15,7 7-4-15,-7-7 7 0,3 6-1 0,-3-6 0 0,4 6 1 16,-4-6-3-16,0 0-2 0,4 7 0 0,-4-7-2 15,0 0 0-15,4 6-3 0,-4-6-1 16,0 0-3-16,4 8 0 0,-4-8-2 0,5 6-2 0,-3-2 2 16,-2-4-3-16,4 7 6 0,-1 0-7 0,-3-7 1 15,5 8 0-15,-1 0 4 0,-1-1-5 0,-1-1 2 16,0 0-1-16,0 1 4 0,-1 0-2 0,-1 4 4 16,0-11 1-16,0 14 0 0,0-3 4 0,-3 0-2 15,1 0 1-15,-2-1-1 0,-1-1 2 0,0 2 1 16,-2 0 0-16,0-2 7 0,-1 1-3 0,-1-2-2 15,0 2 0-15,1-4 2 0,-3-1-1 0,-4 0-2 16,2-1 2-16,1-1-5 0,-4-4-1 0,2-1-2 16,-2-2 0-16,-3 0-3 0,1-3 0 0,3-1 2 15,-3 1-7-15,3 1 3 0,3-1-2 0,2 1-2 16,-3 3 0-16,2-2-2 0,2 0 3 0,1 2 0 16,2 2 3-16,-3-2-7 0,9 3-2 0,-13-1 1 15,13 1 0-15,-14-3 0 0,14 3-3 0,-10 1-2 16,10-1-7-16,-11 4-13 0,8 1-19 0,3-5-25 15,-8 5-26-15,8-5-37 0,0 0-28 0,-5 7-38 16,5-7-176-16,0 0-405 0,0 0 180 0</inkml:trace>
  <inkml:trace contextRef="#ctx0" brushRef="#br0" timeOffset="41466.58">3649 7728 90 0,'0'0'169'0,"0"0"-6"0,0 0-10 16,0 0-8-16,0 0-7 0,0 0-14 0,0 0-14 15,0 0-9-15,0 0-9 0,0 0-11 0,8 8-6 16,-8-8-9-16,0 0-5 0,7 4-8 0,-7-4-5 16,0 0-5-16,11 1-5 0,-11-1-17 0,11 2-27 15,-6-1-39-15,-5-1-29 0,14-4-29 0,-5 0-27 16,-2 1-106-16,-1 0-255 0,2-1 113 0</inkml:trace>
  <inkml:trace contextRef="#ctx0" brushRef="#br0" timeOffset="41651.75">3887 7724 2 0,'0'0'113'0,"9"2"-10"16,-9-2-3-16,9 0-22 0,-9 0 8 0,10 2-4 15,-4-2-12-15,-6 0-15 0,14 0 2 0,-14 0 1 16,14 0-8-16,-4-2-18 0,-2 2-3 0,3-2-24 16,2 0-21-16,-5-2-18 0,1 4-22 0,0-2-80 15,-9 2-147-15,12-1 65 0</inkml:trace>
  <inkml:trace contextRef="#ctx0" brushRef="#br0" timeOffset="41921.15">4211 7730 42 0,'0'0'98'0,"9"2"3"0,-9-2-15 16,8-2-5-16,-8 2-6 0,11 0-9 0,-11 0-5 16,12 0-9-16,-12 0-5 0,13 2-3 0,-8-1-6 15,-5-1-7-15,14 0-5 0,-8 0-5 0,-6 0-14 16,13-1-5-16,-13 1-11 0,13-1-7 0,-13 1-1 15,13-3-1-15,-13 3 7 0,10 0-2 0,-10 0-4 16,9-2 8-16,-9 2-5 0,9-4-5 0,-9 4 7 16,6 0 4-16,-6 0 2 0,8-4 2 0,-8 4-7 15,0 0 9-15,11-3 0 0,-11 3-4 0,8-4-7 16,-8 4-22-16,6-1-71 0,-6 1-116 0,0 0 52 16</inkml:trace>
  <inkml:trace contextRef="#ctx0" brushRef="#br0" timeOffset="42244.07">4597 7527 78 0,'0'0'178'16,"0"0"-10"-16,0 0-8 0,0 0-15 0,0 0-8 0,5 7-1 16,-5-7-2-16,0 8-3 0,0 2 5 0,0 1 0 15,-1 0-3-15,2 0-11 0,1 7 0 16,-4 1-11-16,2-3-1 0,-1 2-15 0,1 1-6 0,0-1 9 16,1-1-14-16,-1 1-1 0,0-1-14 15,3-3-8-15,-3-1-4 0,0-3-7 0,1 2-6 16,0-3-17-16,-1-1-27 0,2 0-28 0,-2-8-31 15,1 9-31-15,-1-9-43 0,0 0-36 0,0 0-50 16,0 0-147-16,0 0-397 0,0 0 175 0</inkml:trace>
  <inkml:trace contextRef="#ctx0" brushRef="#br0" timeOffset="42781.93">4614 7449 105 0,'2'-5'143'0,"-2"5"-12"0,8-10-1 0,-5 4-10 0,4 0-10 15,-2 0-3-15,3 0-10 0,0 0-7 0,1 2-8 16,-2-4-11-16,2 4-2 0,0-1-7 0,0 0-9 16,0 1-1-16,0 2-2 0,-2-1-6 0,1 2-1 15,-8 1-1-15,13-5-5 0,-13 5-4 16,14-2 0-16,-9 2-4 0,-5 0 3 0,11 0-7 0,-11 0 1 15,12 0-2-15,-5 2-2 0,-7-2 1 0,9 6 4 16,-4-3-4-16,0 3 7 0,1-3 0 0,-1 1 2 16,-2 2 0-16,2 0 3 0,0 1-1 0,1 0 5 15,0 2 1-15,-1 0-3 0,0 1 3 0,-2-3 3 16,2 3 3-16,-1 0 10 0,2 2-10 0,0-4-6 16,-1 3 1-16,-1 2-6 0,0-1-2 0,0-3-2 15,1 2-3-15,3 1 0 0,-1 2-5 16,-3-1-1-16,1 2-4 0,-1-4 1 0,0 0-3 0,2 2-4 15,-2-1 1-15,3 2-4 0,-4-2 3 0,1 1-1 16,0-2-1-16,4 0-3 0,-6-2 4 0,3 2-5 16,-2-2 7-16,-2 2-6 0,1-3 1 0,-1-2-2 15,0 2 2-15,-1-8-1 0,0 11 4 0,0-11 3 16,-4 7-3-16,0-2 0 0,-1 0 3 0,-2 1-1 16,-1 0-3-16,0-1-1 0,-1 2-2 0,1-1 0 15,-4-2-2-15,0 0 2 0,-2 2 0 0,1-1-1 16,-3-1 4-16,6 2-7 0,-4-5 3 0,0 2-2 15,-11 6 3-15,14-6-4 0,-1 0 3 16,1-1-5-16,2-1-3 0,0 0-9 0,9-1-14 16,-15 1-29-16,9-1-41 0,6 0-50 0,-13-3-46 15,5 1-67-15,1-2-132 0,0-1-423 0,-2-1 187 16</inkml:trace>
  <inkml:trace contextRef="#ctx0" brushRef="#br0" timeOffset="43847.59">3238 7276 100 0,'0'0'105'0,"0"0"-9"0,0-11-8 0,0 11-11 16,1-12 1-16,0 3-18 0,3 0 3 0,2-1-7 16,-1-2-2-16,2-2-7 0,2 0-5 0,1-1-5 15,0 1 6-15,2-2-23 0,2 2 2 0,-3-2-10 16,9-3 11-16,-5 6-4 0,3-6-3 0,-4 5 0 0,4 4 2 16,-6 0-5-16,2-2-14 0,1 5 21 0,-3 0-11 15,0 2 1-15,-2 2-2 0,3 1-2 16,-2 2-6-16,1 2-4 0,-1-1 18 0,2 3-10 0,0 1 13 15,-2 1-1-15,3 2-5 0,-3-1 7 0,-1 3 4 16,3 0-16-16,-4 2 16 0,2-2-3 0,-1 0 0 16,2 2-4-16,-3-4 2 0,2 5 6 15,-3-7-3-15,1 3 2 0,0-2-2 0,0 2 3 0,-2-4-7 16,2 3-4-16,2-3 0 0,-2-2 1 0,0 1-1 16,2-2 0-16,-1 0 12 0,1-2-12 0,-1-1 4 15,0 0-2-15,0-1 1 0,2-2 1 0,-2-1-1 16,0 0 0-16,0-3 3 0,-2 1-6 15,1 1 1-15,-1-5 0 0,-1 3 1 0,-2-2-4 0,-1 2 4 16,3-1-4-16,-3-1 8 0,-2 5-3 0,2 1 4 16,-2-3 2-16,-2 7 2 0,2-9-2 0,-2 9-2 15,2-7-1-15,-2 7 0 0,0 0-3 0,3-6-3 16,-3 6-2-16,0 0 2 0,0 0-5 0,0 0-2 16,0 0-3-16,0 0 4 0,0 0-6 0,0 0 0 15,4-6-2-15,-4 6 7 0,0 0-5 0,0 0 0 16,0 0 2-16,0 0-1 0,12 10-1 0,-12-10 0 15,9 3 1-15,-4-2 0 0,2 2 2 0,-1-1-2 16,7 2-2-16,-5-1-1 0,-1-1 0 0,6 1 1 16,0 1-2-16,0-3 5 0,7 2-6 0,-1 2 3 15,2-5-5-15,9 2 2 0,4-2 1 0,-2-2 5 16,6-3-3-16,-2 1 0 0,1-3 0 0,0 0 3 16,0-2-1-16,4 3-1 0,-8 0 2 0,0-1-1 15,-1 2 1-15,0 0-5 0,-2 0 2 0,-2-2 0 16,-7 4-4-16,-3-1 11 0,1 1-12 0,-1 3 2 15,-4 0-1-15,-1-1-1 0,0 2-1 0,-3 1 4 16,0-1-4-16,-2 3 7 0,-2-1-4 0,-2 1 5 16,1 2 15-16,-2-2-6 0,1 2 1 0,-2 0-3 15,1 0 6-15,1 1 0 0,-2-1-3 0,-2 4 4 16,0-4 2-16,0-6-3 0,-1 12 4 0,1-12 3 16,0 12-11-16,0-12 0 0,-3 7-1 0,3-7 2 15,0 0-6-15,0 8-8 0,0-8-10 0,0 0-13 16,0 0-55-16,0 0-50 0,0 0-190 0,0 0-346 15,0 0 154-15</inkml:trace>
  <inkml:trace contextRef="#ctx0" brushRef="#br0" timeOffset="44169.43">4154 6636 135 0,'-10'-2'210'0,"10"2"-4"0,0 0-9 0,-7-2-18 0,7 2-5 15,0 0-16-15,0 0-9 0,-9 9-14 16,5-4-11-16,4-5-13 0,-3 13-8 0,0-6-11 0,0 2-10 15,2 0-7-15,0 0-6 0,0 1-9 0,1-2-5 16,0 2-9-16,1-3-2 0,-2 4-2 16,1-1-6-16,1 0-18 0,1-1-10 0,1-2-27 15,-3-7-24-15,0 13-39 0,3-7-30 0,-3-6-32 0,1 11-33 16,1-6-146-16,-2-5-347 0,0 0 153 0</inkml:trace>
  <inkml:trace contextRef="#ctx0" brushRef="#br0" timeOffset="44523.3">4265 6690 81 0,'0'0'111'0,"0"0"-5"0,0 0-12 15,0 0 1-15,8 10-11 0,-8-10-9 0,2 10-7 16,0-4 2-16,1 0-7 0,1 0-5 0,-1 0-3 15,1 1 1-15,-1-3-8 0,-3-4-3 0,8 8 0 16,-4-4 0-16,1-2 6 0,0 2 5 0,-5-4-5 16,10 3 22-16,-10-3 6 0,11-2 4 0,-11 2 5 15,9-5-6-15,-9 5 14 0,10-8-4 0,-7 4-7 16,0-2-5-16,0-1-3 0,-3 7-3 0,2-14 2 16,-3 7-3-16,1 7-5 0,-4-13-4 0,3 7-9 15,1 6-5-15,-5-9 3 0,0 5-13 0,5 4-4 16,-9-6-6-16,4 2 2 0,5 4-3 0,-9-4-7 15,9 4-4-15,-12 0-6 0,12 0-10 0,0 0-14 16,0 0-22-16,-13 2-21 0,13-2-24 0,-6 7-35 16,6-7-30-16,-3 4-23 0,3-4-30 0,-1 8-157 15,1-8-384-15,0 0 170 0</inkml:trace>
  <inkml:trace contextRef="#ctx0" brushRef="#br0" timeOffset="44859.77">4509 6653 135 0,'0'0'132'0,"0"0"-14"0,0 0-8 16,0 0-14-16,0 0-6 0,4 8-9 0,-4-8-9 15,5 6-4-15,-1-4-5 0,-4-2-2 0,6 8-7 16,0-5 1-16,0 1-1 0,-2-2-2 0,-4-2 1 15,11 4 4-15,-6-3 3 0,-5-1 11 0,12 1 9 0,-12-1 11 16,9-1 4-16,-9 1 5 0,9-3 6 16,-9 3-1-16,11-6-6 0,-11 6-3 0,5-5 1 15,-2 0-6-15,-3 5-5 0,2-11-10 0,-2 11-3 16,0-8-5-16,0-1-6 0,0 9-7 0,-2-10-6 16,2 10-6-16,-5-12-2 0,2 7-6 0,-3-1-8 15,6 6-10-15,-9-5-13 0,4 2-21 0,5 3-20 16,-13 0-35-16,13 0-35 0,-15 3-40 0,9 0-45 15,0-1-42-15,-4 4-145 0,0 1-410 0,1-2 181 16</inkml:trace>
  <inkml:trace contextRef="#ctx0" brushRef="#br0" timeOffset="46331.71">3055 7538 88 0,'0'0'117'0,"0"0"-1"0,0 0-5 0,0 0-17 16,0 0-1-16,-19-6-9 0,19 6-4 0,0 0-16 0,0 0 6 16,-16 7-14-16,11-4 10 0,5-3-21 15,-6 8 0-15,1-1-8 0,1-3-3 0,-2 6 1 16,2 0-1-16,-2-2-10 0,3 4 2 0,-1 0-15 15,1-1 14-15,1 5-17 0,-1 0 14 0,1 0-9 0,0 0-2 16,2 0 3-16,2 2-4 0,1-2-6 16,-1-1 8-16,1 2-7 0,1-2 2 0,0 0 4 15,1-2-4-15,-1-1-3 0,4 3-3 0,-2 0 4 16,1 0-1-16,-2-5 0 0,0 2-1 0,0-1 2 0,1 4-5 16,-2 0 8-16,1 1-2 0,-1 1-5 0,-3-2 5 15,2 3-5-15,-4-1-1 0,-1 2 4 16,0-3-1-16,-1 5 3 0,-1-3-6 0,1 2 3 15,-1-2 4-15,-4 0 0 0,-2 17 9 0,3-19-13 16,1-2 0-16,0-3 3 0,2 0-6 0,-1-1-3 16,1-2 4-16,-1 3-1 0,2-7-1 0,1 2 5 15,-3 0-7-15,5-6-2 0,-3 8 2 0,3-8 2 16,-5 5-8-16,5-5-13 0,0 0-3 0,-4 3-8 16,4-3-8-16,0 0-9 0,0 0 1 0,0 0 4 15,0 0 11-15,0 0-10 0,0 0 13 0,0 0-5 16,0 0 5-16,20-10 2 0,-20 10-4 0,0 0 11 15,0 0 8-15,0 0-5 0,12 4 3 0,-11 2 3 16,-1-6 6-16,2 14-1 0,-4-3 8 0,2 0-4 16,-2 6 0-16,0 0 4 0,0 2 7 0,-1 5-3 15,1-5 2-15,-1-1 3 0,2 8 9 0,-2-5-8 16,2-1-1-16,-4 5 5 0,3 2-2 0,-1-2 0 16,2 0-4-16,1-6 0 0,-2 7-1 0,2-6 6 15,0 6-4-15,-1-2-8 0,1 2 0 0,0-2 5 16,0-3-3-16,4 4-1 0,-4-5 2 0,1 5-1 15,-1-1-3-15,0 2 2 0,0-6-5 0,0 4 3 16,0-6 0-16,3 1-5 0,-2-1-1 0,4-1 8 16,-5 1 4-16,3 0-6 0,-1-1 4 0,-1-2-8 15,5 1-4-15,-5-4 6 0,0 4 4 0,2-5-8 16,-3 0 3-16,2 1 1 0,0-6-5 0,-2 0 2 16,0-6 1-16,1 11-3 0,2-8-11 0,-3-3-15 15,0 0-29-15,2 6-30 0,-2-6-53 0,0 0-158 16,0 0 70-16</inkml:trace>
  <inkml:trace contextRef="#ctx0" brushRef="#br0" timeOffset="46697.92">2509 8585 116 0,'0'0'172'0,"0"0"1"0,0 0-7 15,-4 21 0-15,4-13-13 0,0 2-8 0,3 0-13 16,-2 0-8-16,0 2-13 0,1 0-9 0,-1 0-12 16,-1-1-8-16,2 2-10 0,-2-2-4 0,3 0-6 15,0 1-6-15,0 0-9 0,-1-1-4 0,3 0-3 16,-3-1-10-16,3-2-21 0,-2-2-26 0,-2 1-17 0,3 0-25 16,0-3-38-16,-4-4-31 0,6 5-36 0,-6-5-113 15,0 0-300-15,11-2 133 0</inkml:trace>
  <inkml:trace contextRef="#ctx0" brushRef="#br0" timeOffset="47019.98">2643 8626 81 0,'0'0'142'0,"-11"18"-9"0,11-18-3 0,0 14-17 0,0-14-3 15,3 12-13-15,0-4-5 0,1-3-11 0,1 1-5 16,0 0 1-16,-1-1-10 0,2 0 4 0,-1-2-4 16,-5-3-4-16,15 5-3 0,-9-5-3 0,5-4 3 15,-2 2 3-15,0-2 0 0,2 0 4 0,-2-4-2 16,0 0 6-16,-3-1 2 0,1 1 5 0,0-1 3 16,-3 3 11-16,0-3 1 0,-3 1 2 0,0 0-1 15,-1 8-6-15,-2-13-1 0,2 13-7 0,-4-10-5 16,0 4-4-16,4 6-5 0,-9-9-10 0,1 8-5 15,3-4-4-15,-4 4-5 0,9 1-5 0,-11-3-14 16,11 3-26-16,-13 0-37 0,13 0-44 0,-9 1-50 16,9-1-50-16,-8 3-37 0,2 2-208 0,6-5-463 15,-8 7 205-15</inkml:trace>
  <inkml:trace contextRef="#ctx0" brushRef="#br0" timeOffset="52397.71">968 7877 9 0,'-9'-5'96'15,"9"5"-1"-15,0 0-6 0,-8-3 4 0,8 3-5 16,0 0-18-16,-8-4-6 0,8 4-1 0,0 0-13 16,-11-2-2-16,11 2-3 0,0 0-8 0,-14 3-5 15,14-3-3-15,-9 8-4 0,1-4 4 0,1 2-4 16,2 2-4-16,-1-1-3 0,0 3-8 0,-3 0 9 16,3 7 5-16,-1-3-9 0,3-1 11 0,-1 0-18 15,0 4-5-15,2-3 0 0,1 3 2 0,1 0 2 16,2-5 4-16,2 3 2 0,3 2-10 0,-2-5 3 15,4 2 4-15,-1-1-10 0,1-5-2 0,2 1 11 16,0-1-6-16,1-4 9 0,1 0 17 0,0-2-7 16,2-1 2-16,-1-1-1 0,3-3 5 0,-4-3-5 0,6-1 4 15,-4-1-3-15,-3-3 2 0,2-1-4 0,1-2-3 16,-2 1-3-16,-1-1 1 0,-3-2-2 16,-3-1-1-16,2 2-5 0,-1 0 1 0,-2-1 2 15,-3 1 0-15,0 5-2 0,-1-3-4 0,-1 1 2 16,0 1-5-16,-1 0 1 0,0 1 3 0,0 3-9 0,0 2 7 15,2 5 1-15,-4-11-3 0,4 11 6 16,-3-9 0-16,3 9-1 0,-2-5 9 0,2 5-9 16,0 0 3-16,0 0-3 0,0 0-4 0,0 0 3 15,0 0-3-15,0 0-8 0,0 0 16 0,9 29 1 16,-7-21-9-16,2-1 8 0,0 2 0 0,0-1-3 16,0 1 0-16,3 0-1 0,0 1 1 0,-1-1 0 15,1 1 0-15,0-1 2 0,1 0-4 0,1 0-1 16,-1 0 0-16,-1-3 2 0,3 2 0 0,-1 2 2 15,0-3-3-15,0 1-4 0,0-2 4 0,-1-1-2 16,3 1-3-16,-2 0-2 0,0-1-8 0,0 0-24 16,0 2-27-16,0-3-41 0,0 0-40 0,-3-1-121 0,-1 2-281 15,-5-5 124-15</inkml:trace>
  <inkml:trace contextRef="#ctx0" brushRef="#br0" timeOffset="53356.23">1548 7904 5 0,'0'0'105'0,"0"0"-3"0,-10 0-2 0,10 0-3 0,0 0-6 16,0 0-3-16,0 0-9 0,0 0 3 0,-9 10-11 16,9-10-5-16,0 0-6 0,0 11-3 0,0-11-9 15,-3 10-4-15,3-10-9 0,0 12 2 0,1-6-6 16,-1-6-4-16,3 18 0 0,1-10-4 0,0 1 0 16,1-2 1-16,0 2-12 0,4-2 9 0,-4-2-3 15,0 1 2-15,4-3-2 0,-1 1 3 0,-2-1-4 16,2-1 3-16,1-2-2 0,-9 0 4 0,15-3-8 15,-6-4 8-15,0 2-2 0,-1-3 1 0,-2 0-5 16,0-2-1-16,0-1-2 0,0 1-1 0,-4-2-1 16,2 1 2-16,-2-3 2 0,-2 1-1 0,-3 2-9 15,-2-1 1-15,4 4-2 0,-2-3 5 0,-2 3 2 16,1-3 1-16,0 6 0 0,-2 2 0 0,6 3-2 16,-10-6 0-16,2 5-2 0,8 1 0 0,-14 1-5 15,6 2 7-15,2 0-4 0,-2 2-4 0,2 0-3 16,-2 4-13-16,2-2-33 0,1 2-40 0,1 2-37 15,-3-1-135-15,0 6-280 0,-1 1 125 0</inkml:trace>
  <inkml:trace contextRef="#ctx0" brushRef="#br0" timeOffset="54628.48">1627 9065 15 0,'0'0'108'0,"0"0"-6"15,0 0-18-15,0 0-3 0,0 0-11 16,0 0-8-16,0 0-4 0,0 0-8 0,0 0-2 0,0 0 6 15,0 0-18-15,0 0 4 0,0 0-1 0,0 0 2 16,0 0 1-16,0 0 0 0,0 0 5 0,0 0-9 16,9-6-6-16,-6 0-1 0,-2 0 6 0,5-3-6 15,-3 0-5-15,-3 1-2 0,2 0 0 0,0-2-3 16,0 3-1-16,-2 7 3 0,0-14-3 0,0 14 3 16,2-12 8-16,-2 12 5 0,-3-9 1 0,3 9 2 15,-3-6-1-15,3 6 0 0,0 0-5 0,0 0 1 16,0 0-13-16,0 0 0 0,0 0 1 0,0 0-1 15,0 0 1-15,0 0-2 0,0 0-1 0,-3 21-5 16,3-21 0-16,5 17-5 0,-4-10-3 0,2 3 5 16,-2-2-2-16,1 0-5 0,2 3 6 0,-1-2 1 15,1 1-5-15,-2-3-2 0,2 4 3 0,-1-3 7 16,-2-1-9-16,3 0 4 0,-3-2-3 0,-1-5-5 16,3 11 8-16,0-5-7 0,-1 0 0 0,-2-6 0 15,2 8-4-15,-2-8 4 0,3 7 2 0,-3-7-2 16,1 10-2-16,-1-10-3 0,0 6 10 0,0-6-2 15,0 0 3-15,3 8-5 0,-3-8 2 0,0 0-2 16,-3 9 1-16,3-9-1 0,-5 7 1 0,5-7-3 16,-5 6 2-16,5-6-4 0,-5 8-3 0,0-7 8 15,5-1-6-15,-12 5 0 0,12-5 3 0,-10 1 1 16,1 0-3-16,9-1 0 0,-11 0 3 0,11 0-1 16,-11 0-1-16,11 0 3 0,-11 2-3 0,11-2 1 15,-13-2 1-15,13 2 0 0,0 0 1 0,-10 2 0 16,10-2-5-16,0 0-2 0,-7 1 5 0,7-1-1 15,0 0 1-15,0 0 0 0,0 0 3 0,0 0-9 16,0 0 6-16,-2 8-1 0,2-8-2 0,0 0 2 16,0 0-4-16,0 0 4 0,0 0 1 0,18 5 0 15,-18-5 1-15,9 0 2 0,-9 0-8 0,12-2 4 16,-12 2 3-16,15-2-6 0,-15 2 3 0,15-3 1 16,-9 2 1-16,2-1-2 0,-1 1-2 0,1-4 3 15,1 4-1-15,0-3 0 0,0 1-2 0,0-2 0 16,-3 4 2-16,2-2-1 0,1 1 5 0,-1 1-4 15,2-4-1-15,-1 4-13 0,-3 0-20 0,2-2-22 0,-8 3-47 16,13-5-24-16,-6 5-154 0,-7 0-302 16,6-3 134-16</inkml:trace>
  <inkml:trace contextRef="#ctx0" brushRef="#br0" timeOffset="60193.64">2173 9959 2 0,'0'0'26'0,"0"0"2"15,0 0-7-15,0 0 2 0,0 0-3 0,0 0 2 16,0 0-7-16,0 0 0 0,0 0 1 0,0 0 1 15,0 0-3-15,0 0 0 0,0 0 9 0,0 0-7 16,0 0-1-16,0 0 3 0,0 0 3 0,0 0-1 16,0 0 2-16,0 0-2 0,0 0 5 0,0 0-2 15,0 0 7-15,0 0-7 0,0 0 0 0,0 0 1 16,0 0-9-16,0 0 5 0,0 0 6 0,0 0-10 16,0 0 1-16,0 0-6 0,0 0 3 0,0 0 2 15,0 0-6-15,0 0 5 0,0 0-2 0,0 0-7 16,0 0 10-16,0 0-10 0,0 0 11 0,0 0-2 15,15-13-5-15,-15 13 7 0,0 0-12 0,5-8 10 16,-2 4-2-16,-3 4 5 0,8-8-6 0,-5 4 1 16,1 0 1-16,1-2 3 0,1 0-3 0,-3-1 11 15,4 1-1-15,-1-1-10 0,1 0 4 0,0 2-17 16,-2-2 17-16,4-1-1 0,-4 4 0 0,4-2 4 16,-1 1-9-16,1-1 7 0,0-1 0 0,0 1-7 15,0 1 0-15,1 2 7 0,-2-2-6 0,3 2 0 16,-1 1-4-16,2-2 2 0,-1 2 0 0,0 0 0 0,-1 0-21 15,2-1 18-15,0 0-1 0,0 0 8 16,2 2-10-16,-3-1-1 0,1-1 6 0,-1 3 1 16,2-4-8-16,0 2 3 0,-2 0 2 0,3 2 4 15,-2-3-4-15,-1 0-1 0,2 3 0 0,-3-2 7 0,3 2 2 16,-1 0 3-16,-2 0-3 0,2 0-1 16,0 2 1-16,-2-1 2 0,2 4-5 0,-1-3 1 15,2 3-1-15,-3-2 2 0,3 1-4 0,0 1 3 16,-3-2-5-16,2 2 2 0,0 0-4 0,0-1 1 0,2 3 0 15,-1-3 3-15,-2 1 0 0,2 1-7 0,-1 2 1 16,-1-2-3-16,1-1 3 0,-3 2 1 0,4 0-2 16,-1 2-1-16,-2-3 5 0,2 1-7 15,-3-1 5-15,1 1 1 0,0-1-1 0,-1 1 3 16,-2-2-4-16,3 2-1 0,-3 2 0 0,2-2 4 0,-1-1-4 16,2 3-5-16,-1-3 2 0,-1 0 9 0,2 0-9 15,-2-1 2-15,-1 2-1 0,-1-3 2 16,4 1-3-16,-3 0 0 0,1 1 2 0,-1-3-2 15,0 0 0-15,-1 0 5 0,1 1-5 0,-2 1 3 0,1-4-1 16,2 3 3-16,-2-2-3 0,-6-2 3 0,12 2-2 16,-6-1 4-16,-6-1 2 0,13-1-6 0,-13 1 1 15,10-2 3-15,-10 2-1 0,11-6 1 16,-5 5-2-16,-6 1 3 0,10-9-8 0,-6 5 8 0,-1-1-1 16,0 0-2-16,-3 5 1 0,6-11 4 0,-3 5-5 15,-3 6-2-15,0-13-1 0,2 7 0 0,-2 6-1 16,-2-14 3-16,2 14-5 0,-3-11 4 0,1 3-3 15,2 8 3-15,-6-11-2 0,3 6 1 0,-1 1-5 16,4 4 2-16,-7-12 3 0,3 8 5 0,-2-1-8 16,1 0 0-16,5 5 0 0,-11-10-1 0,5 5 2 15,1 2 1-15,-2-1-4 0,7 4 2 0,-10-7 1 16,5 5 1-16,0-2-2 0,5 4-1 0,-10-5 0 16,10 5 3-16,-8-4-2 0,8 4-2 0,-6-4 3 15,6 4-2-15,0 0-3 0,0 0 10 0,-6-4-6 16,6 4 2-16,0 0-8 0,0 0 4 0,0 0 1 15,0 0 2-15,0 0-3 0,0 0 2 0,0 0-3 16,0 0 3-16,0 0-3 0,0 0 5 0,0 0 1 16,0 0-4-16,16 13-1 0,-16-13 6 0,6 7-4 15,-6-7-3-15,8 4 5 0,-4 1-1 0,-4-5-3 16,7 6 4-16,-1-5-3 0,-6-1 1 0,10 6-1 16,-4-2 2-16,-2-2 0 0,-4-2 3 0,9 6-6 15,-4-1 8-15,-5-5-4 0,8 7 2 0,-5-4-2 16,3 0 2-16,-1 1-1 0,-5-4 5 0,7 9-3 15,-1-3-2-15,-1 0 3 0,-3 0-1 0,3-3 0 16,-5-3-1-16,8 10-2 0,-3-3 0 0,1-1 2 16,-2 1 0-16,-1-1 2 0,3 0-2 0,-2 4 4 0,1-3-6 15,0 1 2-15,2 0 5 0,-4 2-4 16,-1-4 1-16,0 0-3 0,0 1 1 0,0 2 0 16,1-2 2-16,-2 1 0 0,2-1 0 0,-1 0 0 15,-2 1-3-15,2-1-1 0,-2-7 1 0,2 15-1 0,-3-8 3 16,2 0-1-16,-1-7 5 0,1 11-4 15,-1-11 0-15,-1 12-2 0,-1-6 4 0,-2 0 0 16,4-6-4-16,-4 10 0 0,0-3 0 0,-1-3 1 16,2 2 1-16,-2-1 1 0,-1-1-3 0,1 0-2 15,-2 1 7-15,2 1-1 0,0-2 0 0,-1-1-2 16,1 2 1-16,-2-4-3 0,1 3 1 0,6-4-2 16,-13 5 2-16,7-4 0 0,6-1 0 0,-12 3 2 15,6 0-2-15,6-3-2 0,-12 2 0 0,6-1 3 16,6-1 3-16,-12 0-4 0,12 0-1 0,-11 0 0 0,11 0 1 15,0 0-3-15,-14-1 3 0,14 1-2 16,-8-3-1-16,8 3 1 0,-8-3 0 0,8 3-1 0,0 0-2 16,-7-3 4-16,7 3-2 0,0 0 2 0,0 0 0 15,0 0-6-15,0 0 3 0,-5-3-4 0,5 3-13 16,0 0-12-16,0 0-15 0,0 0-23 0,0 0-11 16,0 0-35-16,0 0-23 0,10-13-157 0,-10 13-315 15,6-5 140-15</inkml:trace>
  <inkml:trace contextRef="#ctx0" brushRef="#br0" timeOffset="63513.28">3540 9846 67 0,'0'0'121'0,"0"0"-8"0,0 0 2 16,0 0-3-16,0 0-8 0,0 0 7 0,0 0-9 15,-9-4-7-15,9 4-11 0,0 0-2 0,0 0-5 16,0 0 54-16,0 0-77 0,0 0-7 0,0 0-3 16,-2 13-5-16,2-13-3 0,0 13-7 15,-1-3 6-15,2 1-9 0,-1 7 0 0,1-1-3 16,-1 2 0-16,1 0 1 0,1 7-6 0,-2 1-3 16,0 1-3-16,0-3 2 0,4 3-1 0,-6-3 0 0,2 0 9 15,-2 3-2-15,2-11-1 0,0 0 1 0,0 1-3 16,0-1-3-16,0 0-3 0,0-5 1 0,0-2-5 15,0 1 2-15,2-5-9 0,-2-6-12 0,0 10-23 16,0-10-16-16,0 0-17 0,0 0-15 0,0 0-46 16,0 0-134-16,0 0-286 0,2-28 127 15</inkml:trace>
  <inkml:trace contextRef="#ctx0" brushRef="#br0" timeOffset="64024.58">3644 9817 87 0,'10'-4'95'0,"-3"4"-5"0,-7 0-5 0,11 0 2 16,-2-1-12-16,-9 1 0 0,15 1-8 0,-3 1-2 15,-2 1-4-15,0-2 0 0,-1 2 5 0,1 1-9 16,-1 2-3-16,2-1-1 0,-1 1-5 0,-1 1 1 16,1 0-3-16,0 0-1 0,-1 3-11 0,-1-2 0 15,1 1-2-15,-2 0 0 0,2 4 1 0,-1-2-2 16,0 3 2-16,-1-1-2 0,1 3 0 0,-1-2-2 16,0 0 0-16,-2 2-6 0,2-1 3 0,-2 2-6 15,0-3 3-15,0 3 0 0,0 2-1 0,0-2-6 16,0-1-1-16,0 2-2 0,-1-1-1 0,0 0 1 15,0-1-2-15,1 0-5 0,-3 0 5 0,1 1-3 16,-2-3 2-16,-1 1 9 0,-1-1-13 0,0 1-4 16,-3-1 4-16,-1-1 1 0,0-3 0 0,-2 1 0 15,0 3-2-15,-2-3-3 0,-1-3 5 0,-6 3 3 16,4-4-4-16,-4 0 4 0,0 1 1 0,-1-3-2 16,-2-3 0-16,0 1-3 0,1-3-1 0,-1-3 3 15,-1 1-2-15,2-1 7 0,2-4-12 0,-2 3 3 16,5-2-2-16,0 0 2 0,3 2-1 0,0 1 0 15,2-2-3-15,1 1 2 0,7 4-4 0,-9-6-3 16,3 2-15-16,6 4-13 0,-4-5-20 0,4 5-21 16,0 0-14-16,0 0-32 0,0 0-17 0,0 0-116 15,0 0-274-15,10-12 122 0</inkml:trace>
  <inkml:trace contextRef="#ctx0" brushRef="#br0" timeOffset="64385.32">3471 10786 22 0,'0'0'155'0,"0"0"-14"0,0 0-12 15,-11 7-13-15,8-1-4 0,1 0-15 0,-2 5 3 16,3-1-7-16,-2 3-5 0,1 4-7 0,-1 2-7 0,2 0-5 16,2 1-9-16,-2-2-4 0,1 1-5 15,1 1-7-15,0-1-4 0,-1-2 0 0,3 1-8 16,-2-3 2-16,0 0-4 0,2-3-7 0,0-1-1 15,-2-3-8-15,3 0-11 0,-1-2-21 0,0 0-21 0,-3-6-18 16,6 6-27-16,-6-6-23 0,0 0-31 16,0 0-77-16,8-16-230 0,-6 3 101 0</inkml:trace>
  <inkml:trace contextRef="#ctx0" brushRef="#br0" timeOffset="64801.59">3528 10691 25 0,'5'-4'117'0,"5"2"-12"15,3 1 2-15,-2-2-8 0,2 0-3 16,6 0-13-16,-1 2 1 0,1 1-12 0,0-2 1 0,1 1-14 16,-3-1-1-16,3 1-9 0,-4 2 2 15,0 1 0-15,-4-1-3 0,0 1 5 0,2 0-5 0,-4 4-4 16,3 0 4-16,-4 5-7 0,0-3 0 0,0 3-1 15,-2 2-1-15,0 1-1 0,-2 2-2 0,0 1 0 16,-1 2 8-16,0 5-11 0,-3-4 4 16,1 7 3-16,-2-3 0 0,0 1 2 0,0-5-1 0,3 5-8 15,-3-5 4-15,0-1-6 0,3 1-4 0,-6 5-4 16,4-6 0-16,-2 0-6 0,2 0 8 0,-3-4-7 16,-1-2-5-16,1-1 0 0,-2-2 3 0,1-1 1 15,0 1 1-15,-3-3 2 0,3 1 1 0,-5-1-2 16,-2-1 0-16,-1-1-2 0,1-2 0 0,-1 0-2 15,-1-2-4-15,-3-2 1 0,2-1-2 0,-6 0 0 16,2-2-2-16,2 1 0 0,2 0-3 0,2-1-1 16,-3 0 1-16,2-2-12 0,1 1-9 0,0 3-16 15,4-3-18-15,0 2-20 0,0 0-21 0,7 3-31 16,-9-6-19-16,5 3-21 0,4 3-129 16,0 0-313-16,-9-5 139 0</inkml:trace>
  <inkml:trace contextRef="#ctx0" brushRef="#br0" timeOffset="65121.81">3491 11505 130 0,'0'0'177'0,"0"0"-17"0,0 0-9 0,-11 0-23 15,11 0-6-15,-2 9-18 0,1 1-6 0,-2-1-9 16,2 2-10-16,1 1-1 0,-2 4-12 0,0 1-11 16,0-2 0-16,4 3-10 0,-2 18 45 15,0-19-53-15,1 2-4 0,-2-1-5 0,3-4-8 16,0-1 3-16,0-1-4 0,1-1-7 0,-1 0-21 15,2-1-22-15,-1 0-33 0,-1-5-28 0,3 0-31 16,-5-5-124-16,5 5-267 0,-5-5 117 0</inkml:trace>
  <inkml:trace contextRef="#ctx0" brushRef="#br0" timeOffset="65613.62">3454 11387 1 0,'1'-9'121'0,"-1"9"-2"0,9-6-9 16,-4 3-4-16,1-1-9 0,3-2-1 0,1 2-11 16,1-1-2-16,0 0-4 0,6-1-10 0,-1 3-6 15,0-1 4-15,0 1-11 0,3 2 2 16,-1 1-3-16,-1 0 2 0,1 3-3 0,-5-2-10 15,3 4-2-15,1 0 2 0,-3 3-2 0,-3-1-1 0,5 3-5 16,-6-1-2-16,0 2-2 0,2 1-2 0,-3 3-4 16,-2 0 3-16,1 2-2 0,0 1 0 15,-1-1-2-15,0-1-1 0,-2 4-1 0,0-1 0 16,4 5-3-16,-5-6 2 0,0 1-2 0,1 5-4 0,0 1-3 16,-1 1 0-16,1-7-1 0,0 5 4 0,-3-5-7 15,2-2 3-15,0 1-2 0,-3-1-2 0,1-2-1 16,-1 0-2-16,2-3-2 0,-2 0 3 0,-1-3-1 15,0 2-1-15,0-5 1 0,-3 4 0 0,-1-1 2 16,1 0 6-16,-3-3 0 0,0 0-2 16,-4 0 1-16,0 0-1 0,-2-2 1 0,-3-1 0 0,-4 0-4 15,2 0 3-15,-2-1 1 0,2-2-3 0,-2 1-1 16,5-1 3-16,-7-2-6 0,2 1 4 0,1-1-4 16,3 1-1-16,4-1 1 0,-4-1 0 0,4 1-4 15,1 1 4-15,-2-1-3 0,3-1-12 0,9 3-10 16,-10-3-26-16,10 3-21 0,-11-4-20 0,11 4-20 15,-2-10-24-15,2 10-28 0,0-7-125 0,0 7-306 16,0 0 135-16</inkml:trace>
  <inkml:trace contextRef="#ctx0" brushRef="#br0" timeOffset="76651.59">3507 9710 81 0,'0'0'113'0,"0"0"-1"0,-6-5-2 15,6 5-2-15,0 0-2 0,-4-5 4 0,4 5-6 16,0 0 0-16,0 0-2 0,0 0-1 0,0 0-5 16,-6-6-9-16,6 6-4 0,0 0-7 0,0 0-6 15,0 0 0-15,0 0-15 0,0 0-6 0,0 0-4 16,0 0-6-16,0 0 9 0,0 0-14 0,0 0-3 15,0 0-2-15,0 0-2 0,0 0-4 0,-12 10-3 16,12-10 2-16,-2 7-5 0,2-7 1 0,-3 7-5 16,3-7-3-16,-1 10-1 0,1-10 5 0,1 10-8 15,-1-10 3-15,4 11 2 0,-3-6-7 0,1-1 1 16,3 1 2-16,-2 0-5 0,2 1 2 0,-5-6 0 16,9 5 3-16,-2-2 2 0,-2-1 0 0,1 1 2 15,3-3 5-15,-9 0 3 0,17 0 0 0,-8 0 3 16,-9 0 1-16,14-5 3 0,-6 2-2 0,2-2 4 0,-4 0-5 15,3-2 4-15,-2 1 1 0,1-1-1 16,-3-2-2-16,1 1 4 0,-1 0-2 0,-3-3-5 16,1-1 2-16,-2 3 0 0,-1-1 2 0,0-1-1 15,-1 2-1-15,-2-2 1 0,-1 1 2 0,-1 0 5 16,0 1-5-16,1 0 2 0,-2 2-4 0,-2-2 2 16,3 5-1-16,-1-4 0 0,-4 3-4 0,5 1 1 15,-4 2-2-15,9 2 0 0,-15-4-7 0,4 5 1 16,3 2-2-16,1-1-1 0,-1 2-1 0,-1 1 4 15,1 0-8-15,2 1 2 0,-2 1-4 0,3-2 3 0,1 0-4 16,1 1 3-16,0 3-20 0,-1-3-15 16,0 1-32-16,4-7-41 0,-1 15-58 0,2-9-57 15,-1-6-219-15,1 14-471 0,1-8 210 0</inkml:trace>
  <inkml:trace contextRef="#ctx0" brushRef="#br0" timeOffset="80512.64">4099 10205 25 0,'0'0'156'0,"0"0"-10"16,0 0-3-16,0 0-7 0,0 0-8 0,0 0-14 16,0 0-9-16,0 0-5 0,0 0 62 15,10 0-91-15,-10 0-9 0,0 0 1 0,0 0-14 16,14 5-4-16,-7-3 0 0,-1-1-7 0,-6-1-11 15,15 3-18-15,-7-1-22 0,1-2-8 0,0 1-20 16,1-2-16-16,2 1-22 0,2-3-11 0,-3 1-20 16,3 1-93-16,-4-3-219 0,3 1 98 0</inkml:trace>
  <inkml:trace contextRef="#ctx0" brushRef="#br0" timeOffset="80687.22">4513 10210 16 0,'0'0'123'16,"13"2"-2"-16,-5-2-11 0,0 0-10 0,3 1-10 16,-2 1-5-16,2-1-12 0,-1-1-9 0,1 2-9 15,1-2-5-15,0 1-3 0,2 1-16 0,-1-2-25 16,-2 0-17-16,3 0-20 0,-1-2-14 0,0 1-12 16,0 1-19-16,-3-2-50 0,2-2-135 0,-1 0 60 15</inkml:trace>
  <inkml:trace contextRef="#ctx0" brushRef="#br0" timeOffset="80847.62">4905 10215 19 0,'12'4'98'15,"-6"-2"-10"-15,-1 1-9 0,-5-3-9 0,13 2-4 16,-4 0-2-16,1 1-13 0,-2-2-2 0,3-1-10 16,1 0 1-16,1 0-5 0,-2 0-1 0,1 0-4 15,0-1-9-15,0-1-12 0,1 1-10 0,-2-2-9 16,2 0-3-16,1 0-28 0,-1 2-81 0,-2-2-131 15,1 0 59-15</inkml:trace>
  <inkml:trace contextRef="#ctx0" brushRef="#br0" timeOffset="81053.62">5358 10207 119 0,'0'0'149'0,"10"0"-8"0,-1 1-4 16,-9-1-16-16,14-2-11 0,-3 2-6 0,0-1-5 0,-4 1-10 15,4 0-8-15,0 0-10 0,-1 1-6 0,3 1-6 16,-1 0-9-16,-1 0-8 0,2-1-1 16,-2 4-1-16,2-5-7 0,5 1-2 0,0 4-11 15,-5-4-18-15,1 2-24 0,-1 0-12 0,4-2-31 0,-4 1-23 16,0-1-38-16,-2 1-86 0,1-2-229 0,-4 0 102 16</inkml:trace>
  <inkml:trace contextRef="#ctx0" brushRef="#br0" timeOffset="81357.59">6023 9925 94 0,'0'0'177'0,"0"0"-8"0,0 0 1 15,0 0-13-15,0 0-1 0,0 0-6 16,0 0-13-16,0 0-8 0,0 0-15 0,-8 26-2 16,8-15-12-16,0-1-6 0,-2 2-6 0,4 0-7 15,-1 4-8-15,3 3-3 0,-2-1-7 0,-1 1-8 0,2 0-6 16,1-2-5-16,0 1-4 0,0 0 0 0,-2 0-9 16,0-1 0-16,-1-1-5 0,1 0-4 0,0 1-5 15,-2-7-16-15,2 0-17 0,-1 0-28 16,1-2-24-16,-1-2-27 0,-1-6-14 0,2 8-22 0,-2-8-25 15,0 0-157-15,0 0-337 0,0 0 150 16</inkml:trace>
  <inkml:trace contextRef="#ctx0" brushRef="#br0" timeOffset="81814.39">6104 9806 108 0,'0'0'136'0,"6"-10"-16"0,-3 4-17 16,2 1-7-16,0-1-8 0,0 1 1 0,1 0-2 0,1 2-1 16,-1-1-6-16,3-1-2 0,1 2-9 0,2 0-4 15,0 2-6-15,-1 0-3 0,2 1-4 0,0 0-8 16,1 4-8-16,-1-2 1 0,1 0 1 0,-3 3 3 16,1 1-2-16,-1 0 1 0,-1-1-1 15,-1 3 10-15,1 1-3 0,1 1 1 0,-1 3 5 0,-1 0-3 16,-1 1 3-16,-1 3-3 0,0-1 2 0,0 1 2 15,0 0-2-15,-2 2-1 0,-1 0-4 0,1 0-2 16,0-1-1-16,4 5-4 0,-3 0 0 0,-2-3 0 16,3-2-5-16,-2 1-3 0,1-1 2 15,3 5-3-15,-7-5-2 0,2 1 2 0,3 0-1 0,-6 0 0 16,4 0 0-16,-2-1-3 0,-3 8-1 0,3-8 2 16,-6-1-6-16,6 0 0 0,-3-2-3 0,0-3-1 15,-1-1 1-15,-1-2-2 0,2 1 1 16,-4-2-3-16,-1-2 3 0,-2 1-5 0,0-3 1 0,-2-1-2 15,-3 2-1-15,-1-5-2 0,-1 1 1 0,-4-1 0 16,-1 0-4-16,-2-3-1 0,0-1 2 0,1-1-2 16,-1 3-1-16,3-4 1 0,-2 0 0 0,2 1-3 15,4 2-5-15,0-1-10 0,1 3-13 0,3-2-14 16,-2 0-25-16,5 1-25 0,-1 1-31 0,8 1-38 16,-10-3-46-16,10 3-189 0,-8-2-427 0,8 2 189 15</inkml:trace>
  <inkml:trace contextRef="#ctx0" brushRef="#br0" timeOffset="84919.52">3928 9696 89 0,'0'0'105'0,"0"0"-11"16,-7-6 1-16,7 6-11 0,0 0-6 0,0 0-10 15,0 0-9-15,0 0 2 0,0 0-6 0,4-11-11 16,-4 11-2-16,8-10-7 0,-2 3 0 0,2-4-5 16,4-2 1-16,1 0-5 0,6-6-2 0,0 2-5 15,1-1-3-15,5 3-1 0,0-1 2 0,0 1-5 16,2-1 2-16,-3 3-1 0,2-1-3 0,2 4-3 16,-1 0 6-16,-3-1-8 0,-2 7 3 0,6 0 4 15,0 0-7-15,-1 5 1 0,-9 2 2 0,10-2-7 0,-9 5 11 16,0 0-5-16,-3 0-3 0,1 3-2 15,-1-1 1-15,3 4-3 0,-3-2 9 0,-3 4-5 0,0-1-1 16,1 1-1-16,-2-1 5 0,-1 0 1 16,2 0 1-16,-2 0-6 0,1-1 4 0,-3-2-9 15,-1-2 0-15,2 0 2 0,0 1 2 0,-1 0 1 0,1-2 0 16,3-2-8-16,-3 2 19 0,3-1-11 0,-1-5 2 16,-1 4 1-16,7-4 2 0,-4-1 0 0,1-1 2 15,2-4-3-15,1 0 2 0,0-1 3 16,-2-3-6-16,2 0-1 0,-1-3 7 0,-2 1-6 0,5-8 4 15,-4 4-3-15,-2 3 0 0,0-3 0 0,-1 2 0 16,1-3-2-16,-4 3 0 0,1 1-1 16,-3 3 5-16,-1-1-4 0,-1 2-4 0,2 0 0 0,-4 3 1 15,1 1-6-15,0 1 5 0,-5 3 1 16,8-7 3-16,-8 7-1 0,10-1 5 0,-10 1-5 0,11 0 4 16,-11 0-10-16,13 4 2 0,-8 0-3 0,7-3 7 15,-1 4-4-15,2-4-3 0,6 2-1 16,-1-1 7-16,3-1-1 0,7 0-1 0,1 1-6 15,2-4 8-15,-4 2-1 0,2-1-2 0,2 1 2 0,1-1-1 16,-2 1 5-16,2 0 5 0,0 0-7 0,1 1-3 16,1 2-4-16,-1 1 4 0,0-2-3 0,3 2 4 15,-4 1-5-15,2-1 3 0,1 0 3 0,-1 1-2 16,1-1-3-16,-2-2 4 0,3 3-4 0,-2-1 5 16,3 0-3-16,-4-3 5 0,-1 4-4 0,0 1 4 15,0-4-5-15,-2 1 4 0,-1 0-2 0,-1 2 0 16,-2-1 5-16,-7 2 4 0,-1-3-1 0,-1 2 3 15,-3-2 0-15,-4 2 4 0,1-1-4 0,1 1 3 16,-4-1 0-16,-2 0 0 0,-3 0-2 16,-3-4 4-16,8 6-6 0,-8-6-1 0,3 5-4 0,-3-5-6 15,0 0-23-15,0 0-24 0,0 0-38 0,0 0-42 16,-19 2-122-16,19-2-267 0,-18-13 118 0</inkml:trace>
  <inkml:trace contextRef="#ctx0" brushRef="#br0" timeOffset="85234.46">5538 9274 21 0,'0'0'140'0,"-10"8"-9"0,10-8 2 15,-5 12-29-15,3-6 3 0,2-6-11 0,-1 16-8 0,0-6-10 16,1 1-7-16,-1-1-7 0,1 0-8 16,0 1-3-16,0-1-4 0,-2 0-4 0,2-2-3 15,0 2-15-15,0-10 5 0,2 13-15 0,-2-8-15 16,0-5-21-16,3 8-23 0,-3-8-8 0,4 4-27 0,-4-4-28 15,0 0-73-15,0 0-191 0,13-15 85 0</inkml:trace>
  <inkml:trace contextRef="#ctx0" brushRef="#br0" timeOffset="85534.02">5608 9328 67 0,'0'9'104'0,"0"-9"-5"0,3 9-15 0,-1-4 1 16,1 1-6-16,3-1 2 0,-2 0-10 0,1-1-4 0,3 1-4 16,-2-2-1-16,2 0-5 0,0-1-2 0,-1 0-1 15,1-1 3-15,-8-1-3 0,18-3 1 16,-12 1-2-16,1-2 2 0,-1 2-7 0,-1-2-1 16,-5 4 0-16,7-9-11 0,-5 2 1 0,-2 7-1 0,0-10-4 15,0 10-1-15,-4-14 2 0,0 10-6 0,-1 0-2 16,5 4-3-16,-10-8-5 0,4 5 0 0,6 3-1 15,-11-1-5-15,11 1 1 0,-12 0-2 16,12 0-2-16,-8 3-8 0,8-3-9 0,-6 6-11 16,6-6-19-16,-3 8-8 0,3-8-17 0,0 9-25 0,0-9-17 15,6 13-26-15,-3-7-86 0,1 0-237 0,1-1 105 16</inkml:trace>
  <inkml:trace contextRef="#ctx0" brushRef="#br0" timeOffset="85772.52">5902 9425 169 0,'0'0'193'15,"-4"-8"-16"-15,4 8-15 0,0 0-21 16,-5-7-11-16,5 7-11 0,0 0-11 0,0 0-16 0,0 0-7 15,3-10-8-15,-3 10-9 0,0 0-11 0,0 0-13 16,0 0-17-16,10 0-29 0,-10 0-21 0,0 0-29 16,12 1-34-16,-12-1-30 0,0 0-113 0,13-1-247 15,-13 1 110-15</inkml:trace>
  <inkml:trace contextRef="#ctx0" brushRef="#br0" timeOffset="86155.98">6040 9296 19 0,'0'0'120'0,"0"0"-9"16,0 0-7-16,0 0-5 0,-8 11-12 0,8-11-8 16,0 0-6-16,3 15-8 0,-3-15 1 0,4 12-14 15,0-5-6-15,0-2-5 0,1 0 4 0,-2 1-10 16,3-1 1-16,0-2-11 0,-1 2 4 0,0-1-10 15,2-3 4-15,-7-1-8 0,14 1 6 0,-8-1-3 16,-6 0 3-16,13-1-16 0,-13 1 10 0,9-6-1 16,-5 2 1-16,-4 4-2 0,5-9 3 0,-3 4 2 15,-2 5 6-15,4-13-4 0,-4 13 0 0,-2-12-4 16,2 12-1-16,-5-10 1 0,2 4-3 0,-1 0 1 16,4 6-1-16,-9-7-3 0,3 3-2 0,-1-1-3 15,7 5 6-15,-11-2-12 0,11 2 8 0,-12-1-5 16,12 1 3-16,-10 1 0 0,10-1 0 0,0 0-4 15,-8 7 4-15,8-7-7 0,-3 6 0 0,3-6-3 16,-3 7-3-16,3-7-11 0,0 12 7 0,0-12-18 16,6 8-15-16,-3-2-15 0,2 0-16 0,-1 0-19 15,4 1-24-15,-2-1-62 0,2 0-197 0,-1-2 87 16</inkml:trace>
  <inkml:trace contextRef="#ctx0" brushRef="#br0" timeOffset="86513.52">6215 9318 18 0,'-7'-5'163'0,"7"5"-2"0,-8-1-9 0,8 1-11 15,0 0-8-15,-10-4-12 0,10 4-8 0,0 0-17 16,0 0-6-16,-11 5-8 0,11-5-6 0,-3 8-11 16,3-8-5-16,1 10-7 0,-1-10-6 0,5 9 1 0,-1-3-9 15,0-1-4-15,2 0-2 0,3 1-8 16,-4-1 5-16,4 2-10 0,0-3-2 0,0 0-2 15,-1 1 1-15,-2-3-3 0,2 1 9 0,-1-1-13 16,-7-2 1-16,20-1 8 0,-20 1-11 16,11-5 3-16,-7-1 6 0,-2 0 7 0,2 1 0 15,-2-3-5-15,-1 2 8 0,-1 6-3 0,0-17 3 16,-1 9 1-16,-3 0 0 0,1 0 0 0,-1 2 2 16,-1 0 1-16,1 1-5 0,-2-1 4 0,6 6-4 15,-12-7-3-15,7 4-1 0,5 3-5 0,-12-2-3 0,12 2 1 16,-9 0-1-16,9 0-3 0,0 0-6 15,-9 5-16-15,9-5-18 0,-5 7-23 0,5-7-15 0,0 11-19 16,0-11-16-16,7 9-19 0,-3-3-12 16,2-1-29-16,0 0-121 0,-2 0-306 0,2-1 135 15</inkml:trace>
  <inkml:trace contextRef="#ctx0" brushRef="#br0" timeOffset="86817.97">6394 9322 33 0,'0'0'96'0,"0"0"-2"0,0 0-5 0,0 0-7 0,0 0-9 15,-1 18 0-15,1-18-6 0,2 10 4 16,1-6-8-16,1 1-5 0,1-1-4 0,0 1 6 16,1-2-5-16,2 0 2 0,-1-1 3 0,0-2 3 0,2 2-3 15,-9-2 7-15,17-2 3 0,-8 0 3 0,-2-3 1 16,0 1 7-16,0-2 1 0,1-2 1 15,0 0 3-15,-3-1 1 0,-1-1 2 0,0 1 4 16,-2-1-6-16,1-2-1 0,-5 2-5 0,1 1-2 0,-1-2-8 16,-4-1-5-16,3 4-5 0,-4 3-5 0,2-1-8 15,0 2-5-15,-4 0-4 0,-1 1-4 0,-2 2-11 16,3 1-23-16,-3 2-25 0,3 2-30 0,-2 2-34 16,2 0-39-16,1 1-56 0,0 1-216 15,0 0-433-15,2-1 191 0</inkml:trace>
  <inkml:trace contextRef="#ctx0" brushRef="#br0" timeOffset="89736.02">3645 10685 22 0,'0'0'88'0,"0"0"-3"0,0 0-5 16,0 0-4-16,0 0-7 0,0 0 3 0,0 0-11 15,0 0-12-15,0 0 0 0,0 0-2 0,0 0-8 16,0 0-4-16,0 0 0 0,0 0-6 0,0 0-4 16,4-23 5-16,-4 23-4 0,3-11-4 0,-3 11-7 15,3-8 2-15,-3 8-3 0,3-12 1 0,-3 12 4 16,1-7-12-16,-1 7 3 0,2-10-6 0,-2 10 6 16,2-7-10-16,-2 7 3 0,3-6 1 0,-3 6 6 15,0 0-2-15,2-6-3 0,-2 6-4 0,0 0 6 16,0 0-6-16,0 0 2 0,0 0 0 0,0 0-2 0,0 0 0 15,0 0 2-15,0 0-3 0,0 0 7 16,2-8-8-16,-2 8 1 0,0 0 0 0,0 0 0 16,0 0-4-16,0 0 9 0,0 0-7 0,0 0-3 15,0 0 16-15,0 0-8 0,0 0-6 0,0 0 11 16,0 0-10-16,0 0 2 0,0 0 9 0,0 0-6 0,5-5-9 16,-5 5 8-16,0 0-6 0,0 0 3 15,3-6 4-15,-3 6 3 0,0 0-6 0,3-7 0 16,-3 7 5-16,0 0-4 0,2-7-5 0,-2 7 6 15,3-9-6-15,0 5 1 0,-3 4 3 0,1-12 3 0,-1 12 0 16,2-11-5-16,-2 6 4 0,0 5-1 0,3-13 4 16,-3 13-3-16,0-9 1 0,0 9 5 0,0 0 1 15,-1-11 2-15,1 11-1 0,0 0 0 16,0 0-10-16,0 0 8 0,0 0-2 0,0 0-1 16,0 0-4-16,0 0 4 0,0 0 3 0,0 0-6 0,0 0-6 15,-3 28 6-15,3-28-1 0,0 13 1 0,-1-7-5 16,1 3 7-16,-1 1-4 0,1-2 9 0,-2 0-13 15,2-8 8-15,2 12 3 0,-2-2-8 16,0-3-1-16,0-7 9 0,0 13-5 0,0-7-2 0,0-6 4 16,1 12-6-16,0-6-2 0,0 1 4 0,1 0-1 15,-1 0 6-15,-1-7-5 0,1 12-3 0,-1 0 2 16,2-6 6-16,-1 1-8 0,-1-7 3 0,1 16-3 16,1-9 8-16,-1 0 4 0,-1-7-6 0,1 10 0 15,-1-10 2-15,0 8-2 0,0-8-1 0,0 0 0 16,0 0-1-16,0 8-3 0,0-8 3 0,0 0 1 15,0 0 0-15,0 0-5 0,0 0-2 0,0 0 5 16,0 0 0-16,6 3 0 0,-6-3-3 0,0 0 9 16,0 0-9-16,0 0-7 0,0 0 9 0,0 0 0 15,0 0 2-15,0 0-7 0,0 0 6 0,0 0-1 16,0 0-1-16,0 0 7 0,0 0-4 0,0 0-7 16,7 3 10-16,-7-3-8 0,0 0 3 0,0 0-3 15,0 0-2-15,0 0-2 0,0 0 5 16,10 1-10-16,-10-1-14 0,5 2-6 0,-5-2-13 0,0 0-24 15,13 2-13-15,-13-2-78 0,0 0-173 0,5 4 77 16</inkml:trace>
  <inkml:trace contextRef="#ctx0" brushRef="#br0" timeOffset="92908.77">3994 11025 53 0,'0'0'113'0,"0"0"2"15,0 0-7-15,0 0 5 0,0 0-19 0,0 0-6 16,0 0-8-16,0 0-6 0,0 0-3 0,0 0-12 0,0 0-5 15,0 0-2-15,0 0-11 0,0 0 2 0,0 0-9 16,24 9 3-16,-24-9-11 0,12 3-9 0,-6-1-15 16,6-2-21-16,-1 0-23 0,1 0-20 15,2 0-19-15,-3-2-12 0,2 1-71 0,-1 1-175 16,-2-4 77-16</inkml:trace>
  <inkml:trace contextRef="#ctx0" brushRef="#br0" timeOffset="93093.12">4459 11012 52 0,'9'0'91'0,"3"-2"-12"16,-2 1-9-16,-1-1-5 0,2 1-6 16,0-2-4-16,-1 1-6 0,0 1-9 0,0-2-2 15,-2 3-5-15,-8 0-17 0,15-1-13 0,-7 1-28 0,2 0-29 16,-10 0-42-16,13 1-103 0,-7-1 47 0</inkml:trace>
  <inkml:trace contextRef="#ctx0" brushRef="#br0" timeOffset="93286.43">4950 11022 63 0,'12'0'122'0,"-6"0"-12"0,-6 0-2 0,10 3-16 15,-10-3-13-15,10 1-7 0,-4-1-9 0,-6 0 0 0,11 2-5 16,-5-1-5-16,-6-1-19 0,12 3-2 0,-3-1-17 16,0 1-20-16,1-1-22 0,0-1 0 0,2-1-14 15,1 0-20-15,0-1-74 0,-1-4-144 0,0 3 64 16</inkml:trace>
  <inkml:trace contextRef="#ctx0" brushRef="#br0" timeOffset="93449.93">5308 10984 50 0,'0'0'152'0,"0"0"-15"16,6 3-20-16,-6-3-10 0,5 4-8 0,-5-4-12 16,4 5-1-16,-4-5-13 0,0 0-11 0,8 5 1 15,-4-2-13-15,-4-3-6 0,7 5-2 0,0-2-12 16,-7-3-6-16,9 5-23 0,-3-2-18 0,-1 1-20 16,2-2-11-16,-7-2-21 0,10 3-27 0,-5 0-64 15,-5-3-173-15,6 0 77 0</inkml:trace>
  <inkml:trace contextRef="#ctx0" brushRef="#br0" timeOffset="93687.5">5473 10867 174 0,'0'11'169'0,"0"-3"-12"16,0-8-7-16,-3 17 1 0,3-6 0 0,0 5-4 15,-1 1-2-15,1 1-12 0,0 1-9 0,0-2-7 16,0 3-11-16,0-2-12 0,0 2-10 0,0-1-8 16,2-1-6-16,0-2-7 0,-2 0-8 15,0-4-3-15,2-2-7 0,1-1-5 0,-3 1-14 0,1-4-21 16,-1-6-24-16,3 8-25 0,-3-8-33 0,0 0-48 16,0 0-47-16,0 0-145 0,0 0-342 0,0 0 152 15</inkml:trace>
  <inkml:trace contextRef="#ctx0" brushRef="#br0" timeOffset="94139.49">5470 10843 70 0,'3'-6'117'0,"3"-3"6"15,2 0-2-15,-1 2-5 0,2 0 1 0,-1 1-4 16,2-2-4-16,0 1 0 0,1 4-2 0,-1 0-9 15,1 1-3-15,1 0-5 0,2 2-5 0,-2 0-3 16,-1 2-7-16,3 2-2 0,-4-3-5 0,3 2-5 16,-4 2-2-16,1-1-5 0,2 0-3 0,-3 2-4 15,0 0 1-15,0 0 3 0,2 1-6 0,-4 0 0 16,0 1 0-16,0 2-2 0,5 2 0 0,-1 1-2 16,-5 1 7-16,2 1-7 0,-5 1-4 0,4 0-2 15,-3 1 1-15,-3 1-2 0,3-2-3 0,3 3-6 16,-3-1 2-16,0 1-2 0,3 5-1 0,-4-5-6 15,4 1-1-15,-5-2-2 0,5 1-2 0,-6-2 0 0,0-1-2 16,0 4-2-16,2-5 0 0,-2 1-1 16,-1 0 0-16,0-5 1 0,2 2-1 0,-5-3 1 15,-2 0 8-15,1-3 4 0,-3 2 2 0,0-2 0 16,-2-2-5-16,-2-2 2 0,0 0-4 0,-1 0 4 16,-2-1-7-16,2-2-1 0,-7-2-3 0,2 0 0 15,-1 0 0-15,3 0-1 0,1-1-1 0,-3-2-2 16,3 4-2-16,3-4 2 0,-2 4-3 0,4-1-3 15,1 1-8-15,1 0-12 0,7 1-20 0,-16-2-18 16,10 1-25-16,6 1-39 0,-10 0-40 0,10 0-45 16,0 0-38-16,-12-2-144 0,12 2-421 0,0 0 186 0</inkml:trace>
  <inkml:trace contextRef="#ctx0" brushRef="#br0" timeOffset="95487.56">3944 10772 27 0,'4'-3'100'0,"1"-2"-5"0,3-1-7 0,1-1-15 16,-1 0 8-16,-1-1-14 0,3-2 4 0,3-3-17 15,0 1-2-15,0 2-3 0,1-5 1 0,8 1-31 16,-7 1 18-16,0 1-4 0,8-3-4 0,-2 0-6 16,-5 4 0-16,3 2-3 0,1 0-4 0,-1 2 4 15,0 1-8-15,-1 0-1 0,1 3 2 0,-2 0-2 16,2 1 3-16,-1 2-5 0,-2 3 9 0,2 0-13 15,-5-1 7-15,3 4-13 0,-1 1 14 0,-4-1-6 0,1 3 7 16,-1-2-4-16,4 0 7 0,-4 3-14 16,-1-2 5-16,0-1-2 0,-2 1 0 0,1-1 1 15,0 1-2-15,0-1-2 0,-2 0 4 0,2-1-3 0,1 0 2 16,-2 1 3-16,1-2-4 0,0-2-7 0,-1 1 4 16,1 2 2-16,-2-3 3 0,0-2-18 15,0-1 18-15,-7 0-3 0,15 0-4 0,-7 0 7 16,0-3-5-16,-2 1 8 0,3-3-6 0,2-1 7 0,-5 3-5 15,-1-1-1-15,3-3 1 0,-3 1 8 0,2 0-17 16,-3 0 12-16,3-1-7 0,-2 1-4 0,0 0 5 16,0 1 0-16,-1-1-5 0,-4 6 6 0,9-6-9 15,-4 3 11-15,-5 3-4 0,10-5-8 0,-3 4 14 16,-7 1-10-16,10-5-3 0,-10 5 5 0,10-1-2 16,-10 1 6-16,13 0-20 0,-5 1 18 0,-8-1 1 15,16 1 0-15,-10 1-11 0,5-2 8 0,0 2-1 16,2-1-2-16,0 0 9 0,1 0-6 0,-1 2-2 15,3-1 5-15,4 3-6 0,-1-3 1 0,2 0 1 16,-1 2-1-16,0 1 4 0,7-1-2 0,-7-2 5 16,3 2-1-16,-1-1 1 0,6 0-2 0,0 1-6 15,-1 1 15-15,1-4 7 0,-1 1-8 0,1-1 1 16,2 1 3-16,-2-2-7 0,-2 1 1 0,-4 1 9 16,-3-2-10-16,2 0-5 0,-2 0 4 0,-2 0-4 15,0 0 5-15,-2 0-3 0,-2-2 2 0,2 2-7 16,-1-1-1-16,-3 1-3 0,0-5 12 0,1 4-13 15,-2 1 9-15,-2-2 6 0,0 1-1 0,-8 1-8 16,11-2 4-16,-4 1-1 0,-7 1 6 0,10 0-2 16,-10 0 11-16,10 3-7 0,-10-3 2 0,8 4 3 15,-8-4-3-15,5 5-3 0,-2-1 4 0,-3-4-2 16,3 6 0-16,-3-6 0 0,3 7-5 0,-3-7-1 16,-3 8 6-16,3-8-4 0,0 0-4 0,-1 10 0 15,1-10 0-15,0 0-2 0,-4 4 4 0,4-4-5 16,0 0-21-16,0 0-3 0,-4 8-26 0,4-8-23 15,0 0-22-15,0 0-29 0,0 0-107 0,0 0-247 16,0 0 110-16</inkml:trace>
  <inkml:trace contextRef="#ctx0" brushRef="#br0" timeOffset="95771.1">5465 10434 159 0,'0'0'150'16,"-9"-2"-12"-16,9 2-12 0,0 0-10 0,0 0-10 16,0 0-9-16,-10 12-7 0,9-6-5 0,1-6-8 15,-3 13-6-15,2-2-10 0,-1-2-4 0,1 2-5 0,2-2-7 16,-1 3-3-16,0-2-3 0,2 0-9 15,-2 1-1-15,1 0-5 0,0-1 3 0,-1-1-13 16,3-1-10-16,-2-2-16 0,2-1-26 0,-1 1-15 16,-2-6-22-16,6 6-22 0,-6-6-24 0,6 5-87 15,-6-5-224-15,0 0 99 0</inkml:trace>
  <inkml:trace contextRef="#ctx0" brushRef="#br0" timeOffset="96099.95">5543 10503 12 0,'0'0'114'0,"0"0"-7"0,0 0-3 15,0 0-5-15,0 0-7 0,10 10-2 0,-10-10-10 16,8 6-7-16,-4-1-4 0,0-3-4 0,-4-2-8 16,7 6-6-16,-3-1-1 0,-4-5 4 0,12 6 1 0,-7-5 8 15,-5-1-9-15,9 3 11 0,-9-3 0 0,0 0 4 16,12-4 0-16,-12 4 2 0,8-8-6 0,-7 2 1 15,-1 6-3-15,5-11-2 0,-3 5-3 16,-2 6-6-16,0-13-1 0,0 13-9 0,-5-15 0 16,2 10-2-16,0-2-1 0,-2-1-1 0,-1 3-3 0,0 1-5 15,6 4-3-15,-9-5-5 0,9 5 0 0,-12-1-2 16,12 1-1-16,0 0-1 0,-14 6-5 0,10-3-1 16,4-3 1-16,-7 9-3 0,4-4-8 0,3-5-18 15,-5 11-22-15,5-5-23 0,0 4-26 0,0-10-19 16,1 13-30-16,3-7-25 0,0 0-154 0,-3-1-339 15,4 1 150-15</inkml:trace>
  <inkml:trace contextRef="#ctx0" brushRef="#br0" timeOffset="96428.43">5718 10493 9 0,'0'0'122'0,"0"-10"-10"0,0 10-9 0,0 0-5 15,0 0-2-15,0 0-11 0,0 0-4 0,0 0-4 16,0 0-1-16,0 0-7 0,13 16-6 0,-9-12 0 16,0 0-9-16,3 1-2 0,0 1-5 0,0 0 2 15,0-5-2-15,0 3 1 0,1-2-6 0,1-1 12 16,4 1-4-16,-6-1 15 0,1-1 4 0,-8 0 3 16,15-3 5-16,-8-1 0 0,-1 0 3 0,1-1-1 15,-3-2-3-15,-1-2-2 0,2 2 3 0,-5-1-3 16,2 1-4-16,-4-2-3 0,0 0-1 15,-2 1-7-15,-2-2 0 0,0 3-10 0,0 0 0 0,0 1-6 16,-2 2-7-16,2 1-3 0,-1-2-4 0,7 5-2 16,-15-1-3-16,15 1-4 0,-15 1-9 0,8 3-17 15,1-1-21-15,-2 1-27 0,3-2-36 0,0 4-55 16,1 0-46-16,0 1-49 0,0-1-128 0,-1 1-399 16,5-7 177-16</inkml:trace>
  <inkml:trace contextRef="#ctx0" brushRef="#br0" timeOffset="97168.42">5969 10524 92 0,'0'0'163'0,"0"-8"-11"16,0 8-5-16,0 0-7 0,0 0-5 0,0 0-14 15,0 0-10-15,0 0-10 0,0 0-10 0,0 0-9 16,0 0-5-16,0 0-6 0,0 0-9 0,0 0-5 15,5 24-7-15,-1-18-4 0,-1-1-5 0,1 1-6 16,1 0-4-16,2 2 4 0,-1-1-7 0,1-3 0 16,-2 2-4-16,5-1 0 0,-1-1 1 0,0-1 1 15,0-2 4-15,1-1 3 0,-2 0-2 0,-8 0 0 16,16-6 0-16,-7 3 1 0,-2-2 15 0,-2 0-2 16,2-2-5-16,-3-3-3 0,0 2 0 0,0 0-4 15,-2-3-2-15,-2 1-2 0,0 0 0 0,-1 0-3 16,-1 2-3-16,-1-1 1 0,-2 0 1 0,1 2-2 15,-2 1-2-15,-1-1-3 0,0 1-1 0,0 1-2 16,1 4-1-16,-2-3 0 0,0 3-3 0,8 1 0 16,-12 1-3-16,12-1-10 0,-13 4-9 0,8 0-26 15,2 0-31-15,3-4-37 0,-5 12-45 0,4-6-34 16,1-6-184-16,-2 13-397 0,2-13 175 0</inkml:trace>
  <inkml:trace contextRef="#ctx0" brushRef="#br0" timeOffset="100380.25">3359 11339 72 0,'-9'-2'142'0,"9"2"6"0,0 0-6 15,0 0-5-15,-6-3-1 0,6 3 1 0,0 0-10 16,0 0-6-16,-8-8-11 0,8 8-5 0,-3-4-10 15,3 4-10-15,0 0-15 0,0-10-3 16,0 10-5-16,0 0-5 0,7-14-9 0,-3 9-4 0,0 1-4 16,2 0-1-16,2 1-5 0,0-1-3 0,3 0-4 15,-4 2-10-15,5 2 4 0,-2-1-1 0,2 2-5 16,-1 1 1-16,-2 0-3 0,1 1 15 16,-3 0-3-16,1 0-4 0,-1-1-2 0,-1 4-2 0,-2-1 1 15,0 0-3-15,-1 1 1 0,0 0-5 0,-3-6-2 16,2 14 3-16,-2-6-1 0,0-8-1 0,-5 13-3 15,3-6-1-15,-1 0 0 0,-2-1-1 0,2 0 1 16,-4 1-1-16,5 0 0 0,-2-3-1 0,4-4 2 16,-8 7-3-16,8-7-2 0,-3 8 1 0,3-8-2 15,0 0 0-15,-4 5 1 0,4-5 7 0,0 0-5 16,0 0-3-16,0 0 2 0,0 0 0 0,12 8-3 16,-12-8 3-16,11 0-2 0,-11 0 2 0,13-1-1 15,-5 1-1-15,-8 0 0 0,18 1 0 0,-9-1 1 16,3 0-1-16,-2 2-1 0,3 0 2 0,-4 0-1 15,1-1-2-15,3 1-25 0,-4 0-35 0,1 0-42 16,1-2-33-16,0 2-53 0,-5-2-135 0,-6 0-350 16,14 3 155-16</inkml:trace>
  <inkml:trace contextRef="#ctx0" brushRef="#br0" timeOffset="101445.49">4010 11814 126 0,'0'0'144'0,"0"0"-8"0,11-5-5 0,-6 4-10 16,1-2-6-16,-6 3-25 0,13-4 3 0,-4 3-12 16,-1-2-6-16,3-1-10 0,3 1-6 0,-2 2-3 15,2 1-7-15,0-2-16 0,-1 1-2 16,0-1-27-16,6 4-23 0,-3-4-13 0,2 4-12 0,-1-1-29 16,1 1-16-16,0-1-25 0,0 3-59 0,-6-1-188 15,6-2 83-15</inkml:trace>
  <inkml:trace contextRef="#ctx0" brushRef="#br0" timeOffset="101613.6">4751 11891 23 0,'10'-2'103'15,"1"-2"2"-15,0 1-17 0,1-1 1 0,-1 1-19 16,3 0-2-16,-4-1-26 0,8 1-23 0,-4-2-22 15,2 3-38-15,-6 0-54 0,4-1-100 0,5 1 44 16</inkml:trace>
  <inkml:trace contextRef="#ctx0" brushRef="#br0" timeOffset="101980.71">5293 11866 72 0,'10'0'132'0,"-10"0"-28"16,11 0 2-16,-11 0-14 0,12 2-2 0,-6-2-10 16,-6 0-5-16,14 1-10 0,-7 1-5 0,-7-2-12 15,12 1 1-15,-3-1 0 0,-1 2-13 0,-8-2 0 16,14 2-4-16,-6-2-13 0,2 3-7 0,-4-1-2 16,2-1-17-16,3-1-5 0,-3 0-4 0,-8 0-5 15,17 0-10-15,-8 0 1 0,-2 1-10 0,2-3 3 16,3 2 5-16,-12 0 4 0,14 0 4 0,-8 0 0 15,-6 0 5-15,13-2 9 0,-7 1-6 0,-6 1 5 16,12-2 5-16,-12 2 13 0,13 0 7 0,-13 0 18 16,7 2 6-16,-7-2 2 0,8 1 5 0,-8-1 8 15,0 0 3-15,10 3 9 0,-10-3-8 0,0 0 6 16,7 2-12-16,-7-2-8 0,0 0 3 0,0 0-1 16,7 3-7-16,-7-3-10 0,0 0-1 0,6 4-4 15,-6-4-7-15,0 0-10 0,6 3-10 0,-6-3-21 16,0 0-19-16,9 4-7 0,-9-4-22 0,7 0-24 0,-7 0-120 15,0 0-236-15,7 3 105 0</inkml:trace>
  <inkml:trace contextRef="#ctx0" brushRef="#br0" timeOffset="102431.45">5826 11710 118 0,'0'0'163'0,"0"0"-16"0,0 0-13 0,-6 11-4 16,3-6-12-16,3 3-3 0,-3 1-10 0,-1 6-4 0,1 0-6 15,-2 4 1-15,2 0-17 0,-1 0-5 0,-1 6-9 16,0 4-6-16,1-3-3 0,0 1-8 0,0-8-2 16,0 6-6-16,3-6 1 0,0-3-7 0,-1 3-6 15,4-3-12-15,-4-5-21 0,2-1-29 0,0-10-24 16,3 14-33-16,2-11-27 0,-5-3-37 0,0 0-87 16,0 0-261-16,0 0 116 0</inkml:trace>
  <inkml:trace contextRef="#ctx0" brushRef="#br0" timeOffset="102913.2">5902 11572 8 0,'10'-4'89'0,"2"0"-14"0,1-2 6 16,0 1-7-16,4-2-7 0,-1 1 0 0,-2 3-8 15,4-1-2-15,1 4-1 0,-6-3-8 0,2 1 0 16,0 4-3-16,-1-2 4 0,-2 3-10 0,2 0 5 16,-1 1-2-16,-2 0-5 0,-1 3 5 0,-1 1-14 15,-1-1 17-15,0 2 2 0,-3 3-2 0,0-3 1 16,0 2-2-16,0 4 0 0,-1-3 1 0,0 2 0 16,-3 0-5-16,0 2 1 0,2-1-7 0,-3 2 1 15,4-3-5-15,-2 2 2 0,2 2 0 0,-1-1-3 16,-1 0 2-16,2 0-4 0,0 2 3 0,1-1-2 15,-1 1 1-15,1 0 2 0,0 6-2 0,-1-6 1 16,1 6 1-16,0-2-4 0,-1-3 2 0,-2 5-4 16,0-6 0-16,0-1 0 0,0 1-3 0,-1 1 1 15,-1 1-2-15,-1-3 0 0,1-5-2 0,-3 0 1 16,2-1 0-16,-3 4-1 0,3-4 1 0,-7 4-2 16,4-7 2-16,-2 1 0 0,-3-1-5 0,-3-2 1 0,2-1-1 15,-1 0 0-15,-1-2-2 0,-6 1-5 16,-2-2 2-16,-1-2-6 0,2-1 9 0,0 2-5 15,0-1-2-15,0-4-2 0,-3 3 3 0,3-6-2 16,0 3-1-16,1-1-6 0,2 0-7 0,2 1-20 0,2 0-8 16,1 0-24-16,-7-3-11 0,7 3-19 0,-1-1-17 15,12 4-20-15,-14-6-23 0,9 4-147 0,5 2-322 16,-12-4 143-16</inkml:trace>
  <inkml:trace contextRef="#ctx0" brushRef="#br0" timeOffset="103998.92">3610 12197 115 0,'4'5'121'0,"5"2"0"0,0 0-8 15,3 5-22-15,1 3 0 0,0-2 1 0,2 2-10 16,4 1-1-16,-2-3-12 0,7 1-9 0,-4 0 3 16,5-1-1-16,0-1-4 0,-4-5-9 0,5 2-3 15,1-2-2-15,2 0 0 0,-8-6-2 0,10 4-1 16,-2-4-7-16,3-1 1 0,-1-3-7 0,3 2 0 15,-2-2-3-15,2-1-2 0,0 0 2 0,2-1-7 16,-2 0 1-16,-1 0-6 0,2 2-2 0,-2-2 13 16,1-1-10-16,-3 5-1 0,-1-4-6 0,-2 5 2 15,0 0 1-15,-9 1-4 0,2 4 1 0,-1-1-5 16,-3 2 3-16,3 0 1 0,-3 1-6 0,-2 2 5 16,-2 2 1-16,1-3-3 0,-1 3 0 0,-1 0 5 15,-2-2 2-15,1 3 0 0,-2-5 1 0,11 12 8 16,-11-10-7-16,-1-1-5 0,0-1 2 15,1-2 6-15,-2-2-2 0,0 2 2 0,-1-4-4 16,1 1 1-16,5-2-4 0,-2-3 0 0,2-2-3 16,5-3 4-16,-2-1-3 0,7-7-1 0,2 0-2 15,3 0 1-15,-2 1 1 0,1-1 1 0,1-2-7 0,1 2 8 16,0 0-1-16,4 1 1 0,1 0-4 0,2-2 3 16,0 3 2-16,11-3-5 0,-11 7-4 15,1-1 4-15,2 2-2 0,-4 4-1 0,2 0-1 16,0 3 4-16,-1 3-5 0,-1-1 2 0,2 3 4 0,-2 1-2 15,0 3 1-15,-4 5 0 0,0 0-4 0,0 0 2 16,-3-1 4-16,4 3 3 0,-3-1 6 0,2 0 3 16,-4 0-3-16,-1-1 0 0,-3 2 0 0,-3-4 3 15,0-2 0-15,-3 1 0 0,5-1-3 0,-4-2-4 16,-1 1 3-16,-2-4-2 0,-3 1-2 0,1-2-1 16,-1-1 3-16,-3 1-2 0,0-2-1 0,1 0 3 15,-9 0 1-15,10 0 0 0,-10 0-4 0,9 0 4 16,-9 0-1-16,0 0-2 0,4-8-3 0,-4 8-12 15,0-7-24-15,0 7-33 0,0 0-47 0,-1-13-47 16,1 13-189-16,-7-9-374 0,3 4 165 0</inkml:trace>
  <inkml:trace contextRef="#ctx0" brushRef="#br0" timeOffset="104400.46">5137 12808 62 0,'0'0'163'0,"7"-1"-17"0,-7 1-14 16,0 0-11-16,0 0-10 0,17 7-8 0,-12-3-17 0,-1-1-12 15,1 3-2-15,-1-2-9 0,1 4-5 0,0-2-13 16,-1 2 2-16,-3-2 1 0,3 4 2 0,-3-1-9 16,1 3-2-16,-1-3-9 0,1 1-2 0,-2-1-2 15,2 1-3-15,-2-3-1 0,0 3 2 0,2-1 0 16,-2-2-9-16,3 1-13 0,-3-8-16 0,4 10-10 15,-1-6-14-15,2 2-13 0,1-5-17 0,-6-1-13 16,11 3-4-16,-3-3-4 0,-8 0-1 0,18-4 2 16,-8-1 7-16,2 0-7 0,-1 1 3 0,2-2-45 15,-3 1-139-15,-1-3 62 0</inkml:trace>
  <inkml:trace contextRef="#ctx0" brushRef="#br0" timeOffset="104671.63">5391 12908 11 0,'0'0'24'15,"4"-6"9"-15,-4 6 7 0,0 0 8 0,0 0 1 16,0 0-4-16,0 0 0 0,5 13 10 0,-5-13 3 15,4 7-5-15,-4-7 4 0,2 10-1 0,2-7-10 16,-4-3 14-16,7 8-8 0,-7-8 5 0,6 5-12 16,-1-2 18-16,-5-3-6 0,13 1 5 0,-7-1 3 15,-6 0 3-15,14-4 2 0,-5-1-1 0,-1-1-3 16,0 1 6-16,-3 0-7 0,1-1-5 0,-2-4-3 16,-2 2-5-16,2 1 0 0,-4-2 0 0,0 0-6 15,0 9-1-15,-2-16-1 0,-1 9-2 0,-2 2-2 16,-1-1-3-16,-1 2-5 0,1 1 1 0,-2-1-3 15,-6 0-4-15,14 4 0 0,-14-1-4 0,6 4-3 16,0-1-1-16,8-2-4 0,-13 6-4 0,7-2-17 16,1-1-23-16,2 3-11 0,3-6-21 0,-4 12-8 0,3-5-10 15,1 0-4-15,0-7-18 0,3 12-11 16,2-5-24-16,0-2-117 0,1 2-275 0,0-1 121 16</inkml:trace>
  <inkml:trace contextRef="#ctx0" brushRef="#br0" timeOffset="104998.05">5613 12891 30 0,'0'0'131'16,"0"0"-12"-16,0 0-11 0,0 0-6 0,0 0-7 16,0 0-17-16,0 18 1 0,0-18-4 0,5 7-2 0,-1-4-4 15,-4-3 8-15,7 9-2 0,-2-5 5 16,0-1-8-16,4 1-4 0,-3-2-3 0,4-2-8 15,1 0-4-15,0 0-8 0,2-1 3 0,-4-2 0 0,4 1-7 16,-3-2 2-16,-4-1-3 0,3 0 1 0,0-1-3 16,0 0 6-16,-4 0 7 0,3 0 3 15,-6 0-2-15,1-1-3 0,-3 7-4 0,-1-13 3 16,-2 6-5-16,1-1-2 0,-2 2-7 0,-3-3 3 0,1 4-3 16,-3 0-3-16,3 1-2 0,-4 0-4 0,-1 2-2 15,0 2-3-15,-1 0-2 0,5-1-4 0,7 1-6 16,-16 3 6-16,9-1-17 0,7-2-31 15,-12 3-32-15,8 0-29 0,4-3-31 0,-5 8-25 0,5-8-22 16,-1 7-147-16,1-7-345 0,0 0 152 0</inkml:trace>
  <inkml:trace contextRef="#ctx0" brushRef="#br0" timeOffset="105375.34">5880 12858 11 0,'0'0'153'0,"0"0"-17"0,0 0-25 0,2 10 10 15,-2-10-13-15,0 7-6 0,0-7-3 0,4 8-3 16,-4-8-6-16,3 10-2 0,0-6-7 15,2 2-7-15,0 0-6 0,0-1-1 0,3 2-17 0,0-1 7 16,-1-2-6-16,0-2-2 0,0 0-1 0,-1 0-1 16,6 0-7-16,-4-2 3 0,-8 0 1 0,13-2 6 15,-6 0 3-15,-7 2 7 0,11-7 1 0,-9 1 0 16,2 0-4-16,1-1-2 0,-4-3-8 0,1 1-4 16,-4-3-14-16,-1-2 8 0,0 2-6 0,-1 0 3 15,-2 0-6-15,-3-1 1 0,-1 4-7 0,1 0 0 0,-2 1 1 16,3 2-6-16,-8 0-14 0,2 1-20 15,-3 5-34-15,0 2-26 0,-1 2-32 0,1 3-38 16,2 3-44-16,-11 2-143 0,7-1-363 0,4 0 161 16</inkml:trace>
  <inkml:trace contextRef="#ctx0" brushRef="#br0" timeOffset="105643.36">5154 13405 99 0,'32'-19'113'16,"13"-6"4"-16,-9 10-16 0,11-6 15 0,3 4 1 15,-14 4-8-15,14-3-11 0,-13 7-11 0,1-1-5 16,0 3-6-16,0 1-9 0,-3 2-5 0,-1 2-9 15,0 2-6-15,-6 0-17 0,-5 5-6 0,-2-3-20 16,-6 2-10-16,3 2-11 0,-8 0-11 0,-2-2-15 0,-4 1-16 16,-2 1-28-16,-2 4-107 0,-7-3-210 15,-6 5 93-15</inkml:trace>
  <inkml:trace contextRef="#ctx0" brushRef="#br0" timeOffset="105826.29">5259 13533 28 0,'18'-3'163'0,"8"-3"-13"0,1-2-11 15,1 2-8-15,1-2-6 0,-2 0-3 0,1-3-16 16,1 2-9-16,1-1-7 0,-2-1-11 0,0 2-5 16,-1 1-18-16,-7 1-35 0,-1 0-48 0,2 1-52 15,-7 4-134-15,-1-2-230 0,-2 2 101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0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 0 0,'0'0'404'0'0,"3"0"-4"0"0,24 1 1440 0 0,1 2 0 0 0,27 6 0 0 0,2 1-745 0 0,186 12 1810 0 0,-65-9-1482 0 0,-98-9-919 0 0,-50-4-206 0 0,41 6 1 0 0,98 11 695 0 0,4-3 11 0 0,-83-9-575 0 0,-30 3-130 0 0,44 3 118 0 0,-101-11-396 0 0,-1 0-18 0 0,0 1 0 0 0,-1 0 1 0 0,1 0-1 0 0,0-1 0 0 0,0 1 1 0 0,0-1-1 0 0,0 0 0 0 0,0 1 1 0 0,0-1-1 0 0,0 0 0 0 0,0 0 1 0 0,2-1-1 0 0,-1 1-2 0 0,20 4 152 0 0,-17-3-4517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14 176 112 0 0,'0'0'922'0'0,"-9"6"-751"0"0,9-6-144 0 0,-1 0 0 0 0,1 1 0 0 0,0-1 0 0 0,0 0 0 0 0,0 0-1 0 0,-1 0 1 0 0,1 0 0 0 0,0 0 0 0 0,0 0 0 0 0,0 0 0 0 0,0 0 0 0 0,-1 0-1 0 0,1 0 1 0 0,0 0 0 0 0,0 0 0 0 0,0 1 0 0 0,0-1 0 0 0,-1 0-1 0 0,1 0 1 0 0,0 0 0 0 0,0 0 0 0 0,0 0 0 0 0,0 1 0 0 0,0-1-1 0 0,0 0 1 0 0,0 0 0 0 0,0 0 0 0 0,-1 1 0 0 0,1-1 0 0 0,0 0 0 0 0,0 0-1 0 0,0 0 1 0 0,0 0 0 0 0,0 1 0 0 0,0-1 0 0 0,0 0 0 0 0,0 0-1 0 0,0 0 1 0 0,0 1 0 0 0,0-1 0 0 0,0 0 0 0 0,0 0 0 0 0,1 0-1 0 0,-1 1 1 0 0,0-1 0 0 0,0 0 0 0 0,0 0 0 0 0,0 0 0 0 0,0 0 0 0 0,0 1-1 0 0,0-1 1 0 0,0 0 0 0 0,1 0 0 0 0,15 3 76 0 0,-12-2-7 0 0,-1-2 4 0 0,67-11 362 0 0,-34 5-301 0 0,-1 1 1 0 0,50 0-1 0 0,3 7 6 0 0,-37 1-96 0 0,0-2 0 0 0,59-8 0 0 0,-85 4-50 0 0,51-2 0 0 0,-74 6-6 0 0,0 0-22 0 0,4-1 0 0 0,-6 1 7 0 0,0 0 0 0 0,0 0-1 0 0,0 0 1 0 0,0 0-1 0 0,0 0 1 0 0,0 0 0 0 0,0 0-1 0 0,0 0 1 0 0,-1 0-1 0 0,1 0 1 0 0,0 0 0 0 0,0 0-1 0 0,0 0 1 0 0,0 0-1 0 0,0 0 1 0 0,0 0 0 0 0,0 0-1 0 0,0 0 1 0 0,0 0-1 0 0,0 0 1 0 0,0 0-1 0 0,0 0 1 0 0,0-1 0 0 0,0 1-1 0 0,0 0 1 0 0,0 0-1 0 0,0 0 1 0 0,0 0 0 0 0,0 0-1 0 0,0 0 1 0 0,0 0-1 0 0,0 0 1 0 0,0 0 0 0 0,0 0-1 0 0,0 0 1 0 0,0 0-1 0 0,0 0 1 0 0,0-1 0 0 0,0 1-1 0 0,0 0 1 0 0,0 0-1 0 0,0 0 1 0 0,0 0 0 0 0,0 0-1 0 0,0 0 1 0 0,0 0-1 0 0,0 0 1 0 0,0 0 0 0 0,0 0-1 0 0,0 0 1 0 0,0 0-1 0 0,0 0 1 0 0,0 0 0 0 0,0-1-1 0 0,0 1 1 0 0,0 0-1 0 0,0 0 1 0 0,0 0-1 0 0,0 0 1 0 0,0 0 0 0 0,0 0-1 0 0,0 0 1 0 0,1 0-1 0 0,-1 0 1 0 0,-31-15 24 0 0,-36-14-1 0 0,37 18-40 0 0,-56-32 0 0 0,28 0-27 0 0,57 42 34 0 0,9 3 22 0 0,32 8-1 0 0,0 1 1 0 0,-1 2-1 0 0,0 2 0 0 0,54 29 0 0 0,-55-13 29 0 0,-37-30-41 0 0,-1-1 1 0 0,1 0 0 0 0,-1 0 0 0 0,0 0 0 0 0,1 1 0 0 0,-1-1 0 0 0,1 0 0 0 0,-1 0 0 0 0,0 1 0 0 0,1-1-1 0 0,-1 0 1 0 0,0 0 0 0 0,1 1 0 0 0,-1-1 0 0 0,0 0 0 0 0,0 1 0 0 0,1-1 0 0 0,-1 1 0 0 0,0-1 0 0 0,0 0 0 0 0,0 1 0 0 0,1-1 0 0 0,-1 1 0 0 0,0-1 0 0 0,0 0 0 0 0,0 1 0 0 0,0-1-1 0 0,0 1 1 0 0,0-1 0 0 0,0 1 0 0 0,0-1 0 0 0,0 1 0 0 0,0-1 0 0 0,0 0 0 0 0,0 1 0 0 0,0-1 0 0 0,0 1 0 0 0,0-1 0 0 0,-1 1 0 0 0,1-1 0 0 0,0 0 0 0 0,0 1 0 0 0,0-1 0 0 0,-1 1-1 0 0,1-1 1 0 0,-12 20 2 0 0,-15 0 18 0 0,-1-1 0 0 0,-1-1 0 0 0,-51 23 1 0 0,69-36-18 0 0,-27 11 26 0 0,37-16 0 0 0,0 0-29 0 0,1 0 0 0 0,0 0-1 0 0,0 1 1 0 0,0-1 0 0 0,0 0 0 0 0,-1 0 0 0 0,1 0 0 0 0,0 0 0 0 0,0 0 0 0 0,0 0 0 0 0,-1 0-1 0 0,1 0 1 0 0,0 0 0 0 0,0 0 0 0 0,0 0 0 0 0,-1 0 0 0 0,1 0 0 0 0,0 0 0 0 0,0 0 0 0 0,-1 0-1 0 0,1 0 1 0 0,0 0 0 0 0,0 0 0 0 0,0 0 0 0 0,-1 0 0 0 0,1 0 0 0 0,0 0 0 0 0,0 0 0 0 0,0 0-1 0 0,0 0 1 0 0,-1 0 0 0 0,1-1 0 0 0,0 1 0 0 0,0 0 0 0 0,0 0 0 0 0,0 0 0 0 0,-1 0 0 0 0,1 0-1 0 0,0-1 1 0 0,0 1 0 0 0,0 0 0 0 0,0 0 0 0 0,0 0 0 0 0,0-1 0 0 0,0 1 0 0 0,0 0 0 0 0,-1 0-1 0 0,48-50-2627 0 0,-37 39 1574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09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0 268 76 0 0,'0'0'927'0'0,"2"-3"-864"0"0,1-2-17 0 0,1 1 0 0 0,0-1 0 0 0,-1 1 0 0 0,1 0 0 0 0,1 0 0 0 0,-1 0 0 0 0,1 1 0 0 0,-1 0-1 0 0,1-1 1 0 0,0 2 0 0 0,0-1 0 0 0,0 0 0 0 0,1 1 0 0 0,-1 0 0 0 0,0 0 0 0 0,1 1 0 0 0,9-2 0 0 0,26-10 213 0 0,-27 7-79 0 0,-10 5-151 0 0,0 0 1 0 0,1 0-1 0 0,-1 0 0 0 0,0 1 1 0 0,0 0-1 0 0,0 0 1 0 0,0 0-1 0 0,8 1 1 0 0,-10-1-19 0 0,13 0 57 0 0,68-7 84 0 0,-75 5-137 0 0,0 1-1 0 0,0 0 1 0 0,0 1-1 0 0,0 0 0 0 0,0 0 1 0 0,0 1-1 0 0,12 1 1 0 0,-18-1-6 0 0,13 0 7 0 0,-9-2 30 0 0,0 1 1 0 0,-1-1-1 0 0,1 0 1 0 0,0-1-1 0 0,0 1 1 0 0,0-1-1 0 0,-1 0 1 0 0,1-1-1 0 0,5-3 1 0 0,-1 1-15 0 0,-8 4 0 0 0,37-3 98 0 0,-23 5-70 0 0,39 8 58 0 0,-55-9-117 0 0,0 0 1 0 0,3 3 2 0 0,13-8 20 0 0,-14 4-27 0 0,2-11 32 0 0,-4 11-27 0 0,1 0 0 0 0,-1 0 0 0 0,1 0-1 0 0,-1 0 1 0 0,1 0 0 0 0,-1-1 0 0 0,1 1-1 0 0,-1 0 1 0 0,0 0 0 0 0,0 0-1 0 0,0 0 1 0 0,0 0 0 0 0,1 0 0 0 0,-1-1-1 0 0,-1 1 1 0 0,1 0 0 0 0,0 0-1 0 0,0 0 1 0 0,0 0 0 0 0,-1 0 0 0 0,1 0-1 0 0,0 0 1 0 0,-1-1 0 0 0,1 1 0 0 0,-1 0-1 0 0,1 0 1 0 0,-2-1 0 0 0,-38-19 25 0 0,-29-21-48 0 0,54 32 3 0 0,-38-20-24 0 0,31 20 88 0 0,33 19-55 0 0,43 20-64 0 0,57-2 105 0 0,-109-27-31 0 0,0 1 1 0 0,1-1 0 0 0,-1 1 0 0 0,1 0 0 0 0,-1 0-1 0 0,0 0 1 0 0,0 0 0 0 0,0 0 0 0 0,0 0-1 0 0,1 1 1 0 0,-2-1 0 0 0,1 1 0 0 0,0-1-1 0 0,0 1 1 0 0,0 0 0 0 0,-1 0 0 0 0,1-1 0 0 0,-1 1-1 0 0,1 1 1 0 0,-1-1 0 0 0,0 0 0 0 0,0 0-1 0 0,0 0 1 0 0,0 0 0 0 0,0 1 0 0 0,-1-1 0 0 0,1 1-1 0 0,-1-1 1 0 0,1 0 0 0 0,-1 4 0 0 0,0-2-7 0 0,-1 1 1 0 0,0-1 0 0 0,0 1 0 0 0,0-1 0 0 0,-1 0 0 0 0,0 0 0 0 0,1 0-1 0 0,-1 1 1 0 0,-1-2 0 0 0,1 1 0 0 0,-1 0 0 0 0,1 0 0 0 0,-1-1 0 0 0,0 1-1 0 0,-5 3 1 0 0,4-3 26 0 0,-8 9-3 0 0,-1-1 1 0 0,0-1-1 0 0,-1 0 0 0 0,0-1 1 0 0,0 0-1 0 0,-1-1 1 0 0,-22 10-1 0 0,20-10-46 0 0,15-7 34 0 0,0-1-1 0 0,0 0 1 0 0,0 0 0 0 0,0 0 0 0 0,0 0 0 0 0,0 0-1 0 0,0 0 1 0 0,-1 0 0 0 0,1-1 0 0 0,0 1 0 0 0,0-1 0 0 0,-5 1-1 0 0,95-71-103 0 0,-62 51 158 0 0,-3 3-69 0 0,-1-1 0 0 0,-1-1 0 0 0,0-1 0 0 0,19-22 0 0 0,-39 40 8 0 0,1-1 1 0 0,-1 1 0 0 0,0-1-1 0 0,0 1 1 0 0,0-1 0 0 0,0 1-1 0 0,0-1 1 0 0,0 1 0 0 0,0-1-1 0 0,-1 0 1 0 0,1 0 0 0 0,0 1-1 0 0,-1-1 1 0 0,0 0 0 0 0,1 0-1 0 0,-1 0 1 0 0,0 1 0 0 0,0-1-1 0 0,0 0 1 0 0,0 0 0 0 0,0 0-1 0 0,0 0 1 0 0,-1 1 0 0 0,1-1 0 0 0,-1 0-1 0 0,1 0 1 0 0,-1 1 0 0 0,0-1-1 0 0,1 0 1 0 0,-1 1 0 0 0,0-1-1 0 0,-1-1 1 0 0,-8-22-53 0 0,9 24 59 0 0,-7-4 5 0 0,7 5-14 0 0,0-1 0 0 0,1 0 0 0 0,-1 1-1 0 0,1-1 1 0 0,-1 1 0 0 0,0-1 0 0 0,1 1 0 0 0,-1 0 0 0 0,0-1 0 0 0,0 1 0 0 0,1 0 0 0 0,-1 0 0 0 0,0-1 0 0 0,0 1 0 0 0,1 0 0 0 0,-1 0 0 0 0,0 0 0 0 0,0 0 0 0 0,0 0 0 0 0,1 0 0 0 0,-1 0 0 0 0,0 0 0 0 0,0 0 0 0 0,-1 1 0 0 0,-17 4-14 0 0,-3 1 25 0 0,0-1 0 0 0,0 0 0 0 0,-38 2 0 0 0,58-7-10 0 0,-16-8 5 0 0,17 7-6 0 0,1 1 4 0 0,-4-13-38 0 0,5 13 38 0 0,-1-1 1 0 0,1 0-1 0 0,-1 0 1 0 0,1 0-1 0 0,-1 0 1 0 0,1 0-1 0 0,0 1 1 0 0,-1-1-1 0 0,1 0 1 0 0,0 1-1 0 0,0-1 1 0 0,0 0-1 0 0,-1 1 1 0 0,1-1-1 0 0,0 1 1 0 0,0-1-1 0 0,0 1 1 0 0,0 0-1 0 0,0-1 1 0 0,0 1-1 0 0,0 0 1 0 0,0 0-1 0 0,0-1 1 0 0,0 1-1 0 0,0 0 1 0 0,0 0-1 0 0,0 0 1 0 0,0 0-1 0 0,0 0 1 0 0,1 1-1 0 0,2-1-11 0 0,-1 1-4 0 0,5 4 9 0 0,0 0-1 0 0,0 0 0 0 0,-1 1 0 0 0,0 0 1 0 0,0 1-1 0 0,7 7 0 0 0,-13-12-3 0 0,16 18 13 0 0,-13-15-6 0 0,0 1-1 0 0,0 0 1 0 0,-1 0 0 0 0,1 0-1 0 0,2 9 1 0 0,-5-14 5 0 0,9 26 20 0 0,-10-26-8 0 0,-1 3-5 0 0,1-1-1 0 0,-1 1 1 0 0,0-1-1 0 0,-1 0 1 0 0,1 1-1 0 0,-1-1 0 0 0,1 0 1 0 0,-1 0-1 0 0,0 0 1 0 0,0 0-1 0 0,0 0 1 0 0,-4 3-1 0 0,-31 30-38 0 0,-18 4-24 0 0,54-39 38 0 0,-5 1-30 0 0,7-2 44 0 0,-1 0-1 0 0,0 0 1 0 0,0 0 0 0 0,0 0-1 0 0,0 0 1 0 0,0 0 0 0 0,0 0-1 0 0,0 0 1 0 0,0 0 0 0 0,0-1-1 0 0,0 1 1 0 0,0 0 0 0 0,0 0-1 0 0,0 0 1 0 0,0 0 0 0 0,0 0-1 0 0,0 0 1 0 0,0 0 0 0 0,0 0-1 0 0,0 0 1 0 0,0-1 0 0 0,0 1-1 0 0,0 0 1 0 0,0 0 0 0 0,0 0-1 0 0,0 0 1 0 0,0 0 0 0 0,0 0-1 0 0,0 0 1 0 0,0 0-1 0 0,0 0 1 0 0,0 0 0 0 0,0-1-1 0 0,0 1 1 0 0,0 0 0 0 0,0 0-1 0 0,0 0 1 0 0,0 0 0 0 0,0 0-1 0 0,0 0 1 0 0,0 0 0 0 0,-1 0-1 0 0,1 0 1 0 0,0 0 0 0 0,0 0-1 0 0,0 0 1 0 0,0 0 0 0 0,0 0-1 0 0,0 0 1 0 0,0 0 0 0 0,0-1-1 0 0,11-13 4 0 0,2 0 0 0 0,0 1 0 0 0,18-15 0 0 0,-6 6 74 0 0,-18 15-82 0 0,-4 5 0 0 0,0 0 0 0 0,-1-1 0 0 0,0 1 0 0 0,0-1 0 0 0,0 1 0 0 0,0-1 0 0 0,0 0 0 0 0,0 0 0 0 0,-1 0 0 0 0,1 0 0 0 0,-1 0 0 0 0,0 0 0 0 0,1-4 0 0 0,-1 6-7 0 0,-1-1 5 0 0,0-5 10 0 0,0 5 1 0 0,-8-21-18 0 0,7 21 11 0 0,0-1 1 0 0,0 1 0 0 0,-1 0-1 0 0,1 0 1 0 0,-1 0 0 0 0,1 0-1 0 0,-1 0 1 0 0,0 0-1 0 0,1 1 1 0 0,-1-1 0 0 0,0 0-1 0 0,-4-2 1 0 0,-3 0 0 0 0,1 1 1 0 0,0 0-1 0 0,-1 0 0 0 0,0 1 1 0 0,-13-2-1 0 0,10 2 0 0 0,10 2 11 0 0,0 0 1 0 0,0 0-1 0 0,0 0 0 0 0,0 0 1 0 0,0-1-1 0 0,0 1 0 0 0,0-1 1 0 0,0 0-1 0 0,1 1 0 0 0,-1-1 1 0 0,0 0-1 0 0,-2-1 0 0 0,3 1 42 0 0,3 1-53 0 0,-1-1 1 0 0,0 1-1 0 0,1-1 1 0 0,-1 0-1 0 0,0 1 1 0 0,1-1 0 0 0,-1 0-1 0 0,0 0 1 0 0,0 0 0 0 0,0 0-1 0 0,0 0 1 0 0,2-1-1 0 0,-2 0-2 0 0,3 0-14 0 0,-4 1-37 0 0,1 1 54 0 0,0-1 0 0 0,-1 1 0 0 0,1 0 0 0 0,0-1 0 0 0,-1 1 0 0 0,1 0 0 0 0,0 0 1 0 0,0-1-1 0 0,-1 1 0 0 0,1 0 0 0 0,0 0 0 0 0,0 0 0 0 0,-1 0 0 0 0,1 0 0 0 0,0 0 0 0 0,0 0 0 0 0,-1 0 0 0 0,1 0 1 0 0,0 0-1 0 0,0 1 0 0 0,12 7-23 0 0,-10-6 1 0 0,6 9 78 0 0,-3-1-33 0 0,0-2-21 0 0,-1 1 0 0 0,0 0 0 0 0,0 0 1 0 0,-1 1-1 0 0,0 0 0 0 0,5 18 0 0 0,-9-26-1 0 0,1-1-2 0 0,-1-1 0 0 0,1 1 0 0 0,-1 0 0 0 0,1 0 0 0 0,-1-1 0 0 0,1 1 1 0 0,-1 0-1 0 0,0 0 0 0 0,0 0 0 0 0,1 0 0 0 0,-1-1 0 0 0,0 1 0 0 0,0 0 0 0 0,0 0 1 0 0,0 0-1 0 0,0 0 0 0 0,0 0 0 0 0,0 1 0 0 0,0-2 3 0 0,0 1-1 0 0,0-1 1 0 0,0 1 0 0 0,0-1-1 0 0,0 1 1 0 0,0-1-1 0 0,0 1 1 0 0,0-1 0 0 0,0 0-1 0 0,0 1 1 0 0,0-1-1 0 0,0 1 1 0 0,0-1 0 0 0,0 1-1 0 0,-1-1 1 0 0,1 1-1 0 0,0-1 1 0 0,0 0 0 0 0,0 1-1 0 0,-1-1 1 0 0,1 1 0 0 0,0-1-1 0 0,0 0 1 0 0,-1 1-1 0 0,1-1 1 0 0,0 0 0 0 0,-1 1-1 0 0,1-1 1 0 0,0 0-1 0 0,-1 0 1 0 0,1 1 0 0 0,-1-1-1 0 0,1 0 1 0 0,0 0-1 0 0,-1 0 1 0 0,1 0 0 0 0,-1 1-1 0 0,1-1 1 0 0,-1 0-1 0 0,1 0 1 0 0,-1 0 0 0 0,-3 0 2 0 0,-17-11-18 0 0,19 10 70 0 0,22-11-2349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08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88 0 0,'0'0'223'0'0,"19"14"1249"0"0,-5-13-1241 0 0,0-1 1 0 0,1-1-1 0 0,-1 0 0 0 0,0-1 1 0 0,0 0-1 0 0,0-1 0 0 0,15-5 1 0 0,15-3 100 0 0,221-55 873 0 0,-253 63-1153 0 0,165-30 484 0 0,-145 29-423 0 0,1 2-1 0 0,0 1 0 0 0,50 5 1 0 0,270 15 562 0 0,-39-4-94 0 0,-75-9-90 0 0,-92-6-132 0 0,-37 4-45 0 0,143 22 0 0 0,-56 2-157 0 0,-148-23-117 0 0,-1-3 0 0 0,1-2 0 0 0,56-6 0 0 0,-89 5-38 0 0,163-17 19 0 0,40-2 4 0 0,-93 18-43 0 0,75-6 54 0 0,-170 4-17 0 0,277-26 58 0 0,-286 28-83 0 0,31 0-4 0 0,69 4 0 0 0,-106-1 13 0 0,0-1 1 0 0,0 0 0 0 0,19-3 0 0 0,52-3 47 0 0,-47 4-77 0 0,-5-1 22 0 0,1 2 0 0 0,-1 1 0 0 0,68 10 0 0 0,-102-9 10 0 0,1-1 1 0 0,5 2 1 0 0,-5-1 2 0 0,29 5-21 0 0,-26-8 132 0 0,11-2-5913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10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80 0 0,'0'0'935'0'0,"14"-1"125"0"0,214-4 2185 0 0,-142 6-2379 0 0,87-13 809 0 0,-3 1-569 0 0,-124 11-940 0 0,73 2 217 0 0,36 9 50 0 0,-83-6-184 0 0,91 20-1 0 0,-33-6 235 0 0,-41-7-262 0 0,21 2-45 0 0,164-1-1 0 0,-117-8 354 0 0,-7 4-36 0 0,-96-8-364 0 0,-53-1-126 0 0,27 5-7393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1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 0 0,'0'0'7110'0'0,"-2"9"-6975"0"0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1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0 128 0 0,'1'9'8445'0'0,"-4"-10"-8685"0"0,-4-1 608 0 0,1 2-4955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3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84 0 0,'0'0'1541'0'0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34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21 156 0 0,'0'0'4270'0'0,"1"-3"-6961"0"0,6-14 1712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35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25 128 0 0,'0'0'570'0'0,"1"0"-358"0"0,1-1 0 0 0,0 1-1 0 0,0-1 1 0 0,-1 0 0 0 0,1 0 0 0 0,-1 0 0 0 0,1 0-1 0 0,-1 0 1 0 0,1 0 0 0 0,-1-1 0 0 0,2-1 0 0 0,-6-8-2187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39:5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45 376 0 0,'0'0'659'0'0,"-3"-2"-21"0"0,-20-13 5975 0 0,0 4-3478 0 0,14 7-2906 0 0,0 1 0 0 0,0 1 0 0 0,0 0 0 0 0,0 0 0 0 0,0 1 0 0 0,0 0 0 0 0,-11 0 0 0 0,5 1-61 0 0,-56 3 422 0 0,65-2-550 0 0,0 0 0 0 0,1 0-1 0 0,-1 0 1 0 0,1 1 0 0 0,-1 0 0 0 0,1 0 0 0 0,0 0 0 0 0,-1 1 0 0 0,1 0-1 0 0,-4 3 1 0 0,7-5-33 0 0,1 1-1 0 0,0-1 1 0 0,0 1-1 0 0,0-1 1 0 0,-1 1 0 0 0,1 0-1 0 0,1-1 1 0 0,-1 1-1 0 0,0 0 1 0 0,0 0-1 0 0,1 0 1 0 0,-1-1-1 0 0,1 1 1 0 0,-1 0-1 0 0,1 0 1 0 0,0 0-1 0 0,0 0 1 0 0,0 0-1 0 0,0 0 1 0 0,0 0 0 0 0,0 0-1 0 0,1-1 1 0 0,-1 1-1 0 0,1 0 1 0 0,-1 0-1 0 0,1 0 1 0 0,-1 0-1 0 0,1-1 1 0 0,1 3-1 0 0,1 3 3 0 0,1-1-1 0 0,-1 1 0 0 0,1-1 0 0 0,0 0 1 0 0,1 0-1 0 0,6 6 0 0 0,10 9 15 0 0,-9-11-9 0 0,-1 1 0 0 0,0 1 0 0 0,-1 0-1 0 0,0 0 1 0 0,9 16 0 0 0,-17-24-7 0 0,0-1 0 0 0,-1 1 0 0 0,1 0 0 0 0,-1 0 1 0 0,1 0-1 0 0,-1 0 0 0 0,-1 1 0 0 0,1-1 0 0 0,-1 0 0 0 0,1 0 0 0 0,-1 0 0 0 0,0 1 0 0 0,-1-1 0 0 0,1 0 1 0 0,-1 0-1 0 0,1 1 0 0 0,-1-1 0 0 0,-1 0 0 0 0,1 0 0 0 0,-1 0 0 0 0,1 0 0 0 0,-1-1 0 0 0,-5 8 0 0 0,3-4 0 0 0,-1-1 0 0 0,1 0 0 0 0,-2-1 0 0 0,1 1 0 0 0,0-1 0 0 0,-1 0 0 0 0,0 0 0 0 0,0-1 0 0 0,-1 0 0 0 0,1 0 0 0 0,-1 0 0 0 0,0-1 0 0 0,0 0 0 0 0,0 0 0 0 0,-1-1 0 0 0,1 0 0 0 0,0 0 0 0 0,-1 0 0 0 0,-10 0 0 0 0,16-2-36 0 0,1 0 0 0 0,0 0 0 0 0,0 0 0 0 0,-1 0 1 0 0,1 0-1 0 0,0 0 0 0 0,0-1 0 0 0,0 1 0 0 0,0 0 0 0 0,-1 0 1 0 0,1-1-1 0 0,0 1 0 0 0,0-1 0 0 0,0 1 0 0 0,0-1 1 0 0,0 0-1 0 0,0 1 0 0 0,0-1 0 0 0,0 0 0 0 0,0 0 0 0 0,0 0 1 0 0,0 1-1 0 0,1-1 0 0 0,-1 0 0 0 0,0 0 0 0 0,-1-2 0 0 0,2 0-63 0 0,-1 1-1 0 0,1 0 1 0 0,0-1-1 0 0,-1 1 1 0 0,1 0-1 0 0,0-1 0 0 0,0 1 1 0 0,0 0-1 0 0,1-1 1 0 0,-1 1-1 0 0,1 0 1 0 0,1-5-1 0 0,2-4-1483 0 0,0 0 0 0 0,1 0 0 0 0,1 0 0 0 0,7-11 0 0 0,-1 4-1385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37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11 156 0 0,'0'0'3213'0'0,"-2"1"-3121"0"0,-1 0 0 0 0,0 0 0 0 0,0-1-1 0 0,0 1 1 0 0,0 0 0 0 0,0-1 0 0 0,-4 0 0 0 0,3-7-214 0 0,-1-1 728 0 0,-8 13-237 0 0,10-4 441 0 0,-6-6-4333 0 0,8 4 2259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39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46 60 0 0,'0'0'4525'0'0,"-2"-2"-4441"0"0,2 1-63 0 0,0 1-1 0 0,-1-1 1 0 0,1 0 0 0 0,-1 1-1 0 0,1-1 1 0 0,-1 0 0 0 0,1 1-1 0 0,-1-1 1 0 0,1 1-1 0 0,-1-1 1 0 0,1 1 0 0 0,-1-1-1 0 0,0 1 1 0 0,1-1 0 0 0,-1 1-1 0 0,0-1 1 0 0,0 1 0 0 0,1 0-1 0 0,-1 0 1 0 0,0-1 0 0 0,0 1-1 0 0,1 0 1 0 0,-1 0-1 0 0,0 0 1 0 0,0 0 0 0 0,0 0-1 0 0,1 0 1 0 0,-1 0 0 0 0,0 0-1 0 0,0 0 1 0 0,0 0 0 0 0,1 0-1 0 0,-1 0 1 0 0,0 1-1 0 0,0-1 1 0 0,1 0 0 0 0,-1 1-1 0 0,0-1 1 0 0,1 0 0 0 0,-1 1-1 0 0,0-1 1 0 0,1 1 0 0 0,-1-1-1 0 0,0 1 1 0 0,-2 2 8 0 0,0 0-32 0 0,1-1 39 0 0,3-5 193 0 0,7-13-236 0 0,-6 12 28 0 0,8-6-50 0 0,-10 10 31 0 0,0 0 0 0 0,1 0 1 0 0,-1 0-1 0 0,0-1 0 0 0,0 1 0 0 0,1 0 1 0 0,-1 0-1 0 0,0 0 0 0 0,0-1 0 0 0,1 1 1 0 0,-1 0-1 0 0,0-1 0 0 0,0 1 0 0 0,1 0 1 0 0,-1 0-1 0 0,0-1 0 0 0,0 1 0 0 0,0 0 1 0 0,0-1-1 0 0,0 1 0 0 0,1 0 0 0 0,-1-1 1 0 0,0 1-1 0 0,0 0 0 0 0,0-1 0 0 0,0 1 1 0 0,0 0-1 0 0,0-1 0 0 0,0 1 0 0 0,0 0 1 0 0,0-1-1 0 0,0 1 0 0 0,0 0 0 0 0,-1-1 1 0 0,1 1-1 0 0,0-1 0 0 0,-1 1 1 0 0,0 0 0 0 0,0-1 0 0 0,0 1 1 0 0,0 0-1 0 0,0 0 0 0 0,0 0 0 0 0,0 0 0 0 0,0 0 0 0 0,0 0 0 0 0,0 0 0 0 0,0 0 0 0 0,0 0 0 0 0,0 1 0 0 0,0-1 1 0 0,0 0-1 0 0,0 1 0 0 0,0-1 0 0 0,1 0 0 0 0,-1 1 0 0 0,0-1 0 0 0,0 1 0 0 0,0 0 0 0 0,0-1 0 0 0,1 1 0 0 0,-1 0 1 0 0,0-1-1 0 0,1 1 0 0 0,-1 0 0 0 0,0 0 0 0 0,1 0 0 0 0,-1-1 0 0 0,1 1 0 0 0,-1 0 0 0 0,1 0 0 0 0,-1 1 0 0 0,0 0 0 0 0,0-1 21 0 0,-3 5 73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7:41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53 40 0 0,'0'0'4640'0'0,"-24"18"-4440"0"0,50-48-91 0 0,-26 29-127 0 0,-8-19 520 0 0,-2 25-317 0 0,5-2-242 0 0,2 0 306 0 0,-1-15-356 0 0,2 21 121 0 0,7-8 20 0 0,16-17-6 0 0,-20 15-15 0 0,5-7 20 0 0,-4 4-67 0 0,-4 5-14 0 0,-2 2 45 0 0,3-2 3 0 0,-1 0 0 0 0,1 0 0 0 0,0-1 0 0 0,0 1 0 0 0,0 1 0 0 0,0-1-1 0 0,0 0 1 0 0,0 0 0 0 0,0 0 0 0 0,0 0 0 0 0,0 1 0 0 0,1-1 0 0 0,-1 0 0 0 0,0 1 0 0 0,0 2 0 0 0,0-3-4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3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8 0 0,'0'0'15'0'0,"5"-2"3"0"0,-3 1-6 0 0,2-3-8 0 0,0 1 0 0 0,1 1 1 0 0,-1-1-1 0 0,1 0 0 0 0,0 1 1 0 0,-1 0-1 0 0,9-2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5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 0 0,'0'0'932'0'0,"25"15"-733"0"0,3-9-107 0 0,0-1-1 0 0,1-1 1 0 0,36 0 0 0 0,36 4 17 0 0,201 13-55 0 0,-172-31 11 0 0,-4 1 19 0 0,92 22 30 0 0,-3 2-57 0 0,-186-14-38 0 0,142-3 51 0 0,1 1-35 0 0,179 6 72 0 0,-222-18-56 0 0,-115 11-54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7:58:5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9 844,'7'-1'-16,"2"-1"-4,-1 2 204,3 0-340,2-1 108,-3-1 300,-1 2-144,14-3-464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56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57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8 0 0,'0'0'2186'0'0,"14"-12"-1072"0"0,-1 11-977 0 0,-1-1-1 0 0,0 2 0 0 0,1-1 1 0 0,-1 2-1 0 0,23 3 0 0 0,-17-2-80 0 0,0-1 1 0 0,0 0-1 0 0,0-1 0 0 0,20-2 0 0 0,-27 1-42 0 0,0 0 0 0 0,0 2 0 0 0,18 1 0 0 0,19 1 37 0 0,241-34 104 0 0,-239 24-141 0 0,0 1 0 0 0,1 3 0 0 0,-1 2 1 0 0,58 7-1 0 0,51 5 36 0 0,-106-13-56 0 0,17-1 1 0 0,-10 11-273 0 0,-49-12-2287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58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1 180 0 0,'-1'2'3003'0'0,"-3"20"-2974"0"0,-2 31 287 0 0,-3 0 1 0 0,-2-1 0 0 0,-3 0-1 0 0,-1-1 1 0 0,-25 52 0 0 0,33-83-257 0 0,-9 15 79 0 0,16-34-134 0 0,0 0-25 0 0,0-1-1 0 0,0 0 0 0 0,0 0 0 0 0,0 0 0 0 0,0 1 0 0 0,0-1 0 0 0,0 0 0 0 0,0 0 0 0 0,0 0 0 0 0,0 1 0 0 0,0-1 0 0 0,0 0 0 0 0,0 0 0 0 0,0 0 0 0 0,0 1 0 0 0,0-1 0 0 0,0 0 0 0 0,0 0 0 0 0,0 0 0 0 0,0 0 0 0 0,-1 1 0 0 0,1-1 0 0 0,0 0 0 0 0,0 0 0 0 0,0 0 0 0 0,0 0 0 0 0,0 1 0 0 0,0-1 0 0 0,-1 0 0 0 0,1 0 0 0 0,0 0 0 0 0,0 0 0 0 0,0 0 0 0 0,0 0 0 0 0,-1 1 0 0 0,1-1 0 0 0,0 0 0 0 0,0 0 0 0 0,0 0 0 0 0,0 0 0 0 0,-1 0 0 0 0,1 0 0 0 0,0 0 0 0 0,0 0 1 0 0,0 0-1 0 0,-1 0 0 0 0,1 0 0 0 0,0 0 0 0 0,0 0 0 0 0,0 0 0 0 0,-1 0 0 0 0,1 0 0 0 0,0 0 0 0 0,-5-10-2043 0 0,3 7 2102 0 0,0-1-1252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8:58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0 380 0 0,'0'0'729'0'0,"-2"5"-385"0"0,-3 4-20 0 0,2 2-1 0 0,-1-1 0 0 0,1 0 0 0 0,1 1 1 0 0,0-1-1 0 0,0 1 0 0 0,1-1 0 0 0,1 1 0 0 0,0 15 1 0 0,0-19-239 0 0,1-1 1 0 0,0 0-1 0 0,0 1 1 0 0,0-1 0 0 0,0 1-1 0 0,1-1 1 0 0,0 0-1 0 0,1 0 1 0 0,0 0 0 0 0,-1 0-1 0 0,2-1 1 0 0,-1 1 0 0 0,1-1-1 0 0,0 0 1 0 0,0 0-1 0 0,0 0 1 0 0,7 6 0 0 0,-9-10-66 0 0,0 0 0 0 0,0 0 0 0 0,1 0 1 0 0,-1 0-1 0 0,0 0 0 0 0,0-1 0 0 0,1 1 1 0 0,-1-1-1 0 0,0 1 0 0 0,1-1 0 0 0,-1 0 1 0 0,1 0-1 0 0,-1 0 0 0 0,0 0 0 0 0,1-1 0 0 0,-1 1 1 0 0,0-1-1 0 0,1 1 0 0 0,-1-1 0 0 0,4-1 1 0 0,1-1 5 0 0,0 0 1 0 0,0-1-1 0 0,-1 1 1 0 0,1-1-1 0 0,6-6 1 0 0,1 0-2 0 0,-1-1 0 0 0,-1 0 1 0 0,0-1-1 0 0,0 0 1 0 0,-1 0-1 0 0,-1-2 0 0 0,0 1 1 0 0,13-25-1 0 0,-22 36-99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39:59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1 252 0 0,'0'0'2496'0'0,"0"5"-1676"0"0,-3 23 768 0 0,-2 1 0 0 0,-14 50 1 0 0,-2 12 190 0 0,-24 211 1853 0 0,45-300-3807 0 0,0 1 1 0 0,0 0-1 0 0,-1-1 1 0 0,1 1-1 0 0,-1-1 0 0 0,1 1 1 0 0,-1 0-1 0 0,0-1 1 0 0,0 1-1 0 0,0-1 0 0 0,-1 0 1 0 0,1 1-1 0 0,0-1 1 0 0,-4 4-1 0 0,-5-5-1729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9:00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88 0 0,'0'0'1850'0'0,"5"1"-1729"0"0,10 1 46 0 0,0-1 1 0 0,0 0-1 0 0,-1-1 1 0 0,24-3-1 0 0,210-15 293 0 0,-150 8-385 0 0,-62 5-56 0 0,0 2 0 0 0,44 2 0 0 0,-52 1-21 0 0,1 0 0 0 0,39-7 0 0 0,16-1 26 0 0,135 7 8 0 0,-110 3 17 0 0,-11 0-56 0 0,-57-4 41 0 0,-18 1-34 0 0,0 0-1 0 0,33 5 0 0 0,10 5 18 0 0,-24 4-17 0 0,19-4-20 0 0,-34-6 42 0 0,48 12-1 0 0,-71-13-15 0 0,46 11-30 0 0,-48-12 31 0 0,0-1 15 0 0,27 4-33 0 0,-27-4 16 0 0,12 0 12 0 0,-9 0-19 0 0,1 1 1 0 0,-1-1 0 0 0,0 0-1 0 0,0 0 1 0 0,0 0 0 0 0,8-2-1 0 0,-12 1-6 0 0,21 5-2065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9:04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5 376 0 0,'-3'-1'321'0'0,"-8"-1"-3"0"0,8 1 244 0 0,-16 0 376 0 0,7 4-779 0 0,-1 0 0 0 0,1 0 1 0 0,-1 2-1 0 0,1-1 0 0 0,1 1 0 0 0,-1 1 0 0 0,1 0 1 0 0,0 1-1 0 0,0 0 0 0 0,-19 17 0 0 0,-71 53 13 0 0,47-38-96 0 0,-57 54 1 0 0,95-77-61 0 0,1 0 0 0 0,1 0 0 0 0,0 2 0 0 0,1 0 0 0 0,1 0 0 0 0,1 1-1 0 0,-15 32 1 0 0,20-37-5 0 0,1 0-1 0 0,0 0 0 0 0,1 0 1 0 0,0 0-1 0 0,1 1 0 0 0,-2 27 0 0 0,5-41-16 0 0,4 15 53 0 0,-3-11-2785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9:04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 44 0 0,'0'0'77'0'0,"-1"-1"-1"0"0,1 1 1 0 0,-1 0-1 0 0,1 0 1 0 0,-1 0-1 0 0,1 0 1 0 0,-1 0-1 0 0,1 0 1 0 0,-1 0-1 0 0,1 0 1 0 0,-1 0-1 0 0,1 0 1 0 0,-1 0-1 0 0,0 0 1 0 0,1 0-1 0 0,-1 0 1 0 0,1 0-1 0 0,-1 0 1 0 0,1 1-1 0 0,-1-1 1 0 0,1 0-1 0 0,-1 0 1 0 0,1 1-1 0 0,0-1 1 0 0,-1 0-1 0 0,1 0 1 0 0,-1 1-1 0 0,1-1 1 0 0,0 1-1 0 0,-1-1 1 0 0,1 0-1 0 0,0 1 1 0 0,-1-1-1 0 0,1 2 1 0 0,-10 25 756 0 0,7 31-514 0 0,3-53-251 0 0,0-1 0 0 0,1 0 0 0 0,0 1 0 0 0,0-1 0 0 0,0 0 0 0 0,0 0 0 0 0,0 0 0 0 0,1 0 0 0 0,0 0 0 0 0,0 0 0 0 0,0 0 0 0 0,0 0 0 0 0,1-1 0 0 0,-1 1 0 0 0,1-1 0 0 0,0 0 0 0 0,6 5 0 0 0,-6-5 3 0 0,1-1-1 0 0,-1 0 0 0 0,1-1 1 0 0,0 1-1 0 0,0-1 0 0 0,0 1 1 0 0,0-1-1 0 0,0 0 1 0 0,0-1-1 0 0,0 1 0 0 0,0-1 1 0 0,0 0-1 0 0,0 0 0 0 0,0 0 1 0 0,0 0-1 0 0,0-1 1 0 0,0 1-1 0 0,8-3 0 0 0,9-5 103 0 0,0 0-1 0 0,-1-2 1 0 0,0 0 0 0 0,-1-1-1 0 0,34-25 1 0 0,-11 7-15 0 0,-41 29-273 0 0,0-2-21 0 0,0 1 1 0 0,-1 0-1 0 0,1 0 0 0 0,0 0 1 0 0,0 0-1 0 0,1 0 0 0 0,-1 0 1 0 0,0 0-1 0 0,0 1 0 0 0,0-1 1 0 0,1 0-1 0 0,-1 1 0 0 0,0-1 1 0 0,2 0-1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59:0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19 155 124 0 0,'0'0'1315'0'0,"-4"-1"-1258"0"0,4 1-47 0 0,-1-1-1 0 0,1 1 1 0 0,0 0 0 0 0,-1 0-1 0 0,1 0 1 0 0,-1 0 0 0 0,1-1-1 0 0,0 1 1 0 0,-1 0 0 0 0,1 0-1 0 0,-1 0 1 0 0,1 0 0 0 0,-1 0-1 0 0,1 0 1 0 0,0 0 0 0 0,-1 0-1 0 0,1 0 1 0 0,-1 0 0 0 0,1 0-1 0 0,-1 1 1 0 0,1-1 0 0 0,0 0-1 0 0,-1 0 1 0 0,1 0 0 0 0,0 0-1 0 0,-1 1 1 0 0,1-1 0 0 0,-1 0-1 0 0,1 0 1 0 0,0 1 0 0 0,-1-1-1 0 0,1 0 1 0 0,0 1 0 0 0,0-1-1 0 0,-1 0 1 0 0,1 1 0 0 0,7 17 287 0 0,-6-17-276 0 0,0 0 1 0 0,0 0 0 0 0,1 0-1 0 0,-1-1 1 0 0,0 1-1 0 0,0 0 1 0 0,0 0-1 0 0,1-1 1 0 0,-1 1-1 0 0,1-1 1 0 0,-1 1 0 0 0,0-1-1 0 0,1 1 1 0 0,-1-1-1 0 0,1 0 1 0 0,-1 0-1 0 0,1 0 1 0 0,-1 1-1 0 0,2-2 1 0 0,27-2 169 0 0,-25 2-144 0 0,85-12 255 0 0,1 4 0 0 0,0 3-1 0 0,163 12 1 0 0,-143 15-287 0 0,-75-13-8 0 0,0-1 0 0 0,37 1 0 0 0,34-9 9 0 0,-74-1-19 0 0,-1 2 0 0 0,0 1 0 0 0,52 8 0 0 0,-45-4 25 0 0,0-1 1 0 0,68-2-1 0 0,-59-2-30 0 0,58 7-1 0 0,123 13 62 0 0,-86-17 10 0 0,-33-3-90 0 0,-50 5-27 0 0,-37-3 58 0 0,0 0 1 0 0,0-1-1 0 0,1-2 0 0 0,-1 0 0 0 0,0-1 1 0 0,26-7-1 0 0,146-36 5 0 0,-141 33-26 0 0,-24 5 32 0 0,0 1 0 0 0,1 2 0 0 0,34-1 0 0 0,30 9 26 0 0,-58-1-36 0 0,73-4-1 0 0,142-14 50 0 0,-192 12-22 0 0,171-17 150 0 0,-170 16 59 0 0,0-3 0 0 0,0-2 0 0 0,74-21 0 0 0,216-43 148 0 0,-344 71-381 0 0,9-1-11 0 0,0 0 0 0 0,0 1 0 0 0,0 0 0 0 0,0 1-1 0 0,0 1 1 0 0,0 1 0 0 0,0 0 0 0 0,25 5 0 0 0,-18 1 3 0 0,1-1 0 0 0,0-1 0 0 0,0-2 0 0 0,0 0 0 0 0,34-1 0 0 0,67-2 39 0 0,219 3-88 0 0,-274 2 62 0 0,57 0-34 0 0,81 3 41 0 0,-147-4 2 0 0,324 16 38 0 0,-314-18-82 0 0,88 8 32 0 0,-139-7 11 0 0,95 10-64 0 0,-16-10-23 0 0,-24 11 124 0 0,12-3-54 0 0,142-1-1 0 0,-175-7 13 0 0,0 2-1 0 0,105 23 1 0 0,-131-21-23 0 0,1-2 0 0 0,40 3 0 0 0,-58-6 25 0 0,-10-1-19 0 0,1-1 0 0 0,0 1 0 0 0,-1 0 1 0 0,1-1-1 0 0,0 0 0 0 0,0 1 0 0 0,-1-1 0 0 0,1 0 1 0 0,0 0-1 0 0,0 0 0 0 0,0 0 0 0 0,0 0 0 0 0,2 0 1 0 0,16 0 6 0 0,-18 0-16 0 0,14-2 4 0 0,72-2 47 0 0,-15-7 44 0 0,-70 11-61 0 0,47 0 125 0 0,-30-2 0 0 0,-18 2-48 0 0,10-5 125 0 0,-6 5-165 0 0,1-1 1 0 0,0 1-1 0 0,-1-1 1 0 0,1-1-1 0 0,0 1 0 0 0,-1-1 1 0 0,12-6-1 0 0,-16 8-21 0 0,33-15 20 0 0,-34 14-54 0 0,41-11 37 0 0,-7 1-60 0 0,-9 3 25 0 0,0 1 0 0 0,38-6 0 0 0,-28 9 11 0 0,-34 3-20 0 0,5 3 3 0 0,1 0-1 0 0,-1-1 1 0 0,1 0 0 0 0,8-1 0 0 0,-14 0-8 0 0,31 9-3 0 0,-23-7 1 0 0,-4 0 10 0 0,1 0 1 0 0,0-1 0 0 0,0 0-1 0 0,-1 0 1 0 0,1-1 0 0 0,9 0-1 0 0,5 3-16 0 0,84-2 62 0 0,-88-1-38 0 0,-15 0-13 0 0,22-4 22 0 0,0 0-7 0 0,4-1-7 0 0,1 0 0 0 0,0 3 0 0 0,0 0 0 0 0,41 4 0 0 0,-49-1-17 0 0,0 0 0 0 0,22-2-1 0 0,-14 0 43 0 0,-11 0-41 0 0,-10 1 11 0 0,0-1 1 0 0,1 1-1 0 0,-1 1 1 0 0,0 0-1 0 0,14 3 1 0 0,-20-3 1 0 0,6 1 64 0 0,-7-2-194 0 0,0 1 1 0 0,0-1-1 0 0,0 1 1 0 0,0-1-1 0 0,0 1 1 0 0,0-1-1 0 0,0 0 1 0 0,0 0-1 0 0,0 1 1 0 0,0-1-1 0 0,0 0 0 0 0,0 0 1 0 0,0 0-1 0 0,0 0 1 0 0,0 0-1 0 0,0 0 1 0 0,1-1-1 0 0,4-8-1863 0 0,-5 6 151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1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0 488 0 0,'-21'9'596'0'0,"0"1"0"0"0,1 1 0 0 0,0 1 0 0 0,1 0 0 0 0,0 2 0 0 0,-19 17 0 0 0,-1 0 123 0 0,17-14-446 0 0,0 2 0 0 0,2 0 0 0 0,0 1 0 0 0,1 1 0 0 0,2 0 0 0 0,0 2 0 0 0,1 0 0 0 0,1 0 0 0 0,1 2 0 0 0,2 0 0 0 0,-16 40 0 0 0,20-40-111 0 0,1 0 0 0 0,1 0-1 0 0,0 0 1 0 0,2 1 0 0 0,-1 48 0 0 0,5-61-102 0 0,0 1 0 0 0,1-1 0 0 0,1 1 0 0 0,0-1 0 0 0,1 0 0 0 0,0 0 0 0 0,1 0 0 0 0,0 0 0 0 0,1-1 0 0 0,0 0 0 0 0,1 0 0 0 0,1 0 0 0 0,8 12 0 0 0,-9-17-30 0 0,0 0 0 0 0,0 0-1 0 0,0-1 1 0 0,1 0 0 0 0,0 0-1 0 0,1-1 1 0 0,-1 0 0 0 0,1 0-1 0 0,0-1 1 0 0,0 0 0 0 0,0 0-1 0 0,0-1 1 0 0,1 0 0 0 0,0 0-1 0 0,-1-1 1 0 0,1 0 0 0 0,0-1-1 0 0,0 0 1 0 0,0 0 0 0 0,0-1 0 0 0,0 0-1 0 0,17-3 1 0 0,-12 1-8 0 0,0-1 1 0 0,0-1-1 0 0,-1-1 1 0 0,1 0-1 0 0,-1 0 1 0 0,0-1-1 0 0,0-1 0 0 0,-1 0 1 0 0,0-1-1 0 0,0 0 1 0 0,-1-1-1 0 0,0-1 1 0 0,17-18-1 0 0,-8 3-16 0 0,-1 0 0 0 0,-1-2 0 0 0,-2 0 0 0 0,-1-1 0 0 0,-1 0 0 0 0,-1-1 0 0 0,-1-1 0 0 0,-2 0 0 0 0,-1-1-1 0 0,-2 0 1 0 0,5-39 0 0 0,-9 42-51 0 0,-1 0 0 0 0,-2 0 0 0 0,-3-31 0 0 0,1 43 6 0 0,0-1-1 0 0,-1 1 0 0 0,-1 0 0 0 0,-1 0 0 0 0,0 1 0 0 0,-12-26 1 0 0,15 36 21 0 0,-1 1 0 0 0,1-1 1 0 0,-1 1-1 0 0,0-1 0 0 0,-1 1 1 0 0,1 0-1 0 0,-1 0 0 0 0,0 0 1 0 0,0 1-1 0 0,0 0 1 0 0,0-1-1 0 0,0 1 0 0 0,-1 0 1 0 0,0 1-1 0 0,1-1 0 0 0,-1 1 1 0 0,0 0-1 0 0,-7-1 0 0 0,6 2 7 0 0,-1 0-1 0 0,1 1 0 0 0,0 0 1 0 0,-1 0-1 0 0,1 0 0 0 0,0 1 1 0 0,0 0-1 0 0,-1 0 0 0 0,1 1 1 0 0,0 0-1 0 0,0 0 0 0 0,0 0 1 0 0,1 1-1 0 0,-1 0 0 0 0,-6 4 1 0 0,-8 6-12 0 0,1 0 1 0 0,1 1 0 0 0,0 1 0 0 0,1 1 0 0 0,-28 34 0 0 0,34-37 8 0 0,1 1 0 0 0,0 0 0 0 0,1 0 1 0 0,1 1-1 0 0,0 0 0 0 0,1 1 0 0 0,1 0 1 0 0,-8 29-1 0 0,13-43 13 0 0,1 1 0 0 0,-1-1 1 0 0,1 0-1 0 0,-1 1 0 0 0,1-1 0 0 0,0 0 0 0 0,0 1 1 0 0,0-1-1 0 0,0 1 0 0 0,0-1 0 0 0,1 0 0 0 0,-1 1 1 0 0,1-1-1 0 0,-1 0 0 0 0,1 1 0 0 0,0-1 0 0 0,0 0 0 0 0,0 0 1 0 0,0 0-1 0 0,0 0 0 0 0,1 0 0 0 0,-1 0 0 0 0,1 0 1 0 0,-1 0-1 0 0,1 0 0 0 0,0-1 0 0 0,0 1 0 0 0,-1-1 1 0 0,4 2-1 0 0,2 1 5 0 0,1-1 0 0 0,0-1 0 0 0,0 1 0 0 0,0-1-1 0 0,0-1 1 0 0,0 1 0 0 0,9-1 0 0 0,-13 0 7 0 0,1-1 1 0 0,0 1-1 0 0,0 0 0 0 0,-1 1 0 0 0,1-1 0 0 0,-1 1 0 0 0,1 0 1 0 0,-1 0-1 0 0,0 0 0 0 0,0 1 0 0 0,0 0 0 0 0,0-1 0 0 0,0 1 1 0 0,-1 1-1 0 0,1-1 0 0 0,-1 0 0 0 0,0 1 0 0 0,0 0 0 0 0,0 0 1 0 0,0 0-1 0 0,0 0 0 0 0,-1 0 0 0 0,0 0 0 0 0,3 8 0 0 0,1 8 91 0 0,-1 1-1 0 0,-1 0 0 0 0,0-1 1 0 0,1 34-1 0 0,-4-32-4 0 0,2 0 0 0 0,6 30-1 0 0,-8-49-90 0 0,-1-1 0 0 0,1 1 0 0 0,0 0-1 0 0,0-1 1 0 0,0 1 0 0 0,0-1-1 0 0,1 1 1 0 0,-1-1 0 0 0,0 1 0 0 0,1-1-1 0 0,0 0 1 0 0,0 0 0 0 0,-1 0 0 0 0,1 0-1 0 0,0 0 1 0 0,1 0 0 0 0,-1 0 0 0 0,0-1-1 0 0,0 1 1 0 0,1-1 0 0 0,-1 0-1 0 0,1 0 1 0 0,-1 0 0 0 0,1 0 0 0 0,0 0-1 0 0,-1 0 1 0 0,1 0 0 0 0,0-1 0 0 0,0 0-1 0 0,2 1 1 0 0,0-2-79 0 0,1 0 0 0 0,-1 0 0 0 0,0 0 1 0 0,0 0-1 0 0,0-1 0 0 0,0 0 0 0 0,0 0 0 0 0,0 0 0 0 0,-1-1 0 0 0,1 0 1 0 0,-1 0-1 0 0,0 0 0 0 0,1 0 0 0 0,-1-1 0 0 0,3-3 0 0 0,9-10-373 0 0,-1 0-1 0 0,-1-2 0 0 0,-1 1 1 0 0,-1-2-1 0 0,0 0 0 0 0,-1 0 1 0 0,-2-1-1 0 0,0 0 1 0 0,7-24-1 0 0,-14 34 377 0 0,0 1 0 0 0,-1 0 0 0 0,0-1 1 0 0,-1-15-1 0 0,0 21 194 0 0,0 3 194 0 0,1-4-112 0 0,-1 6-170 0 0,1 0 0 0 0,-1 0 0 0 0,0 0 0 0 0,0 0 0 0 0,0 0 0 0 0,0 0 0 0 0,0 0 0 0 0,0 0 0 0 0,0 0 0 0 0,0 0 0 0 0,0 0 0 0 0,0 0 0 0 0,0 0 0 0 0,0 0 0 0 0,0 0 0 0 0,0 0 0 0 0,0 0 0 0 0,1 0 0 0 0,-1 0-1 0 0,0 0 1 0 0,0 0 0 0 0,0 0 0 0 0,0 0 0 0 0,0 0 0 0 0,0 0 0 0 0,0 0 0 0 0,0 0 0 0 0,0 0 0 0 0,0 0 0 0 0,0 0 0 0 0,1 0 0 0 0,1 22 377 0 0,12 67 970 0 0,-12-80-1240 0 0,1 0 0 0 0,-1 0 0 0 0,2-1 0 0 0,-1 1-1 0 0,1-1 1 0 0,0 0 0 0 0,10 14 0 0 0,-13-20-111 0 0,0-1 1 0 0,0 0-1 0 0,0 1 0 0 0,0-1 1 0 0,1 0-1 0 0,-1 0 0 0 0,0 0 1 0 0,1 0-1 0 0,-1 0 1 0 0,1 0-1 0 0,-1 0 0 0 0,1 0 1 0 0,-1-1-1 0 0,1 1 0 0 0,1 0 1 0 0,-1-1-17 0 0,-1 0-1 0 0,0 0 1 0 0,0 0 0 0 0,0 0 0 0 0,0 0 0 0 0,0 0-1 0 0,0-1 1 0 0,0 1 0 0 0,0 0 0 0 0,0-1-1 0 0,0 1 1 0 0,0 0 0 0 0,-1-1 0 0 0,1 0 0 0 0,0 1-1 0 0,0-1 1 0 0,0 1 0 0 0,1-2 0 0 0,3-4 11 0 0,-1 1 1 0 0,0-1 0 0 0,0 0-1 0 0,-1 0 1 0 0,0-1-1 0 0,3-6 1 0 0,-6 13-28 0 0,15-36-32 0 0,14-58 0 0 0,-2 8-70 0 0,-26 84 250 0 0,-1 9-68 0 0,0 13 29 0 0,1-1-1 0 0,1 1 1 0 0,6 27 0 0 0,-8-41-124 0 0,2-1 1 0 0,-1 0-1 0 0,1 0 1 0 0,-1 0-1 0 0,1 0 0 0 0,1-1 1 0 0,-1 1-1 0 0,1 0 0 0 0,-1-1 1 0 0,1 0-1 0 0,1 1 0 0 0,-1-1 1 0 0,1-1-1 0 0,-1 1 1 0 0,1 0-1 0 0,0-1 0 0 0,0 0 1 0 0,1 0-1 0 0,5 4 0 0 0,-7-7-91 0 0,-1 1-1 0 0,0 0 0 0 0,0-1 1 0 0,0 0-1 0 0,0 1 0 0 0,0-1 0 0 0,1 0 1 0 0,-1 0-1 0 0,0 0 0 0 0,0-1 1 0 0,0 1-1 0 0,0 0 0 0 0,0-1 0 0 0,1 0 1 0 0,-1 1-1 0 0,0-1 0 0 0,0 0 1 0 0,0 0-1 0 0,-1 0 0 0 0,1 0 0 0 0,0 0 1 0 0,0-1-1 0 0,0 1 0 0 0,-1-1 1 0 0,1 1-1 0 0,-1-1 0 0 0,1 1 0 0 0,1-4 1 0 0,4-4-606 0 0,1-2 1 0 0,-2 1 0 0 0,10-20 0 0 0,-11 20 280 0 0,6-22 1688 0 0,0 49-809 0 0,-9-15-384 0 0,0 0 1 0 0,0 0-1 0 0,0 0 0 0 0,0 0 0 0 0,1-1 0 0 0,-1 1 0 0 0,1-1 1 0 0,-1 1-1 0 0,1-1 0 0 0,-1 0 0 0 0,1 0 0 0 0,0 0 1 0 0,0 0-1 0 0,-1-1 0 0 0,1 1 0 0 0,0-1 0 0 0,0 0 0 0 0,0 1 1 0 0,0-1-1 0 0,0-1 0 0 0,-1 1 0 0 0,5-1 0 0 0,4 0 49 0 0,0-1 0 0 0,-1-1-1 0 0,1 0 1 0 0,12-5 0 0 0,-18 6-70 0 0,0 0 0 0 0,1 0-1 0 0,-1-1 1 0 0,0 0 0 0 0,-1 0 0 0 0,1 0 0 0 0,0-1 0 0 0,7-7 0 0 0,-10 8-1 0 0,0 1 0 0 0,0-1 1 0 0,0 0-1 0 0,0 0 0 0 0,-1 0 0 0 0,1 0 1 0 0,-1 0-1 0 0,0-1 0 0 0,0 1 0 0 0,0 0 1 0 0,0-1-1 0 0,0 1 0 0 0,-1 0 0 0 0,1-1 1 0 0,-1-3-1 0 0,-1 5-27 0 0,1 0-1 0 0,0 1 1 0 0,-1-1 0 0 0,1 0-1 0 0,-1 1 1 0 0,0-1 0 0 0,0 1 0 0 0,0-1-1 0 0,1 1 1 0 0,-1-1 0 0 0,0 1-1 0 0,-1 0 1 0 0,1-1 0 0 0,0 1-1 0 0,0 0 1 0 0,-1 0 0 0 0,1 0 0 0 0,0 0-1 0 0,-1 0 1 0 0,1 0 0 0 0,-3-1-1 0 0,-1 0 16 0 0,1 0 0 0 0,0 0-1 0 0,0 0 1 0 0,-1 1 0 0 0,1 0-1 0 0,-1 0 1 0 0,-6-1 0 0 0,6 2-21 0 0,1-1 0 0 0,-1 1 0 0 0,0 1 0 0 0,0-1 0 0 0,1 0 0 0 0,-1 1 1 0 0,0 0-1 0 0,1 0 0 0 0,-1 1 0 0 0,1-1 0 0 0,0 1 0 0 0,-1 0 0 0 0,1 0 1 0 0,0 1-1 0 0,0-1 0 0 0,0 1 0 0 0,0 0 0 0 0,1 0 0 0 0,-1 0 0 0 0,1 0 1 0 0,0 1-1 0 0,0-1 0 0 0,0 1 0 0 0,0 0 0 0 0,0 0 0 0 0,1 0 0 0 0,0 0 1 0 0,0 0-1 0 0,0 1 0 0 0,0-1 0 0 0,1 1 0 0 0,0-1 0 0 0,-1 1 0 0 0,2-1 1 0 0,-1 1-1 0 0,1 0 0 0 0,-1 8 0 0 0,1-4 0 0 0,0 0 1 0 0,0 0-1 0 0,0 0 1 0 0,1 0-1 0 0,1 0 1 0 0,-1-1-1 0 0,2 1 0 0 0,-1 0 1 0 0,1-1-1 0 0,0 0 1 0 0,1 0-1 0 0,6 13 1 0 0,-6-16-70 0 0,0 1 0 0 0,0-1 0 0 0,0 1 0 0 0,0-1 0 0 0,1 0 0 0 0,-1-1 0 0 0,1 1 0 0 0,1-1 0 0 0,-1 0 0 0 0,1 0 0 0 0,-1-1 0 0 0,1 0 0 0 0,0 0 0 0 0,0 0 0 0 0,0-1 0 0 0,1 1 0 0 0,7 1 0 0 0,-11-4-124 0 0,-1 0 1 0 0,1 0-1 0 0,0-1 0 0 0,0 1 1 0 0,-1 0-1 0 0,1-1 0 0 0,0 0 0 0 0,-1 0 1 0 0,1 1-1 0 0,-1-1 0 0 0,1-1 0 0 0,2 0 1 0 0,7-7-3249 0 0,-4-1 1126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18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19 105 300 0 0,'0'0'2131'0'0,"2"4"-1638"0"0,1 0-313 0 0,1 0 1 0 0,-1 0-1 0 0,1-1 1 0 0,0 1 0 0 0,0-1-1 0 0,0 0 1 0 0,0 0 0 0 0,1 0-1 0 0,-1-1 1 0 0,1 1 0 0 0,-1-1-1 0 0,1 0 1 0 0,0-1-1 0 0,0 1 1 0 0,0-1 0 0 0,0 0-1 0 0,0 0 1 0 0,0 0 0 0 0,0-1-1 0 0,1 0 1 0 0,-1 0-1 0 0,0 0 1 0 0,9-2 0 0 0,-12 1-147 0 0,1 0 0 0 0,-1 0 0 0 0,0 1 0 0 0,0-2 0 0 0,0 1 0 0 0,0 0 0 0 0,-1 0 1 0 0,1-1-1 0 0,0 1 0 0 0,0-1 0 0 0,-1 1 0 0 0,1-1 0 0 0,-1 0 0 0 0,1 1 0 0 0,-1-1 1 0 0,0 0-1 0 0,0 0 0 0 0,0 0 0 0 0,1-3 0 0 0,0 1 33 0 0,0-1 1 0 0,0 0-1 0 0,-1 1 0 0 0,0-1 1 0 0,0 0-1 0 0,0 0 0 0 0,0-6 0 0 0,-1 8-35 0 0,0 0-1 0 0,-1 0 0 0 0,1 0 0 0 0,-1 0 0 0 0,1 1 0 0 0,-1-1 1 0 0,0 0-1 0 0,0 0 0 0 0,0 1 0 0 0,0-1 0 0 0,-1 0 0 0 0,1 1 1 0 0,-1-1-1 0 0,0 1 0 0 0,0 0 0 0 0,1-1 0 0 0,-2 1 0 0 0,1 0 1 0 0,0 0-1 0 0,0 0 0 0 0,0 1 0 0 0,-6-4 0 0 0,3 2 19 0 0,-1 1-1 0 0,1-1 1 0 0,-1 1-1 0 0,0 0 1 0 0,1 1-1 0 0,-1-1 1 0 0,0 1-1 0 0,0 0 1 0 0,-11 1 0 0 0,14 0-24 0 0,0 0 1 0 0,-1 0 0 0 0,1 0 0 0 0,0 1 0 0 0,0 0 0 0 0,0 0 0 0 0,0-1 0 0 0,0 2 0 0 0,0-1-1 0 0,0 0 1 0 0,0 1 0 0 0,1-1 0 0 0,-1 1 0 0 0,0 0 0 0 0,1 0 0 0 0,-1 0 0 0 0,1 0 0 0 0,0 0 0 0 0,0 0-1 0 0,0 1 1 0 0,0-1 0 0 0,0 1 0 0 0,0 0 0 0 0,1-1 0 0 0,-1 1 0 0 0,1 0 0 0 0,0 0 0 0 0,-1 0-1 0 0,2 0 1 0 0,-3 6 0 0 0,1 3 69 0 0,0-1 0 0 0,1 1 0 0 0,0 0-1 0 0,1-1 1 0 0,0 1 0 0 0,4 20 0 0 0,-2-18-12 0 0,2 0-1 0 0,0-1 1 0 0,0 1 0 0 0,1-1 0 0 0,13 24 0 0 0,-14-29-71 0 0,1 1 0 0 0,1-1 0 0 0,0 0 0 0 0,0 0 0 0 0,1 0 0 0 0,-1-1 0 0 0,2 0 0 0 0,-1-1 0 0 0,9 7 0 0 0,-12-11-295 0 0,0 0 0 0 0,0 0 0 0 0,0-1 0 0 0,0 0 0 0 0,0 1-1 0 0,0-1 1 0 0,6 0 0 0 0,-7-1-671 0 0,10-5-3318 0 0,-4 1 1823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19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1 516 0 0,'0'0'4965'0'0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0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0 244 0 0,'-1'25'1432'0'0,"-2"0"1"0"0,-11 48-1 0 0,8-45-630 0 0,-6 53 0 0 0,11-47-454 0 0,-3 38-2383 0 0,8-66-1215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0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56 156 0 0,'10'-9'1712'0'0,"9"1"-1111"0"0,0 1-1 0 0,0 1 1 0 0,0 0 0 0 0,1 1-1 0 0,22-2 1 0 0,-7 3-68 0 0,1 1 1 0 0,39 3-1 0 0,-64 0-343 0 0,1 0 0 0 0,-1 2 0 0 0,0-1 0 0 0,1 1 0 0 0,-1 1 0 0 0,18 6 0 0 0,-26-7-124 0 0,0-1-1 0 0,0 0 1 0 0,0 1-1 0 0,-1 0 1 0 0,1 0-1 0 0,-1 0 0 0 0,1 0 1 0 0,-1 0-1 0 0,0 0 1 0 0,0 1-1 0 0,1-1 0 0 0,-2 1 1 0 0,1-1-1 0 0,0 1 1 0 0,-1 0-1 0 0,1 0 1 0 0,-1 0-1 0 0,0 0 0 0 0,0 0 1 0 0,0 0-1 0 0,0 0 1 0 0,0 0-1 0 0,-1 0 1 0 0,1 0-1 0 0,-1 1 0 0 0,0-1 1 0 0,0 6-1 0 0,-2 8 196 0 0,-1 0 0 0 0,-5 21 1 0 0,4-22-57 0 0,1 0 1 0 0,-3 26-1 0 0,6-16-50 0 0,1-1-1 0 0,1 0 0 0 0,1 0 1 0 0,1 0-1 0 0,1 0 0 0 0,2-1 1 0 0,8 24-1 0 0,-9-34-101 0 0,-2 0 0 0 0,0 1 0 0 0,-1-1 0 0 0,3 25 1 0 0,-6-31-41 0 0,0-1 1 0 0,0 0 0 0 0,-1 0 0 0 0,0 0 0 0 0,0 0 0 0 0,0 0 0 0 0,-1 0 0 0 0,0 0 0 0 0,-1 0-1 0 0,0-1 1 0 0,-5 11 0 0 0,3-10-6 0 0,0 1-1 0 0,-1-1 1 0 0,0 0 0 0 0,0-1-1 0 0,0 1 1 0 0,-1-1-1 0 0,0-1 1 0 0,0 1 0 0 0,-1-1-1 0 0,1 0 1 0 0,-1-1-1 0 0,0 0 1 0 0,-1 0 0 0 0,1-1-1 0 0,0 0 1 0 0,-1 0-1 0 0,0-1 1 0 0,0 0 0 0 0,-16 1-1 0 0,1-1 15 0 0,-1-2-1 0 0,1 0 1 0 0,-1-2 0 0 0,1 0-1 0 0,0-2 1 0 0,-27-7 0 0 0,30 6-75 0 0,13 4-56 0 0,0-1 0 0 0,1 0 0 0 0,-1 0 0 0 0,1-1 1 0 0,0 0-1 0 0,-1 0 0 0 0,1 0 0 0 0,-6-5 0 0 0,12 7-407 0 0,15-12-6699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2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0 224 0 0,'2'41'4460'0'0,"3"-18"-3680"0"0,-1 0 0 0 0,-1 0 0 0 0,-1 0 0 0 0,-1 0 0 0 0,-3 33 0 0 0,-2-9-252 0 0,-2-1 1 0 0,-13 48 0 0 0,-20 49 169 0 0,31-128-521 0 0,3-7-1529 0 0,-6-33-7197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0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0 123 420 0 0,'13'-6'719'0'0,"0"0"0"0"0,0 1 0 0 0,0 0 1 0 0,1 1-1 0 0,19-4 0 0 0,75-5 839 0 0,-28 4-1198 0 0,-75 9-487 0 0,-1-1 1 0 0,1 1 0 0 0,0-1-1 0 0,0 1 1 0 0,0 1 0 0 0,0-1-1 0 0,-1 1 1 0 0,1-1 0 0 0,8 4 0 0 0,-12-4 110 0 0,1 1 0 0 0,0 0 0 0 0,-1 0 1 0 0,1 0-1 0 0,-1 0 0 0 0,0 0 0 0 0,1 0 1 0 0,-1 0-1 0 0,0 0 0 0 0,0 0 1 0 0,1 1-1 0 0,-1-1 0 0 0,0 0 0 0 0,0 1 1 0 0,0-1-1 0 0,-1 1 0 0 0,1-1 0 0 0,0 1 1 0 0,0 0-1 0 0,-1-1 0 0 0,1 1 1 0 0,-1 0-1 0 0,0-1 0 0 0,1 1 0 0 0,-1 0 1 0 0,0-1-1 0 0,0 1 0 0 0,0 0 1 0 0,-1 2-1 0 0,-2 22 1322 0 0,-1 1 1 0 0,-2-1 0 0 0,-9 29-1 0 0,14-53-970 0 0,1 3 102 0 0,0-5-410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1 0 0 0,-1-1 0 0 0,0 0 0 0 0,0 0 0 0 0,0 0 0 0 0,7-21-57 0 0,2 0 0 0 0,0 1 0 0 0,1 0 1 0 0,1 0-1 0 0,1 1 0 0 0,1 1 0 0 0,0 0 0 0 0,2 1 1 0 0,0 0-1 0 0,18-15 0 0 0,-26 27-1083 0 0,0 0-1 0 0,0 1 1 0 0,0 0 0 0 0,1 0 0 0 0,-1 0-1 0 0,11-2 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63 28 0 0,'16'-13'2961'0'0,"4"4"-2377"0"0,1 1 0 0 0,0 0 0 0 0,1 2 0 0 0,-1 0 0 0 0,1 1-1 0 0,0 2 1 0 0,1 0 0 0 0,-1 1 0 0 0,34 2 0 0 0,-51 0-535 0 0,0 0-1 0 0,0 1 1 0 0,0 0-1 0 0,0-1 1 0 0,0 1-1 0 0,0 1 1 0 0,0-1 0 0 0,0 1-1 0 0,0 0 1 0 0,-1 0-1 0 0,1 0 1 0 0,-1 1-1 0 0,5 3 1 0 0,-6-4-15 0 0,-1 1 1 0 0,1 0-1 0 0,-1 0 1 0 0,1 1-1 0 0,-1-1 1 0 0,0 0-1 0 0,-1 1 1 0 0,1-1-1 0 0,-1 1 1 0 0,1 0-1 0 0,-1 0 0 0 0,0-1 1 0 0,0 1-1 0 0,-1 0 1 0 0,1 0-1 0 0,-1 0 1 0 0,0 7-1 0 0,0 71 566 0 0,-1-49-358 0 0,1 1 0 0 0,2-1 0 0 0,1 0 0 0 0,8 34 0 0 0,-4-39-131 0 0,7 28 138 0 0,32 86-1 0 0,-42-133-219 0 0,0 0 1 0 0,-1 0 0 0 0,0 1-1 0 0,-1-1 1 0 0,0 1-1 0 0,0-1 1 0 0,-1 1-1 0 0,0 12 1 0 0,-1-18 3 0 0,-1 0-1 0 0,0 1 1 0 0,0-1-1 0 0,0 0 1 0 0,0 0-1 0 0,0 0 1 0 0,-1 0-1 0 0,0 0 1 0 0,0 0-1 0 0,0-1 1 0 0,0 1-1 0 0,0-1 1 0 0,-1 1 0 0 0,0-1-1 0 0,0 0 1 0 0,0 0-1 0 0,0 0 1 0 0,0 0-1 0 0,0-1 1 0 0,-1 1-1 0 0,-4 2 1 0 0,-3 1 42 0 0,-1 0 1 0 0,0-1 0 0 0,0 0-1 0 0,-1-1 1 0 0,1 0-1 0 0,-1-1 1 0 0,0 0-1 0 0,0-1 1 0 0,0-1-1 0 0,-17 1 1 0 0,-14-3 219 0 0,-75-11 1 0 0,53 4-15 0 0,14-1-1385 0 0,50 9 462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44 0 0,'0'0'3076'0'0,"-1"6"-2333"0"0,0 6-55 0 0,0 1-1 0 0,1-1 1 0 0,1 0-1 0 0,3 21 1 0 0,10 53 1337 0 0,-4 0 1 0 0,-2 131 0 0 0,-13-143-2890 0 0,4-72 250 0 0,-15-39-9070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4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0 153 288 0 0,'11'-16'818'0'0,"1"1"-1"0"0,0 0 1 0 0,0 0 0 0 0,2 1-1 0 0,0 1 1 0 0,0 1-1 0 0,20-14 1 0 0,-29 23-699 0 0,0-1-1 0 0,1 1 1 0 0,0 0-1 0 0,-1 1 1 0 0,1-1-1 0 0,0 1 1 0 0,0 1-1 0 0,1-1 1 0 0,-1 1-1 0 0,0 0 1 0 0,0 0-1 0 0,1 1 1 0 0,-1-1-1 0 0,0 2 1 0 0,1-1-1 0 0,-1 1 1 0 0,0 0-1 0 0,1 0 1 0 0,-1 0-1 0 0,0 1 1 0 0,0 0-1 0 0,0 0 1 0 0,0 1-1 0 0,-1 0 1 0 0,9 4-1 0 0,-9-3-18 0 0,0 0-1 0 0,0 0 0 0 0,0 0 0 0 0,-1 1 1 0 0,1 0-1 0 0,-1-1 0 0 0,0 2 0 0 0,0-1 1 0 0,-1 0-1 0 0,1 1 0 0 0,-1 0 0 0 0,-1-1 1 0 0,1 1-1 0 0,-1 0 0 0 0,0 0 0 0 0,2 9 1 0 0,0 9 206 0 0,-1 1 0 0 0,-1-1 0 0 0,-1 27 0 0 0,4 34 356 0 0,25 52 6 0 0,0 2-301 0 0,-26-117-331 0 0,-3-17-19 0 0,1 0 0 0 0,-1 1 0 0 0,0 0 0 0 0,-1-1 0 0 0,1 1 0 0 0,-1 0 0 0 0,0-1 0 0 0,-1 1 0 0 0,1 0 0 0 0,-1-1 0 0 0,0 1 0 0 0,0-1 0 0 0,-1 1 0 0 0,0-1 0 0 0,0 0 0 0 0,0 1 0 0 0,-3 4 0 0 0,-3 0 39 0 0,-1 0 0 0 0,0-1 1 0 0,0 0-1 0 0,-1-1 0 0 0,0 0 1 0 0,0 0-1 0 0,-1-1 0 0 0,0-1 1 0 0,0 1-1 0 0,-1-2 1 0 0,0 0-1 0 0,-17 6 0 0 0,13-6-23 0 0,-1 0 0 0 0,0-1 0 0 0,0-1 0 0 0,0-1 0 0 0,0 0 0 0 0,-1-1 0 0 0,1-1 0 0 0,-30-4-1 0 0,40 3-567 0 0,-1-1-1 0 0,1 0 1 0 0,-1 0-1 0 0,-11-6 1 0 0,18 7-404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7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4 100 0 0,'0'0'4461'0'0,"14"-3"-2273"0"0,7 8-1612 0 0,-1 2 0 0 0,0 0 1 0 0,0 1-1 0 0,-1 1 1 0 0,24 15-1 0 0,-21-10-602 0 0,-1 1-1 0 0,0 1 1 0 0,-2 1-1 0 0,0 1 1 0 0,0 0-1 0 0,-2 1 0 0 0,19 27 1 0 0,-17-16-1281 0 0,-9-9-3209 0 0,-7-13 2168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7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0 192 0 0,'18'32'2744'0'0,"2"-1"-1371"0"0,-6-10-3943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7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1 256 0 0,'0'0'324'0'0,"8"1"224"0"0,1 2-92 0 0,0 0-76 0 0,1 0-120 0 0,0 0-256 0 0,-1 2-464 0 0,0 0-848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32 564 0 0,'33'14'3202'0'0,"-31"-13"-3193"0"0,1 0-1 0 0,0-1 1 0 0,-1 1-1 0 0,1-1 1 0 0,-1 0-1 0 0,1 0 1 0 0,0 0-1 0 0,-1 0 1 0 0,1 0-1 0 0,-1-1 1 0 0,4 0-1 0 0,13-1-2099 0 0,-17 2 1090 0 0</inkml:trace>
  <inkml:trace contextRef="#ctx0" brushRef="#br0" timeOffset="1">397 0 324 0 0,'0'0'520'0'0,"8"6"380"0"0,0-2-180 0 0,-1 3-160 0 0,1-4-244 0 0,4 0-288 0 0,0-4-316 0 0,0 1-480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32 548 0 0,'53'12'4642'0'0,"-52"-12"-4492"0"0,2 0-56 0 0,22-3-108 0 0,4-2-3207 0 0,-17 4 1982 0 0</inkml:trace>
  <inkml:trace contextRef="#ctx0" brushRef="#br0" timeOffset="1">341 22 304 0 0,'14'1'2083'0'0,"0"-1"-965"0"0,1-1-1 0 0,-1 0 1 0 0,18-3 0 0 0,-8 0-1587 0 0,-1-5-3368 0 0,-16 5 2401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 0 0,'8'2'596'0'0,"8"2"306"0"0,0 0-1 0 0,30 2 0 0 0,-44-6-1527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2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32 212 0 0,'14'0'1300'0'0,"-2"1"-580"0"0,-4 1-68 0 0,-1 3-520 0 0,2-2-396 0 0</inkml:trace>
  <inkml:trace contextRef="#ctx0" brushRef="#br0" timeOffset="1">363 1 256 0 0,'25'2'1997'0'0,"42"3"2488"0"0,-25-6-6129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0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3028 0 0,'6'12'-223'0'0,"-5"0"779"0"0,0 0 0 0 0,0 1-1 0 0,-1-1 1 0 0,-1 0 0 0 0,0 0 0 0 0,-1 1 0 0 0,-5 22-1 0 0,3-22 7 0 0,2 1 0 0 0,-1 0 1 0 0,2 0-1 0 0,0 0 0 0 0,1 25 0 0 0,0-38-610 0 0,0-1 0 0 0,0 0 0 0 0,0 1-1 0 0,0-1 1 0 0,0 1 0 0 0,0-1 0 0 0,0 1 0 0 0,0-1 0 0 0,0 0 0 0 0,0 1 0 0 0,0-1 0 0 0,0 1 0 0 0,0-1 0 0 0,0 1 0 0 0,0-1 0 0 0,1 0 0 0 0,-1 1 0 0 0,0-1 0 0 0,0 1 0 0 0,0-1 0 0 0,1 0 0 0 0,-1 1 0 0 0,0-1 0 0 0,0 0 0 0 0,1 1 0 0 0,-1-1-1 0 0,0 0 1 0 0,1 1 0 0 0,-1-1 0 0 0,0 0 0 0 0,1 0 0 0 0,-1 0 0 0 0,0 1 0 0 0,1-1 0 0 0,-1 0 0 0 0,1 0 0 0 0,-1 0 0 0 0,1 1 0 0 0,0-3-347 0 0,0 1 0 0 0,1 0-1 0 0,-1-1 1 0 0,0 1 0 0 0,-1-1 0 0 0,1 1 0 0 0,0-1-1 0 0,0 0 1 0 0,-1 1 0 0 0,1-1 0 0 0,0-3 0 0 0,4-10-1861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4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431 184 772 0 0,'0'0'6191'0'0,"-2"-4"-5543"0"0,-11-15 400 0 0,-1 1 1 0 0,0 0 0 0 0,-2 1 0 0 0,-25-22 0 0 0,32 31-902 0 0,0 1 0 0 0,-1-1 0 0 0,0 2 0 0 0,-1-1 0 0 0,0 2 0 0 0,1-1 0 0 0,-2 1 0 0 0,1 1 0 0 0,-1 0 0 0 0,-17-3 0 0 0,22 6-99 0 0,-1 0 0 0 0,1 1 1 0 0,-1 0-1 0 0,0 1 0 0 0,1 0 0 0 0,-1 0 1 0 0,1 0-1 0 0,0 1 0 0 0,-1 0 0 0 0,1 1 1 0 0,0-1-1 0 0,0 1 0 0 0,0 1 0 0 0,1-1 0 0 0,-1 1 1 0 0,1 1-1 0 0,0-1 0 0 0,0 1 0 0 0,0 0 1 0 0,-9 11-1 0 0,10-11-26 0 0,1 0-1 0 0,0 1 1 0 0,0 0 0 0 0,0 0-1 0 0,1 0 1 0 0,0 0 0 0 0,0 0-1 0 0,1 1 1 0 0,0-1 0 0 0,0 1-1 0 0,0 0 1 0 0,1 0 0 0 0,0 0-1 0 0,0-1 1 0 0,0 1 0 0 0,1 0-1 0 0,0 0 1 0 0,1 0 0 0 0,0 0-1 0 0,0 0 1 0 0,0 0 0 0 0,5 12-1 0 0,1-1 34 0 0,0 0-1 0 0,2-1 0 0 0,0 0 0 0 0,1 0 1 0 0,22 27-1 0 0,-27-38-34 0 0,1 1-1 0 0,0-1 1 0 0,1 0-1 0 0,-1 0 1 0 0,1 0 0 0 0,0-1-1 0 0,1 0 1 0 0,-1-1 0 0 0,1 0-1 0 0,0 0 1 0 0,0 0 0 0 0,0-1-1 0 0,1 0 1 0 0,16 3 0 0 0,-20-6-13 0 0,1 0 0 0 0,-1 0 0 0 0,1 0 0 0 0,-1-1 1 0 0,1 0-1 0 0,-1 0 0 0 0,0 0 0 0 0,1-1 0 0 0,-1 1 1 0 0,0-1-1 0 0,0-1 0 0 0,0 1 0 0 0,0-1 1 0 0,-1 0-1 0 0,1 0 0 0 0,-1 0 0 0 0,0 0 0 0 0,1-1 1 0 0,-2 0-1 0 0,1 0 0 0 0,0 0 0 0 0,3-5 0 0 0,4-6 0 0 0,-1-1 0 0 0,0 0 0 0 0,-1 0 0 0 0,-1-1 0 0 0,8-21 0 0 0,-13 27-2 0 0,-1 0 1 0 0,0 0-1 0 0,0-1 0 0 0,-1 1 1 0 0,-1-1-1 0 0,0 1 0 0 0,0-1 1 0 0,-1 1-1 0 0,-1 0 0 0 0,0-1 1 0 0,0 1-1 0 0,-1 0 0 0 0,-9-21 1 0 0,12 31 18 0 0,-1 0 1 0 0,1 0-1 0 0,-1 0 1 0 0,1 1-1 0 0,-1-1 1 0 0,1 0-1 0 0,-1 0 1 0 0,0 0-1 0 0,1 1 1 0 0,-1-1-1 0 0,0 0 1 0 0,0 1-1 0 0,0-1 1 0 0,0 1-1 0 0,1-1 1 0 0,-1 1 0 0 0,0-1-1 0 0,-1 1 1 0 0,4 11 86 0 0,1 1 0 0 0,0-1 1 0 0,1 1-1 0 0,0-1 0 0 0,1 0 1 0 0,11 20-1 0 0,48 67 684 0 0,-63-96-779 0 0,13 16 51 0 0,0 0-1 0 0,1-1 1 0 0,1-1 0 0 0,27 23 0 0 0,-41-37-286 0 0,0-1 0 0 0,0 0 0 0 0,0 1 0 0 0,0-1 0 0 0,0 0-1 0 0,0 0 1 0 0,0 0 0 0 0,0 0 0 0 0,1-1 0 0 0,-1 1 0 0 0,0 0 0 0 0,1-1 0 0 0,-1 0 0 0 0,0 1 0 0 0,1-1 0 0 0,-1 0 0 0 0,4-1 0 0 0,-4 1-651 0 0,1-1 1 0 0,-1 0-1 0 0,0 0 0 0 0,1 0 1 0 0,-1 0-1 0 0,0 0 0 0 0,0-1 1 0 0,0 1-1 0 0,0-1 0 0 0,4-3 1 0 0,1-1-2378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217 638 672 0 0,'0'0'3508'0'0,"-9"-41"2445"0"0,6 34-5606 0 0,0 1 0 0 0,-1-1 1 0 0,0 1-1 0 0,0 0 0 0 0,-1 0 0 0 0,1 0 1 0 0,-1 1-1 0 0,-1-1 0 0 0,1 1 0 0 0,-1 0 1 0 0,-12-7-1 0 0,14 10-299 0 0,0 1 1 0 0,0-1-1 0 0,-1 1 1 0 0,1 0-1 0 0,0 1 1 0 0,-1-1-1 0 0,1 1 0 0 0,-1 0 1 0 0,1 0-1 0 0,-1 0 1 0 0,1 1-1 0 0,-1-1 0 0 0,1 1 1 0 0,0 0-1 0 0,0 1 1 0 0,-1-1-1 0 0,1 1 1 0 0,0-1-1 0 0,0 1 0 0 0,0 1 1 0 0,0-1-1 0 0,1 0 1 0 0,-1 1-1 0 0,1 0 1 0 0,-1 0-1 0 0,1 0 0 0 0,0 0 1 0 0,0 0-1 0 0,0 1 1 0 0,1-1-1 0 0,-1 1 0 0 0,1 0 1 0 0,0 0-1 0 0,0 0 1 0 0,0 0-1 0 0,0 0 1 0 0,1 0-1 0 0,0 0 0 0 0,-2 7 1 0 0,3-5-33 0 0,0 1 1 0 0,0-1-1 0 0,0 0 0 0 0,1 0 1 0 0,0 0-1 0 0,0 0 1 0 0,0 0-1 0 0,1 0 1 0 0,0 0-1 0 0,0 0 0 0 0,0-1 1 0 0,1 1-1 0 0,0-1 1 0 0,0 1-1 0 0,1-1 0 0 0,-1 0 1 0 0,1 0-1 0 0,0-1 1 0 0,6 6-1 0 0,-6-6-20 0 0,0-1 0 0 0,0 1-1 0 0,0-1 1 0 0,1 0 0 0 0,0 0 0 0 0,-1-1 0 0 0,1 1 0 0 0,0-1-1 0 0,0 0 1 0 0,0 0 0 0 0,1-1 0 0 0,-1 0 0 0 0,0 0-1 0 0,1 0 1 0 0,-1 0 0 0 0,0-1 0 0 0,1 0 0 0 0,-1 0 0 0 0,1 0-1 0 0,-1-1 1 0 0,1 0 0 0 0,7-2 0 0 0,-9 2-7 0 0,0-1 0 0 0,1 0 1 0 0,-1 0-1 0 0,0 0 0 0 0,0-1 0 0 0,0 1 1 0 0,0-1-1 0 0,-1 0 0 0 0,1 0 0 0 0,-1 0 1 0 0,1 0-1 0 0,-1-1 0 0 0,5-7 1 0 0,-4 4-17 0 0,0 0 0 0 0,0 0 0 0 0,-1 0 1 0 0,0-1-1 0 0,0 0 0 0 0,-1 1 0 0 0,2-13 1 0 0,-1-3-44 0 0,-1-1 0 0 0,-1 1 1 0 0,-1-1-1 0 0,-5-35 0 0 0,-34-182-295 0 0,27 176 310 0 0,-18-108 400 0 0,58 298 1052 0 0,7 83-519 0 0,-1 38-223 0 0,-23-202-1959 0 0,-3-18-2998 0 0,-8-24 3056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5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128 682 500 0 0,'0'-3'407'0'0,"-1"0"0"0"0,0 1 0 0 0,0-1 0 0 0,-1 0-1 0 0,1 0 1 0 0,0 1 0 0 0,-1-1 0 0 0,0 1 0 0 0,0-1 0 0 0,1 1 0 0 0,-1 0 0 0 0,-1 0 0 0 0,1 0-1 0 0,0 0 1 0 0,0 0 0 0 0,-1 0 0 0 0,1 0 0 0 0,-1 1 0 0 0,0 0 0 0 0,1-1 0 0 0,-4 0 0 0 0,3 1 258 0 0,-32 15 1457 0 0,31-10-1983 0 0,0-1 0 0 0,0 1 0 0 0,1 0 0 0 0,-1 0 0 0 0,1 1 0 0 0,0-1 0 0 0,0 1 1 0 0,1-1-1 0 0,-1 1 0 0 0,1 0 0 0 0,0 0 0 0 0,0 0 0 0 0,1 0 0 0 0,-1 0 0 0 0,1 1 0 0 0,0-1 0 0 0,0 0 0 0 0,1 1 0 0 0,0-1 0 0 0,0 0 0 0 0,0 1 0 0 0,2 8 0 0 0,1 2-10 0 0,0-1 0 0 0,0 0 0 0 0,2 0 0 0 0,0 0 0 0 0,1 0 0 0 0,11 19 0 0 0,-15-29-99 0 0,1 0 1 0 0,1-1-1 0 0,-1 0 0 0 0,1 0 0 0 0,-1 0 1 0 0,1 0-1 0 0,1 0 0 0 0,-1-1 0 0 0,0 0 1 0 0,1 0-1 0 0,-1 0 0 0 0,1 0 0 0 0,9 3 0 0 0,-11-5-21 0 0,-1 0 0 0 0,1 0-1 0 0,0 0 1 0 0,-1 0 0 0 0,1-1 0 0 0,0 0-1 0 0,0 1 1 0 0,0-1 0 0 0,-1 0-1 0 0,1 0 1 0 0,0 0 0 0 0,0-1-1 0 0,0 1 1 0 0,-1-1 0 0 0,1 1-1 0 0,0-1 1 0 0,0 0 0 0 0,-1 0-1 0 0,1 0 1 0 0,-1 0 0 0 0,1-1-1 0 0,-1 1 1 0 0,1-1 0 0 0,-1 1-1 0 0,0-1 1 0 0,0 0 0 0 0,3-3-1 0 0,5-8-7 0 0,-1-1 0 0 0,-1 0 0 0 0,0-1 0 0 0,0 1 0 0 0,-2-2 1 0 0,0 1-1 0 0,0-1 0 0 0,-2 1 0 0 0,0-2 0 0 0,2-17 0 0 0,-1 2-24 0 0,-2-1 1 0 0,-2 0-1 0 0,-1-1 1 0 0,-4-35 0 0 0,-8-15 5 0 0,-4 1 1 0 0,-4 0-1 0 0,-33-90 1 0 0,25 53 1055 0 0,27 118-158 0 0,2 9-770 0 0,0 0 0 0 0,0-1 0 0 0,1 1 0 0 0,0-1 0 0 0,3 7 0 0 0,4 14 190 0 0,17 80 521 0 0,87 425 1986 0 0,-96-441-3075 0 0,-2-32-3128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47 163 912 0 0,'0'0'7227'0'0,"-2"3"-6515"0"0,-6 14 57 0 0,1 1-1 0 0,0 0 0 0 0,2 0 0 0 0,0 0 0 0 0,0 1 0 0 0,2 0 0 0 0,-2 24 0 0 0,9-30-212 0 0,4-19-288 0 0,9-26-166 0 0,-7 8-131 0 0,20-51-329 0 0,73-130 1 0 0,-103 204 356 0 0,0 1-1 0 0,1-1 1 0 0,-1 1 0 0 0,0 0 0 0 0,0-1-1 0 0,1 1 1 0 0,-1 0 0 0 0,0-1-1 0 0,1 1 1 0 0,-1 0 0 0 0,0 0-1 0 0,1-1 1 0 0,-1 1 0 0 0,1 0 0 0 0,-1 0-1 0 0,0-1 1 0 0,1 1 0 0 0,-1 0-1 0 0,1 0 1 0 0,-1 0 0 0 0,1 0 0 0 0,-1 0-1 0 0,0 0 1 0 0,1 0 0 0 0,-1 0-1 0 0,1 0 1 0 0,-1 0 0 0 0,1 0-1 0 0,-1 0 1 0 0,1 0 0 0 0,-1 0 0 0 0,0 0-1 0 0,1 0 1 0 0,-1 0 0 0 0,1 1-1 0 0,-1-1 1 0 0,0 0 0 0 0,1 0 0 0 0,-1 0-1 0 0,1 1 1 0 0,-1-1 0 0 0,0 0-1 0 0,1 1 1 0 0,-1-1 0 0 0,0 0-1 0 0,0 1 1 0 0,1-1 0 0 0,-1 0 0 0 0,0 1-1 0 0,0-1 1 0 0,1 1 0 0 0,-1-1-1 0 0,11 20 60 0 0,-2 5 105 0 0,10 45 0 0 0,-14-49-120 0 0,0-1-1 0 0,1 1 1 0 0,18 37-1 0 0,-14-38-236 0 0,23 37-909 0 0,-31-54 670 0 0,1 1-1 0 0,-1-1 1 0 0,1 0 0 0 0,0-1 0 0 0,-1 1 0 0 0,1 0 0 0 0,1-1 0 0 0,-1 1 0 0 0,0-1 0 0 0,1 0-1 0 0,-1 0 1 0 0,1-1 0 0 0,4 3 0 0 0,-4-4-2711 0 0,6 0 242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6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28 320 0 0,'-3'-3'511'0'0,"0"0"0"0"0,0 1 1 0 0,-1-1-1 0 0,1 1 0 0 0,0 0 0 0 0,-1 0 0 0 0,0 0 0 0 0,1 0 0 0 0,-1 1 1 0 0,0 0-1 0 0,0-1 0 0 0,0 1 0 0 0,0 1 0 0 0,-7-2 0 0 0,9 2 59 0 0,0 2-15 0 0,0 0-438 0 0,0 0 0 0 0,0 0 0 0 0,1 0 0 0 0,-1 0 0 0 0,1 1 0 0 0,-1-1 0 0 0,1 1 0 0 0,0-1 0 0 0,0 1 0 0 0,0 0 0 0 0,0-1 0 0 0,1 1 0 0 0,-1 0 0 0 0,1-1 0 0 0,-1 1 0 0 0,1 0 0 0 0,0 0 0 0 0,0-1 0 0 0,0 1 0 0 0,1 0 0 0 0,-1 0 0 0 0,1-1 0 0 0,-1 1 0 0 0,2 4 0 0 0,3 9 328 0 0,0 1 1 0 0,11 25-1 0 0,-15-39-408 0 0,0-1 1 0 0,0 0-1 0 0,0 0 0 0 0,0 0 1 0 0,0 0-1 0 0,0-1 0 0 0,0 1 0 0 0,1 0 1 0 0,-1 0-1 0 0,1-1 0 0 0,-1 1 0 0 0,1-1 1 0 0,0 1-1 0 0,0-1 0 0 0,-1 0 1 0 0,1 1-1 0 0,3 0 0 0 0,-3-2-15 0 0,-1 1 1 0 0,1-1-1 0 0,0 0 1 0 0,-1 0-1 0 0,1 0 0 0 0,-1 0 1 0 0,1 0-1 0 0,-1 0 1 0 0,1-1-1 0 0,-1 1 0 0 0,1 0 1 0 0,-1-1-1 0 0,1 1 1 0 0,-1-1-1 0 0,1 1 0 0 0,-1-1 1 0 0,0 0-1 0 0,1 0 1 0 0,0-1-1 0 0,3-1-4 0 0,-1-1 0 0 0,0 0 0 0 0,0 0 0 0 0,-1-1 0 0 0,1 1 0 0 0,-1-1 0 0 0,0 1 0 0 0,0-1 0 0 0,-1 0 1 0 0,1 0-1 0 0,-1 0 0 0 0,2-7 0 0 0,-2 2 25 0 0,0 0 1 0 0,-1-1-1 0 0,0 0 1 0 0,-1 1-1 0 0,-1-21 1 0 0,1 30 630 0 0,0 10-718 0 0,0-1-1 0 0,1 1 1 0 0,1 0 0 0 0,-1 0-1 0 0,1 0 1 0 0,1-1 0 0 0,0 1-1 0 0,0-1 1 0 0,0 0 0 0 0,1 0-1 0 0,1 0 1 0 0,-1 0 0 0 0,1-1-1 0 0,0 0 1 0 0,10 11 0 0 0,-14-18-90 0 0,0 0 1 0 0,-1 0-1 0 0,1 1 1 0 0,0-1 0 0 0,0 0-1 0 0,0 0 1 0 0,-1 0-1 0 0,1 0 1 0 0,0 0 0 0 0,0 0-1 0 0,0 0 1 0 0,0 0-1 0 0,-1 0 1 0 0,1 0 0 0 0,0-1-1 0 0,0 1 1 0 0,0 0-1 0 0,-1 0 1 0 0,1-1 0 0 0,0 1-1 0 0,0-1 1 0 0,-1 1-1 0 0,1 0 1 0 0,0-1 0 0 0,-1 1-1 0 0,1-1 1 0 0,-1 0-1 0 0,1 1 1 0 0,0-1 0 0 0,-1 0-1 0 0,1 1 1 0 0,-1-2-1 0 0,2 1 366 0 0,-1 0-468 0 0,0 0-1 0 0,0 0 0 0 0,0 0 0 0 0,0 0 0 0 0,0 0 1 0 0,0 0-1 0 0,0-1 0 0 0,0 1 0 0 0,0 0 1 0 0,0-1-1 0 0,-1 1 0 0 0,1 0 0 0 0,-1-1 1 0 0,1 1-1 0 0,0-3 0 0 0,0-1-2307 0 0,4-8 38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7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1 117 300 0 0,'7'-3'718'0'0,"-3"4"2451"0"0,0 4-2621 0 0,-1 0 0 0 0,1-1 1 0 0,-1 2-1 0 0,0-1 0 0 0,-1 0 0 0 0,1 1 0 0 0,-1-1 0 0 0,0 1 1 0 0,1 8-1 0 0,0-6 49 0 0,-1 0 0 0 0,1 0 0 0 0,1 0 0 0 0,7 14 0 0 0,-10-22-569 0 0,-1 1 1 0 0,1-1 0 0 0,0 0-1 0 0,-1 0 1 0 0,1 0-1 0 0,0 0 1 0 0,-1 0 0 0 0,1 0-1 0 0,0 0 1 0 0,-1 0-1 0 0,1 0 1 0 0,0 0-1 0 0,-1 0 1 0 0,1 0 0 0 0,0-1-1 0 0,-1 1 1 0 0,1 0-1 0 0,-1 0 1 0 0,1-1 0 0 0,0 1-1 0 0,-1 0 1 0 0,1-1-1 0 0,-1 1 1 0 0,1-1 0 0 0,-1 1-1 0 0,1-1 1 0 0,-1 1-1 0 0,1-1 1 0 0,-1 1-1 0 0,0-1 1 0 0,1 1 0 0 0,-1-1-1 0 0,0 0 1 0 0,1 1-1 0 0,-1-2 1 0 0,16-20-89 0 0,-8 5-2 0 0,-6 14 44 0 0,0 0-1 0 0,-1-1 1 0 0,1 1-1 0 0,-1 0 1 0 0,0-1-1 0 0,0 1 1 0 0,0-1-1 0 0,0 1 1 0 0,0-5 0 0 0,-1 8 19 0 0,0 0 0 0 0,0 0 1 0 0,0 0-1 0 0,0 1 0 0 0,0-1 1 0 0,1 0-1 0 0,-1 0 1 0 0,0 0-1 0 0,0 0 0 0 0,0 0 1 0 0,0 1-1 0 0,0-1 0 0 0,0 0 1 0 0,0 0-1 0 0,1 0 0 0 0,-1 0 1 0 0,0 0-1 0 0,0 0 1 0 0,0 0-1 0 0,0 0 0 0 0,1 1 1 0 0,-1-1-1 0 0,0 0 0 0 0,0 0 1 0 0,0 0-1 0 0,0 0 1 0 0,1 0-1 0 0,-1 0 0 0 0,0 0 1 0 0,0 0-1 0 0,0 0 0 0 0,0 0 1 0 0,1 0-1 0 0,-1 0 0 0 0,0 0 1 0 0,0 0-1 0 0,0 0 1 0 0,0 0-1 0 0,1 0 0 0 0,-1-1 1 0 0,0 1-1 0 0,0 0 0 0 0,0 0 1 0 0,0 0-1 0 0,1 0 1 0 0,-1 0-1 0 0,0 0 0 0 0,0 0 1 0 0,0 0-1 0 0,0-1 0 0 0,0 1 1 0 0,0 0-1 0 0,0 0 0 0 0,1 0 1 0 0,-1 0-1 0 0,0 0 1 0 0,0-1-1 0 0,0 1 0 0 0,0 0 1 0 0,0 0-1 0 0,0 0 0 0 0,0 0 1 0 0,0-1-1 0 0,0 1 1 0 0,0 0-1 0 0,0 0 0 0 0,0 0 1 0 0,0-1-1 0 0,0 1 0 0 0,10 11 183 0 0,-10-11-204 0 0,24 62 785 0 0,-23-60-739 0 0,0 1 0 0 0,0-1 0 0 0,1 0 0 0 0,-1 0 0 0 0,0 0-1 0 0,1-1 1 0 0,0 1 0 0 0,-1 0 0 0 0,1 0 0 0 0,0-1 0 0 0,0 1 0 0 0,0-1 0 0 0,0 0 0 0 0,0 1 0 0 0,0-1 0 0 0,0 0 0 0 0,0 0 0 0 0,1 0 0 0 0,-1-1 0 0 0,3 2 0 0 0,-3-2 6 0 0,1-2-31 0 0,5-5-82 0 0,0 1 0 0 0,0-2 0 0 0,-1 1 0 0 0,0-1 0 0 0,-1 0 0 0 0,8-12 0 0 0,-13 20 72 0 0,-1-1 1 0 0,0 1-1 0 0,1-1 1 0 0,-1 0-1 0 0,1 1 0 0 0,-1-1 1 0 0,1 1-1 0 0,-1-1 1 0 0,1 1-1 0 0,0-1 0 0 0,-1 1 1 0 0,1-1-1 0 0,0 1 1 0 0,-1 0-1 0 0,1-1 0 0 0,0 1 1 0 0,-1 0-1 0 0,1 0 1 0 0,0-1-1 0 0,0 1 1 0 0,-1 0-1 0 0,1 0 0 0 0,0 0 1 0 0,0 0-1 0 0,-1 0 1 0 0,1 0-1 0 0,0 0 0 0 0,0 0 1 0 0,-1 0-1 0 0,1 1 1 0 0,0-1-1 0 0,0 0 0 0 0,-1 0 1 0 0,1 1-1 0 0,0-1 1 0 0,-1 0-1 0 0,1 1 0 0 0,0-1 1 0 0,-1 0-1 0 0,1 1 1 0 0,-1-1-1 0 0,1 1 0 0 0,-1 0 1 0 0,1-1-1 0 0,-1 1 1 0 0,1 0-1 0 0,29 38 46 0 0,-17-20-35 0 0,-6-12-34 0 0,-4-3-237 0 0,1-1 0 0 0,-1 1 1 0 0,0-1-1 0 0,1 0 0 0 0,0 0 1 0 0,0-1-1 0 0,0 1 0 0 0,8 3 0 0 0,-11-6-420 0 0,20-26-3616 0 0,-20 22 4003 0 0,1-1 0 0 0,0 1 0 0 0,0 0 0 0 0,0-1 0 0 0,0 1 0 0 0,4-4 0 0 0,-5 7 476 0 0,0 0-73 0 0,0 0-1 0 0,-1 1 1 0 0,1-1 0 0 0,0 1 0 0 0,-1-1-1 0 0,1 1 1 0 0,0-1 0 0 0,0 1 0 0 0,-1-1-1 0 0,1 1 1 0 0,0 0 0 0 0,0-1 0 0 0,0 1 0 0 0,0 0-1 0 0,0 0 1 0 0,-1 0 0 0 0,1-1 0 0 0,0 1-1 0 0,0 0 1 0 0,0 0 0 0 0,0 1 0 0 0,0-1 0 0 0,0 0-1 0 0,0 0 1 0 0,-1 0 0 0 0,1 0 0 0 0,1 1-1 0 0,7 1 178 0 0,0 0 0 0 0,-1-1 0 0 0,1 0 0 0 0,0-1 0 0 0,0 0 0 0 0,0 0 0 0 0,0-1-1 0 0,-1 0 1 0 0,1-1 0 0 0,0 1 0 0 0,-1-2 0 0 0,1 1 0 0 0,-1-1 0 0 0,13-7 0 0 0,-18 8-221 0 0,0 0 0 0 0,0-1 0 0 0,0 1 1 0 0,0-1-1 0 0,-1 0 0 0 0,0 0 0 0 0,1 0 1 0 0,-1 0-1 0 0,0 0 0 0 0,0 0 0 0 0,-1-1 1 0 0,1 1-1 0 0,-1-1 0 0 0,0 1 0 0 0,0-1 1 0 0,0 1-1 0 0,0-1 0 0 0,0 0 0 0 0,-1 1 1 0 0,0-1-1 0 0,0 0 0 0 0,0 0 0 0 0,0 1 1 0 0,-1-6-1 0 0,0 3 35 0 0,1 0 0 0 0,-2-1-1 0 0,1 1 1 0 0,-1 0 0 0 0,0 1 0 0 0,0-1 0 0 0,0 0 0 0 0,-1 0 0 0 0,0 1 0 0 0,0-1 0 0 0,-1 1 0 0 0,1 0-1 0 0,-8-8 1 0 0,9 11-36 0 0,1 1 0 0 0,-1-1 0 0 0,1 1 0 0 0,-1 0 0 0 0,1 0 0 0 0,-1-1 0 0 0,0 1 0 0 0,1 0 0 0 0,-1 0 0 0 0,0 1 0 0 0,0-1-1 0 0,0 0 1 0 0,0 1 0 0 0,0-1 0 0 0,0 1 0 0 0,0-1 0 0 0,1 1 0 0 0,-1 0 0 0 0,-1 0 0 0 0,1 0 0 0 0,0 0 0 0 0,-2 0 0 0 0,3 1-23 0 0,-1 0 0 0 0,0 0 0 0 0,0 0 0 0 0,0 1 0 0 0,1-1 0 0 0,-1 0 1 0 0,1 0-1 0 0,-1 1 0 0 0,1-1 0 0 0,-1 1 0 0 0,1 0 0 0 0,0-1 0 0 0,0 1 1 0 0,-1 0-1 0 0,2 0 0 0 0,-1 0 0 0 0,-1 2 0 0 0,-1 4 9 0 0,0 0-1 0 0,1 0 1 0 0,0 0-1 0 0,1 0 1 0 0,-1 1-1 0 0,2-1 1 0 0,-1 0-1 0 0,1 1 1 0 0,1 8 0 0 0,2-1-115 0 0,0-1 1 0 0,1 0 0 0 0,0 0 0 0 0,2-1 0 0 0,0 1 0 0 0,0-1 0 0 0,1-1 0 0 0,1 1-1 0 0,0-1 1 0 0,13 15 0 0 0,-19-25-330 0 0,0 0 0 0 0,0 0 0 0 0,1-1 1 0 0,-1 1-1 0 0,1-1 0 0 0,0 1 0 0 0,0-1 0 0 0,4 3 0 0 0,8-1-6116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54 600 0 0,'9'-7'1830'0'0,"-7"6"-1244"0"0,-1 0 0 0 0,1 0 0 0 0,-1 0 1 0 0,1 0-1 0 0,-1 0 0 0 0,1-1 0 0 0,-1 1 1 0 0,0-1-1 0 0,1 1 0 0 0,-1-1 0 0 0,0 1 1 0 0,0-1-1 0 0,0 0 0 0 0,-1 1 0 0 0,1-1 1 0 0,1-4 2238 0 0,-13-7-3374 0 0,8 7-2108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0:5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1296 0 0,'0'0'1688'0'0,"-3"2"-879"0"0,-3 2-296 0 0,1 1 0 0 0,-1 0 0 0 0,1 0 0 0 0,0 0 1 0 0,0 1-1 0 0,0 0 0 0 0,1 0 0 0 0,0 0 0 0 0,0 0 0 0 0,-3 9 0 0 0,-5 13 476 0 0,-11 35 0 0 0,10-23-348 0 0,1 3-154 0 0,1 0 1 0 0,3 1-1 0 0,1 0 0 0 0,3 1 1 0 0,1 47-1 0 0,2-68-311 0 0,0 220 1461 0 0,4-210-1478 0 0,0 0 1 0 0,2-1-1 0 0,2 0 0 0 0,1 0 1 0 0,14 37-1 0 0,-14-50-326 0 0,1-1-1 0 0,23 36 1 0 0,-26-45-1233 0 0,1-2 1 0 0,0 1-1 0 0,0-1 1 0 0,11 9 0 0 0,-3-15-6063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0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128 241 56 0 0,'0'0'3243'0'0,"26"-15"13261"0"0,-26 9-17553 0 0,0 4 1607 0 0,-1 2-532 0 0,0-1 0 0 0,0 1 0 0 0,0-1 0 0 0,0 0-1 0 0,0 0 1 0 0,0 1 0 0 0,0-1 0 0 0,0 0 0 0 0,0 0-1 0 0,1 0 1 0 0,-1 0 0 0 0,-1-2 0 0 0,19-69-21 0 0,-11 52 15 0 0,-1 0 0 0 0,4-31-1 0 0,-8 41-21 0 0,1-1 12 0 0,0 2-8 0 0,0-3 216 0 0,-2 17-35 0 0,-4 34 144 0 0,-1 17 212 0 0,5 220 1182 0 0,7-143-1040 0 0,-7-129-649 0 0,0-1 0 0 0,0 1 0 0 0,0 0 0 0 0,-1 0 0 0 0,0 0 1 0 0,1-1-1 0 0,-4 8 0 0 0,3-8 6 0 0,1-2 56 0 0,-10-3-75 0 0,-1-1 0 0 0,1 0 0 0 0,0-1 0 0 0,-11-5 0 0 0,-21-7-18 0 0,34 14-8 0 0,1 0 0 0 0,0 1 0 0 0,0 0 0 0 0,-13 0 1 0 0,17 1-5 0 0,-9 1-23 0 0,12-1 32 0 0,0 0 0 0 0,0 0 0 0 0,-1 0 0 0 0,1 0 0 0 0,0 0 1 0 0,0 0-1 0 0,0 0 0 0 0,-1 0 0 0 0,1 0 0 0 0,0 0 0 0 0,0 0 0 0 0,0 0 0 0 0,-1 0 0 0 0,1-1 0 0 0,0 2 0 0 0,0-1 1 0 0,0 0-1 0 0,-1 0 0 0 0,1 0 0 0 0,0 0 0 0 0,0 0 0 0 0,0 0 0 0 0,0 0 0 0 0,-1 0 0 0 0,1 0 0 0 0,0 0 0 0 0,0 0 1 0 0,0 0-1 0 0,-1 0 0 0 0,1 1 0 0 0,0-1 0 0 0,0 0 0 0 0,0 0 0 0 0,0 0 0 0 0,0 0 0 0 0,0 0 0 0 0,-1 1 1 0 0,1-1-1 0 0,0 0 0 0 0,0 0 0 0 0,0 0 0 0 0,0 1 0 0 0,0-1 0 0 0,0 0 0 0 0,0 0 0 0 0,0 0 0 0 0,0 0 0 0 0,0 1 1 0 0,0-1-1 0 0,0 0 0 0 0,0 0 0 0 0,0 0 0 0 0,0 1 0 0 0,0-1 0 0 0,15 9 43 0 0,1-1 0 0 0,1-1 0 0 0,-1-1-1 0 0,1 0 1 0 0,0-1 0 0 0,1-1 0 0 0,-1-1 0 0 0,1 0 0 0 0,-1-1-1 0 0,1-1 1 0 0,0 0 0 0 0,34-5 0 0 0,-38 0 1530 0 0,-6-5-7347 0 0,-8 8 5020 0 0,0 0 1 0 0,0 0-1 0 0,0 0 1 0 0,0 0-1 0 0,0 0 0 0 0,0 0 1 0 0,0-1-1 0 0,0 1 0 0 0,-1 0 1 0 0,1 0-1 0 0,-1 0 1 0 0,1 0-1 0 0,0 1 0 0 0,-1-1 1 0 0,-1-2-1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08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96 0 0,'0'0'4363'0'0,"1"1"-4156"0"0,-1-1-1 0 0,1 1 1 0 0,0-1 0 0 0,0 1-1 0 0,0 0 1 0 0,-1-1-1 0 0,1 1 1 0 0,0 0 0 0 0,-1-1-1 0 0,1 1 1 0 0,-1 0-1 0 0,1 0 1 0 0,-1 0 0 0 0,1 0-1 0 0,-1-1 1 0 0,1 2-1 0 0,-34 108 5025 0 0,-10 1-4956 0 0,29-77-1253 0 0,-2 6-5939 0 0,11-30 3775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1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43 40 0 0,'0'-3'137'0'0,"-1"1"202"0"0,1 0 0 0 0,-1 0 1 0 0,1 0-1 0 0,0 0 0 0 0,0 0 0 0 0,0 0 1 0 0,0 0-1 0 0,0 0 0 0 0,1 0 1 0 0,-1 0-1 0 0,0 0 0 0 0,1 0 0 0 0,-1 0 1 0 0,1 0-1 0 0,0 1 0 0 0,0-1 1 0 0,2-3-1 0 0,-2 4 235 0 0,6 8-204 0 0,4 2-80 0 0,1 15-713 0 0,-1 1 0 0 0,-1 1 0 0 0,-2 0 0 0 0,6 27 0 0 0,-11-43 256 0 0,1 8 317 0 0,-1 0 1 0 0,-1 0-1 0 0,1 28 0 0 0,-10-9 1911 0 0,5-27 679 0 0,4-15-2589 0 0,3-8-60 0 0,0 0 0 0 0,1 1 0 0 0,1-1 0 0 0,0 2 0 0 0,0-1 0 0 0,2 1 0 0 0,-1 0 0 0 0,1 0 0 0 0,1 1 0 0 0,13-11 0 0 0,-22 21-86 0 0,0-1 0 0 0,0 0 1 0 0,0 0-1 0 0,1 1 0 0 0,-1-1 0 0 0,0 1 1 0 0,1-1-1 0 0,-1 1 0 0 0,0 0 0 0 0,1-1 1 0 0,-1 1-1 0 0,1 0 0 0 0,-1 0 0 0 0,0 0 1 0 0,1 0-1 0 0,-1 0 0 0 0,1 0 1 0 0,-1 1-1 0 0,0-1 0 0 0,1 0 0 0 0,-1 1 1 0 0,0-1-1 0 0,1 1 0 0 0,-1-1 0 0 0,0 1 1 0 0,0-1-1 0 0,1 1 0 0 0,-1 0 0 0 0,0 0 1 0 0,0 0-1 0 0,0 0 0 0 0,0 0 1 0 0,0 0-1 0 0,0 0 0 0 0,0 0 0 0 0,0 0 1 0 0,-1 0-1 0 0,1 0 0 0 0,1 2 0 0 0,3 7 7 0 0,0 0 0 0 0,0 0 0 0 0,7 20-1 0 0,-8-18 4 0 0,-3-9-20 0 0,1 0-1 0 0,-1 0 0 0 0,1 0 0 0 0,-1 0 0 0 0,1 0 0 0 0,0 0 1 0 0,0 0-1 0 0,0 0 0 0 0,1-1 0 0 0,-1 1 0 0 0,1-1 0 0 0,-1 0 1 0 0,1 0-1 0 0,0 0 0 0 0,3 2 0 0 0,-4-3-11 0 0,0 0 1 0 0,0-1-1 0 0,0 1 0 0 0,0-1 1 0 0,0 0-1 0 0,0 0 0 0 0,0 0 1 0 0,0 0-1 0 0,0 0 0 0 0,0 0 0 0 0,0 0 1 0 0,0 0-1 0 0,0-1 0 0 0,1 1 1 0 0,-2-1-1 0 0,1 0 0 0 0,0 1 1 0 0,0-1-1 0 0,0 0 0 0 0,0 0 1 0 0,0 0-1 0 0,-1-1 0 0 0,1 1 0 0 0,0 0 1 0 0,-1-1-1 0 0,2-1 0 0 0,4-3-18 0 0,-1 1 0 0 0,-1-1 0 0 0,1-1-1 0 0,-1 1 1 0 0,0-1 0 0 0,-1 0-1 0 0,0 0 1 0 0,0 0 0 0 0,0-1 0 0 0,-1 0-1 0 0,0 1 1 0 0,0-1 0 0 0,2-13-1 0 0,-5 20 45 0 0,1-1-1 0 0,-1 1 1 0 0,0 0 0 0 0,0 0-1 0 0,0 0 1 0 0,0 0-1 0 0,0 0 1 0 0,0 0-1 0 0,0-1 1 0 0,0 1 0 0 0,0 0-1 0 0,-1 0 1 0 0,1 0-1 0 0,0 0 1 0 0,-1 0-1 0 0,1 0 1 0 0,-1-1-1 0 0,0 2 4 0 0,1 0-1 0 0,-1 0 0 0 0,1 0 1 0 0,0 0-1 0 0,-1 0 0 0 0,1 0 1 0 0,-1 0-1 0 0,1 0 0 0 0,-1 0 1 0 0,1 0-1 0 0,-1 1 0 0 0,1-1 1 0 0,0 0-1 0 0,-1 0 0 0 0,1 1 1 0 0,-1-1-1 0 0,1 0 0 0 0,0 0 1 0 0,-1 1-1 0 0,1-1 0 0 0,0 0 1 0 0,-1 1-1 0 0,1-1 0 0 0,0 1 1 0 0,0-1-1 0 0,-1 1 0 0 0,-3 4 47 0 0,1 0 0 0 0,0 0 0 0 0,0 1 0 0 0,0-1 0 0 0,-2 7 0 0 0,2-5-24 0 0,1 0 1 0 0,0 0 0 0 0,1 0-1 0 0,0 0 1 0 0,0 0 0 0 0,0 0-1 0 0,1 0 1 0 0,0 0-1 0 0,1 0 1 0 0,-1 1 0 0 0,1-1-1 0 0,1 0 1 0 0,-1 0 0 0 0,1-1-1 0 0,0 1 1 0 0,4 7-1 0 0,-6-14-31 0 0,0 0-1 0 0,0 1 1 0 0,1-1-1 0 0,-1 1 0 0 0,0-1 1 0 0,1 0-1 0 0,-1 1 0 0 0,0-1 1 0 0,1 0-1 0 0,-1 0 0 0 0,0 1 1 0 0,1-1-1 0 0,-1 0 0 0 0,0 0 1 0 0,1 0-1 0 0,-1 1 0 0 0,1-1 1 0 0,-1 0-1 0 0,1 0 1 0 0,-1 0-1 0 0,1 0 0 0 0,-1 0 1 0 0,0 0-1 0 0,1 0 0 0 0,-1 0 1 0 0,1 0-1 0 0,-1 0 0 0 0,1 0 1 0 0,-1 0-1 0 0,1 0 0 0 0,-1 0 1 0 0,0 0-1 0 0,1-1 0 0 0,-1 1 1 0 0,1 0-1 0 0,-1 0 1 0 0,0 0-1 0 0,1-1 0 0 0,-1 1 1 0 0,0 0-1 0 0,1-1 0 0 0,-1 1 1 0 0,1-1-1 0 0,14-15 36 0 0,-11 8-11 0 0,-3 6-25 0 0,0 0-1 0 0,-1 0 1 0 0,1 0-1 0 0,0 0 1 0 0,0 1-1 0 0,0-1 1 0 0,0 0-1 0 0,0 1 1 0 0,1-1-1 0 0,-1 1 1 0 0,0-1-1 0 0,1 1 1 0 0,-1 0-1 0 0,1 0 1 0 0,-1-1-1 0 0,1 1 1 0 0,3-1-1 0 0,-4 3 1 0 0,1 0 0 0 0,-1 0-1 0 0,0 0 1 0 0,0 0 0 0 0,1 1-1 0 0,-1-1 1 0 0,0 0-1 0 0,0 1 1 0 0,-1-1 0 0 0,1 1-1 0 0,1 1 1 0 0,9 17 38 0 0,-1 0 0 0 0,0 1 1 0 0,-1 0-1 0 0,-2 0 0 0 0,6 26 0 0 0,4 8 147 0 0,-8-27 47 0 0,0 2-1 0 0,7 55 1 0 0,-14-73-119 0 0,-1 1-1 0 0,-1 0 1 0 0,0-1-1 0 0,-1 1 1 0 0,-1 0-1 0 0,0-1 1 0 0,0 1 0 0 0,-1-1-1 0 0,-7 19 1 0 0,7-24-49 0 0,0 0 0 0 0,-1 0 0 0 0,1 0 1 0 0,-1-1-1 0 0,-1 1 0 0 0,1-1 0 0 0,-1 0 0 0 0,0-1 1 0 0,-1 1-1 0 0,1-1 0 0 0,-10 7 0 0 0,11-9-42 0 0,1-1 0 0 0,-1 0 0 0 0,0-1-1 0 0,0 1 1 0 0,0 0 0 0 0,0-1 0 0 0,0 0-1 0 0,0 0 1 0 0,-1 0 0 0 0,1-1-1 0 0,0 1 1 0 0,0-1 0 0 0,-1 0 0 0 0,1-1-1 0 0,0 1 1 0 0,-1 0 0 0 0,1-1 0 0 0,0 0-1 0 0,0 0 1 0 0,0-1 0 0 0,-8-2-1 0 0,0-3-8 0 0,0 0-1 0 0,1-1 1 0 0,0 0-1 0 0,0-1 0 0 0,1 0 1 0 0,0-1-1 0 0,0 0 1 0 0,1 0-1 0 0,0-1 0 0 0,1 0 1 0 0,1-1-1 0 0,0 1 0 0 0,0-2 1 0 0,1 1-1 0 0,-7-19 1 0 0,12 27-66 0 0,-1 1 1 0 0,1-1 0 0 0,0 0 0 0 0,0 0 0 0 0,0 1 0 0 0,1-1-1 0 0,-1 0 1 0 0,1 0 0 0 0,0 0 0 0 0,0 0 0 0 0,0 0 0 0 0,1 0-1 0 0,-1 0 1 0 0,1 0 0 0 0,0 1 0 0 0,0-1 0 0 0,0 0 0 0 0,1 0-1 0 0,-1 1 1 0 0,4-6 0 0 0,-2 5-459 0 0,0 0 0 0 0,0-1 0 0 0,1 2 0 0 0,0-1 0 0 0,7-6-1 0 0,29-14-6192 0 0,-22 13 3523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08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1 460 0 0,'0'0'6354'0'0,"-3"4"-5771"0"0,-1 5-266 0 0,-1-1-1 0 0,1 1 1 0 0,1 0-1 0 0,-1 1 1 0 0,2-1 0 0 0,-1 1-1 0 0,1-1 1 0 0,-1 16-1 0 0,1 19-1601 0 0,4-32 282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0 684 0 0,'0'0'5137'0'0,"1"4"-4377"0"0,0 17 265 0 0,-2 0 0 0 0,0-1 0 0 0,-5 30 1 0 0,1-8-1272 0 0,6-10-915 0 0,1-14-3712 0 0,0-4 2395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09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8 309 616 0 0,'1'18'1801'0'0,"0"0"-1"0"0,0 1 1 0 0,-2-1-1 0 0,-4 27 1 0 0,1-9 415 0 0,4-34-1883 0 0,20-81 1578 0 0,-10 2-1797 0 0,-4 20-69 0 0,3 1 0 0 0,17-59 0 0 0,-9 69-60 0 0,-15 43 30 0 0,-1 1 0 0 0,1-1 0 0 0,-1 1-1 0 0,1-1 1 0 0,0 1 0 0 0,0 0 0 0 0,0-1-1 0 0,0 1 1 0 0,0 0 0 0 0,1 0 0 0 0,-1 1-1 0 0,1-1 1 0 0,3-2 0 0 0,-4 4 14 0 0,0-1-1 0 0,-1 1 1 0 0,1 0-1 0 0,0 0 1 0 0,-1 0-1 0 0,1 0 1 0 0,0 0-1 0 0,-1 0 1 0 0,1 0 0 0 0,0 1-1 0 0,-1-1 1 0 0,1 1-1 0 0,-1-1 1 0 0,1 1-1 0 0,0-1 1 0 0,-1 1-1 0 0,1 0 1 0 0,-1 0-1 0 0,0 0 1 0 0,1 0 0 0 0,-1 0-1 0 0,0 0 1 0 0,0 0-1 0 0,1 0 1 0 0,0 2-1 0 0,2 1 72 0 0,0 0 0 0 0,0 1 0 0 0,-1 0 0 0 0,1 0 0 0 0,2 5-1 0 0,1 8 143 0 0,0 0 0 0 0,-1 0 0 0 0,-1 1 0 0 0,-1 0 0 0 0,-1 0 0 0 0,-1 0 0 0 0,1 37 0 0 0,-1-24-36 0 0,-2 0 84 0 0,-5 43 1 0 0,3-56-323 0 0,2-17 52 0 0,0 2-280 0 0,-1 0 0 0 0,1 1-1 0 0,0-1 1 0 0,-1 0 0 0 0,0 0-1 0 0,0 0 1 0 0,-1 0 0 0 0,1 0-1 0 0,-1 0 1 0 0,-3 5 0 0 0,-1-9-3006 0 0,0 2 1821 0 0,0-4-2874 0 0,-8-4 564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10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5 549 564 0 0,'-1'0'171'0'0,"1"0"-1"0"0,0 0 1 0 0,-1 1-1 0 0,1-1 0 0 0,0 0 1 0 0,0 0-1 0 0,-1 1 1 0 0,1-1-1 0 0,0 0 1 0 0,0 1-1 0 0,-1-1 1 0 0,1 0-1 0 0,0 1 1 0 0,0-1-1 0 0,0 0 1 0 0,0 1-1 0 0,0-1 1 0 0,0 0-1 0 0,-1 1 1 0 0,1-1-1 0 0,0 0 1 0 0,0 1-1 0 0,0-1 1 0 0,0 1-1 0 0,0-1 1 0 0,0 0-1 0 0,0 1 1 0 0,1-1-1 0 0,-1 0 1 0 0,0 1-1 0 0,0-1 1 0 0,0 0-1 0 0,0 1 1 0 0,0-1-1 0 0,0 0 1 0 0,1 1-1 0 0,-1-1 1 0 0,0 0-1 0 0,0 1 0 0 0,1-1 1 0 0,-1 0-1 0 0,0 1 1 0 0,21 2 2793 0 0,24-7-1431 0 0,-17-5-1228 0 0,1-1-1 0 0,-1-2 1 0 0,-1 0-1 0 0,0-2 0 0 0,33-23 1 0 0,-31 20-408 0 0,-2-3 0 0 0,0 0 0 0 0,46-45 0 0 0,-62 52 249 0 0,0 0-1 0 0,0-1 1 0 0,-1 0 0 0 0,-1 0-1 0 0,0-1 1 0 0,-1 0 0 0 0,-1-1-1 0 0,0 0 1 0 0,6-25-1 0 0,-10 31-7 0 0,1-4 150 0 0,0 0-1 0 0,0-1 0 0 0,-1 0 1 0 0,-1 0-1 0 0,-1 1 1 0 0,0-1-1 0 0,-1 0 0 0 0,-1-16 1 0 0,1 30-252 0 0,0 0 0 0 0,-1 1 1 0 0,1-1-1 0 0,0 0 1 0 0,0 1-1 0 0,0-1 0 0 0,0 0 1 0 0,-1 1-1 0 0,1-1 1 0 0,0 0-1 0 0,-1 1 0 0 0,1-1 1 0 0,0 1-1 0 0,-1-1 1 0 0,1 0-1 0 0,-1 1 0 0 0,1-1 1 0 0,-1 1-1 0 0,1-1 1 0 0,-1 1-1 0 0,1 0 0 0 0,-1-1 1 0 0,1 1-1 0 0,-1 0 1 0 0,0-1-1 0 0,1 1 0 0 0,-1 0 1 0 0,0-1-1 0 0,1 1 1 0 0,-2 0-1 0 0,0 0 5 0 0,1 0 1 0 0,-1 1-1 0 0,1-1 0 0 0,-1 1 1 0 0,1-1-1 0 0,-1 1 0 0 0,1-1 1 0 0,0 1-1 0 0,-1 0 0 0 0,1 0 1 0 0,0 0-1 0 0,-3 2 0 0 0,-29 32 456 0 0,21-16-290 0 0,0 1 1 0 0,1-1 0 0 0,2 2-1 0 0,0 0 1 0 0,0 0 0 0 0,-8 40-1 0 0,8-21 204 0 0,3 0-1 0 0,-4 79 1 0 0,10-99-290 0 0,1 0 0 0 0,1 0 0 0 0,4 22 0 0 0,-4-35-155 0 0,-1 0 0 0 0,1 1 0 0 0,0-1 0 0 0,1 0 0 0 0,0-1 0 0 0,0 1 0 0 0,0 0 0 0 0,1-1 0 0 0,0 0 0 0 0,0 0 0 0 0,9 10 0 0 0,-11-14-110 0 0,1 1-1 0 0,0-1 1 0 0,0 0 0 0 0,0 0-1 0 0,0 0 1 0 0,0 0 0 0 0,1 0 0 0 0,-1-1-1 0 0,1 1 1 0 0,-1-1 0 0 0,1 0 0 0 0,-1 0-1 0 0,1-1 1 0 0,0 1 0 0 0,-1-1 0 0 0,1 1-1 0 0,0-1 1 0 0,-1 0 0 0 0,1 0 0 0 0,0-1-1 0 0,0 1 1 0 0,-1-1 0 0 0,1 0 0 0 0,-1 0-1 0 0,7-3 1 0 0,-2 1-440 0 0,-1-2-1 0 0,1 1 1 0 0,-1-1 0 0 0,0 0-1 0 0,0-1 1 0 0,-1 1 0 0 0,0-2-1 0 0,0 1 1 0 0,9-12 0 0 0,53-78-3681 0 0,-35 46-779 0 0,-23 39 2788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10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0 238 4560 0 0,'25'-36'4259'0'0,"-26"41"-3624"0"0,-5 28 906 0 0,2-1-1 0 0,2 1 1 0 0,2 62 0 0 0,2-83-2187 0 0,3-30-8465 0 0,-5 13 9391 0 0,1-13-3736 0 0</inkml:trace>
  <inkml:trace contextRef="#ctx0" brushRef="#br0" timeOffset="1">17 57 20 0 0,'-3'-16'4246'0'0,"2"-3"-2019"0"0,1 17-1614 0 0,2-11 365 0 0,1 6-1371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10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5 528 0 0,'2'-4'12201'0'0,"-6"85"-9002"0"0,-1 13-4081 0 0,5-87 399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11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1 548 0 0,'-1'35'7835'0'0,"-8"53"-6069"0"0,6-48-7702 0 0,3-32 3567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11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1 932 0 0,'0'0'6747'0'0,"3"3"-6007"0"0,3 4-349 0 0,0-1-1 0 0,-1 2 1 0 0,0-1-1 0 0,0 1 0 0 0,-1-1 1 0 0,0 1-1 0 0,0 0 0 0 0,-1 1 1 0 0,5 15-1 0 0,18 89 1567 0 0,-24-103-1837 0 0,7 49 410 0 0,-3 0-1 0 0,-2 1 1 0 0,-2 0 0 0 0,-3-1 0 0 0,-3 1-1 0 0,-2-1 1 0 0,-26 106 0 0 0,17-114-296 0 0,-2 0-1 0 0,-40 81 1 0 0,-63 85-208 0 0,120-217-27 0 0,-18 35-660 0 0,-17 28 346 0 0,13-37-2981 0 0,-3-10-4287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20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38 449 264 0 0,'-2'0'516'0'0,"-1"1"0"0"0,0-1 0 0 0,0 0 0 0 0,0 0 0 0 0,1 0 0 0 0,-1 0 0 0 0,0 0 0 0 0,-3-1 2008 0 0,-1 1-1842 0 0,4 0-249 0 0,7-1 2166 0 0,20-6-2114 0 0,0-1-1 0 0,-1-1 0 0 0,0-1 0 0 0,38-23 1 0 0,-20 11-214 0 0,145-78 529 0 0,279-129 279 0 0,-452 224-1393 0 0,41-14 211 0 0,-19 13-3966 0 0,-38 10 3041 0 0,0 1 228 0 0,-1 0 1 0 0,0-1 0 0 0,0 1-1 0 0,0-1 1 0 0,-9 6 0 0 0,-8 3-1953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8:01:2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9 326 244 0 0,'-9'8'3456'0'0,"12"-7"-1324"0"0,26-12-444 0 0,41-23-597 0 0,182-79 1977 0 0,-31 16-1475 0 0,-206 90-1564 0 0,24-13-81 0 0,2 2 0 0 0,50-16 0 0 0,-89 33-412 0 0,-31 26-9933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6:35:44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 88 0 0,'0'0'1681'0'0,"25"21"714"0"0,-16-19-2186 0 0,0 0-1 0 0,1-1 1 0 0,0 0 0 0 0,-1-1 0 0 0,1 0-1 0 0,18-3 1 0 0,-17 2-127 0 0,1 0 0 0 0,0 1-1 0 0,0 0 1 0 0,14 3 0 0 0,-4-1 41 0 0,0 0 0 0 0,0-1 0 0 0,25-3 0 0 0,-23 1-43 0 0,-1 0-1 0 0,35 5 1 0 0,-41-2-45 0 0,0-1-1 0 0,0 0 0 0 0,26-4 1 0 0,18 1 11 0 0,-31 3-41 0 0,34 6 0 0 0,-21-2 13 0 0,132 1 34 0 0,-130-7-80 0 0,-17 1 8 0 0,129-17 68 0 0,-72 7-30 0 0,101 3-10 0 0,-142 7 5 0 0,-1 1 0 0 0,1 3-1 0 0,43 8 1 0 0,-58-7-10 0 0,155 13-5 0 0,-99-20 163 0 0,155-8 363 0 0,-235 10-515 0 0,173-6 169 0 0,-140 8-194 0 0,139 1 64 0 0,-108 1-44 0 0,73 2-2 0 0,-115-6-14 0 0,29 1 18 0 0,-19-2 18 0 0,69-7-6 0 0,-13-2 40 0 0,-54 6-72 0 0,40 1-4 0 0,-74 3 16 0 0,1 1 0 0 0,3 0 1 0 0,0 0 0 0 0,1-1 1 0 0,-1 0-1 0 0,13-1 0 0 0,12-2 16 0 0,61 1 17 0 0,-9-1-32 0 0,-62 3-5 0 0,5-4 31 0 0,63-8 42 0 0,-37 8 41 0 0,-6-1-37 0 0,9-5-29 0 0,-15 4-3 0 0,-37 6-34 0 0,1 0 0 0 0,-1 0 0 0 0,1-1-1 0 0,-1 0 1 0 0,0 0 0 0 0,9-3-1 0 0,6-1 23 0 0,48-8 42 0 0,-21 9-15 0 0,-31 3-43 0 0,-1 0-1 0 0,0-1 0 0 0,25-7 0 0 0,-31 6 7 0 0,0 1-1 0 0,0 1 0 0 0,0 0 0 0 0,10 0 0 0 0,8 0 23 0 0,242-37 359 0 0,-162 20-283 0 0,-106 18-112 0 0,34-3-12 0 0,38-6 30 0 0,-63 6-32 0 0,35 2 34 0 0,-31 2-26 0 0,4-1-2 0 0,0-1-1 0 0,21-3 0 0 0,-38 4 6 0 0,0 0-3 0 0,19 0 9 0 0,-19 0-6 0 0,11-2 30 0 0,-10 2-32 0 0,6-2 1 0 0,0 1 0 0 0,1 1 0 0 0,17 0 0 0 0,-26 0 7 0 0,40-3-5 0 0,-33 1 16 0 0,-6 1-19 0 0,61-5-5 0 0,-24 3-25 0 0,42-6 46 0 0,-79 9-7 0 0,38-4 68 0 0,-14 3-18 0 0,43-7 1 0 0,-29 2-13 0 0,52-3-10 0 0,-26 3-39 0 0,-34 4 6 0 0,9-3-1 0 0,8-1 2 0 0,-48 6-12 0 0,30-2 4 0 0,-6 4 7 0 0,-4-2-7 0 0,-19 0 6 0 0,12-1 2 0 0,-9-2 1 0 0,-3 2 27 0 0,69 6-50 0 0,-39-1 576 0 0,-20-2-1494 0 0,3-1-4152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1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31 664 0 0,'0'0'1590'0'0,"-32"-31"4789"0"0,28 31-6223 0 0,-1 0-1 0 0,0 1 1 0 0,1-1 0 0 0,-1 1 0 0 0,0 0-1 0 0,1 0 1 0 0,-1 1 0 0 0,1-1 0 0 0,0 1 0 0 0,-1 0-1 0 0,1 0 1 0 0,0 0 0 0 0,0 1 0 0 0,0 0-1 0 0,0-1 1 0 0,1 1 0 0 0,-1 1 0 0 0,1-1 0 0 0,0 0-1 0 0,0 1 1 0 0,0 0 0 0 0,0-1 0 0 0,-3 8-1 0 0,1-3-40 0 0,0 0 0 0 0,1 1-1 0 0,0 0 1 0 0,1-1 0 0 0,-1 1-1 0 0,2 0 1 0 0,-1 0 0 0 0,1 1-1 0 0,1-1 1 0 0,0 0 0 0 0,0 12-1 0 0,1-18-85 0 0,0 0-1 0 0,0 1 1 0 0,0-1-1 0 0,1 0 1 0 0,-1 0-1 0 0,1 0 1 0 0,0 0-1 0 0,0 0 1 0 0,0 0-1 0 0,0 0 1 0 0,0-1-1 0 0,1 1 1 0 0,-1 0-1 0 0,1-1 1 0 0,0 1-1 0 0,0-1 1 0 0,0 1-1 0 0,0-1 1 0 0,0 0-1 0 0,1 0 1 0 0,3 3-1 0 0,-4-4-14 0 0,1 0 0 0 0,-1 0 0 0 0,1 0-1 0 0,0-1 1 0 0,-1 1 0 0 0,1-1 0 0 0,-1 0 0 0 0,1 0-1 0 0,0 0 1 0 0,-1 0 0 0 0,1 0 0 0 0,-1 0 0 0 0,1-1 0 0 0,0 1-1 0 0,-1-1 1 0 0,1 0 0 0 0,-1 0 0 0 0,0 0 0 0 0,1 0-1 0 0,-1 0 1 0 0,0-1 0 0 0,1 1 0 0 0,-1 0 0 0 0,0-1 0 0 0,3-3-1 0 0,4-2 8 0 0,-1-1 0 0 0,0 0-1 0 0,0 0 1 0 0,0-1 0 0 0,-1 0-1 0 0,-1 0 1 0 0,0 0 0 0 0,0-1-1 0 0,0 0 1 0 0,-1-1 0 0 0,-1 1-1 0 0,0-1 1 0 0,4-16 0 0 0,-8 25-24 0 0,8 16 320 0 0,-1 1 0 0 0,0 0-1 0 0,5 17 1 0 0,-1-2-5 0 0,-10-26-349 0 0,1-1 0 0 0,-1 1 0 0 0,1-1 0 0 0,0 0-1 0 0,-1 0 1 0 0,1 0 0 0 0,1 0 0 0 0,-1 0 0 0 0,0 0 0 0 0,1 0 0 0 0,0-1 0 0 0,-1 1 0 0 0,1-1 0 0 0,0 0 0 0 0,0 1 0 0 0,5 1 0 0 0,-6-3-221 0 0,0-1 1 0 0,0 1 0 0 0,0-1 0 0 0,1 1 0 0 0,-1-1 0 0 0,0 0-1 0 0,0 0 1 0 0,1 0 0 0 0,-1 0 0 0 0,0 0 0 0 0,3-1-1 0 0,-1 0-750 0 0,0 0 0 0 0,0-1 0 0 0,1 1-1 0 0,-1-1 1 0 0,0 0 0 0 0,5-3 0 0 0,1-3-2269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8:02:1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15331 4314 73 0,'0'0'89'0,"-1"-12"9"15,1 12 22-15,-3-12-18 0,1 7-7 0,2 5 4 16,-3-8-16-16,3 8-8 0,-5-10-3 0,5 10-6 15,-6-4-17-15,6 4 4 0,0 0-12 0,-7-4-2 16,7 4-22-16,0 0-8 0,0 0-13 16,-14 4-4-16,14-4-2 0,0 0-3 0,-10 6 0 0,10-6 1 15,-7 5-3-15,7-5 2 0,-3 8-8 0,3-8-6 16,-6 6 5-16,6-6-7 0,-2 8 2 0,2-8-2 16,-4 6-13-16,4-6 0 0,0 0-3 15,-1 7-3-15,1-7-4 0,0 0-3 0,0 0-11 16,-4 7-33-16,4-7-105 0,-5 4 47 0</inkml:trace>
  <inkml:trace contextRef="#ctx0" brushRef="#br0" timeOffset="390.86">15120 4438 4 0,'0'0'139'0,"0"0"-1"0,0 0 3 0,0 0-2 16,0 0-5-16,14 3-3 0,-14-3-9 0,14-3-2 15,-14 3-11-15,19-4-5 0,-6 2-3 0,6-1-3 16,-1 1-5-16,1-2-4 0,11 0-2 0,-11 2-7 15,1-1-5-15,7-1-6 0,1-1-10 0,-1 1-1 16,1 1-6-16,0-3-3 0,2 2-7 0,-2 2-3 0,3 1-2 16,-1-6-1-16,1 4-6 0,-4-2-3 0,1 2-2 15,-6 2-3-15,-2-1 0 0,-1 2-1 16,-1-1-5-16,-5-1-3 0,1 2-3 0,-2 2 3 16,-1-1-4-16,0-1 4 0,-3 2-3 0,-1-1-3 15,-7-1-13-15,12 0-8 0,-12 0-10 0,8 3-9 0,-8-3-12 16,6 1-12-16,-6-1-18 0,0 0-30 15,0 0-23-15,0 0-43 0,0 0-151 0,0 0-347 0,0 0 154 16</inkml:trace>
  <inkml:trace contextRef="#ctx0" brushRef="#br0" timeOffset="738.59">15354 4443 126 0,'-11'6'129'0,"7"-4"-7"0,4-2-7 0,0 0-4 0,-7 3-8 16,7-3-5-16,0 0 1 0,0 0-1 16,0 0 3-16,0 0 0 0,0 0 4 0,14 11 0 15,-6-9 1-15,0-1-5 0,3-1 2 0,2 3 0 16,0-2-7-16,1-1-1 0,4-1-4 0,2 1-5 15,2-4-3-15,-2 2-1 0,7 0-8 0,1-4-5 16,-6 6-6-16,7-4-7 0,-8 3 0 0,1-3-8 16,-1-1-6-16,7 0 0 0,-8 1-7 0,0 0 7 15,-1 0-11-15,-2 1-6 0,-5-1-5 0,6 1 2 16,-5 0-4-16,1 1 0 0,-1 0-14 0,1 0-18 16,-4 0-17-16,2 0-27 0,-6 0-28 0,2 1-24 15,-8 1-50-15,13-2-27 0,-13 2-37 0,10 0-135 16,-10 0-390-16,0 0 173 0</inkml:trace>
  <inkml:trace contextRef="#ctx0" brushRef="#br0" timeOffset="2008.88">16027 5409 71 0,'0'0'120'0,"0"0"-1"0,0 0 1 0,0 0 1 15,0 0 0-15,31-14-3 0,-13 11-1 0,2-1-2 16,7 0 0-16,-5 1-4 0,8-2-10 0,2 0-3 16,1 1-9-16,4 3-9 0,-2-1-7 0,0-1-9 15,2 2-7-15,-2 1-1 0,-1-1-6 0,-3 1-7 16,1-3-3-16,-4 6-3 0,-5-3-7 0,-3 0 2 16,1 0-9-16,-1 0 2 0,1 0-3 0,-5 0-11 15,-2 1-14-15,-2-1-19 0,-4 1-19 0,-1 1-23 16,-7-2-12-16,12 1-22 0,-12-1-26 0,0 0-36 15,0 0-106-15,0 0-287 0,0 0 128 0</inkml:trace>
  <inkml:trace contextRef="#ctx0" brushRef="#br0" timeOffset="2252.21">16093 5600 129 0,'9'9'138'0,"-9"-9"3"16,14-2 0-16,0 1 2 0,2-2 1 0,5-2 0 0,7-1 10 15,-1-1-8-15,2-2-10 0,3 0-8 16,-1 1-14-16,3-1-12 0,0 1-7 0,-4 1-10 16,3 0-7-16,-2 2-12 0,-2-1-6 0,0 3-3 0,-10-1-18 15,0 3-24-15,1-2-30 0,-3 3-37 16,-4 3-42-16,1-2-44 0,-3 4-57 0,-3 0-99 0,-3 1-318 15,-1-1 141-15</inkml:trace>
  <inkml:trace contextRef="#ctx0" brushRef="#br0" timeOffset="10466.86">6737 9275 32 0,'0'0'38'0,"9"1"-4"0,0-1-5 0,2 2-5 16,-1-1-4-16,2 1-5 0,1 0 0 0,-2 0 4 15,4 1 2-15,2 2-12 0,2-2 6 0,0 0-5 16,1-1 2-16,1 4-4 0,1 0 0 0,4-1-5 15,-1 1 1-15,2 2 2 0,0-2 0 0,1 2-3 16,-1-3 4-16,1 4-2 0,-8-4-5 0,7 0 3 16,1 1-1-16,-2 0 4 0,-6 1 0 0,2-2 1 15,-1 0 0-15,-1 1-4 0,0 0 0 0,-3-3-1 16,-2 3 1-16,-2-2 3 0,-1-2 0 0,0 3-1 16,-2-3-27-16,-3 2-42 0,-2-1-68 0,-5-3 30 15</inkml:trace>
  <inkml:trace contextRef="#ctx0" brushRef="#br0" timeOffset="10786.59">6836 9569 35 0,'0'0'35'0,"0"0"-2"0,0 0-4 16,38 1 2-16,-25-2 0 0,0 1-6 0,5-1 0 16,1 1-1-16,4 0 0 0,-2-1-9 0,7-1 2 15,-6 2-1-15,-1-1-7 0,7-1 5 0,1 1 0 16,-1-2-4-16,0 2-4 0,-8 0 4 0,8 0 3 15,-5 0-4-15,0-2 2 0,4 3-5 0,-5 0 1 16,-3 0-2-16,1-1 2 0,-1 2-21 0,-4 2-61 16,-5-2-80-16,-1 1 35 0</inkml:trace>
  <inkml:trace contextRef="#ctx0" brushRef="#br0" timeOffset="18101.3">8849 12089 39 0,'5'4'65'16,"-5"-4"-5"-16,0 0 2 0,0 0-4 0,0 0 4 15,0 0-4-15,9 1 9 0,-9-1-12 0,8 1-1 16,-8-1 12-16,7 2 0 0,-7-2-9 0,0 0 7 16,16-3-11-16,-9 2 9 0,-7 1-9 0,14-3 1 0,-6 2-6 15,-4-1 3-15,5 1-3 0,3-2 3 16,-3 1-5-16,2-1-4 0,0 2 2 0,3-1-14 15,-2-1-1-15,1 2 2 0,-2 0-3 0,3 0 6 16,1 0-10-16,1-1 0 0,-4 2 4 0,3 0-8 0,0 2 2 16,-1-4 0-16,-1 2-4 0,6 2-2 15,-4 0-2-15,1-3 2 0,2 3-6 0,2 0 5 16,-7 1-7-16,1-1-1 0,3 1 4 0,-2-1-3 16,-2 2 2-16,1-2-2 0,-3 2-2 0,2-1 2 0,1 1-2 15,-1-1-4-15,1 2 10 0,-3-2-9 0,3 0-1 16,-3-1 4-16,1 1-5 0,3-1 0 0,-2 1 3 15,3-2 2-15,-8 1-5 0,6-1-2 16,0 1 4-16,-3-1-1 0,2-1 1 0,-2 2-3 0,0-2 1 16,3 0 1-16,-5 0-2 0,5 0 3 0,-3-2-2 15,0 4 2-15,0-2-5 0,-2 0-1 0,2 0 6 16,-1-2-1-16,1 4-3 0,-3-2-1 0,2 0 4 16,-1 0-2-16,0 0-4 0,-1 0 2 15,-8 0 4-15,16 3 0 0,-7-5 1 0,1 2-7 0,-2 0 7 16,1 0-3-16,-2 2 6 0,-7-2-9 0,16-2 2 15,-7 4 2-15,2-4 0 0,-4 1-7 0,4 1 3 16,-11 0-3-16,18 0 2 0,-11-2 5 16,0 1-4-16,-7 1 1 0,18-2-9 0,-7 2 14 0,-3 0-13 15,-8 0 13-15,17 0-5 0,-9 0 2 0,-1-1 1 16,2-1-1-16,0 1-3 0,-9 1 7 0,15 0-7 16,-3 1 4-16,-6-1-3 0,-6 0 1 0,19 2-1 15,-12-2 6-15,3-3-10 0,0 3 6 0,-10 0 4 16,18-2-4-16,-8 2 7 0,2 0-9 0,-3-1 2 15,3 2-4-15,-1-2 2 0,-1-1 1 0,3 2 2 16,-3-1 4-16,1-1-8 0,0 1 5 0,3 1-1 16,-5 0-3-16,5 0-1 0,-1 0 4 0,-1 0-2 15,0 0 13-15,2 0-10 0,-3 0-5 0,2-1 3 16,0 1 0-16,0 0 3 0,5 0 8 0,0 0 11 16,-5 0-5-16,5-2 2 0,2-1-6 0,-1 3-1 15,-2-1 2-15,1-1-4 0,-1 2 1 0,0-1-3 16,-4-1 2-16,1 2 1 0,1 0-3 0,0-1-1 15,-2 2 1-15,0-1 0 0,0 0-3 0,-2 0-1 16,3 0-3-16,-1 0 2 0,1 0-4 0,-1 2 6 16,-2-2-4-16,1 1 0 0,-3-1-1 0,1 2 9 0,1-2-8 15,0 0-2-15,-3 0 3 0,4 0 1 0,-2 0-1 16,1 0 1-16,0-2-1 0,-3 4-1 16,4-2 1-16,1-2 2 0,-4 2-2 0,3-1 0 15,-2-1 1-15,-2 2-4 0,-8 0 6 0,19-1-3 16,-12 1-4-16,4 0 5 0,0 0-2 0,1 0 0 15,-1 0 1-15,-2 0-1 0,0 0 1 0,1-2-2 16,-10 2 1-16,19 0-4 0,-11 0 3 0,4 0-1 16,-3 0 4-16,-9 0-3 0,19 0-1 0,-9-2 1 15,-2 6-3-15,1-4 10 0,1 1-6 0,0-2 3 0,-2 2-5 16,-8-1-3-16,18 0-3 0,-9 0 11 0,1 0-3 16,1 2 0-16,0-1-5 0,-1 1 6 15,0-2-5-15,0 0 3 0,-1 0-1 0,0 0 4 16,-1 0 1-16,3 1-2 0,-2-1-5 0,1 3 6 0,0-4-3 15,1 1 1-15,-1 0 1 0,-10 0-5 0,18 0 5 16,-8 0-4-16,-1-2 5 0,-2 2-5 0,4 0 0 16,1 0 0-16,-1 2 2 0,-2-4 3 0,0 2-4 15,-9 0 2-15,19 0 2 0,-9-1 0 0,-2 2-3 16,3-2 1-16,-1 2 1 0,0-1 0 0,-10 0-5 16,19-1 2-16,-6 1 2 0,-2-2 0 0,-2 4-2 15,3-2 1-15,-2 0 6 0,3-2-6 0,-2 2-1 16,-1 2 1-16,1-2-2 0,1 0 2 0,0 0-2 15,1 0 2-15,-1-2 2 0,0 2-1 0,2-1-4 16,-4 1 1-16,1 0 4 0,0 0 2 0,-2 0-6 16,1 0-1-16,0 0 3 0,1 0 1 0,0 0-1 15,-2 0-7-15,1 0 7 0,-1 0 1 0,3 0 2 16,-12 0-1-16,15 0 4 0,-7 1-3 0,3-1-5 16,-4 2 1-16,-7-2-2 0,16-3 5 0,-10 4-3 15,5-2 1-15,-2 1-1 0,3-2 0 0,-1 2-6 16,-3 0 7-16,-8 0 2 0,15 0 0 0,-5 0-6 15,-1 0 9-15,-9 0-4 0,17 0 1 0,-10 0 1 16,3 2-3-16,-2-2 3 0,0 1-3 0,-8-1-2 16,13 2 4-16,-5-2 1 0,0 3-4 0,0-3 1 15,1 1-1-15,-2 1 5 0,4-1-3 0,-5 0 1 16,2 1-1-16,-1-1-1 0,1 2-6 0,-8-3 9 16,17 0-3-16,-10 2 2 0,0-1-3 0,-7-1 3 15,15 2 0-15,-6-1-4 0,0-1 3 0,-1 3 3 16,-1-3-2-16,2 2-1 0,-1-2 2 0,-8 0-5 15,15 0 2-15,-7 0 2 0,-8 0-2 0,18 0 3 0,-11 0-1 16,0 0-4-16,-7 0 4 0,19 0 4 16,-13 0-7-16,-6 0 2 0,13 0-2 0,-5-2 3 15,-8 2 0-15,14 2-2 0,-8-2 1 0,-6 0 2 16,13-3-3-16,-13 3 1 0,13 0 2 0,-13 0-2 16,13 0-3-16,-7-2 7 0,-6 2-5 0,10 0-2 15,-10 0 3-15,8 2 1 0,-8-2-3 0,0 0-3 16,11 0 4-16,-11 0-1 0,0 0-2 0,0 0-1 15,9 0 5-15,-9 0-8 0,0 0-4 0,0 0 3 0,0 0-3 16,0 0 6-16,0 0-1 0,0 0 1 0,7 3-5 16,-7-3 4-16,0 0-2 0,0 0 9 0,0 0-6 15,0 0-2-15,0 0-2 0,0 0-6 16,0 0-3-16,6 0 4 0,-6 0-13 0,0 0-11 0,0 0-12 16,0 0-25-16,0 0-18 0,0 0-31 0,0 0-148 15,0 0-294-15,0 0 130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2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1 304 0 0,'0'0'1894'0'0,"28"20"3801"0"0,-24-17-5395 0 0,0-1 0 0 0,0 1 0 0 0,0-1 1 0 0,0-1-1 0 0,1 1 0 0 0,-1 0 0 0 0,0-1 1 0 0,1 0-1 0 0,-1 0 0 0 0,1 0 0 0 0,0-1 0 0 0,8 0 1 0 0,8 2 180 0 0,-20-1-642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2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0 532 0 0,'0'0'1882'0'0,"2"3"-898"0"0,1 0-473 0 0,0 1 1 0 0,0-1 0 0 0,1 1-1 0 0,-1-1 1 0 0,1 0 0 0 0,0 0-1 0 0,0-1 1 0 0,0 1 0 0 0,1-1-1 0 0,-1 0 1 0 0,0 0 0 0 0,1 0-1 0 0,-1-1 1 0 0,1 1 0 0 0,7 0 0 0 0,1 0-150 0 0,0 0 0 0 0,1-1 0 0 0,-1 0 0 0 0,19-2 0 0 0,-3-7-5319 0 0,-24 5 2055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2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1 332 0 0,'0'0'853'0'0,"-2"4"-24"0"0,-6 15 98 0 0,-2 1 384 0 0,2 0 1 0 0,0 0 0 0 0,-7 32-1 0 0,15-51-1439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3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1 568 0 0,'-1'4'980'0'0,"-2"7"255"0"0,-1 1 0 0 0,0-1 0 0 0,-1 0 0 0 0,-7 13 0 0 0,5-12-352 0 0,1 0 1 0 0,1 1-1 0 0,-6 19 0 0 0,9-25-1178 0 0,-1 3-119 0 0,5 5-8025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3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115 116 236 0 0,'-11'6'2858'0'0,"4"1"-1992"0"0,1 1 1 0 0,0 0-1 0 0,0 0 1 0 0,1 0-1 0 0,-8 18 1 0 0,-20 53 1823 0 0,27-64-2169 0 0,-15 37 2044 0 0,38-87-2503 0 0,22-35-1 0 0,-12 24-66 0 0,-12 20-4 0 0,1 0 1 0 0,1 1 0 0 0,37-42 0 0 0,-47 60 12 0 0,-4 4-4 0 0,-1 0-1 0 0,1 0 1 0 0,-1 1-1 0 0,1-1 1 0 0,0 1-1 0 0,0 0 1 0 0,0 0 0 0 0,0 0-1 0 0,0 0 1 0 0,0 0-1 0 0,1 1 1 0 0,3-2 0 0 0,-5 3 15 0 0,-1 0-7 0 0,0 1 0 0 0,0 0 0 0 0,0 0 0 0 0,-1 0 0 0 0,1 0 1 0 0,0 0-1 0 0,0 0 0 0 0,-1 0 0 0 0,1 0 0 0 0,0 0 0 0 0,-1 0 0 0 0,1 3 0 0 0,-4 47 276 0 0,-2-1 0 0 0,-16 65 0 0 0,3-19 34 0 0,17-91-321 0 0,1-2-130 0 0,0-1 1 0 0,0 1-1 0 0,-1 0 0 0 0,1-1 0 0 0,-1 1 1 0 0,1-1-1 0 0,-1 1 0 0 0,0-1 1 0 0,0 0-1 0 0,0 1 0 0 0,-1-1 0 0 0,1 0 1 0 0,0 0-1 0 0,-4 4 0 0 0,4-5-855 0 0,-10-29-9009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4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0 420 632 0 0,'0'0'715'0'0,"5"13"1964"0"0,-2-11-2480 0 0,1-1 0 0 0,-1 0 0 0 0,1 0-1 0 0,-1-1 1 0 0,1 1 0 0 0,-1-1 0 0 0,1 1 0 0 0,-1-1 0 0 0,1 0 0 0 0,-1 0 0 0 0,1-1 0 0 0,0 1 0 0 0,-1-1 0 0 0,1 0 0 0 0,-1 0 0 0 0,6-2 0 0 0,10-5 321 0 0,32-16 0 0 0,-21 8-119 0 0,-8 5-167 0 0,0-1 0 0 0,-1-2 0 0 0,23-19 0 0 0,-18 14-20 0 0,30-18 0 0 0,-32 22-93 0 0,-1 0-1 0 0,0-2 1 0 0,-1-1 0 0 0,-1 0-1 0 0,-1-2 1 0 0,-1 0 0 0 0,0-2-1 0 0,18-27 1 0 0,-25 18 659 0 0,-6 13-148 0 0,-6 17-383 0 0,-1-5 70 0 0,1 6-306 0 0,0-1 1 0 0,0 1-1 0 0,0 0 0 0 0,0 0 1 0 0,0-1-1 0 0,0 1 1 0 0,1 0-1 0 0,-1-1 0 0 0,0 1 1 0 0,0 0-1 0 0,0 0 1 0 0,-1-1-1 0 0,1 1 1 0 0,0 0-1 0 0,0 0 0 0 0,0-1 1 0 0,0 1-1 0 0,0 0 1 0 0,0 0-1 0 0,0-1 1 0 0,0 1-1 0 0,0 0 0 0 0,-1 0 1 0 0,1-1-1 0 0,0 1 1 0 0,0 0-1 0 0,0 0 0 0 0,-1 0 1 0 0,1-1-1 0 0,0 1 1 0 0,0 0-1 0 0,0 0 1 0 0,-1 0-1 0 0,1 0 0 0 0,0 0 1 0 0,-1-1-1 0 0,-2 1 41 0 0,0 1-1 0 0,0-1 0 0 0,0 0 1 0 0,0 1-1 0 0,0 0 0 0 0,1-1 0 0 0,-1 1 1 0 0,0 0-1 0 0,0 1 0 0 0,1-1 1 0 0,-1 0-1 0 0,1 1 0 0 0,-1 0 1 0 0,1-1-1 0 0,-1 1 0 0 0,1 0 1 0 0,0 0-1 0 0,0 0 0 0 0,0 0 0 0 0,-2 3 1 0 0,-6 9 187 0 0,0 0 1 0 0,-11 21-1 0 0,8-14 7 0 0,-5 12 82 0 0,1 0 0 0 0,2 1 0 0 0,1 1 0 0 0,2 0 0 0 0,1 1 0 0 0,2 1 0 0 0,-6 45 0 0 0,13-69-216 0 0,1 0 0 0 0,0 0 1 0 0,2 15-1 0 0,-1-25-98 0 0,0 0 0 0 0,0 0 1 0 0,1 0-1 0 0,-1 0 1 0 0,1 0-1 0 0,0-1 0 0 0,0 1 1 0 0,0 0-1 0 0,0 0 0 0 0,0-1 1 0 0,1 1-1 0 0,-1 0 1 0 0,1-1-1 0 0,0 0 0 0 0,-1 1 1 0 0,1-1-1 0 0,0 0 0 0 0,1 0 1 0 0,3 4-1 0 0,-4-6-64 0 0,0 1 0 0 0,0 0 0 0 0,0-1 0 0 0,0 1 0 0 0,-1-1 0 0 0,1 0 0 0 0,0 0 0 0 0,0 0 0 0 0,0 0 0 0 0,0 0 0 0 0,0 0 0 0 0,0 0 0 0 0,0-1 0 0 0,0 1 0 0 0,0-1 0 0 0,0 1 0 0 0,-1-1 0 0 0,1 0 0 0 0,2-1 0 0 0,34-22-1434 0 0,-17 6-68 0 0,0-1 0 0 0,20-25 0 0 0,7-17-5610 0 0,-38 47 4325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7 254 2612 0 0,'0'-1'75'0'0,"1"-1"1"0"0,-1 1-1 0 0,1 0 0 0 0,-1 0 0 0 0,1 0 0 0 0,0-1 0 0 0,-1 1 1 0 0,1 0-1 0 0,0 0 0 0 0,0 0 0 0 0,0 0 0 0 0,0 0 1 0 0,0 0-1 0 0,0 1 0 0 0,0-1 0 0 0,0 0 0 0 0,0 0 0 0 0,2 0 1 0 0,-3 2 125 0 0,1 0 0 0 0,-1 0 0 0 0,0 0 1 0 0,1 0-1 0 0,-1 0 0 0 0,0 0 1 0 0,0 0-1 0 0,0 0 0 0 0,0 0 0 0 0,0 0 1 0 0,0 1-1 0 0,0-1 0 0 0,0 0 1 0 0,0 0-1 0 0,0 0 0 0 0,-1 1 0 0 0,-13 58 3759 0 0,11-48-3668 0 0,0-1 0 0 0,1 1 1 0 0,1 0-1 0 0,0 0 0 0 0,0 0 0 0 0,2 12 1 0 0,-1-14-1217 0 0,17-64-3793 0 0,-15 38 1752 0 0,1-3 227 0 0</inkml:trace>
  <inkml:trace contextRef="#ctx0" brushRef="#br0" timeOffset="1">66 61 216 0 0,'3'-18'1542'0'0,"-3"15"-1123"0"0,0 1 0 0 0,0-1 0 0 0,1 0-1 0 0,-1 0 1 0 0,1 0 0 0 0,0 0 0 0 0,0 0-1 0 0,0 1 1 0 0,0-1 0 0 0,0 0 0 0 0,0 1-1 0 0,4-5 1 0 0,-5 6-235 0 0,5-1-482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1 872 0 0,'-5'18'2731'0'0,"-35"109"3592"0"0,39-126-6261 0 0,1 1-628 0 0,0 4 1178 0 0,18-22-8894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0 620 0 0,'0'0'2204'0'0,"-2"6"-1106"0"0,-22 62 2831 0 0,18-54-3396 0 0,0-1 0 0 0,1 1 0 0 0,1 0-1 0 0,0 1 1 0 0,1-1 0 0 0,-2 24 0 0 0,4-21-1549 0 0,0-2-605 0 0,2-2-2698 0 0,1 0 1718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36:39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5938 14169 114 0,'0'0'153'16,"0"0"-6"-16,0 0 2 0,-5-5-10 0,5 5-5 16,0 0-4-16,0 0 0 0,0 0-6 0,0 0-6 15,0 0-4-15,0 0-1 0,0 0-8 0,0 0-4 16,0 0-6-16,0 0-6 0,0 0-6 0,0 0-8 15,0 0-4-15,0 0-4 0,0 0-8 0,0 0-3 16,0 0-1-16,0 0-4 0,-10 15-5 0,8-5-5 16,2-1 3-16,-1 4-5 0,1-1-1 0,1 6-1 15,-1 0-4-15,0 7 6 0,-2 0-5 0,1 2 0 16,1 1-4-16,-2-1 1 0,1 6 4 0,-2 1-7 16,0-3 1-16,4 4-3 0,-2-1-5 0,2 1 2 15,-2-1-1-15,1 0 3 0,2 0-6 0,-2-2 24 16,1-1-7-16,-1 2 2 0,2-2-1 0,-1-1-2 15,0 4-4-15,2-5-5 0,1-3 3 0,-3 2-1 0,4-1-7 16,-3-2-6-16,1-1-1 0,-2-6-4 16,2 2 4-16,1 5-1 0,-3-6 12 0,0-3-20 15,3 2 0-15,-2-2 2 0,-2 0-2 0,3 2 1 16,0-2-4-16,-3-6 7 0,1 7-6 0,0-6 0 16,-1 1-3-16,0-2 2 0,2 1-1 0,-2-7 7 0,0 6-7 15,0-10-3-15,-2 12 4 0,2-12 1 16,0 8-10-16,0-8-15 0,0 0-16 0,2 7-14 15,-2-7-21-15,0 0-23 0,0 0-28 0,0 0-24 0,0 0-33 16,0 0-17-16,0 0-29 0,-10-23-183 0,7 19-443 16,3 4 197-16</inkml:trace>
  <inkml:trace contextRef="#ctx0" brushRef="#br0" timeOffset="595.77">5783 15134 56 0,'0'0'169'0,"0"0"-16"0,0 0-4 0,0 0-8 0,0 0-9 16,0 0-3-16,0 0-3 0,0 0-7 0,0 0-6 15,8 27-1-15,-4-18-5 0,1-2-3 0,1 3-3 16,-2 1-7-16,3 0-5 0,-2 1-3 0,2 3-5 16,1 1-5-16,-2-6-5 0,2 5-1 0,0-4-7 15,3 3-3-15,-2-2-2 0,-2-1-4 16,4 1-2-16,-3 2-8 0,-1-4-1 0,5 2-2 0,-3 0-3 15,-3-4-6-15,-1 3 3 0,3-3-6 0,1 0-3 16,-3 1 1-16,-1-4-6 0,1 0-3 0,0 0-2 16,2 2-2-16,-3-4 0 0,1 1 0 0,-6-4-3 15,10 4 3-15,-5-2-4 0,-5-2-1 0,7 2-1 16,-7-2 0-16,7 3-4 0,-7-3 1 0,11-3-1 16,-11 3 8-16,0 0-8 0,11-4-1 0,-11 4-1 15,7-4 1-15,-5 0-1 0,-2 4 2 0,5-10-1 16,-3 6 0-16,2-2 2 0,-2-4-5 0,2 4 2 15,-2-5 2-15,0 0-1 0,-2 2-2 0,3-4 1 16,-1 2 3-16,0 2-5 0,0 1 2 0,-1-4 0 16,-1 0 1-16,0 2-1 0,-1-2 1 0,2 2 0 15,-1 0 5-15,0 1-8 0,-3-3-1 0,3 4-1 16,-1 0 4-16,1 8 1 0,-1-13-3 0,1 13 0 16,-2-11 3-16,2 11-2 0,0-8-10 0,0 8-12 15,-3-9-9-15,3 9-21 0,0 0-22 0,0-6-25 16,0 6-31-16,0 0-31 0,0 0-30 0,0 0-206 15,-4-10-429-15,4 10 189 0</inkml:trace>
  <inkml:trace contextRef="#ctx0" brushRef="#br0" timeOffset="8472.68">5773 13711 118 0,'0'0'118'0,"-10"0"-5"0,10 0-3 0,0 0-6 0,0 0-5 16,0 0-4-16,0 0-2 0,-10-3 0 16,10 3 0-16,0 0-3 0,0 0-2 0,0 0-6 15,0 0-11-15,0 0-1 0,0 0-1 0,-8 3-7 16,8-3-4-16,0 0-6 0,-6 8-3 0,6-8-3 15,-3 7-1-15,3-7 0 0,0 10-10 0,0-10 4 16,-1 12-3-16,1-4-5 0,0-8 3 0,0 18 1 16,0-9-2-16,1 1 0 0,0-1-2 0,1 3-1 0,-2-4 2 15,6 3-3-15,-5-3-1 0,2 3 0 0,3 1-6 16,-2-2 0-16,1-1-2 0,3-1-1 16,-3 3-1-16,1-2-4 0,1-1 1 0,-1 0 0 15,2-1-6-15,-1 0 6 0,4-2-5 0,-2 0 1 0,-2-3-4 16,1 0 2-16,0 1-4 0,-1-2 6 0,-7-1-4 15,17-1 2-15,-17 1 1 0,15-6-5 0,-5 3 3 16,-1-2-1-16,-1 1 0 0,-4-2-4 16,6-1 0-16,6-5 8 0,-8 6-7 0,-3-1 2 15,2-1-2-15,-1 0 0 0,1-1-2 0,-2 0 5 16,-1 0-5-16,-1-1 5 0,1 1-7 0,-1-1 3 16,-1-1-2-16,-2 0 5 0,0-1-3 0,-1 0 2 15,1 2-1-15,-1-3 2 0,-2 0-2 0,1 2 4 16,-2-5-2-16,-5 2 0 0,3-2 1 15,-2 3 3-15,-1-1 1 0,0 2 3 0,-2 1 0 0,4 3 0 16,-4-2 2-16,0 1 2 0,1 3 8 0,-1 0 1 16,3 1-3-16,-2-1 3 0,-4 4-1 0,2-1 2 15,1 0-6-15,-3 1 3 0,3 2-7 0,-1-2 2 16,3 2-6-16,1 4 1 0,-2-4-2 0,0 6 1 16,1-4-8-16,2 2 0 0,0-2-7 0,0 3-16 15,1 2-17-15,2-2-19 0,1 0-26 0,-1 1-20 16,2 0-30-16,2-6-30 0,-6 10-24 0,6-10-27 15,-4 8-148-15,4-8-389 0,0 6 172 0</inkml:trace>
  <inkml:trace contextRef="#ctx0" brushRef="#br0" timeOffset="10070.68">7883 14043 14 0,'0'0'115'0,"0"0"-18"0,0 0 1 16,0 0-9-16,-4 13-1 0,4-13-19 0,0 6 10 0,0-6-9 16,4 6-3-16,-4-6 5 0,0 9-3 0,0-9 0 15,1 9-4-15,-1-9-2 0,3 10 0 0,0-4 0 16,-3-6-4-16,2 10 3 0,-2-10-8 0,2 12-4 15,1-6 3-15,0 3-6 0,-3 1 1 0,2-1-1 16,0 1 1-16,0 1-2 0,0 1 10 0,0 5-2 16,0 2-3-16,1 1-2 0,1 5-2 0,0 2-1 15,-2 2-1-15,6 2-2 0,-6 1-2 0,1-1-2 16,3 5 2-16,1 8-8 0,-3-7-1 0,3 6 0 16,-1-7-6-16,-1 0 1 0,1 7-5 0,-1-11-1 15,0 1-3-15,-2-2 0 0,1 3-1 0,0-3-5 16,0-1 6-16,1-2-7 0,-1-1-1 0,-1 1-2 15,2-9-2-15,-2-1 3 0,0 0-4 0,-1-1-1 16,3-1-1-16,-3 2-1 0,2-4 2 0,-2-3 0 16,-1-1-2-16,3 0-1 0,-2-3-9 0,-2 1-8 15,4-4-10-15,-4-4-14 0,1 10-8 0,-1-10-14 16,3 7-9-16,-3-7-16 0,0 0-17 0,0 0 1 16,2 5-8-16,-2-5-13 0,0 0-5 0,0 0-8 15,0 0-8-15,0 0-90 0,0 0-256 0,0 0 114 16</inkml:trace>
  <inkml:trace contextRef="#ctx0" brushRef="#br0" timeOffset="10534.9">7827 15004 119 0,'0'0'134'0,"0"0"1"0,2 12-11 16,1-6-9-16,2 1-2 0,-1-2 1 0,-2 1-5 15,4 2-5-15,-1 2-3 0,0-2-1 0,0 1-9 16,2 1 0-16,1 1-7 0,-1 1-2 0,-1-1-9 15,3 0-2-15,0 4-4 0,-4-6-7 0,5 5-1 0,0 1-6 16,3-1-2-16,-3 1-10 0,0-2 2 16,1-1-10-16,3 0-1 0,-5-3-6 0,0-1-2 15,1 2 2-15,-1-3-7 0,-1 3-1 0,-1-4-2 16,2 0-1-16,-2-2-3 0,-2 1 0 0,3-1-2 0,-1-1 0 16,0-2 2-16,-7-1-6 0,11-2 2 15,-11 2 2-15,11-8-4 0,-3 0 3 0,0 0-1 16,-4-3-4-16,1 0 3 0,5-4-1 0,-4 2-5 15,-2-3-1-15,0 4-4 0,-1-1-3 0,-1-1-7 0,2 0-1 16,-3 2 1-16,-1 1-6 0,2-2-6 0,-2 3-4 16,-2-2-12-16,4 1-10 0,-4 0-23 0,1 1-18 15,1 0-15-15,0 1-28 0,-2 1-35 16,2 8-106-16,-9-10-298 0,5 3 132 0</inkml:trace>
  <inkml:trace contextRef="#ctx0" brushRef="#br0" timeOffset="11897.91">7774 13561 36 0,'0'0'126'0,"0"0"-7"16,0 0-4-16,0 0-12 0,0 0-4 0,0 0-9 16,0 0-5-16,0 0-11 0,-3 15-9 0,3-15 2 15,0 0-13-15,0 0-1 0,0 0 0 0,0 0-4 16,0 0 5-16,0 0-9 0,0 0 5 0,0 0 7 15,0 0-13-15,0 0-1 0,9-17-1 0,-9 17-4 16,0-13 0-16,1 6-6 0,-1-3-2 0,1-3-1 16,-1 4-11-16,-1-2 11 0,1-1-11 0,-1 2-5 15,1 0-2-15,0 1-2 0,0 9 4 0,-2-14-2 16,2 9 7-16,0 5-3 0,0 0 1 0,-2-10 4 16,2 10-4-16,0 0-3 0,0 0 6 0,0 0-3 15,0 0 2-15,0 0 3 0,0 0-4 0,2 30 1 16,-2-21 1-16,3 3 1 0,1 0-2 0,-2-1 3 15,2 1-3-15,0 4 1 0,1-3 1 0,0 1 2 16,-1 1-5-16,1-2 0 0,-1-2 3 0,1 3-4 16,1 1-3-16,-3-5 0 0,2 3 2 0,-1-2-4 15,0 0 2-15,1-1-4 0,-3 1-1 0,4-1-2 16,-4 0 1-16,1 0 1 0,-2-1-4 0,3-3 3 16,-4 4-2-16,2-2-5 0,-2-8 3 0,-2 12 3 15,4-5 0-15,-2-7-1 0,-6 9-4 0,2-5-3 16,0 2-3-16,4-6-1 0,-9 7-8 0,5-4 3 15,-3 0-3-15,0 3 1 0,-2-1 3 0,3-3-3 16,-2-2 2-16,0 3 4 0,8-3 4 0,-13 3-7 0,6 2 2 16,7-5 9-16,-12 5-10 0,8-4 4 0,4-1-2 15,-8 4 2-15,8-4 0 0,-5 3 3 16,5-3-3-16,0 0 1 0,0 0 3 0,0 0-1 16,-8 5 0-16,8-5-1 0,0 0 0 0,0 0 2 0,0 0 8 15,23 3 2-15,-18-3-1 0,6 0 0 16,-2 0 6-16,2 0-8 0,3-1 1 0,-1-1 1 0,-1-2-1 15,1 3-3-15,-1-2 4 0,7 2-4 0,-4-5 5 16,-3 3-7-16,1-2-14 0,1 1-27 0,-1 1-38 16,3-2-41-16,-4-3-64 0,-3 3-132 0,2 2-339 15,-2-2 151-15</inkml:trace>
  <inkml:trace contextRef="#ctx0" brushRef="#br0" timeOffset="12548.16">9893 13833 68 0,'0'13'196'0,"3"-1"-6"0,-1-1-7 15,-1 7 0-15,-1 0-12 0,0 2 3 0,2 6-9 16,0 1-3-16,0 2-13 0,0-3-4 0,-2 5-14 16,4 1-9-16,-3 1-2 0,1 2-13 0,0 13-11 0,2-15-3 15,-1 1-12-15,-1 3-4 0,3 11-12 16,-1-3-1-16,1 1-9 0,-1-14-3 0,0 2-8 15,1-3 0-15,-3 3-5 0,5-2-6 0,-4-1-6 16,3-1-3-16,-1-2-1 0,-1-2-9 0,-2-2-9 16,2-4-14-16,0-2-16 0,0-2-17 0,-4-2-17 0,4-3-21 15,-2-4-27-15,-2 0-28 0,0-7-21 16,3 9-30-16,-3-9-36 0,0 0-126 0,0 0-375 16,-13 3 167-16</inkml:trace>
  <inkml:trace contextRef="#ctx0" brushRef="#br0" timeOffset="12860.78">9806 14804 95 0,'0'0'171'0,"-3"7"-3"0,3-7-4 0,6 11-6 15,-4 0-5-15,2-1-7 0,3 1-7 16,-3 1-1-16,3 2-8 0,2 2-2 0,-2-3-8 15,0 0-7-15,3 2 1 0,2 0-11 0,-3-2-6 0,2 1-11 16,-2-2-5-16,0-2-6 0,0-2-6 0,0-2-6 16,0 1-1-16,-1-2-7 0,-1 1-1 0,1-4-5 15,-4 0-5-15,7-1-1 0,1-2-6 16,-12 1 1-16,19-4-10 0,-4-5-1 0,-7 1-2 0,7-2-5 16,-3-5 0-16,1-1 1 0,6-4-9 0,-6-2-6 15,1 0-15-15,-5 5-16 0,-3-1-11 0,4 0-16 16,0-5-15-16,-3 4-28 0,-1 4-21 0,2-3-31 15,-6-1-24-15,1 2-38 0,-2 5-146 0,0-5-383 16,-2 1 170-16</inkml:trace>
  <inkml:trace contextRef="#ctx0" brushRef="#br0" timeOffset="13399.14">9732 13483 126 0,'0'0'178'0,"0"0"-7"0,0 0-11 0,-4-8-11 16,4 8-10-16,0 0-12 0,-1-7-12 0,1 7-5 15,0 0-11-15,0 0-1 0,3-10-5 0,-3 10-6 16,6-6-8-16,-1 1-1 0,-5 5-9 0,8-8-3 16,-1 2-10-16,0 1 0 0,0-1-6 0,2-1-2 15,-2 2-4-15,-1-1-7 0,3 0 0 0,-1 3-1 16,-8 3-5-16,10-5 2 0,-5 2-4 0,-5 3-1 15,9-4 2-15,-9 4 2 0,9 0 3 0,-9 0 10 16,0 0 3-16,13 6 4 0,-13-6-1 0,1 8 9 0,2-1-10 16,-3 3 1-16,0 3-2 0,0-1 1 15,-3-1-3-15,2 5 1 0,-1 1-1 0,0 0-4 16,-2-1-1-16,4 0-6 0,-5 0 2 0,5-4-7 16,-2 1-3-16,2 0-5 0,-2-3-1 0,2 0 1 0,0-1-7 15,0-9 0-15,2 13-2 0,0-7-6 0,0 0-1 16,-2-6 5-16,7 7-1 0,-3-5-1 0,-4-2-5 15,9 1-2-15,-9-1 4 0,14-3-1 0,-7 0-12 16,-1 0-8-16,6-1-23 0,-5 0-19 0,1 1-23 16,4-2-25-16,-3 2-33 0,-3 2-47 0,5-4-31 15,-1 3-235-15,-2 0-486 0,-8 2 216 0</inkml:trace>
  <inkml:trace contextRef="#ctx0" brushRef="#br0" timeOffset="14166.72">11902 13722 48 0,'0'0'199'0,"0"0"-10"0,0 0-6 15,0 0-8-15,0 0-4 0,0 0-7 0,0 0-7 16,-4 30-5-16,6-23-4 0,1 0-7 0,-1 4-2 16,-1-2-12-16,1 2-5 0,0 1-9 0,-1 0-4 15,2 0-6-15,-1 4-7 0,1 3-9 0,1-1-4 16,-1 2 0-16,4 4-12 0,-1 1-1 0,-1 3-5 16,-1-3 6-16,0 1-16 0,-1 4-4 0,2-1 2 15,0 5-11-15,-2-4-5 0,1 2-2 0,3 2-7 0,-2 0-5 16,0-1 2-16,3 0-4 0,-5 2-1 0,1-4-5 15,-1 2-1-15,3-2 1 0,-2 1-1 0,2-6-3 16,1 2-3-16,-6-9-4 0,1 0-14 16,1-1-13-16,1-1-16 0,-3-5-18 0,2-2-23 0,0 2-20 15,-2-3-17-15,0-2-20 0,0-1-30 0,-1-6-24 16,2 6-24-16,-2-6-186 0,0 0-433 16,0 0 192-16</inkml:trace>
  <inkml:trace contextRef="#ctx0" brushRef="#br0" timeOffset="14508.84">11859 14612 66 0,'0'0'162'0,"0"0"-5"0,0 13 1 0,0-5-11 16,2 0-3-16,2 5-4 0,-3-3-6 0,6 0-4 15,-1 7 0-15,2-2-8 0,0 0-6 0,3 3-5 16,-1-3-8-16,-1 3 11 0,3-3-7 0,-1 2-5 16,-1-1-7-16,4 0-6 0,-1-2-6 0,0 1-3 15,-4-1-9-15,2-3-6 0,4 0 0 0,0 1-8 16,-4-5-9-16,0-3-3 0,0 3-4 0,-1-4-4 16,0-2-5-16,1-1 0 0,-1-4-5 0,0 0-1 15,-2-5-3-15,5-3-2 0,-2-4-3 0,-2 0 2 16,1-1-5-16,-2-6 2 0,-2 4-10 0,1 0-9 15,0 2-4-15,0-1 0 0,0-2-15 0,0 6-17 16,-2-5-25-16,1 4-43 0,-2 3-39 0,1-4-50 16,-1 5-235-16,-3-2-464 0,-1 5 205 0</inkml:trace>
  <inkml:trace contextRef="#ctx0" brushRef="#br0" timeOffset="15211.34">11714 13110 74 0,'0'0'198'16,"-6"-1"-8"-16,6 1-18 0,0 0-10 0,0 0-18 15,-5-6-9-15,5 6-8 0,0 0-3 0,2-13-6 16,5 5-5-16,0-2-9 0,-2 3-7 0,3-3-11 15,6-2-8-15,-1 2-9 0,2 4-9 0,-1-5-5 16,2 4-3-16,-5 3-2 0,1 2-7 0,2-1-7 16,-4 0-1-16,2 6-5 0,-4-3-1 0,0 5-2 15,-2-1-4-15,0 1 1 0,-2 2 1 0,1 2 3 0,-3 1-6 16,-1-1 0-16,-1 3 4 0,-1-1-6 0,-3 3-2 16,-1 1 2-16,1 0 1 0,-2 2-5 15,-1 0 4-15,4-5-2 0,-6 4 4 0,1-1-6 16,3-5 1-16,0 2-3 0,1-3 0 0,1 1-5 0,0-4 5 15,3-6-6-15,0 12 2 0,0-12-4 0,-2 8 2 16,2-8-2-16,7 8-1 0,-7-8-2 0,9 4 2 16,-3-3 1-16,-6-1-3 0,14 0-1 15,-6 0 2-15,-8 0-1 0,18-1-3 0,-7 1 3 0,-1 0 1 16,1 0-3-16,-2 0 3 0,-9 0-3 0,15 3 2 16,-5 0-4-16,-4 2 3 0,2-2 1 0,0 1-1 15,-3 2 1-15,1 0 3 0,1 1-1 0,-3 0 1 16,-3 4 2-16,3-2 0 0,-3 1 2 0,-1-4 6 15,1 2-7-15,-1-8 7 0,-6 12 0 0,5-4-1 16,-5 1 2-16,1-2 3 0,-2-2-1 0,-1-2 0 16,0 0-3-16,-2-1 0 0,-1-1-3 0,-2-1 0 15,0 0 4-15,5 0-8 0,-3-1 1 0,0-1-4 16,0 0 0-16,0 1-1 0,3 0 0 0,8 1 0 16,-15-1-12-16,8 1-12 0,7 0-16 0,-11-1-20 15,11 1-26-15,-10 1-26 0,10-1-34 0,-7 2-26 16,7-2-33-16,-5 4-202 0,5-4-435 0,-5 6 192 15</inkml:trace>
  <inkml:trace contextRef="#ctx0" brushRef="#br0" timeOffset="17806.62">13457 14845 101 0,'-1'5'98'0,"1"-5"-15"0,0 0-2 0,0 0 4 0,0 0-16 16,0 0 1-16,0 0-4 0,0 0-4 0,0 11-3 16,0-11 3-16,0 0-7 0,0 0 2 0,8 2-18 15,-8-2 0-15,0 0 4 0,0 0 2 0,0 0-11 16,0 0 12-16,0 0-5 0,15-13 5 0,-11 8-2 15,0-4 0-15,1 0 0 0,0-2-1 0,3-4-2 16,-2-3 10-16,6-7-15 0,-1 0-1 0,2-2-3 16,1-2 1-16,1-4 0 0,6-14-3 0,-3 3-1 15,3 0-5-15,1 0 0 0,-3-2-3 0,6 1 2 16,0-2-6-16,-1 3 1 0,2-3-4 0,2 5-4 16,-4 1 4-16,-2 10-5 0,-4 0 0 0,2 4-1 15,-1-3-1-15,0 4 4 0,-2 1-5 0,-1 2 2 16,0 2-4-16,-7 3-7 0,3 0-4 0,-5 4-13 15,0 3 10-15,-3 2-9 0,1 0 0 0,0 3 3 16,-5 1 1-16,0 5-7 0,0 0 10 0,4-9-4 16,-4 9 2-16,0 0-2 0,0 0 4 0,-12-7-2 15,12 7 0-15,-11 0 1 0,11 0 1 0,-16 1 2 16,16-1 5-16,-18 2-3 0,8-2-4 0,1 1 1 16,-1-1-6-16,2 3 9 0,0-3 0 0,8 0-1 15,-15 1 9-15,9 2-4 0,6-3-1 0,-13 0 0 16,13 0-1-16,0 0 0 0,-11-4 2 0,11 4 3 15,0 0-2-15,-7-7 0 0,7 7 5 0,2-9-6 0,-2 9 11 16,2-10-7-16,2 1 3 0,1 1 1 16,2 0-5-16,0-1 5 0,-1 0 0 0,1 2 4 15,1 1 0-15,-3 0-3 0,2 2 15 0,1 1 6 16,-2 1 1-16,-6 2 2 0,17 1 3 0,-11 1 0 16,2 2 0-16,-1-2 6 0,0 2 1 0,2 4 3 0,-2 0 4 15,-1 1 1-15,0 0 2 0,2 0-1 16,-3 0 2-16,0 1 4 0,3 5 1 0,-3-7 0 15,0 4-4-15,0 0 2 0,-2-3-3 0,1 4 0 0,1 2-5 16,-5 1-3-16,2-1-2 0,1 1-5 0,-3 0-2 16,4-3-5-16,-3 0-5 0,-1-1 2 15,0-1-9-15,2 0 0 0,-2-2-6 0,0-3-16 16,2 1-27-16,-2-7-31 0,0 11-32 0,0-11-28 0,0 0-31 16,2 4-36-16,-2-4-182 0,0 0-402 0,0 0 178 15</inkml:trace>
  <inkml:trace contextRef="#ctx0" brushRef="#br0" timeOffset="18657.72">14931 12733 176 0,'0'20'204'0,"0"-20"-3"0,-1 13-4 16,1 0-10-16,0-2-4 0,0 5-8 16,0 0-8-16,1 2-7 0,-1 8-10 0,1 1-5 15,-1 1-4-15,2 1-17 0,-2-1-8 0,2 2-2 16,-4-1-19-16,0 5-7 0,1-3-12 0,-3 0-5 16,-2 16-10-16,-1-15-5 0,1 1-3 0,-2-1-9 15,1 0-6-15,-5-1 0 0,3-2-7 0,-1 0 1 0,0-5-8 16,2-6 0-16,0 0-7 0,1-4-8 15,-1-3-11-15,0-3-9 0,1-2-11 0,-1 0-4 0,-1-2-8 16,3-3 2-16,6-1-6 0,-16-3-1 0,9 0 8 16,2-3-6-16,1 0 1 0,1-1 4 15,2-2 3-15,1-1 6 0,3-1-6 0,-2 1 8 16,4 0 2-16,0-2 5 0,3 5-4 0,3-6 5 0,-1 1-4 16,6 2 5-16,-1-1-4 0,0 0 9 0,3 0-1 15,0 1 3-15,0 1-1 0,-1 4 1 16,2-2 2-16,-1 1 1 0,0 2 0 0,-7 1 0 15,4-1-3-15,-3 2 5 0,1 2-2 0,-3-2 1 0,2 1-1 16,-1-1 1-16,-1 1 0 0,-2 0 0 0,1 1-8 16,-9 0-21-16,13-2-26 0,-7 1-27 0,-6 1-32 15,8-7-23-15,-2 3-17 0,-1-1-19 0,-5 5-132 16,4-11-331-16,-1 4 147 0</inkml:trace>
  <inkml:trace contextRef="#ctx0" brushRef="#br0" timeOffset="19023.91">15206 13186 120 0,'0'0'138'0,"9"-3"-10"0,-9 3-4 0,4-3-2 15,-4 3-14-15,5-6-4 0,0 0-8 0,-3 0-17 16,3-1-4-16,-1 0-3 0,-4 7-10 0,6-18-4 16,-6 8-6-16,5 0-8 0,-2 0 4 0,-3 10-7 15,3-20-9-15,-3 8-1 0,0 12-1 0,-5-16-4 16,2 7 8-16,3 9-5 0,-7-13 5 0,0 7 0 15,7 6 3-15,-16-9 9 0,8 6 4 16,0 2-1-16,-3 1 1 0,11 0 3 0,-17 8 0 0,9-2 3 16,1 3 1-16,0 3 1 0,2 0 6 0,-3 2-2 15,5 3 3-15,0 1-3 0,-1 1 3 0,3 7-3 16,1-7 0-16,3 6-6 0,0-7-5 0,2 5 8 16,-2-5-14-16,0-1-5 0,2 0 1 0,-1-3-4 15,0-2-5-15,2 0-3 0,-2-6-3 0,1 2-5 16,0-2-3-16,3-1-5 0,-4 0 13 0,3-3-14 15,-7-2-1-15,12 0-10 0,-12 0-12 0,16-7-18 16,-7 2-15-16,-1-1-23 0,-2-1-28 0,2-2-21 16,-3-2-17-16,1 0-13 0,2-3-21 0,0-4-8 0,-1 2-9 15,-2 1-154-15,1-3-365 0,-1 5 162 16</inkml:trace>
  <inkml:trace contextRef="#ctx0" brushRef="#br0" timeOffset="19369.5">15336 13104 34 0,'0'0'114'0,"0"0"6"0,3-4 5 16,-3 4 1-16,0 0 5 0,0 0 9 0,0 0 9 15,0 0 4-15,0 0 3 0,7 19-2 0,-3-13-6 16,-4 3-7-16,0-2 2 0,1 4-10 16,1-1-6-16,-1-4-10 0,-1 1-6 0,4 2-9 0,-2 0-6 15,-2-2-12-15,0-7-4 0,3 12-14 0,-2-8-3 16,-1-4-9-16,3 6-5 0,-3-6-6 16,0 0-1-16,0 0-5 0,0 0-5 0,0 0-2 15,6-15-6-15,-4 5-2 0,0-3 5 0,-1 1-16 0,3-5 0 16,0 1-5-16,1-2 2 0,-1 8 0 0,-2 0-3 15,2 0-5-15,0 3 6 0,-1 2-2 0,-3 5 1 16,6-10-4-16,-6 10 1 0,6-3 0 16,-6 3 2-16,8 0 5 0,-8 0 4 0,9 8 2 0,-3 0 0 15,1 0 1-15,-2 2 3 0,1-1 1 0,0 0-6 16,0-1 3-16,0 3 5 0,1-2-8 0,-1 3-7 16,1-6 1-16,0 4-2 0,-1-4 1 0,0 1 0 15,-1-3-4-15,1 2-9 0,2-1-20 0,-2-4-10 16,-1 4-23-16,-5-5-26 0,9 2-35 0,-9-2-22 15,13-2 0-15,-7-3 0 0,2 2-5 0,1-6-25 16,1 1-24-16,-1-1-169 0,-1-1-394 0,-1-1 175 16</inkml:trace>
  <inkml:trace contextRef="#ctx0" brushRef="#br0" timeOffset="19892.45">15708 12970 126 0,'0'0'170'0,"-6"-5"-4"0,6 5 12 16,0 0-5-16,-13 3 7 0,13-3-10 0,-12 7-6 15,7 1-14-15,1-2-8 0,0 2-10 0,2 3-8 16,-2-1-10-16,2 2-9 0,0-1-9 0,2 0-6 16,2 1-8-16,0 0-12 0,1-2-6 0,0 0-7 15,3-2-7-15,-4-2-5 0,5-1-6 0,-2-1-1 16,2-3-3-16,-7-1-5 0,12-5 2 0,-6-1-10 16,2-5-3-16,0 2-3 0,1-8-7 0,0 5 3 15,-2-2-4-15,-3 1 0 0,0-4-5 0,0 6 3 16,-3-1-3-16,0 2 1 0,1-1 1 0,-2 4-1 15,0 7-1-15,1-9 3 0,-1 9 0 0,0 0 2 0,0 0 4 16,0 0 9-16,0 0 5 0,0 0 11 16,0 37 9-16,1-19-4 0,3 1 2 0,0 8-4 15,2-4-1-15,2 1 4 0,-2-5-7 0,2-1 2 16,1 0-4-16,1 6-2 0,-2-7-3 0,3 1-1 16,-1-2-4-16,-1 0 1 0,0-1-2 0,3 3-5 15,-1-3 2-15,1 1-1 0,-4 0 4 0,2 0 1 16,-4 0 2-16,4 0 5 0,-3-3 2 0,-3 4-4 15,-2-5 0-15,-1-2 2 0,1 1 7 0,-2 0-7 0,-4-1-4 16,1 0 2-16,-3-4-5 0,1 3-7 0,-5-2 5 16,1-2-10-16,-2-1 3 0,0 1-2 15,-1-4-2-15,-3 0-1 0,2-1-3 0,-5-2 1 16,6-1-4-16,-1 0-2 0,0 0 2 0,1-2 9 0,0 0-13 16,2-1 1-16,3 1-2 0,-1-1-13 0,1-2-3 15,2 0 7-15,0-2-22 0,1 3-7 0,0-5-4 16,3 1 1-16,-1-1-7 0,2-3-5 0,3-2-10 15,1-2-8-15,-2 2-10 0,3-8-4 0,2 0-7 16,-1 5-13-16,2-3-15 0,0-1-32 0,2 2-33 16,0-3-20-16,-4 8-32 0,1 1-170 0,-1-8-442 15,3 6 196-15</inkml:trace>
  <inkml:trace contextRef="#ctx0" brushRef="#br0" timeOffset="20174.58">15842 12403 72 0,'0'0'206'0,"-4"-7"-6"16,4 7-7-16,0 0-7 0,0 0-2 0,0 0-6 16,0 0 4-16,0 0-4 0,8 32 2 0,-4-13-4 15,1 6-5-15,3 4-3 0,2-1-4 0,-3 5-11 16,2 1-16-16,3 10-5 0,-2-11-8 0,0 2-4 15,-2-2-13-15,6 13-3 0,-7-13-9 0,-2-3-12 16,1 0-11-16,2 2-2 0,-5-5-11 0,5-1-3 16,-3-1-11-16,-3-6-4 0,0 0-9 0,1-4-4 15,-2-5-30-15,3 1-25 0,-3-4-29 0,-1-1-38 16,0-6-45-16,0 0-62 0,0 0-55 0,-10 2-265 16,10-2-563-16,0 0 250 0</inkml:trace>
  <inkml:trace contextRef="#ctx0" brushRef="#br0" timeOffset="20397.09">15760 12931 160 0,'0'0'211'0,"0"0"-15"0,0 0-12 0,0 0-15 16,0 0-7-16,0 0-8 0,0 0-4 0,12-17-4 15,-5 9-4-15,1-1-12 0,2-4-6 0,1 0-19 16,-1-2-5-16,3 2-12 0,-2-5-10 0,3-3-8 15,3 0-4-15,-1-2-11 0,0 0-4 0,0 1-12 0,2 2-18 16,-6 3-23-16,-2 0-17 0,3 1-24 16,-3-1-31-16,-1-1-18 0,1-5-33 0,2 0-35 15,-3 6-46-15,-3-2-108 0,-1 0-339 0,2 1 150 0</inkml:trace>
  <inkml:trace contextRef="#ctx0" brushRef="#br0" timeOffset="20837.48">16086 12341 72 0,'0'0'206'0,"0"0"-4"0,0 0 4 0,0 0 6 16,0 0-2-16,-14 21 2 0,14-21 6 15,0 0-9-15,5 27-5 0,-3-14-3 0,0 3-4 16,6 3-6-16,-2 8-2 0,-1-1-5 0,4 3-10 0,-2 0-8 16,1 4-8-16,-6 1-7 0,6-1-7 0,-1 2-11 15,2-4-5-15,-3 2-13 0,2-1-5 0,-3-2-11 16,2 0-12-16,-5-5-12 0,3-6-5 15,-1 1-10-15,0-2 1 0,-1-5-7 0,-2-1-5 0,0-1-5 16,0-2-6-16,2 0-2 0,-3-9-6 0,0 11-6 16,0-11-16-16,0 0-16 0,0 0-4 0,0 0-23 15,0 0-16-15,0 0-13 0,-6-41-7 0,4 22 2 16,0-1-2-16,0-8 2 0,4 3 0 0,-2 0 4 16,4 0 6-16,-1 0 4 0,0 6 1 0,1 1 9 15,0 1 1-15,1 1 7 0,1-1 2 0,-1 3 8 16,0 3 1-16,1 2 7 0,0 2-11 0,-1 2 14 15,-1 1-3-15,-4 4 2 0,11-2 3 0,-11 2 9 16,12 4 10-16,-6 1 0 0,1 4 9 0,-1 2-1 16,4 2 14-16,-1 0-4 0,0 5 10 0,0 0 15 15,1-1-17-15,-1 1 6 0,4 4-6 0,-3-3-6 16,1-4-4-16,0 1 0 0,0-3 7 0,4 1-14 16,-3-3 3-16,-4-3-10 0,2 0-25 0,0-2-30 15,-2 0-34-15,-1 1-32 0,-4-3-50 0,-3-4-47 16,8 2-57-16,-8-2-288 0,0 0-603 0,0 0 267 15</inkml:trace>
  <inkml:trace contextRef="#ctx0" brushRef="#br0" timeOffset="21321.19">14944 14064 132 0,'0'0'151'15,"0"0"3"-15,11-16 5 0,-6 14 4 0,0-5-5 16,3 1-5-16,6-6-2 0,0 1-6 0,11-4 0 16,0 1 10-16,6-3-10 0,2-1-5 0,13-10-5 15,3 5-4-15,4-3-1 0,1 1-18 0,5-3-8 16,24-4-9-16,-26 7-5 0,2 0-11 0,0 0-8 15,-2 0-5-15,2 2-4 0,-1-2-11 0,-2 1-5 16,-7 2-5-16,2 3-5 0,-5-2 2 0,0 1-7 16,-17 4-4-16,5-1-3 0,-7 4-4 0,2 1-10 15,-7-2-13-15,-5 3-19 0,-3 1-18 0,-4 2-13 16,1 0-15-16,-6 1-13 0,-2-3-8 0,-1 6-14 16,-2 4-9-16,0 0-21 0,-7-13-25 0,7 13-13 15,-19 0-14-15,8 4-171 0,-15 8-384 0,-1 3 170 16</inkml:trace>
  <inkml:trace contextRef="#ctx0" brushRef="#br0" timeOffset="21634.23">15211 14202 189 0,'-4'1'206'16,"4"-1"-25"-16,-5 2-14 0,5-2-10 0,0 0-5 15,11-19-5-15,2 6 0 0,5-3-7 0,6-4-5 0,3 5-3 16,3-4-10-16,1 3-7 0,4 1-12 0,1-1-7 16,-2 0-12-16,15-3-8 0,-3 1-7 0,-10 6-5 15,2 2-8-15,8-9-4 0,-10 9-5 16,0-3-4-16,12-5-6 0,-16 2-3 0,15-6-3 0,-15 8-3 16,2-1-3-16,-3-2 0 0,3-1-4 0,-5 1 1 15,-2-1-4-15,-3 4-3 0,1-1-2 0,-6 5-13 16,-3-2-7-16,0 2 1 0,-6 2-7 0,3 1-10 15,-6 0-3-15,1 0-9 0,-3 2-14 0,-1 2-5 16,2 0-14-16,-6 3-29 0,0 0-25 0,0 0-32 16,0 0-35-16,0 0-162 0,0 0-381 0,0 0 168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35 264 0 0,'0'0'15001'0'0,"1"-5"-14646"0"0,3-11 689 0 0,1 2-2522 0 0</inkml:trace>
  <inkml:trace contextRef="#ctx0" brushRef="#br0" timeOffset="1">117 168 156 0 0,'-56'116'10756'0'0,"9"-20"-8163"0"0,42-86-3721 0 0,-3 5-5618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37 652 0 0,'0'0'5103'0'0,"-5"-2"-4410"0"0,-2-2-48 0 0,0 0 0 0 0,0 0 0 0 0,0-1 0 0 0,-9-8 0 0 0,11 12-419 0 0,-1 0 1 0 0,0 0-1 0 0,1 0 1 0 0,-1 0-1 0 0,0 1 1 0 0,1 0-1 0 0,-1 0 1 0 0,-11 3-1 0 0,16-3-222 0 0,-1 0 48 0 0,0 0-1 0 0,-1 1 0 0 0,1-1 1 0 0,0 1-1 0 0,-1 0 1 0 0,1-1-1 0 0,0 1 1 0 0,0 0-1 0 0,0 0 0 0 0,0 1 1 0 0,0-1-1 0 0,0 0 1 0 0,0 1-1 0 0,0-1 1 0 0,1 1-1 0 0,-1 0 1 0 0,0-1-1 0 0,1 1 0 0 0,-3 3 1 0 0,4-4 18 0 0,0 2-33 0 0,1 0-1 0 0,-1 0 1 0 0,1 0 0 0 0,0 0-1 0 0,0-1 1 0 0,0 1 0 0 0,1 0 0 0 0,-1-1-1 0 0,1 1 1 0 0,1 2 0 0 0,0-1-13 0 0,0 0 1 0 0,0-1-1 0 0,-1 2 0 0 0,1-1 1 0 0,-1 0-1 0 0,0 0 0 0 0,0 1 1 0 0,-1-1-1 0 0,1 1 0 0 0,-1 0 1 0 0,0-1-1 0 0,0 1 0 0 0,-1 0 1 0 0,1 0-1 0 0,-1-1 0 0 0,0 1 1 0 0,0 0-1 0 0,-1 0 0 0 0,0 0 1 0 0,1-1-1 0 0,-2 1 0 0 0,1 0 1 0 0,0-1-1 0 0,-1 1 1 0 0,0-1-1 0 0,0 0 0 0 0,0 1 1 0 0,-1-1-1 0 0,1 0 0 0 0,-4 4 1 0 0,1 0 11 0 0,0 0 1 0 0,-1-1-1 0 0,0 1 1 0 0,0-1-1 0 0,-1 0 1 0 0,0-1 0 0 0,0 0-1 0 0,0 0 1 0 0,-1 0-1 0 0,0-1 1 0 0,0 0 0 0 0,-1 0-1 0 0,-9 3 1 0 0,18-7-91 0 0,-1-1 0 0 0,0 0 0 0 0,1 0 0 0 0,-1 1 0 0 0,1-1 0 0 0,-1 0 0 0 0,1 0 0 0 0,-1 0 0 0 0,1 0 0 0 0,-1 1 0 0 0,0-1 0 0 0,1 0 0 0 0,-1 0 0 0 0,1 0 0 0 0,-1 0 0 0 0,0-1 0 0 0,1 1 0 0 0,-1 0 0 0 0,1 0 0 0 0,-1 0 0 0 0,0 0 0 0 0,1 0 0 0 0,-1-1 0 0 0,1 1 0 0 0,-1 0 0 0 0,1-1 0 0 0,-1 1 0 0 0,1 0 0 0 0,-1-1 0 0 0,1 1 0 0 0,0-1 0 0 0,-1 1 0 0 0,1 0 0 0 0,-1-1 0 0 0,1 1 0 0 0,0-1 1 0 0,-1 1-1 0 0,1-1 0 0 0,0 1 0 0 0,0-1 0 0 0,-1 0 0 0 0,1 1 0 0 0,0-1 0 0 0,0 1 0 0 0,0-1 0 0 0,0 1 0 0 0,0-1 0 0 0,0 0 0 0 0,0 1 0 0 0,0-1 0 0 0,0 1 0 0 0,0-1 0 0 0,0 0 0 0 0,0 1 0 0 0,0-1 0 0 0,0 1 0 0 0,1-1 0 0 0,-1 1 0 0 0,0-1 0 0 0,0 0 0 0 0,1 1 0 0 0,-1-1 0 0 0,2-4-968 0 0,0-1-1 0 0,0 1 1 0 0,0 0-1 0 0,0 0 1 0 0,5-7-1 0 0,3 0-1762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1 764 0 0,'1'2'263'0'0,"0"1"0"0"0,0-1 0 0 0,0 1 0 0 0,-1-1 0 0 0,1 1 0 0 0,-1-1 0 0 0,0 1 0 0 0,1-1 0 0 0,-1 1 0 0 0,0 0 0 0 0,-1-1 0 0 0,1 1 0 0 0,0 0 0 0 0,-1-1 0 0 0,1 1 0 0 0,-3 3 0 0 0,-18 51 1957 0 0,12-35-1262 0 0,-11 41 1034 0 0,3 0 0 0 0,-16 107 0 0 0,28-118-1572 0 0,4-31-5241 0 0,-3-24 2930 0 0,-14-9-1172 0 0,10 2 233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1 139 424 0 0,'20'-9'1469'0'0,"1"1"-1"0"0,0 0 1 0 0,0 2-1 0 0,34-6 1 0 0,-8 1-549 0 0,-40 9-803 0 0,-1 1 0 0 0,0 0 0 0 0,1 0 0 0 0,0 1 0 0 0,-1 0-1 0 0,1 0 1 0 0,-1 0 0 0 0,1 1 0 0 0,-1 0 0 0 0,11 2 0 0 0,-15-2-99 0 0,1 0 1 0 0,0 0-1 0 0,-1 0 1 0 0,1 1 0 0 0,-1-1-1 0 0,0 1 1 0 0,1-1 0 0 0,-1 1-1 0 0,0 0 1 0 0,0 0-1 0 0,0 0 1 0 0,0 0 0 0 0,0 0-1 0 0,-1 0 1 0 0,1 0-1 0 0,-1 1 1 0 0,1-1 0 0 0,-1 1-1 0 0,0-1 1 0 0,0 1-1 0 0,0 0 1 0 0,0-1 0 0 0,0 1-1 0 0,-1 0 1 0 0,1-1-1 0 0,-1 1 1 0 0,1 4 0 0 0,-1-2-10 0 0,1 1 88 0 0,-1 0 0 0 0,1 0-1 0 0,-1 0 1 0 0,0 0 0 0 0,-1 0 0 0 0,0 0-1 0 0,0 0 1 0 0,0 0 0 0 0,0 0 0 0 0,-1 0 0 0 0,0 0-1 0 0,0 0 1 0 0,-6 9 0 0 0,17-36 1238 0 0,19-33 1 0 0,34-23-998 0 0,-9 12-1119 0 0,-51 63 488 0 0,1-1 0 0 0,-1 0 1 0 0,0 1-1 0 0,1 0 0 0 0,-1-1 0 0 0,1 1 1 0 0,4-2-1 0 0,13-2-7271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7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71 2024 0 0,'1'17'725'0'0,"-25"84"3295"0"0,-2 7 313 0 0,19-74-3237 0 0,7-33-1043 0 0,0 1 1 0 0,0-1-1 0 0,0 1 0 0 0,0-1 1 0 0,0 1-1 0 0,0-1 1 0 0,0 1-1 0 0,1-1 1 0 0,-1 1-1 0 0,0-1 1 0 0,1 0-1 0 0,-1 1 1 0 0,1-1-1 0 0,0 1 1 0 0,0-1-1 0 0,-1 0 1 0 0,1 0-1 0 0,1 2 1 0 0,-1-2-184 0 0,22-27-1516 0 0,-17 13 785 0 0,-1 1 1 0 0,-1-1 0 0 0,0 1-1 0 0,-1-1 1 0 0,0-1 0 0 0,1-23-1 0 0,-1 20-949 0 0,0-5-219 0 0</inkml:trace>
  <inkml:trace contextRef="#ctx0" brushRef="#br0" timeOffset="1">71 147 4012 0 0,'7'-31'1197'0'0,"5"-57"0"0"0,-10 73 184 0 0,-2 14-1321 0 0,0 1-1 0 0,0-1 1 0 0,0 1 0 0 0,1-1 0 0 0,-1 0 0 0 0,0 1 0 0 0,0-1 0 0 0,0 1-1 0 0,1-1 1 0 0,-1 1 0 0 0,0-1 0 0 0,1 1 0 0 0,-1-1 0 0 0,0 1-1 0 0,1-1 1 0 0,-1 1 0 0 0,1 0 0 0 0,-1-1 0 0 0,1 1 0 0 0,-1-1 0 0 0,1 1-1 0 0,-1 0 1 0 0,1 0 0 0 0,-1-1 0 0 0,1 1 0 0 0,-1 0 0 0 0,1 0 0 0 0,0 0-1 0 0,-1-1 1 0 0,1 1 0 0 0,-1 0 0 0 0,1 0 0 0 0,0 0 0 0 0,-1 0-1 0 0,1 0 1 0 0,-1 0 0 0 0,1 0 0 0 0,0 0 0 0 0,-1 1 0 0 0,1-1 0 0 0,-1 0-1 0 0,1 0 1 0 0,0 0 0 0 0,0 1 0 0 0,0 0-24 0 0,1-1-1 0 0,0 1 1 0 0,-1-1 0 0 0,1 1-1 0 0,-1 0 1 0 0,1 0-1 0 0,-1 0 1 0 0,1 0 0 0 0,-1 0-1 0 0,0 0 1 0 0,0 0 0 0 0,1 0-1 0 0,0 3 1 0 0,2 0-318 0 0,-1 1 0 0 0,0-1-1 0 0,1 0 1 0 0,0 0 0 0 0,0 0 0 0 0,0-1-1 0 0,6 5 1 0 0,-2-2-295 0 0,15 18-4171 0 0,-18-18 2836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68 1348 0 0,'2'27'998'0'0,"-34"72"4711"0"0,22-75-977 0 0,54-82-3961 0 0,25-30-116 0 0,-63 81-606 0 0,-5 4-35 0 0,1 1 1 0 0,-1 0-1 0 0,1 0 0 0 0,0 0 0 0 0,0 0 1 0 0,0 0-1 0 0,0 1 0 0 0,0-1 1 0 0,0 1-1 0 0,0-1 0 0 0,0 1 0 0 0,1-1 1 0 0,-1 1-1 0 0,0 0 0 0 0,1 0 0 0 0,2 0 1 0 0,-3 1-12 0 0,-1 1 0 0 0,0-1 0 0 0,1 1 0 0 0,-1-1 1 0 0,0 1-1 0 0,0 0 0 0 0,1 0 0 0 0,-1-1 0 0 0,0 1 1 0 0,0 0-1 0 0,0 0 0 0 0,0 0 0 0 0,0 0 0 0 0,0 0 0 0 0,0 1 1 0 0,-1-1-1 0 0,1 0 0 0 0,0 0 0 0 0,-1 1 0 0 0,1-1 1 0 0,-1 0-1 0 0,1 1 0 0 0,-1-1 0 0 0,1 0 0 0 0,-1 1 1 0 0,0-1-1 0 0,0 0 0 0 0,0 1 0 0 0,0 2 0 0 0,2 52 46 0 0,-2-47-45 0 0,0-4-33 0 0,3 45-78 0 0,-3-48 18 0 0,0 0 1 0 0,1 0-1 0 0,-1 0 0 0 0,1 0 0 0 0,-1 0 1 0 0,1 0-1 0 0,0 0 0 0 0,-1 0 1 0 0,1 0-1 0 0,0 0 0 0 0,0 0 0 0 0,0-1 1 0 0,1 1-1 0 0,-1 0 0 0 0,0-1 0 0 0,1 1 1 0 0,-1-1-1 0 0,1 1 0 0 0,3 1 1 0 0,-3-2-49 0 0,0-1 1 0 0,1 1 0 0 0,-1-1 0 0 0,1 1 0 0 0,0-1 0 0 0,-1 0 0 0 0,1 0 0 0 0,-1-1 0 0 0,1 1 0 0 0,-1 0 0 0 0,1-1 0 0 0,-1 0-1 0 0,1 1 1 0 0,-1-1 0 0 0,0 0 0 0 0,1 0 0 0 0,-1 0 0 0 0,3-2 0 0 0,41-30-1412 0 0,-34 24 984 0 0,-3 2 281 0 0,15-10-789 0 0,26-26 0 0 0,-45 38 1078 0 0,0 0 0 0 0,0 0 0 0 0,-1-1 1 0 0,0 1-1 0 0,0-1 0 0 0,0 0 0 0 0,0 0 1 0 0,-1 0-1 0 0,0-1 0 0 0,-1 1 0 0 0,3-7 1 0 0,-5 11 123 0 0,1 0 0 0 0,-1 1 0 0 0,0-1 0 0 0,0 0 0 0 0,1 1 0 0 0,-1-1 0 0 0,0 1 0 0 0,-1-1 0 0 0,1 0 1 0 0,0 1-1 0 0,0-1 0 0 0,-1 1 0 0 0,1-1 0 0 0,-1 0 0 0 0,1 1 0 0 0,-1-1 0 0 0,0 1 0 0 0,1 0 1 0 0,-1-1-1 0 0,-2-1 0 0 0,2 2 325 0 0,-34 12 1609 0 0,30-6-1858 0 0,-1 1 0 0 0,1-1 0 0 0,0 1-1 0 0,1-1 1 0 0,0 1 0 0 0,-7 12-1 0 0,9-14-136 0 0,0-1-1 0 0,0 1 1 0 0,1 0-1 0 0,0 0 1 0 0,-1 0-1 0 0,1 0 1 0 0,0 0-1 0 0,1 0 1 0 0,-1 0-1 0 0,1 0 1 0 0,0 0-1 0 0,0 1 1 0 0,0-1-1 0 0,1 4 1 0 0,-1-7-55 0 0,0 0 1 0 0,1 0-1 0 0,-1-1 1 0 0,0 1-1 0 0,1 0 1 0 0,-1 0-1 0 0,0-1 1 0 0,1 1-1 0 0,-1 0 1 0 0,1 0-1 0 0,-1-1 1 0 0,1 1-1 0 0,-1 0 1 0 0,1-1-1 0 0,-1 1 1 0 0,1-1-1 0 0,0 1 1 0 0,-1-1-1 0 0,1 1 1 0 0,0-1-1 0 0,0 0 1 0 0,-1 1-1 0 0,1-1 1 0 0,0 0-1 0 0,0 1 1 0 0,-1-1-1 0 0,1 0 1 0 0,0 0-1 0 0,0 0 1 0 0,0 0-1 0 0,0 1 1 0 0,-1-1-1 0 0,1 0 1 0 0,0-1-1 0 0,0 1 1 0 0,0 0-1 0 0,0 0 1 0 0,-1 0-1 0 0,1 0 1 0 0,0-1-1 0 0,0 1 1 0 0,-1 0-1 0 0,1-1 1 0 0,0 1-1 0 0,1-1 1 0 0,2-1 7 0 0,0-1 1 0 0,0 1-1 0 0,-1-1 1 0 0,1 1-1 0 0,-1-1 1 0 0,0 0-1 0 0,5-5 1 0 0,31-45 146 0 0,-38 52-133 0 0,18 25 16 0 0,-10 6 103 0 0,-2 0 0 0 0,6 47 0 0 0,-5-23 81 0 0,55 228 2211 0 0,-61-271-2379 0 0,0-6-39 0 0,1 8 141 0 0,1 1 0 0 0,-2-1 1 0 0,0 1-1 0 0,-1 0 1 0 0,0 21-1 0 0,-1-32-148 0 0,0 0 0 0 0,-1-1 0 0 0,1 1 0 0 0,-1 0 0 0 0,0-1 0 0 0,1 1-1 0 0,-1-1 1 0 0,0 1 0 0 0,-1-1 0 0 0,1 1 0 0 0,0-1 0 0 0,-1 0 0 0 0,1 0 0 0 0,-1 1 0 0 0,0-1 0 0 0,0 0 0 0 0,0-1 0 0 0,0 1 0 0 0,0 0 0 0 0,0-1-1 0 0,0 1 1 0 0,-1-1 0 0 0,1 1 0 0 0,0-1 0 0 0,-1 0 0 0 0,1 0 0 0 0,-1 0 0 0 0,0 0 0 0 0,1-1 0 0 0,-1 1 0 0 0,1-1 0 0 0,-1 1 0 0 0,0-1 0 0 0,0 0 0 0 0,-2-1-1 0 0,-7 2 11 0 0,-1-2-1 0 0,1 0 0 0 0,0-1 1 0 0,0 0-1 0 0,0 0 0 0 0,0-1 0 0 0,1-1 1 0 0,-1 0-1 0 0,1-1 0 0 0,0 0 1 0 0,0 0-1 0 0,-15-12 0 0 0,17 12-30 0 0,2-1-1 0 0,-1 0 1 0 0,1-1-1 0 0,0 0 1 0 0,0 0-1 0 0,1 0 1 0 0,0-1-1 0 0,0 0 1 0 0,1 0-1 0 0,0-1 1 0 0,0 1-1 0 0,1-1 1 0 0,0 0-1 0 0,0 0 1 0 0,1-1-1 0 0,-2-9 1 0 0,5 13-86 0 0,0 0 1 0 0,0 0-1 0 0,0 0 1 0 0,1 0 0 0 0,-1 0-1 0 0,1 0 1 0 0,1 0-1 0 0,-1 1 1 0 0,1-1-1 0 0,0 0 1 0 0,1 1-1 0 0,-1-1 1 0 0,1 1-1 0 0,0 0 1 0 0,0 0-1 0 0,1 0 1 0 0,5-7-1 0 0,9-7-2000 0 0,0 0 0 0 0,33-27 0 0 0,-43 40 989 0 0,9-9-3111 0 0,-2 4 322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8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0 304 0 0,'0'2'9285'0'0,"-5"20"-8722"0"0,2 95 3221 0 0,2-88-2938 0 0,1 0 0 0 0,5 32 0 0 0,-1-10 114 0 0,13 109 2335 0 0,-17-160-3285 0 0,0 0 0 0 0,0 0 1 0 0,0 1-1 0 0,0-1 1 0 0,0 0-1 0 0,0 0 0 0 0,0 0 1 0 0,0 1-1 0 0,0-1 1 0 0,0 0-1 0 0,0 0 0 0 0,1 0 1 0 0,-1 1-1 0 0,0-1 1 0 0,0 0-1 0 0,0 0 1 0 0,0 0-1 0 0,0 1 0 0 0,0-1 1 0 0,0 0-1 0 0,1 0 1 0 0,-1 0-1 0 0,0 0 0 0 0,0 0 1 0 0,0 1-1 0 0,0-1 1 0 0,1 0-1 0 0,-1 0 0 0 0,0 0 1 0 0,0 0-1 0 0,0 0 1 0 0,1 0-1 0 0,-1 0 1 0 0,0 0-1 0 0,0 0 0 0 0,0 0 1 0 0,1 0-1 0 0,-1 0 1 0 0,0 0-1 0 0,0 0 0 0 0,0 0 1 0 0,1 0-1 0 0,-1 0 1 0 0,0 0-1 0 0,0 0 0 0 0,0 0 1 0 0,1 0-1 0 0,-1 0 1 0 0,0 0-1 0 0,0 0 0 0 0,0 0 1 0 0,1 0-1 0 0,-1 0 1 0 0,0 0-1 0 0,0-1 1 0 0,0 1-1 0 0,0 0 0 0 0,1 0 1 0 0,-1 0-1 0 0,0 0 1 0 0,0-1-1 0 0,14-16 116 0 0,21-31 0 0 0,-26 33-144 0 0,0 1 0 0 0,2 0 0 0 0,0 1 0 0 0,0 0-1 0 0,21-18 1 0 0,-31 30 10 0 0,1 0 0 0 0,-1 0-1 0 0,0 0 1 0 0,0 0 0 0 0,0 1-1 0 0,1-1 1 0 0,-1 0 0 0 0,0 1-1 0 0,1-1 1 0 0,-1 1 0 0 0,0 0-1 0 0,1-1 1 0 0,-1 1-1 0 0,0 0 1 0 0,1 0 0 0 0,-1 0-1 0 0,1 0 1 0 0,-1 0 0 0 0,1 0-1 0 0,-1 0 1 0 0,0 0 0 0 0,1 1-1 0 0,1 0 1 0 0,-1 0 1 0 0,0 0 1 0 0,0 0-1 0 0,0 1 0 0 0,0-1 0 0 0,-1 1 1 0 0,1-1-1 0 0,0 1 0 0 0,-1 0 0 0 0,1 0 1 0 0,-1 0-1 0 0,0 0 0 0 0,0 0 0 0 0,2 2 1 0 0,0 3-7 0 0,0 0 1 0 0,0 1 0 0 0,-1-1 0 0 0,0 1 0 0 0,0 0 0 0 0,-1-1 0 0 0,1 15 0 0 0,-2-15 14 0 0,0 0-1 0 0,-1-1 1 0 0,1 1 0 0 0,-2 0-1 0 0,1 0 1 0 0,-1-1 0 0 0,0 1-1 0 0,0-1 1 0 0,-1 0 0 0 0,0 0-1 0 0,-6 11 1 0 0,7-14 2 0 0,-1 0-1 0 0,1 0 0 0 0,-1 0 1 0 0,0 0-1 0 0,0-1 1 0 0,0 1-1 0 0,0-1 1 0 0,0 0-1 0 0,-1 0 1 0 0,1 0-1 0 0,0 0 1 0 0,-1 0-1 0 0,0-1 1 0 0,1 1-1 0 0,-1-1 1 0 0,0 0-1 0 0,0-1 1 0 0,0 1-1 0 0,0 0 1 0 0,1-1-1 0 0,-1 0 0 0 0,-5 0 1 0 0,2-1 0 0 0,0 0 0 0 0,0 0 0 0 0,0 0 0 0 0,1-1 1 0 0,-1 0-1 0 0,0-1 0 0 0,1 1 0 0 0,-13-8 0 0 0,16 8-125 0 0,-1 0 1 0 0,1 0-1 0 0,0-1 1 0 0,-1 1-1 0 0,1-1 0 0 0,1 0 1 0 0,-1 0-1 0 0,0 0 0 0 0,1 0 1 0 0,-1-1-1 0 0,1 1 1 0 0,0-1-1 0 0,0 1 0 0 0,1-1 1 0 0,-1 0-1 0 0,-1-6 0 0 0,2 8-38 0 0,1 1-1 0 0,0-1 1 0 0,0 1-1 0 0,0-1 1 0 0,0 0-1 0 0,0 1 1 0 0,0-1-1 0 0,0 1 1 0 0,1-1-1 0 0,-1 1 1 0 0,1-1-1 0 0,-1 1 1 0 0,1-1-1 0 0,-1 1 1 0 0,1-1-1 0 0,0 1 1 0 0,0 0-1 0 0,0-1 1 0 0,0 1-1 0 0,0 0 1 0 0,0 0-1 0 0,0 0 0 0 0,0-1 1 0 0,1 0-1 0 0,34-18-6867 0 0,-32 18 5209 0 0,8-4-1769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8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0 360 0 0,'0'0'1017'0'0,"28"17"5715"0"0,-7-11-4680 0 0,0 0 1 0 0,40 5 0 0 0,-19-4-1357 0 0,-41-7-836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9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44 0 0,'-1'2'352'0'0,"1"1"0"0"0,0 0-1 0 0,1-1 1 0 0,-1 1 0 0 0,0-1 0 0 0,1 1-1 0 0,-1 0 1 0 0,1-1 0 0 0,0 1 0 0 0,0-1-1 0 0,0 0 1 0 0,0 1 0 0 0,0-1 0 0 0,1 0-1 0 0,-1 1 1 0 0,1-1 0 0 0,-1 0 0 0 0,1 0-1 0 0,0 0 1 0 0,0-1 0 0 0,0 1 0 0 0,0 0-1 0 0,0-1 1 0 0,0 1 0 0 0,0-1 0 0 0,1 0-1 0 0,-1 1 1 0 0,0-1 0 0 0,1 0 0 0 0,-1-1-1 0 0,1 1 1 0 0,4 1 0 0 0,42 7 845 0 0,-6-7-3760 0 0,-30-7-1595 0 0,-11 3 3217 0 0,7-3-1978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09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2 764 0 0,'0'0'1021'0'0,"-16"1"3557"0"0,12 3-4124 0 0,0 0-1 0 0,0 0 0 0 0,0 0 1 0 0,1 0-1 0 0,-1 0 0 0 0,1 1 1 0 0,0 0-1 0 0,1 0 0 0 0,-4 7 1 0 0,-18 50 945 0 0,21-52-1888 0 0,-1 4-300 0 0</inkml:trace>
  <inkml:trace contextRef="#ctx0" brushRef="#br0" timeOffset="1">202 0 664 0 0,'1'0'214'0'0,"-1"0"-1"0"0,1 0 1 0 0,0 0 0 0 0,-1 1 0 0 0,1-1-1 0 0,0 0 1 0 0,-1 0 0 0 0,1 0-1 0 0,0 1 1 0 0,-1-1 0 0 0,1 0 0 0 0,0 1-1 0 0,-1-1 1 0 0,1 0 0 0 0,0 1-1 0 0,-1-1 1 0 0,1 1 0 0 0,0 0-1 0 0,-2 5 303 0 0,0 1-1 0 0,-1-1 1 0 0,1 0-1 0 0,-1 0 1 0 0,-1 0 0 0 0,1 0-1 0 0,-1 0 1 0 0,0 0-1 0 0,-1-1 1 0 0,-4 7-1 0 0,3-4-1237 0 0,0-1 0 0 0,1 1 1 0 0,0 0-1 0 0,-6 16 0 0 0,18-15-4220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37:34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15023 10011 30 0,'0'0'92'0,"0"0"0"16,0 0-15-16,0 0 0 0,0 0 4 0,0 0-3 16,1 10-10-16,-1-10 1 0,0 0-7 0,0 0 3 15,0 0-6-15,0 0-7 0,0 0 6 0,-5 4-11 16,5-4-6-16,0 0 4 0,0 0 2 0,0 0 9 15,0 0-11-15,0 0-4 0,0 0 0 0,0 0 0 16,-6 3-3-16,6-3-5 0,0 0 3 0,0 0 5 16,0 0-8-16,0 0 3 0,-7 4 6 0,7-4-7 15,0 0-2-15,0 0 1 0,0 0-7 0,0 0-1 16,0 0-2-16,0 0 1 0,0 0-8 0,0 0-5 0,0 0 4 16,0 0 2-16,0 0-5 0,0 0 3 15,0 0 2-15,0 0-7 0,0 0 4 0,0 0 3 16,0 0 7-16,0 0-5 0,16 6 1 0,-16-6 1 15,5 5 1-15,-5-5-5 0,6 1 5 0,-6-1-2 0,10 5 3 16,-10-5 3-16,9 1 0 0,-2-1-1 0,-7 0 2 16,10 0-2-16,-1 1 1 0,-9-1-7 0,13 3 5 15,-6-2-14-15,5-2 11 0,-4 2-1 0,2-1-2 16,2 0-1-16,0 1-6 0,1-1 0 0,-2 0 0 16,0-1-2-16,-4 1 0 0,6 0-5 0,-4-1 6 15,2 1-2-15,1 1-2 0,-3 0-2 0,0 0 0 16,1 0 1-16,-4 1-1 0,5-2-1 0,-2 0-2 15,0 0 3-15,1 2-1 0,-3-2-4 0,4 0 5 16,-1 0 0-16,-10 0-7 0,16 0 4 0,-4 1-3 16,-2 1 6-16,2 1-3 0,-2-2 2 0,-1 2 0 15,2-3 0-15,-3 2 0 0,1-1 2 0,1-1 0 16,1 4 0-16,-1-1 2 0,0 2-3 0,1-4 5 16,0 2-6-16,0 2 1 0,-1-2 7 0,3-1-5 15,-3 1-4-15,1-1 2 0,-1 2 0 0,1-2 1 16,0 1 1-16,1 0 3 0,1-1-5 0,-5 0 3 15,6 0 2-15,-3 0-3 0,2-2 0 0,-1 3 1 16,1-1-2-16,-1-1 3 0,1-1-2 0,0 0 2 16,-3 0-4-16,2 0 1 0,-1 0 3 0,2 0 0 15,-1 0-7-15,0 0 6 0,1 0-6 0,0 0 2 16,-2 0-1-16,1 0 1 0,0 0 1 0,0 0 0 16,1-3-1-16,-2 3-2 0,1-1 0 0,1 1 1 15,-2 0-2-15,4 0 1 0,-3 1 1 0,-1-2 0 16,2 1-2-16,-1-2 0 0,2 2 0 0,2 0 3 15,-2 0-2-15,0 0 1 0,4 0-3 0,-2 0 3 0,1 0-3 16,-5 2-1-16,7-1 1 0,-7-2 5 16,3 1-2-16,-1 0 1 0,0 0-5 0,3-2 3 15,1 2-1-15,-4-2 3 0,4 2-2 0,0-3 4 16,-2 0-5-16,2 2-1 0,1-1-1 0,-1-3 3 0,0 2-4 16,0 2 4-16,1-4-2 0,1 4 3 0,-2-2 0 15,0-1 2-15,1 4-7 0,-2-2 4 16,1-2-3-16,-4 4 4 0,4-2-2 0,-5-1-2 15,22-4 1-15,-21 4-1 0,4 2 3 0,-2-2 1 16,2 1-3-16,-2 1-1 0,2-2 7 0,-5 3-5 16,0-2-3-16,6 4 0 0,-6-2 2 0,1 0 1 15,0 0 0-15,-1 0 0 0,-1 1-1 0,2 1 4 16,-2-2-3-16,2 0-2 0,-4 1-2 0,5-1 3 16,-2 2 0-16,0-2 0 0,6 1 3 0,-6 1 0 15,1-1-2-15,0-1 1 0,4 3-4 16,-1-2 3-16,-1 1-1 0,-3-2 0 0,2-2-2 0,-3 4 1 15,3-1 3-15,2-2-4 0,1 1 2 0,-2 0 2 16,0 0-3-16,0-2 0 0,-2 1-1 0,5 2 4 16,-2-1-3-16,1 2 2 0,-1-2-2 0,2 1 2 15,-1-2-3-15,1-1 6 0,0 2 0 0,-1-2-1 16,0 2-7-16,3 0 7 0,-1-2-7 0,3-1 6 16,-3 3-2-16,-1-1-3 0,1-2 0 0,-1 1 6 15,2 1-3-15,1-1 0 0,-3 0-1 0,3 1-1 16,0 0 9-16,-2 0-8 0,7-1 1 0,-8 0-1 15,4 1 1-15,-2 0 0 0,7-1-1 0,-7 2 3 16,8-4-2-16,-8 2-2 0,1 0 0 0,0 1 4 16,-1-3-3-16,2 2 1 0,-2 1-2 0,1 1 4 15,1 0 0-15,-3-1-3 0,1-1 2 0,1 0-3 16,-2 1 0-16,3 1 2 0,-3-1 0 0,3-2 2 16,-1 2-2-16,-2 0-1 0,2 1 2 0,-1-1 0 15,-1-2 2-15,3 2-5 0,-4 0 2 0,3 1-2 16,1-1 1-16,-4 0 2 0,3-3-2 0,-3 2 2 15,-1 2 0-15,2-4-3 0,-1 4 0 0,1-4 3 16,1 3-2-16,-3 0 1 0,5-2 0 0,-2 1 3 16,-1 2-6-16,-2-2 4 0,9 1-2 0,-5-2 1 15,-3 1 2-15,-1 2-1 0,1-1-1 0,-1-1 0 16,0-1 0-16,0 3 2 0,-1-1-7 0,-4 1 8 0,5-1-1 16,-1 1-1-16,-5-2 2 0,1 2 0 0,1-1-6 15,-2 1 4-15,1 0-4 0,1-1 2 16,-1 2 1-16,-2-1 3 0,0-1-4 0,1 1 8 15,-1 1-10-15,0-2 1 0,1 1 0 0,-1 0 1 0,-2 1 2 16,3-1-2-16,-3 1 4 0,-1-1-4 0,2 2-1 16,-10-2 2-16,16 0-1 0,-9 1 0 0,2-1-1 15,-9 0 2-15,13 1 0 0,-5-1 3 0,-8 0-5 16,15 0 7-16,-9 0-8 0,-6 0 2 0,12 0 2 16,-7 2 1-16,-5-2-7 0,13 0 8 0,-13 0-3 15,11 0 0-15,-4 3-2 0,-7-3 4 0,11 1-3 16,-6-1 0-16,-5 0 4 0,11 2-2 0,-6 1-5 15,-5-3 2-15,14 1 0 0,-9 0 4 0,1 2-4 16,-6-3 3-16,13 3-3 0,-7-2 2 0,-6-1-1 16,12 1 3-16,-3 2 1 0,-3-2-6 0,-6-1 3 15,13 5-1-15,-5-3-1 0,-2 1 1 0,3-2 3 16,-1 1-2-16,0 1-3 0,1-2 6 0,-1-1-1 16,0 1-1-16,1 1-3 0,-2 1 5 0,1-2-5 15,1-1 3-15,2 1-2 0,-4 2 1 0,3-3 0 16,2 1 3-16,-5 1-4 0,1-1 2 0,-8-1-1 15,15 3 0-15,-7-2 0 0,0-1 0 0,-8 0 0 16,15 1 2-16,-7-1-4 0,-1 0 10 0,4 0-2 16,-1 0-8-16,-10 0-1 0,18 0 0 0,-9 1 3 15,-2-2 0-15,1 4 0 0,0-1 2 0,-8-2-1 0,15 0 0 16,-9 0-2-16,2 0 0 0,2 0-1 16,-10 0 3-16,13 1-2 0,-5-1-2 0,-8 0 4 15,12 0 1-15,-6 2-2 0,-6-2 3 0,10 1-3 16,-10-1-2-16,0 0 4 0,11 2-3 0,-11-2 2 15,8-3 2-15,-8 3-1 0,0 0-1 0,0 0-2 16,10 1 2-16,-10-1-1 0,0 0 0 0,9 0 2 16,-9 0-1-16,0 0-3 0,9-3 6 0,-9 3-3 15,0 0 2-15,0 0-4 0,10-1 1 0,-10 1-2 0,6-4 1 16,-6 4-2-16,0 0 10 0,10-1-8 0,-10 1 4 16,0 0-4-16,0 0 7 0,7-1-8 15,-7 1 4-15,0 0-3 0,0 0 0 0,0 0 0 16,0 0 7-16,0 0-3 0,0 0-3 0,0 0-2 15,7-3 2-15,-7 3-4 0,0 0 7 0,0 0-4 0,0 0 2 16,9-3-1-16,-9 3 1 0,0 0 0 0,7-5-3 16,-7 5 0-16,0 0 1 0,8 0 1 0,-8 0 0 15,0 0 0-15,0 0-1 0,8-2 0 16,-8 2 3-16,0 0-3 0,0 0-1 0,9-3 2 16,-9 3 0-16,0 0-2 0,0 0 7 0,0 0-6 0,10-1-1 15,-10 1 2-15,0 0-2 0,0 0 2 0,11 1 1 16,-11-1 1-16,0 0 6 0,0 0-12 0,8-1-1 15,-8 1 4-15,0 0 2 0,0 0-3 0,10 1 4 16,-10-1-5-16,0 0 4 0,0 0-4 0,0 0 5 16,8 3-4-16,-8-3 4 0,0 0-4 0,0 0 2 15,0 0-2-15,0 0-1 0,0 0 1 0,0 0 7 16,10-3-4-16,-10 3 1 0,0 0 1 0,0 0-4 16,0 0 3-16,0 0 0 0,0 0-4 0,0 0 2 15,0 0 0-15,0 0 1 0,0 0-2 0,9 3 3 16,-9-3-3-16,0 0 1 0,0 0-2 0,0 0 1 15,0 0 1-15,0 0 0 0,0 0 3 0,0 0-3 16,0 0-1-16,0 0 1 0,9-4 0 0,-9 4-1 16,0 0 0-16,0 0 1 0,0 0 2 0,0 0-2 15,0 0 0-15,0 0 1 0,0 0-2 0,0 0 4 0,0 0-2 16,10-1 1-16,-10 1-3 0,0 0 2 16,0 0-4-16,0 0 6 0,0 0-2 0,0 0 0 15,0 0-3-15,0 0 3 0,0 0-2 0,0 0 1 16,0 0 2-16,0 0-3 0,0 0-1 0,0 0 2 15,0 0-2-15,0 0-3 0,0 0-8 0,0 0-6 16,0 0-16-16,0 0-18 0,0 0-29 16,0 0-46-16,0 0-53 0,0 0-233 0,0 0-448 15,0 0 198-15</inkml:trace>
  <inkml:trace contextRef="#ctx0" brushRef="#br0" timeOffset="10707.83">20223 9987 27 0,'0'0'84'0,"0"0"-5"0,0 0-5 15,0 0-4-15,0 0-2 0,0 0-3 0,0 0-6 16,0 0-3-16,0 0-7 0,0 0 8 0,0 0-6 0,0 0 1 15,0 0-9-15,0 0 2 0,0 0-1 16,0 0-2-16,0 0-1 0,0 0 6 0,0 0 1 0,0 0-9 16,0 0 13-16,0 0-11 0,0 0 0 15,0 0-1-15,0 0-9 0,0 0 7 0,0 0-3 0,0 0-2 16,0 0-2-16,0 0 2 0,0 0-2 0,0 0 2 16,0 0 5-16,0 0 0 0,0 0-3 15,0 0 3-15,0 0-7 0,0 0 1 0,0 0-3 0,0 0-2 16,0 0-2-16,0 0-2 0,0 0 1 0,0 0-1 15,0 0-4-15,0 0-1 0,0 0-3 0,7 12 3 16,-7-12-6-16,0 0-6 0,0 0 9 0,5 7-3 16,-5-7 0-16,2 5 0 0,-2-5-1 0,3 4 3 15,-3-4-6-15,6 6 7 0,-6-6-2 0,4 4-4 16,-4-4 6-16,6 5 1 0,-6-5-1 0,6 6 1 16,-4-3 7-16,-2-3-4 0,10 5-2 0,-6 0 0 15,-4-5-2-15,6 6 1 0,-3-3-2 0,-3-3-4 16,9 7 3-16,-6-4-2 0,2 0 1 0,-5-3-5 15,10 4 2-15,-4-1 0 0,1 1-1 0,-1-1-1 16,3-1 2-16,-3 1-6 0,0 0 6 0,2-3-6 16,-2 4 1-16,2-2 0 0,-2 0 2 0,4-2-1 15,-2 2-1-15,3-1-1 0,-2 1 2 0,2-2-5 16,1 0 2-16,-1 1-2 0,-2-1-2 0,3-3 2 16,-3 3 5-16,4-1-2 0,-3-1 0 0,2 1-2 15,2 0 3-15,-1-2-2 0,0 0-1 0,-1 1-3 16,-1-2 4-16,3 2-5 0,-1-1 9 0,1 0-5 15,-3 2-2-15,5-2 2 0,-3 3-1 0,-2-1 0 16,1-1 2-16,-1 2-5 0,1 0 6 0,-3-1-4 0,2 2 6 16,2 1-3-16,-4-1 5 0,1 2 2 0,3 0 0 15,-3 0 4-15,-1 0 1 0,1 1 0 16,-2-1 4-16,1 3-4 0,0-2 2 0,1 2 3 16,-3-1-4-16,-2 1-4 0,4-1 8 0,-3 1-9 0,0-1 1 15,-2 1-2-15,1-3 3 0,-5-3-2 0,8 5 4 16,-2-1-3-16,-6-4-2 0,5 6 1 0,-5-6 1 15,4 4 1-15,-4-4 3 0,0 0 0 0,3 5 5 16,-3-5-4-16,0 0 4 0,0 0-6 0,0 0 0 16,0 0-2-16,0 0 3 0,0 0-4 0,0 0 1 15,0 0-6-15,0 0 0 0,0 0-1 0,0 0-1 16,0 0 1-16,-4-24 3 0,4 24-6 0,0 0 7 16,-1-10-10-16,1 10 1 0,0 0-3 0,1-10 2 15,-1 10-1-15,4-8 1 0,-1 2-4 0,-3 6 6 16,9-9 0-16,-3 5-1 0,-2-1-1 0,2 2-5 15,-1-1 6-15,1 1 1 0,0 0-2 0,1-3 2 16,7-3-6-16,-5 5 5 0,3 2-3 16,-2 0 3-16,4 1 0 0,-1-1 0 0,0-2 0 15,1 2 0-15,-1 2 0 0,6 0-4 0,-4 0 5 16,6 1 1-16,-7-1-3 0,3 3 7 0,-4-1-7 16,1-2-1-16,-2 1 6 0,2-1-6 0,-2 2 2 15,0 2 1-15,1-1 2 0,-4 0-5 0,3-2 1 16,-3 4 0-16,1-4 0 0,2 5 1 0,-3-5 0 15,-1 4 4-15,0-2 0 0,1 1-5 0,-1 2 0 16,1 0 1-16,3-3-1 0,-6 5 1 0,3-1-1 16,1 0 6-16,-2-1-4 0,1-1-1 0,0 0-2 15,1 2 3-15,-1-3 2 0,1 2 1 0,2-1-5 16,-4 0 4-16,2-1-3 0,1-1 0 0,-2 0 0 16,-4 1 0-16,3 1-3 0,0-2 3 0,-3 0 7 0,5-1-7 15,-1 2-1-15,0-2 8 0,-4 3-8 0,1-4 1 16,1 2 6-16,4 2-5 0,-4-2 2 15,-1-1 0-15,3 3-4 0,1-2 7 0,-2 0-3 16,2-2 3-16,3 2-1 0,-2-1 1 0,0-2 0 0,1 0 1 16,1 0 0-16,1 0 0 0,-1 0-2 0,4-2 5 15,-2 1-3-15,3-1 1 0,-1 1 0 16,2-1 6-16,1-1 0 0,-3 2-1 0,4-2-2 16,-1 0 0-16,0 2 3 0,-2-2 4 0,4 1-1 15,-1 1 4-15,-1-1 1 0,0-1 6 0,-1 2-6 0,3 1 2 16,-2 0-4-16,-2 0 2 0,1-4 9 0,0 6-13 15,-1-5-1-15,-5 3 5 0,6-2-3 0,-6 1 0 16,3 0-2-16,1-3-2 0,-3 4 1 0,2-6-2 16,-2 4-4-16,1-1-1 0,-1 1 0 0,3-1 3 15,-5 0-6-15,1 1 2 0,0-1 1 0,1 2-4 16,-1-3 4-16,-1 2 1 0,-1-2-4 16,0 3 2-16,1-1-2 0,-1-2 5 0,1 2-5 0,-4-2 1 15,-1 3 3-15,4-2 4 0,-4 0-2 0,-1 1 0 16,3-1-1-16,-2 0 0 0,3-2 5 0,-6 0-5 15,3 3 1-15,-1-3 1 0,-2-1-1 0,1 2 5 16,2-1-9-16,-5 0-2 0,3-1 0 0,-3 1 2 16,-2 5-5-16,7-6 5 0,-3 2 4 0,-4 4-7 15,2-7 1-15,-2 7 2 0,0 0-8 0,3-8 14 16,-3 8-10-16,0 0-1 0,0 0-1 0,0 0-7 16,2-6-1-16,-2 6-14 0,0 0-15 0,0 0-12 15,0 0-20-15,0 0-24 0,0 0-32 0,0 0-31 16,0 0-37-16,0 0-42 0,0 0-44 0,0 0-174 15,0 0-488-15,0 0 215 0</inkml:trace>
  <inkml:trace contextRef="#ctx0" brushRef="#br0" timeOffset="11622.61">20644 10551 74 0,'0'0'152'0,"0"0"-2"15,0 0-9-15,0 0-3 0,0 0-7 0,0 0 0 16,-5 5-1-16,5-5 1 0,0 0 6 0,0 0-2 0,0 0 2 15,24 1 0-15,-13-1-2 0,3 0-9 16,7 0-2-16,-1 2-3 0,8-4 0 0,4 1-9 0,0-1-8 16,5 1-6-16,2-1 0 0,12 1-20 0,-12 1-1 15,14 0-13-15,-14-1 0 0,13 1-5 0,3 0-5 16,-17 2-8-16,3-2-1 0,-3 0-4 0,2 2-3 16,-3 1-6-16,-2-2 2 0,2 2-6 15,-6-1-4-15,1 1-2 0,-12-3 0 0,2 2-5 0,-4-1 2 16,0-1-6-16,-6 0 6 0,1 0-8 0,-3 1 0 15,-2-2 0-15,-8 1-20 0,11-1-23 0,-11 1-18 16,6-5-36-16,-6 5-40 0,0 0-41 0,0 0-52 16,-14-11-43-16,2 9-179 0,0-3-476 0,-6 5 210 15</inkml:trace>
  <inkml:trace contextRef="#ctx0" brushRef="#br0" timeOffset="11981.62">20845 10778 119 0,'0'0'117'16,"0"0"-5"-16,0 0 10 0,0 0 3 0,0 0-4 15,0 0 12-15,13-14-4 0,-13 14-3 0,10-3 0 0,-2 1-5 16,-1 0 3-16,7 1-6 0,-4-2-3 15,2 3-6-15,0-2-6 0,5 0-2 0,3 3 3 16,-1-1-3-16,3 1 4 0,7 1-7 0,-1 0-7 16,3 1-5-16,0 0-4 0,-2 0-6 0,3-3-8 0,1 3-8 15,-4-2-6-15,1 0-7 0,1 0-3 0,-10-1-6 16,-1 0-3-16,2 0-3 0,-1 0-2 16,-2 0-1-16,-2 2-9 0,1-2 1 0,-8 2-2 15,1-4-1-15,1 4-3 0,-7-2-1 0,-5 0 0 0,13-4-5 16,-5 3-8-16,-8 1-16 0,6-4-17 0,-6 4-25 15,0 0-30-15,0 0-41 0,0 0-28 16,0 0-26-16,-12-14-36 0,12 14-192 0,-20 2-444 16,6-2 197-16</inkml:trace>
  <inkml:trace contextRef="#ctx0" brushRef="#br0" timeOffset="12311.89">20900 10917 87 0,'0'0'156'0,"0"0"-11"0,0 0 4 16,0 0-1-16,0 0 0 0,0 0 10 0,0 0-4 16,0 0 1-16,25 0 3 0,-25 0-8 0,15-3-4 15,-6 1-9-15,4 1-8 0,-2-1-5 0,7 0-10 16,0 1-2-16,0 1-11 0,0-1-3 0,11 1-7 15,-9-2-4-15,1 2-7 0,-2 0-4 0,4 0-7 16,-2 0-7-16,-2 0-1 0,9 2-9 0,-5-2-9 16,-1-2-1-16,-4 2-3 0,2 0-4 0,-2 0-5 15,-5 0-7-15,5 2 4 0,-8-2-5 0,2 0-2 16,0 1-6-16,-3 1-7 0,1-2-10 0,-2 1-22 16,-8-1-14-16,9 0-27 0,-9 0-33 0,0 0-50 0,0 0-46 15,9-2-37-15,-9 2-209 0,0 0-476 16,0 0 210-16</inkml:trace>
  <inkml:trace contextRef="#ctx0" brushRef="#br0" timeOffset="30831.8">9585 12753 79 0,'0'0'86'16,"0"0"-10"-16,0 0-3 0,0 0-2 0,0 0-6 16,0 0-5-16,0 0 1 0,0 0-13 0,0 0 0 15,0 0-9-15,0 0 9 0,0 0-8 0,0 0 4 16,0 0 6-16,0 0-7 0,0 0 4 0,-11 0-4 15,11 0 0-15,0 0 1 0,0 0 1 0,0 0-2 16,0 0 1-16,0 0-1 0,0 0 4 0,0 0-1 16,0 0 2-16,0 0-2 0,0 0 1 0,0 0 1 15,0 0 0-15,0 0-3 0,0 0 3 0,0 0-7 16,0 0-3-16,0 0-2 0,0 0-2 0,0 0-3 16,0 0-3-16,0 0-3 0,0 0-2 0,0 0-6 15,0 0-1-15,0 0-3 0,0 0 3 0,0 0-2 16,0 0-1-16,0 0-1 0,0 0 3 0,0 0-2 15,0 0-1-15,0 0 2 0,0 0 2 0,21 5-2 16,-21-5 1-16,9 1 2 0,-9-1 1 0,9 1-3 16,-9-1 4-16,14 1 2 0,-14-1 1 0,10-2 3 15,-10 2 0-15,15 0-1 0,-9-1 3 0,3 2-4 16,-9-1 0-16,16 0-1 0,-9-1-1 0,0 2 1 16,-7-1-2-16,14 0-1 0,-14 0 5 0,14-1-4 15,-5-1 4-15,-1 2 1 0,2-1 0 0,-10 1-2 16,13-3-2-16,-6 1 0 0,-7 2-3 0,14-3 2 15,-7 3-1-15,1-1-4 0,0-1 2 0,3 1 1 16,-3 1-3-16,-8 0 1 0,14-2-2 0,-9 2-3 16,-5 0 1-16,15-1-3 0,-4-2 3 0,-4 3-2 15,-7 0 0-15,13-3 2 0,-5 2-3 0,2 1 0 16,0 0-3-16,-10 0 5 0,15-2-2 0,-6 2-2 16,0 0-3-16,0-1 3 0,-9 1-3 0,14-2 1 15,-6 2 0-15,-8 0 1 0,17 0 0 0,-11 2-6 0,-6-2 2 16,14 1 2-16,-5-2 0 0,-9 1 0 15,13 1-3-15,-3 1 0 0,-10-2 2 0,13 0 1 16,-5 1-1-16,-3 1-1 0,7-1-1 0,-12-1 0 16,12 2 0-16,-7-1-1 0,-5-1 0 0,14 1 2 15,-6-1-2-15,-8 0 1 0,14 3 0 0,-10-1-1 0,-4-2 0 16,10 0 2-16,-2 1-3 0,-8-1 3 0,14 0-2 16,-14 0 4-16,9 0-4 0,-9 0 4 15,10 2-6-15,-10-2 3 0,15 0 3 0,-15 0-4 16,9 0-1-16,-9 0 4 0,13-2-1 0,-13 2 0 0,13 0-1 15,-8 0 1-15,-5 0 3 0,16 0-1 16,-9 0-1-16,-7 0 3 0,11-1-1 0,-4-1 0 0,-7 2-1 16,14-3 1-16,-14 3 1 0,14 0-1 15,-6 0 0-15,-8 0 0 0,15-1 0 0,-6 2-1 16,2-2-1-16,-11 1 3 0,14 0 0 0,-6 0-2 16,2 0-1-16,-10 0 2 0,16 0-5 0,-9 1 2 0,2-1-1 15,-9 0 1-15,13 0-2 0,-7 2 3 0,-6-2-1 16,17 1-2-16,-11 1 3 0,1-1 0 15,0 1 0-15,-7-2-2 0,13 0 0 0,-6 1 0 16,-7-1-1-16,12 2 1 0,-6-1 1 0,-6-1-1 0,13 0-2 16,-6 0 4-16,-7 0 0 0,13 2-3 15,-13-2 5-15,10 1-2 0,-4 1-6 0,-6-2 3 0,13 1-2 16,-13-1 4-16,13 0-2 0,-8 1 2 16,-5-1-1-16,14 1 0 0,-14-1 1 0,13 0-5 0,-13 0 3 15,10 1 1-15,-10-1 0 0,10-1 0 0,-10 1 0 16,11 1 1-16,-11-1-1 0,12 0-1 15,-12 0 1-15,10 0-3 0,-10 0 2 0,10-1-1 16,-10 1 1-16,12 0-1 0,-12 0 3 0,9 1 1 16,-9-1-1-16,8 2-2 0,-8-2-2 0,10 1 1 0,-10-1 1 15,6 1 0-15,-6-1-2 0,0 0 3 0,9 0 2 16,-9 0-2-16,0 0-1 0,10 2 2 0,-10-2 0 16,0 0 0-16,9 1-2 0,-9-1-1 0,0 0 0 15,8 3 2-15,-8-3-1 0,0 0 6 0,0 0-4 16,7 0-3-16,-7 0-2 0,0 0 0 0,7 2 2 15,-7-2 2-15,0 0-1 0,0 0 2 0,0 0-1 16,0 0-1-16,0 0-2 0,9 2 1 0,-9-2 1 16,0 0 0-16,0 0-1 0,0 0 0 0,0 0 0 15,0 0 1-15,0 0 0 0,0 0 0 0,9 2 0 16,-9-2 0-16,0 0 0 0,0 0 0 0,0 0 0 16,7 1 3-16,-7-1-2 0,0 0 0 0,0 0-1 15,0 0 2-15,0 0-2 0,0 0 0 0,0 0 1 16,0 0 0-16,0 0 1 0,0 0-1 0,0 0-2 15,0 0 1-15,0 0 3 0,0 0-2 0,0 0 1 16,0 0-2-16,0 0 0 0,0 0 0 0,0 0 1 16,0 0 0-16,0 0-1 0,0 0-1 0,0 0 2 15,0 0-1-15,0 0 2 0,0 0 0 0,0 0-1 16,0 0 0-16,0 0 2 0,0 0-5 0,0 0 4 16,0 0-4-16,0 0 6 0,0 0-6 0,0 0 0 15,0 0-1-15,0 0-14 0,0 0-25 0,0 0-34 16,0 0-43-16,0 0-39 0,0 0-54 0,0 0-226 15,0 0-475-15,0 0 210 0</inkml:trace>
  <inkml:trace contextRef="#ctx0" brushRef="#br0" timeOffset="44546.03">13011 12636 47 0,'0'0'99'0,"0"0"-15"0,0 0-5 15,0 0-2-15,0 0-4 0,0 0 0 0,0 0-9 16,0 0-2-16,0 0 6 0,0 0-6 0,0 0-9 15,0 0 1-15,0 0-5 0,0 0-6 0,0 0 2 16,0 0-3-16,0 0 3 0,0 0 1 0,0 0 1 16,0 0 1-16,0 0 3 0,0 0-6 0,0 0-3 15,26-2-2-15,-26 2 3 0,14-1 1 0,-4 0-4 0,-2 1-1 16,6-1-5-16,-4-2 2 0,4 2-4 16,-1 0-7-16,1-1-5 0,-1 2 2 0,-2-2 1 15,3 2-1-15,-1 0-1 0,1 0-8 0,-1 0 5 16,0 2-3-16,-2-4-4 0,0 2 2 0,0 0 1 0,-3 2-2 15,2 0-2-15,0-1-11 0,-2-1 13 16,-8 0-2-16,13 1-3 0,-7 0 0 0,-6-1-2 0,11 0-3 16,-11 0-2-16,11 0-2 0,-11 0-5 15,6 2-3-15,-6-2-18 0,0 0-13 0,10-3-8 16,-10 3-10-16,0 0-9 0,8-2-21 0,-8 2-8 16,0 0-16-16,0 0-25 0,3-8-77 0,-3 8-232 0,0 0 103 15</inkml:trace>
  <inkml:trace contextRef="#ctx0" brushRef="#br0" timeOffset="45031.21">12994 12722 62 0,'0'0'75'16,"0"0"0"-16,0 0-9 0,0 0-7 0,0 0 6 15,0 0-5-15,0 0-4 0,0 0-1 0,0 0-9 16,0 0 2-16,17 6-1 0,-17-6 2 0,7 2 4 16,-7-2-6-16,11-2 3 0,-11 2-3 0,12 2 1 15,-12-2-1-15,13-2-4 0,-6 2-1 0,-7 0 0 16,19 0-5-16,-10-1-1 0,-1 1-4 0,2 0-1 16,-2-2-8-16,4 2-2 0,-2 0-4 0,-10 0 5 15,16 0 1-15,-4 0-5 0,-5 2-8 0,-7-2 5 16,17-2-5-16,-6 4-1 0,-1-2 1 0,-4 1 0 15,-6-1-3-15,15 0-1 0,-8 0-2 0,-7 0 4 16,10 0-5-16,-10 0 0 0,11 2 3 0,-11-2 1 16,9 1-8-16,-9-1 6 0,7 2-9 0,-7-2-5 15,0 0-12-15,0 0-4 0,0 0-27 0,11-3-13 16,-11 3-18-16,0 0-38 0,4-6-75 0,-4 6-212 16,0 0 94-16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27 128 0 0,'21'0'1883'0'0,"-19"0"-1302"0"0,1 0 7 0 0,9-2 246 0 0,0 1-1 0 0,0-1 1 0 0,0-1-1 0 0,0 0 1 0 0,0-1-1 0 0,18-8 3316 0 0,-43 26-3981 0 0,7-8 10 0 0,0 1 0 0 0,1 0-1 0 0,0 0 1 0 0,0 0 0 0 0,1 1 0 0 0,0-1-1 0 0,0 1 1 0 0,0 0 0 0 0,-2 10-1 0 0,1 2 122 0 0,-1 0-1 0 0,-2 31 0 0 0,2 7 201 0 0,-10 60 734 0 0,14-112-1141 0 0,1 4 115 0 0,0 0-1 0 0,-1-1 1 0 0,-1 0 0 0 0,0 1 0 0 0,0-1-1 0 0,-1 0 1 0 0,0 0 0 0 0,0-1-1 0 0,-1 1 1 0 0,0-1 0 0 0,-12 15-1 0 0,16-22-190 0 0,-4 5 132 0 0,-1 0-1 0 0,0-1 0 0 0,0 1 1 0 0,-11 7-1 0 0,15-12-119 0 0,0 0 1 0 0,0 0-1 0 0,-1 0 0 0 0,1 0 1 0 0,0 0-1 0 0,-1-1 0 0 0,1 1 1 0 0,-1-1-1 0 0,1 1 1 0 0,-1-1-1 0 0,1 0 0 0 0,-1 0 1 0 0,0 0-1 0 0,1 0 0 0 0,-1 0 1 0 0,1-1-1 0 0,-1 1 1 0 0,-3-2-1 0 0,2 1-24 0 0,1 0 1 0 0,0 0-1 0 0,0 0 1 0 0,0 0-1 0 0,0-1 1 0 0,0 1 0 0 0,0-1-1 0 0,0 0 1 0 0,0 0-1 0 0,1 0 1 0 0,-1 0-1 0 0,0 0 1 0 0,1-1-1 0 0,0 1 1 0 0,0-1-1 0 0,0 1 1 0 0,0-1-1 0 0,0 0 1 0 0,0 0-1 0 0,1 0 1 0 0,-1 0-1 0 0,1 0 1 0 0,0 0-1 0 0,0 0 1 0 0,0 0-1 0 0,0-1 1 0 0,1 1-1 0 0,-1-6 1 0 0,1 2-270 0 0,1 0-1 0 0,0 1 1 0 0,1-1 0 0 0,0 0-1 0 0,0 0 1 0 0,0 1 0 0 0,1-1-1 0 0,-1 1 1 0 0,2-1 0 0 0,-1 1-1 0 0,1 0 1 0 0,6-8 0 0 0,-4 8-995 0 0,-1-1 1 0 0,1 1 0 0 0,1 1 0 0 0,9-8-1 0 0,-6 5-2777 0 0,2 2 35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0 396 0 0,'0'0'7305'0'0,"-3"5"-6579"0"0,-22 45 1797 0 0,2 1 0 0 0,-26 88 1 0 0,18-49-346 0 0,27-68-899 0 0,18-36-724 0 0,-4 1-729 0 0,11-12 32 0 0,-5 4-51 0 0,0 2 0 0 0,33-30 0 0 0,-47 47 161 0 0,0 1 0 0 0,0 0 0 0 0,0-1 0 0 0,0 1 1 0 0,0 0-1 0 0,1 0 0 0 0,-1 0 0 0 0,0 0 0 0 0,1 1 1 0 0,-1-1-1 0 0,0 1 0 0 0,1-1 0 0 0,2 1 0 0 0,-4 0 27 0 0,0 0-1 0 0,0 1 0 0 0,-1-1 0 0 0,1 0 0 0 0,0 1 1 0 0,0-1-1 0 0,-1 1 0 0 0,1-1 0 0 0,0 1 0 0 0,-1-1 1 0 0,1 1-1 0 0,-1-1 0 0 0,1 1 0 0 0,0-1 0 0 0,-1 1 1 0 0,1 0-1 0 0,-1-1 0 0 0,0 1 0 0 0,1 0 0 0 0,-1 0 1 0 0,0-1-1 0 0,1 1 0 0 0,-1 0 0 0 0,0 0 0 0 0,0 0 1 0 0,1 1-1 0 0,2 25-43 0 0,-8 53-13 0 0,5-76-22 0 0,0-1 0 0 0,0 1-1 0 0,0-1 1 0 0,1 0 0 0 0,-1 1 0 0 0,1-1-1 0 0,0 0 1 0 0,0 1 0 0 0,0-1 0 0 0,0 0-1 0 0,1 0 1 0 0,-1 0 0 0 0,1 0 0 0 0,2 3 0 0 0,-3-5-450 0 0,2-1 148 0 0,1 0 1 0 0,-1 0-1 0 0,1-1 0 0 0,-1 1 0 0 0,0-1 0 0 0,1 0 0 0 0,3-2 1 0 0,-6 3 304 0 0,10-5-731 0 0,-1-1 1 0 0,1 0 0 0 0,-1 0 0 0 0,0-1 0 0 0,-1-1 0 0 0,17-16-1 0 0,9-7-970 0 0,-27 22 5050 0 0,-23 18-1009 0 0,14-9-2652 0 0,0 1 479 0 0,0 0 0 0 0,-1 0 0 0 0,1 1 0 0 0,0-1 0 0 0,0 0 0 0 0,0 1 0 0 0,0-1 0 0 0,0 1 0 0 0,0-1 0 0 0,0 1 0 0 0,0-1 0 0 0,0 1 0 0 0,1 0 0 0 0,-1 0 0 0 0,1-1 0 0 0,-1 1 0 0 0,1 0 0 0 0,0-1 0 0 0,0 1 0 0 0,0 0 0 0 0,0 3 0 0 0,0-2 32 0 0,0 0 0 0 0,0 1-1 0 0,0-1 1 0 0,1 0 0 0 0,0 0-1 0 0,0 1 1 0 0,0-1 0 0 0,2 5-1 0 0,-3-7-88 0 0,1 0 0 0 0,0 1 0 0 0,-1-1 0 0 0,1 0 0 0 0,0 0 0 0 0,0 0 0 0 0,0 0 0 0 0,0 0 0 0 0,0-1 0 0 0,0 1 0 0 0,0 0 0 0 0,0 0 0 0 0,0-1 0 0 0,0 1 0 0 0,1 0 0 0 0,-1-1 0 0 0,0 1 0 0 0,0-1 0 0 0,1 0 0 0 0,-1 1 0 0 0,0-1 0 0 0,0 0 0 0 0,1 0 0 0 0,1 0 0 0 0,0 0 0 0 0,0-1 0 0 0,-1 1 1 0 0,1-1-1 0 0,-1 0 0 0 0,1 0 0 0 0,0 0 1 0 0,-1 0-1 0 0,0-1 0 0 0,1 1 0 0 0,-1-1 1 0 0,3-2-1 0 0,2-1 18 0 0,-1-1 1 0 0,0 0-1 0 0,0-1 0 0 0,0 1 1 0 0,-1-1-1 0 0,7-12 1 0 0,-9 15 17 0 0,-1 0 0 0 0,1-1 0 0 0,-1 1 0 0 0,0 0 0 0 0,-1-1 0 0 0,1 0 0 0 0,-1 1 0 0 0,0-1 1 0 0,0 0-1 0 0,0 0 0 0 0,-1 1 0 0 0,1-1 0 0 0,-1 0 0 0 0,-1 0 0 0 0,1 0 0 0 0,0 0 0 0 0,-1 1 0 0 0,0-1 0 0 0,0 0 1 0 0,-1 0-1 0 0,1 1 0 0 0,-1-1 0 0 0,-3-5 0 0 0,3 8-40 0 0,1 1-1 0 0,0 0 1 0 0,0 0 0 0 0,0 0 0 0 0,0 0-1 0 0,-1 0 1 0 0,1 0 0 0 0,0 1-1 0 0,-1-1 1 0 0,1 0 0 0 0,-1 1 0 0 0,1-1-1 0 0,-1 1 1 0 0,1-1 0 0 0,-1 1 0 0 0,1 0-1 0 0,-1-1 1 0 0,1 1 0 0 0,-1 0 0 0 0,0 0-1 0 0,1 0 1 0 0,-1 1 0 0 0,1-1-1 0 0,-1 0 1 0 0,1 0 0 0 0,-1 1 0 0 0,1-1-1 0 0,-3 2 1 0 0,-1-1-39 0 0,0 1 1 0 0,1 0-1 0 0,-1 1 0 0 0,1-1 0 0 0,-1 1 0 0 0,-6 5 1 0 0,9-6-155 0 0,1-1 0 0 0,0 0 0 0 0,0 1 0 0 0,0-1 0 0 0,1 0 1 0 0,-1 1-1 0 0,0-1 0 0 0,0 1 0 0 0,1-1 0 0 0,-1 1 0 0 0,0 2 1 0 0,1-3-258 0 0,0 0 0 0 0,0 0 0 0 0,-1 0 0 0 0,1 0 1 0 0,0 0-1 0 0,0 0 0 0 0,0 0 0 0 0,0 0 0 0 0,1 0 1 0 0,-1 0-1 0 0,0 0 0 0 0,0 0 0 0 0,0-1 0 0 0,1 1 1 0 0,-1 0-1 0 0,1 0 0 0 0,-1 0 0 0 0,0 0 0 0 0,1 0 1 0 0,0-1-1 0 0,0 2 0 0 0,5 4-3115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1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0 100 656 0 0,'2'1'317'0'0,"1"0"-1"0"0,-1 0 1 0 0,0 0-1 0 0,0 0 1 0 0,0 1 0 0 0,0-1-1 0 0,-1 1 1 0 0,1-1 0 0 0,0 1-1 0 0,-1 0 1 0 0,1 0-1 0 0,-1 0 1 0 0,1 0 0 0 0,-1 0-1 0 0,0 0 1 0 0,0 0-1 0 0,0 0 1 0 0,0 0 0 0 0,0 0-1 0 0,-1 1 1 0 0,1-1-1 0 0,-1 0 1 0 0,1 1 0 0 0,-1 4-1 0 0,1-1 214 0 0,0 0-1 0 0,0 1 0 0 0,-1-1 1 0 0,0 0-1 0 0,-1 1 0 0 0,1-1 1 0 0,-1 0-1 0 0,0 0 0 0 0,-3 7 1 0 0,-6 23 2302 0 0,9-34-1762 0 0,5-6-906 0 0,24-26-268 0 0,28-41 1 0 0,-48 60 28 0 0,-4 5 9 0 0,0 0-1 0 0,0 0 0 0 0,1 0 0 0 0,0 1 0 0 0,0 0 1 0 0,0 0-1 0 0,1 0 0 0 0,0 0 0 0 0,7-4 1 0 0,-12 9 104 0 0,1 3-10 0 0,-1 0 0 0 0,0 0 0 0 0,0 1-1 0 0,-1-1 1 0 0,1 0 0 0 0,0 6 0 0 0,-1 56-213 0 0,0-64 71 0 0,0 0 0 0 0,0 0 1 0 0,0-1-1 0 0,0 1 0 0 0,0 0 1 0 0,1 0-1 0 0,-1-1 1 0 0,0 1-1 0 0,0 0 0 0 0,1 0 1 0 0,-1-1-1 0 0,1 1 0 0 0,-1 0 1 0 0,1-1-1 0 0,-1 1 1 0 0,1-1-1 0 0,-1 1 0 0 0,1 0 1 0 0,-1-1-1 0 0,1 1 0 0 0,0-1 1 0 0,-1 0-1 0 0,1 1 1 0 0,0-1-1 0 0,-1 0 0 0 0,1 1 1 0 0,0-1-1 0 0,-1 0 0 0 0,1 1 1 0 0,0-1-1 0 0,0 0 1 0 0,0 0-1 0 0,-1 0 0 0 0,1 0 1 0 0,0 0-1 0 0,0 0 0 0 0,-1 0 1 0 0,1 0-1 0 0,0 0 1 0 0,0 0-1 0 0,0-1 0 0 0,29-6-2228 0 0,-25 5 2082 0 0,0 0 0 0 0,0-1 0 0 0,0 0 0 0 0,-1 0 0 0 0,1 0 0 0 0,-1 0 1 0 0,7-7-1 0 0,-3 4 303 0 0,-7 5 130 0 0,25-16 2340 0 0,-15 16-2308 0 0,-1 0-1 0 0,1-1 1 0 0,-1-1 0 0 0,0 1-1 0 0,0-2 1 0 0,0 0 0 0 0,0 0-1 0 0,-1 0 1 0 0,1-1 0 0 0,-1-1 0 0 0,11-8-1 0 0,-19 12-140 0 0,0 0-1 0 0,1 0 0 0 0,-1 0 1 0 0,0-1-1 0 0,0 1 1 0 0,-1 0-1 0 0,1-1 0 0 0,0 1 1 0 0,-1-1-1 0 0,0 1 0 0 0,1-1 1 0 0,-1 1-1 0 0,0-1 1 0 0,0 1-1 0 0,0-1 0 0 0,-1 1 1 0 0,1-1-1 0 0,0 1 1 0 0,-1-1-1 0 0,0 1 0 0 0,0 0 1 0 0,0-1-1 0 0,0 1 1 0 0,0 0-1 0 0,0 0 0 0 0,-3-5 1 0 0,2 6 26 0 0,1-1 1 0 0,-1 1-1 0 0,1 0 0 0 0,-1 0 1 0 0,0-1-1 0 0,0 1 1 0 0,1 0-1 0 0,-1 0 1 0 0,0 1-1 0 0,0-1 0 0 0,0 0 1 0 0,0 1-1 0 0,0-1 1 0 0,0 1-1 0 0,0-1 1 0 0,0 1-1 0 0,-1 0 0 0 0,1 0 1 0 0,0 0-1 0 0,0 0 1 0 0,0 1-1 0 0,0-1 1 0 0,0 0-1 0 0,0 1 0 0 0,0-1 1 0 0,-3 2-1 0 0,0 0-26 0 0,0 1 0 0 0,0-1 0 0 0,0 1 0 0 0,0 0 0 0 0,1 1 0 0 0,-1-1 0 0 0,1 1 0 0 0,0 0 0 0 0,0 0 0 0 0,0 0 0 0 0,0 0 0 0 0,1 1 0 0 0,0 0 0 0 0,0-1 0 0 0,0 1 0 0 0,0 1 0 0 0,1-1 0 0 0,0 0 0 0 0,0 0 0 0 0,0 1 0 0 0,1-1 0 0 0,0 1 0 0 0,0-1 0 0 0,0 1 0 0 0,1 0 0 0 0,-1-1 0 0 0,1 1 0 0 0,1 0 0 0 0,-1 0 0 0 0,1-1 0 0 0,0 1 0 0 0,0-1 0 0 0,3 6 0 0 0,-3-9-106 0 0,0 0 0 0 0,0 0 0 0 0,0 0 0 0 0,0 0 0 0 0,0 0 0 0 0,1 0 0 0 0,-1 0 0 0 0,1-1 0 0 0,-1 1 0 0 0,1-1 0 0 0,0 1 0 0 0,0-1 0 0 0,-1 1 0 0 0,1-1 0 0 0,0 0 0 0 0,0 0 0 0 0,0 0 0 0 0,1 0 0 0 0,-1 0 0 0 0,0-1 0 0 0,0 1 0 0 0,0-1 1 0 0,3 1-1 0 0,23-1-2858 0 0,-1-3-3385 0 0,-20 2 3967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2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1 592 0 0,'0'0'5113'0'0,"-3"0"-4207"0"0,0 2-592 0 0,0-1 1 0 0,0 1 0 0 0,0-1-1 0 0,1 1 1 0 0,-1 0 0 0 0,0 0-1 0 0,1 0 1 0 0,-1 0 0 0 0,1 1-1 0 0,0-1 1 0 0,0 1 0 0 0,-1-1-1 0 0,2 1 1 0 0,-1 0 0 0 0,-2 5-1 0 0,-24 56 1831 0 0,14-30-1214 0 0,8-21-683 0 0,-2 8-1642 0 0,8-19 297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64 0 0,'-1'13'1478'0'0,"-1"0"0"0"0,0-1 0 0 0,-1 1 0 0 0,0-1 0 0 0,-7 18 0 0 0,5-17-1171 0 0,0 0 0 0 0,2 1 0 0 0,-4 22 0 0 0,7-33-665 0 0,2 4-586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2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28 380 0 0,'0'0'12445'0'0,"1"-4"-11957"0"0,3-15-44 0 0,-3 14 1024 0 0,0 5-1865 0 0,13 3-3251 0 0,-5 6-1773 0 0,-5 0 2182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1 424 0 0,'-7'18'1817'0'0,"0"1"0"0"0,-2-1 0 0 0,0-1-1 0 0,-1 0 1 0 0,-21 29 0 0 0,7-11-277 0 0,15-21-1503 0 0,0-1-1 0 0,-1 1 0 0 0,-1-2 1 0 0,0 1-1 0 0,-12 10 0 0 0,17-18-1881 0 0,2-2 867 0 0,-1-2-3256 0 0,-3 0 844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38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23 102 8 0 0,'12'-33'2300'0'0,"-12"33"-2270"0"0,0 0 0 0 0,0 0 1 0 0,0 0-1 0 0,0-1 1 0 0,0 1-1 0 0,0 0 1 0 0,0 0-1 0 0,0 0 1 0 0,0 0-1 0 0,0 0 1 0 0,0-1-1 0 0,0 1 0 0 0,0 0 1 0 0,0 0-1 0 0,-1 0 1 0 0,1 0-1 0 0,0 0 1 0 0,0 0-1 0 0,0 0 1 0 0,0 0-1 0 0,0-1 1 0 0,0 1-1 0 0,0 0 0 0 0,-1 0 1 0 0,1 0-1 0 0,0 0 1 0 0,0 0-1 0 0,0 0 1 0 0,0 0-1 0 0,0 0 1 0 0,-1 0-1 0 0,1 0 1 0 0,0 0-1 0 0,0 0 0 0 0,0 0 1 0 0,0 0-1 0 0,-1 0 1 0 0,1 0-1 0 0,0 0 1 0 0,0 0-1 0 0,0 0 1 0 0,0 0-1 0 0,0 0 0 0 0,0 0 1 0 0,-1 0-1 0 0,1 1 1 0 0,0-1-1 0 0,0 0 1 0 0,0 0-1 0 0,0 0 1 0 0,0 0-1 0 0,0 0 1 0 0,-1 0-1 0 0,1 0 0 0 0,0 0 1 0 0,0 1-1 0 0,0-1 1 0 0,0 0-1 0 0,0 0 1 0 0,-13 5-290 0 0,12-5 369 0 0,-4 2 114 0 0,11-4-207 0 0,15-3-10 0 0,-20 5-5 0 0,0 0 0 0 0,-1-1 0 0 0,1 1 0 0 0,-1 0 0 0 0,1-1 0 0 0,-1 1 0 0 0,1-1 0 0 0,-1 1 0 0 0,1-1 0 0 0,-1 1 0 0 0,1-1 0 0 0,-1 1 0 0 0,1-1 0 0 0,-1 1 0 0 0,0-1 0 0 0,1 0 0 0 0,-1 1 0 0 0,0-1 0 0 0,0 0 0 0 0,1 1 0 0 0,-1-1 0 0 0,0 0 0 0 0,0 1 0 0 0,0-1 0 0 0,0 0-1 0 0,0 1 1 0 0,0-1 0 0 0,0 0 0 0 0,0 0 0 0 0,0 1 0 0 0,0-1 0 0 0,-1 0 0 0 0,1 1 0 0 0,0-1 0 0 0,0 0 0 0 0,0 1 0 0 0,-1-1 0 0 0,0 0 0 0 0,1 0 0 0 0,-1 1 1 0 0,1-1-1 0 0,-1 1 0 0 0,0 0 1 0 0,0-1-1 0 0,1 1 0 0 0,-1 0 1 0 0,0-1-1 0 0,1 1 0 0 0,-1 0 1 0 0,0 0-1 0 0,0 0 0 0 0,0-1 0 0 0,1 1 1 0 0,-1 0-1 0 0,0 0 0 0 0,0 0 1 0 0,0 0-1 0 0,1 0 0 0 0,-1 1 1 0 0,0-1-1 0 0,0 0 0 0 0,1 0 1 0 0,-1 0-1 0 0,0 1 0 0 0,0-1 1 0 0,1 0-1 0 0,-1 1 0 0 0,0-1 1 0 0,1 1-1 0 0,-1-1 0 0 0,0 1 0 0 0,-1 0-11 0 0,-2 1 3 0 0,3-1 9 0 0,0 0 0 0 0,0 0-1 0 0,0 0 1 0 0,0 0 0 0 0,0 0-1 0 0,0 0 1 0 0,1 0 0 0 0,-1 0-1 0 0,0 0 1 0 0,1 0 0 0 0,-1 0-1 0 0,1 0 1 0 0,-1 0 0 0 0,1 1-1 0 0,-1-1 1 0 0,1 0 0 0 0,0 0-1 0 0,0 0 1 0 0,0 1 0 0 0,-1 1-1 0 0,1-1 21 0 0,1-1-24 0 0,-1 1 0 0 0,1 0-1 0 0,0-1 1 0 0,-1 1 0 0 0,1-1-1 0 0,0 1 1 0 0,0-1 0 0 0,0 1 0 0 0,0-1-1 0 0,0 1 1 0 0,2 1 0 0 0,-1-3 5 0 0,-1-1 0 0 0,1 1 0 0 0,0 0 0 0 0,0-1 0 0 0,-1 1 0 0 0,1-1-1 0 0,-1 1 1 0 0,1-1 0 0 0,0 0 0 0 0,-1 0 0 0 0,1 0 0 0 0,-1 0 0 0 0,0 0 0 0 0,1 0 0 0 0,-1 0 0 0 0,0 0 0 0 0,1 0 0 0 0,0-3 0 0 0,-1 3-8 0 0,0-1 9 0 0,0 1-1 0 0,-1-1 1 0 0,1 0-1 0 0,-1 0 1 0 0,0 0-1 0 0,1 1 1 0 0,-1-1-1 0 0,0 0 1 0 0,0 0 0 0 0,0 0-1 0 0,0 0 1 0 0,0 1-1 0 0,-1-1 1 0 0,1 0-1 0 0,0 0 1 0 0,-1 0-1 0 0,0 1 1 0 0,1-1 0 0 0,-1 0-1 0 0,0 1 1 0 0,0-1-1 0 0,-1-1 1 0 0,-10 23 7 0 0,11-7-67 0 0,1-5 42 0 0,0-6 125 0 0,0-3-113 0 0,0 0 0 0 0,1-1 0 0 0,-1 1-1 0 0,1 0 1 0 0,-1 0 0 0 0,1-1 0 0 0,-1 1-1 0 0,1 0 1 0 0,0 0 0 0 0,0 0-1 0 0,0 0 1 0 0,1-2 0 0 0,0 1-1 0 0,0-2 36 0 0,-2 2-24 0 0,2-5-9 0 0,-1 5 67 0 0,4 1-113 0 0,5 0 52 0 0,-9 0-3 0 0,-1 1-1 0 0,1-1 0 0 0,-1 0 1 0 0,1 0-1 0 0,-1 0 1 0 0,0 1-1 0 0,0-1 0 0 0,1 0 1 0 0,-1 0-1 0 0,0 0 1 0 0,0 0-1 0 0,0 0 1 0 0,0 0-1 0 0,0 1 0 0 0,0-1 1 0 0,0 0-1 0 0,0 0 1 0 0,0 0-1 0 0,-1 0 1 0 0,1 0-1 0 0,0 0 0 0 0,-1 1 1 0 0,1-1-1 0 0,0 0 1 0 0,-1 0-1 0 0,1 0 1 0 0,-1 1-1 0 0,1-1 0 0 0,-2-1 1 0 0,1 0-2 0 0,0 3-13 0 0,1 0 10 0 0,0 0 0 0 0,-1 0 0 0 0,1 0 0 0 0,-1-1 0 0 0,0 1 0 0 0,1 0 0 0 0,-1 0 0 0 0,0-1 0 0 0,1 1 0 0 0,-1 0 0 0 0,0-1 0 0 0,0 1 0 0 0,1 0 0 0 0,-1-1 0 0 0,0 1 0 0 0,-1-1 0 0 0,-13 13 13 0 0,13-5 17 0 0,1-8-30 0 0,1 1 1 0 0,-1 0-1 0 0,1 0 1 0 0,-1-1-1 0 0,1 1 1 0 0,0 0 0 0 0,-1 0-1 0 0,1 0 1 0 0,0-1-1 0 0,0 1 1 0 0,0 0-1 0 0,0 0 1 0 0,-1 0 0 0 0,1 0-1 0 0,0 0 1 0 0,1 0-1 0 0,-1-1 1 0 0,0 1-1 0 0,0 0 1 0 0,0 0 0 0 0,0 0-1 0 0,1 0 1 0 0,-1 0-1 0 0,0-1 1 0 0,1 1-1 0 0,-1 0 1 0 0,1 0 0 0 0,-1-1-1 0 0,1 2 1 0 0,1 0 71 0 0,2-5-70 0 0,3 0 9 0 0,-5 2-6 0 0,1-1 0 0 0,0 1 0 0 0,-1-1 0 0 0,1 0 0 0 0,-1 1 0 0 0,1-1 0 0 0,-1 0-1 0 0,0-1 1 0 0,0 1 0 0 0,0 0 0 0 0,0-1 0 0 0,0 1 0 0 0,-1-1 0 0 0,1 1 0 0 0,-1-1 0 0 0,3-4-1 0 0,-4 6-5 0 0,1 0 0 0 0,-1 0 0 0 0,0 0 0 0 0,1 0 0 0 0,-1 0 0 0 0,0-1-1 0 0,1 1 1 0 0,-1 0 0 0 0,0 0 0 0 0,0 0 0 0 0,0 0 0 0 0,0-1 0 0 0,0 1-1 0 0,0 0 1 0 0,0 0 0 0 0,-1 0 0 0 0,1 0 0 0 0,0 0 0 0 0,-1 0 0 0 0,1 0-1 0 0,-1-1 1 0 0,0 0 0 0 0,0 0-3 0 0,-3 4 14 0 0,2 0-6 0 0,-3 0 0 0 0,0 1 0 0 0,1 0 0 0 0,-1 0 0 0 0,1 0-1 0 0,-1 0 1 0 0,1 1 0 0 0,0 0 0 0 0,1 0 0 0 0,-1 0 0 0 0,1 0-1 0 0,-1 1 1 0 0,-3 7 0 0 0,1 1-55 0 0,5-12 53 0 0,1-1-1 0 0,0 1 1 0 0,-1-1-1 0 0,1 1 0 0 0,0-1 1 0 0,-1 0-1 0 0,1 1 1 0 0,0-1-1 0 0,0 1 1 0 0,-1-1-1 0 0,1 1 1 0 0,0 0-1 0 0,0-1 1 0 0,0 1-1 0 0,0-1 0 0 0,0 1 1 0 0,0-1-1 0 0,0 1 1 0 0,0-1-1 0 0,0 1 1 0 0,0 0-1 0 0,0-1 1 0 0,0 1-1 0 0,0-1 1 0 0,0 1-1 0 0,0-1 0 0 0,1 1 1 0 0,-1-1-1 0 0,0 1 1 0 0,0-1-1 0 0,1 1 1 0 0,-1-1-1 0 0,0 1 1 0 0,1-1-1 0 0,-1 1 0 0 0,0-1 1 0 0,1 0-1 0 0,-1 1 1 0 0,1-1-1 0 0,-1 0 1 0 0,0 1-1 0 0,1-1 1 0 0,0 1-1 0 0,0 0 8 0 0,32-14 34 0 0,-7-26-11 0 0,-25 38-4 0 0,-6 3-111 0 0,-15 5 104 0 0,15-5-17 0 0,3 7-923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5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256 187 572 0 0,'0'0'5685'0'0,"-2"-5"-5201"0"0,-9-22 1437 0 0,-26-49-1 0 0,33 70-1792 0 0,1 0-1 0 0,-1 0 0 0 0,0 1 0 0 0,-1-1 0 0 0,1 1 0 0 0,-1 0 0 0 0,0 0 0 0 0,0 0 0 0 0,-1 1 0 0 0,0-1 0 0 0,1 1 0 0 0,-1 1 0 0 0,-1-1 0 0 0,-8-3 0 0 0,13 7-96 0 0,-1-1 0 0 0,1 0 1 0 0,-1 1-1 0 0,1 0 0 0 0,-1 0 1 0 0,1-1-1 0 0,-1 2 0 0 0,1-1 1 0 0,-1 0-1 0 0,1 0 0 0 0,-1 1 1 0 0,1-1-1 0 0,-1 1 0 0 0,1 0 0 0 0,-1 0 1 0 0,1 0-1 0 0,0 0 0 0 0,0 0 1 0 0,-3 2-1 0 0,1 0 0 0 0,0 1 0 0 0,0-1 0 0 0,0 1 0 0 0,1 0 0 0 0,-1 0 0 0 0,1 0 0 0 0,0 1-1 0 0,-4 7 1 0 0,1 1 0 0 0,0 1-1 0 0,1-1 0 0 0,0 1 1 0 0,1 0-1 0 0,-3 27 1 0 0,6-35-16 0 0,1 1-1 0 0,-1-1 1 0 0,2 1 0 0 0,-1-1 0 0 0,1 1 0 0 0,0-1 0 0 0,0 0 0 0 0,0 1 0 0 0,1-1 0 0 0,0 0 0 0 0,1 0 0 0 0,-1 0 0 0 0,1 0 0 0 0,0 0 0 0 0,1-1 0 0 0,4 7 0 0 0,-5-9-5 0 0,-1 0 0 0 0,1 0 0 0 0,0 0 0 0 0,0-1 0 0 0,1 1 0 0 0,-1-1 0 0 0,0 0 0 0 0,1 0 0 0 0,-1 0 1 0 0,1-1-1 0 0,0 1 0 0 0,-1-1 0 0 0,1 0 0 0 0,0 0 0 0 0,0 0 0 0 0,0 0 0 0 0,0-1 0 0 0,0 0 0 0 0,0 1 1 0 0,0-1-1 0 0,0-1 0 0 0,0 1 0 0 0,0-1 0 0 0,0 1 0 0 0,-1-1 0 0 0,1 0 0 0 0,5-3 0 0 0,1 0 3 0 0,-1 0 0 0 0,0-1 0 0 0,0 0 0 0 0,0 0 0 0 0,-1-1 0 0 0,1 0 0 0 0,-2-1 0 0 0,1 0 0 0 0,-1 0 0 0 0,0-1 0 0 0,0 0 0 0 0,-1 0 0 0 0,0 0 0 0 0,0-1 0 0 0,-1 0-1 0 0,0 0 1 0 0,-1 0 0 0 0,0-1 0 0 0,0 0 0 0 0,-1 1 0 0 0,0-1 0 0 0,-1 0 0 0 0,0-1 0 0 0,-1 1 0 0 0,1-18 0 0 0,-3 24 31 0 0,1 0 0 0 0,-1-1 0 0 0,1 1 0 0 0,-1 0 0 0 0,0 0 0 0 0,-1 0 0 0 0,1 1 1 0 0,-1-1-1 0 0,0 0 0 0 0,-2-3 0 0 0,3 5 496 0 0,0 6-405 0 0,-1 3-56 0 0,1 0 0 0 0,0 0 0 0 0,0 0 0 0 0,0 0 0 0 0,1 0 0 0 0,0 0 0 0 0,1-1 0 0 0,0 1 1 0 0,0 0-1 0 0,0 0 0 0 0,1 0 0 0 0,0 0 0 0 0,0-1 0 0 0,0 1 0 0 0,1-1 0 0 0,0 0 0 0 0,5 7 0 0 0,0 2 74 0 0,1 0 1 0 0,0-1 0 0 0,1 0-1 0 0,1-1 1 0 0,0 0-1 0 0,16 14 1 0 0,-21-23-315 0 0,-1 0 0 0 0,1 0 0 0 0,0 0-1 0 0,0-1 1 0 0,0 0 0 0 0,1-1 0 0 0,-1 1 0 0 0,12 2 0 0 0,-16-5-542 0 0,7 0-789 0 0,3-6-6532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6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0 808 0 0,'0'0'4038'0'0,"2"9"1838"0"0,-23 10-1935 0 0,28-42-3691 0 0,-9 28-239 0 0,1 1-3 0 0,0-4-3 0 0,1 0 0 0 0,-1 0 0 0 0,0 0 0 0 0,1 0 1 0 0,-1 0-1 0 0,0 0 0 0 0,0-1 0 0 0,0 1 0 0 0,0 0 1 0 0,-2 1-1 0 0,3-2 31 0 0,0-1-34 0 0,-1 0 1 0 0,1 0-1 0 0,0 0 0 0 0,0 0 1 0 0,0-1-1 0 0,0 1 1 0 0,0 0-1 0 0,0 0 1 0 0,0 0-1 0 0,0 0 0 0 0,-1 0 1 0 0,1 0-1 0 0,0 0 1 0 0,0 0-1 0 0,0 0 1 0 0,0 0-1 0 0,0 0 0 0 0,0 0 1 0 0,-1 0-1 0 0,1 0 1 0 0,0 0-1 0 0,0 0 0 0 0,0 0 1 0 0,0 0-1 0 0,0 0 1 0 0,0 0-1 0 0,-1 0 1 0 0,1 0-1 0 0,0 0 0 0 0,0 0 1 0 0,0 0-1 0 0,0 0 1 0 0,0 0-1 0 0,0 0 1 0 0,0 0-1 0 0,-1 0 0 0 0,1 0 1 0 0,0 1-1 0 0,0-1 1 0 0,0 0-1 0 0,0 0 1 0 0,0 0-1 0 0,0 0 0 0 0,0 0 1 0 0,0 0-1 0 0,0 0 1 0 0,0 1-1 0 0,0-1 1 0 0,0 0-1 0 0,-1 0 0 0 0,1 0 1 0 0,0 0-1 0 0,0 0 1 0 0,0 0-1 0 0,0 0 1 0 0,0 1-1 0 0,0-1 0 0 0,0 0 1 0 0,0 0-1 0 0,0 0 1 0 0,0 0-1 0 0,0 0 1 0 0,0 0-1 0 0,0 1 0 0 0,1-1 1 0 0,-1 0-1 0 0,0 0 1 0 0,0 0-1 0 0,1-7-43 0 0,6-17-693 0 0,-7 23 322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39:04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15574 2214 2 0,'0'0'82'0,"0"0"-12"0,0 0-2 0,0 0 0 16,0 0-11-16,0 0 5 0,0 0-14 15,0 0 9-15,0 0-7 0,0 0 3 0,0 0-6 16,0 0-5-16,0 0 4 0,0 0-10 0,0 0 3 15,0 0 9-15,0 0-9 0,0 0-5 0,0 0-13 16,0 0 5-16,0 0-5 0,0 0 5 0,0 0 0 16,0 0-1-16,0 0-5 0,0 0 1 0,25-7-6 15,-18 5 14-15,3 1-16 0,-2 1 10 0,4-2-1 16,-2-1-3-16,3 0-2 0,-2 2-3 0,0-3-6 16,2 1-1-16,-3 3 1 0,0-2 0 0,2-2-2 15,-2 4 1-15,0-2-10 0,2 1 4 0,-2 1 8 16,-2-2-2-16,-1 1-5 0,1-1 2 0,-8 2 3 15,13-4-5-15,-13 4-7 0,11-1-12 0,-11 1-8 16,8 0-44-16,-8 0-19 0,0 0-105 0,0 0-209 16,0 0 94-16</inkml:trace>
  <inkml:trace contextRef="#ctx0" brushRef="#br0" timeOffset="841.76">16236 2229 92 0,'0'0'90'0,"0"0"-2"0,0 0-5 16,0 0-11-16,0 0-6 0,0 0-1 0,0 0-10 15,0 0 1-15,0 0-5 0,0 0-4 0,0 0 0 16,0 0-2-16,0 0-9 0,13 2 19 0,-13-2-21 16,7 1 7-16,-7-1-6 0,9 2-1 0,-9-2 8 15,13 3-9-15,-8-2-8 0,1 2 7 0,-6-3-3 16,13 3-2-16,-4-2-2 0,-1 0 0 0,0-1-2 15,0 3 3-15,4-2-3 0,-4 0-4 0,1 0-3 16,1 0-1-16,-2 0 2 0,-1 1-6 0,3 1-2 16,-3-2 3-16,2-1-4 0,-9 0 4 0,15 4-5 15,-9-4-2-15,-6 0 3 0,9 0 5 0,-9 0-5 16,8 1-8-16,-8-1 6 0,10 4-4 0,-10-4-16 16,5 1 17-16,-5-1 2 0,0 0 2 0,0 0-12 15,9 1-3-15,-9-1-22 0,0 0-7 0,0 0-27 16,8 2-24-16,-8-2-24 0,0 0-93 0,0 0-222 15,0 0 99-15</inkml:trace>
  <inkml:trace contextRef="#ctx0" brushRef="#br0" timeOffset="44775.43">2584 13565 67 0,'0'0'146'0,"0"0"-4"0,0 0-3 16,-1-7-6-16,1 7-9 0,0 0-5 0,-6-4-2 16,6 4-1-16,0 0 0 0,0 0-5 0,-4-7-3 15,4 7 2-15,0 0-6 0,-8-3-2 0,8 3 1 16,0 0 9-16,-7-4-6 0,7 4-8 0,0 0-5 16,-9-4-8-16,9 4-6 0,-8 0-7 0,8 0-7 0,-15 0-3 15,15 0-2-15,-11 0-10 0,11 0 6 16,-12 1-11-16,12-1-1 0,-12 0-6 0,4 2-4 15,8-2 0-15,-13 5-3 0,5-3-6 0,1 0-1 16,-4 2-3-16,6-1-2 0,-2 1-3 0,1 1-3 0,-2 2-1 16,-1 0-4-16,3 2 0 0,1-1 2 0,0 3 0 15,1-3-4-15,0 6 1 0,-2-1-3 16,3 3 4-16,-1-1-2 0,3 4-2 0,-2 1 0 16,5-3 0-16,-2 0-1 0,1 2-1 0,2-5 3 15,-2 2-3-15,4 0 2 0,-1-4-5 0,1 2 2 0,-1-2 2 16,5 4 0-16,0-4-5 0,-2-2 2 0,2-1 2 15,0 1 1-15,5 1-1 0,-2 2 0 16,-2-8-2-16,7 5 4 0,-2-2-3 0,-2-2 1 16,-2-4-2-16,3 4 0 0,-1-3 3 0,5 1-4 0,-1 0 2 15,2-2 1-15,-1-2 4 0,1 0-3 0,0-3-3 16,-1-1 0-16,-2-2 2 0,0-2-4 16,2 1 3-16,-4-3 1 0,0-2-2 0,-3-1 4 15,-2 5-7-15,1-7 5 0,1 0-2 0,-4-3 2 0,0 3-3 16,-2-1-2-16,-3-2 7 0,1 0-2 0,-2 2 2 15,-1 0-4-15,-4 0 2 0,1-2-1 16,-4 0-3-16,0 0 4 0,-1 4-3 0,-1-3 2 0,-2 3 2 16,0-2-1-16,0 1-2 0,-3 2 1 15,0 1 4-15,0 0 0 0,1 2 9 0,1 2 1 0,-1-2 7 16,3 4 2-16,-2 1-2 0,1 1 1 0,0 2-2 16,-2 1-1-16,1 2 0 0,-5 1-3 0,5 2-3 15,1-2-3-15,-1 7 0 0,-2-2-1 0,-1 2-2 16,2 1-3-16,-2 1 2 0,4-3 0 0,2 2 4 15,1-1-11-15,0-1-9 0,0 0-10 0,-2 1-12 16,5-1-14-16,-2 0-14 0,2-1-16 0,0 2-31 16,1-3-27-16,2 0-27 0,2-6-30 0,0 8-28 15,0-8-35-15,-4 7-131 0,4-7-414 16,0 0 184-16</inkml:trace>
  <inkml:trace contextRef="#ctx0" brushRef="#br0" timeOffset="45401.55">2708 13147 1 0,'0'0'187'16,"0"0"-7"-16,0 0-9 0,0 0-1 0,0 0-16 15,0 0-2-15,0 0 0 0,9 17-4 0,-5-9-2 16,1 3 0-16,0 5-3 0,3 1-6 0,2 7-1 16,4 2-5-16,1-1-2 0,0 3-13 0,-2 0-5 15,2 2-8-15,-4-2-5 0,5 1-5 0,-2-1-3 16,2 1-6-16,-2-2-11 0,3 0-7 0,-4 0-6 16,1-3-7-16,-3 1 0 0,2-5-5 0,-3-2-8 15,-2 0-3-15,1-1-4 0,-2-2-4 0,-1-4-2 16,-2 0-2-16,1-3-2 0,-1 0-5 0,-2-3 3 15,1 1-7-15,-3-6 3 0,4 6 0 0,-4-6 0 16,3 8-4-16,-3-8-3 0,0 0-2 0,0 0-1 16,0 0-3-16,0 0-1 0,0 0 0 0,-16-14-5 15,11 8 6-15,3-1-6 0,-4 1 1 0,4-4 2 16,-2 3-1-16,2-1 1 0,0-3-2 0,0 2 1 16,2-1-1-16,0-2 2 0,3 2-2 0,0 0 1 15,-1 1-3-15,2-1 2 0,7-8-5 0,-5 14 2 16,0-1 1-16,-1 1 2 0,4 2-3 0,0 0 1 15,-9 2-2-15,19 5 5 0,-9 0-4 16,5 5 5-16,-5-1-6 0,-1 5 1 0,-2 2 5 16,6-1 2-16,-4-1-4 0,-1 1 4 0,-3 2-3 15,2-1-3-15,-4-4 3 0,1 4 1 0,-2-3 1 0,0 3-2 16,-2-5 5-16,-2 1-7 0,-2-4 3 0,1 6 6 16,-2-5-6-16,-2 0 7 0,2 1-9 15,-1-4 1-15,-3 0 2 0,-3 1-3 0,2-4-2 16,-3-2 4-16,2-2-3 0,-1 1-4 0,0-3-5 0,0-1 0 15,-1-1-2-15,4 1-8 0,-2-1 0 16,3-2-8-16,-3 0-10 0,4 2-11 0,2 0-13 0,0 0-17 16,1 1-21-16,4 4-33 0,-6-13-25 0,6 5-37 15,0-3-37-15,0 11-186 0,2-13-453 0,2 3 201 16</inkml:trace>
  <inkml:trace contextRef="#ctx0" brushRef="#br0" timeOffset="46007.62">3313 13649 120 0,'5'-2'136'0,"-5"2"-6"16,13-4-8-16,-3 2-14 0,-3 0-9 0,4-1-9 15,-1 0-10-15,-1 1-6 0,1-1-6 0,2 2-6 16,-3-3-7-16,-2 2-11 0,-7 2 2 16,12-5-5-16,-6 3-6 0,-6 2-1 0,11-3 7 0,-11 3-20 15,7-3 3-15,-7 3-1 0,0 0 7 0,7 0 0 16,-7 0 7-16,0 0-1 0,0 0-1 0,0 0-4 16,0 0-1-16,0 0-8 0,0 0 0 0,0 0-4 15,8 6-2-15,-8-6 0 0,0 0-2 0,0 0 0 16,0 0-5-16,0 0 0 0,0 0 4 0,0 0-5 15,0 0 1-15,0 0-3 0,0 0 0 0,0 0-1 16,0 0 4-16,0 0-7 0,0 0 2 0,0 0-1 16,0 0 4-16,0 0-4 0,0 0 5 0,0 0-1 15,0 0-1-15,0 0 2 0,0 0-5 0,0 0 3 16,0 0 8-16,0 0-10 0,0 0 2 0,0 0-2 16,0 0-2-16,0 0-2 0,0 0 5 0,0 0-6 15,0 0 1-15,0 0 2 0,0 0 0 0,6 2 1 16,-6-2 0-16,0 0 3 0,0 0 0 0,0 0-5 15,0 0 3-15,0 0-1 0,0 0 2 0,0 0-4 16,5 5 3-16,-5-5 1 0,0 0 6 0,0 0 2 16,0 0 2-16,0 0 7 0,0 0-2 0,6 2 5 15,-6-2-3-15,0 0 2 0,0 0 3 0,0 0-5 16,0 0-2-16,0 0-3 0,0 0 0 0,0 0-1 16,0 0-1-16,0 0-4 0,0 0 0 0,0 0 0 15,0 0-2-15,0 0-2 0,0 0 0 0,15-5 1 0,-15 5-2 16,0 0 3-16,7-4-4 0,-7 4 1 0,0 0-6 15,6-2-6-15,-6 2-10 0,0 0-20 16,0 0-20-16,0 0-21 0,9 3-29 0,-9-3-31 16,0 0-33-16,0 0-128 0,0 0-322 0,0 0 142 15</inkml:trace>
  <inkml:trace contextRef="#ctx0" brushRef="#br0" timeOffset="46443.83">3446 13655 6 0,'0'0'234'0,"0"0"-9"0,0 0-11 0,0 0-14 16,0 0-18-16,0 0-15 0,0 0-15 0,0 0-15 0,0 0-5 16,0 0-9-16,0 0-7 0,0 0 1 0,0 0-8 15,13 13-2-15,-8-9-7 0,0 1-3 0,0 2-7 16,2 0-2-16,1 1-9 0,1 2-5 0,0 2-2 15,3 4-7-15,2-1-9 0,-3 3-2 0,8 2 0 16,-3 4-2-16,2-2-1 0,-3 0-4 0,3 3 2 16,-3 0-5-16,3-2-6 0,-3 1 4 0,-2-1-9 15,1-2 0-15,-2 4 0 0,-3-8-6 16,-2 0-1-16,1-1 2 0,-5-4 3 0,0 0-1 0,-2-2 8 16,-1-2 1-16,0 4 0 0,-2-5-6 0,-3 1-5 15,-1-2-3-15,-3-3 2 0,-2 0-7 0,-2 0-3 16,-4-3 3-16,-2-1 1 0,3-3-8 0,-2 2-2 15,-1-4 0-15,3 0-1 0,-3 0-6 0,2 1 2 16,0-2-1-16,3 0 5 0,-1 0-3 0,3 0-2 16,0 0-2-16,1 1-3 0,4 0 1 0,-4-1 2 15,3 1-4-15,0 0-3 0,3 0-3 0,1 2-11 16,0-4-20-16,4 8-21 0,-5-12-26 0,4 4-30 16,-1-1-43-16,4-1-39 0,-1-1-43 0,3 0-60 15,-7 0-165-15,7 0-504 0,-3-3 223 0</inkml:trace>
  <inkml:trace contextRef="#ctx0" brushRef="#br0" timeOffset="46678.41">3362 13446 152 0,'-3'-7'261'0,"3"7"-4"0,-5-6-10 15,5 6-3-15,-4-6-21 0,4 6-20 0,0 0-22 16,0 0-18-16,0 0-16 0,-4-6-15 0,4 6-14 16,0 0-14-16,0 0-8 0,0 0-10 0,0 0-16 15,0 0-15-15,0 0-24 0,0 0-25 0,21 12-31 16,-14-8-32-16,-2 2-44 0,2-3-55 0,2 4-55 16,0-1-160-16,0 1-403 0,0-1 179 0</inkml:trace>
  <inkml:trace contextRef="#ctx0" brushRef="#br0" timeOffset="47116.46">3644 13619 105 0,'6'4'150'0,"-6"-4"-3"0,11 4-3 0,-11-4-8 16,10 4 3-16,-3-2-6 0,0-1-3 15,0 4-8-15,1-4-11 0,4 0-10 0,-2 2-7 16,0-1-7-16,2-1-6 0,-3-1-11 0,1 0 1 15,0 0-12-15,-10 0-8 0,15 0-6 0,-8 0-3 0,3-1 1 16,-10 1-5-16,11-6-1 0,-7 5-3 0,-4 1 3 16,8-6-8-16,-3 0 0 0,-5 6-4 0,4-8 0 15,-4 8-3-15,1-10-3 0,-1 10 2 16,-4-12-2-16,2 5-5 0,-2 0-2 0,-2-1 1 0,2 3 7 16,-4-5 2-16,0 3 2 0,-2 0 0 0,0-2 1 15,1 5-2-15,-2-1 5 0,-1-1 3 16,2 2 6-16,0 0 8 0,-1 1 3 0,4 2-3 15,7 1 8-15,-17 0-2 0,9 2 4 0,1 2-3 0,-3 2-4 16,3 1 0-16,2 1 1 0,1 1 3 0,-1 0-1 16,1 5-1-16,-1 3-2 0,5-1-1 0,-1-2-3 15,2 3 8-15,-1 2-1 0,5 0-8 0,-1 0 6 16,1-4-9-16,2 4-8 0,2 4-1 16,-1-6 0-16,1-1 0 0,0 1-7 0,0-3 2 0,5-1-6 15,-3-1 0-15,0-4-4 0,-1-1-1 0,1 0-6 16,0-4-4-16,1 2-16 0,-1-5-30 0,0 0-35 15,-4 2-43-15,-7-2-63 0,19-7-60 0,-10 4-56 16,-4-6-200-16,3 1-538 0,-1-1 239 16</inkml:trace>
  <inkml:trace contextRef="#ctx0" brushRef="#br0" timeOffset="47423.59">4020 13611 28 0,'0'0'252'0,"-8"-13"11"16,8 13-3-16,-6-4-9 0,6 4-11 0,-8-3-21 16,8 3-12-16,-8-2-11 0,8 2-19 0,0 0-12 15,-18 7-13-15,12-3-14 0,2 1-12 0,-2 2-3 16,-2 0-2-16,2 1-4 0,-3 2 1 0,7 2-5 16,-3-1-7-16,-1 3-4 0,2-2-6 0,3 1-6 15,0 4-3-15,-1 0 1 0,2-2-11 0,4 1-6 16,0 0-3-16,0 0-6 0,1-4 0 0,3 2-3 15,1 3-9-15,-3-7-18 0,7 5-10 0,0-5 8 16,2 0 5-16,-2 0-15 0,-2-2 1 0,1-2 3 16,-1 0 11-16,10-2-19 0,-6 0-10 0,-1-2-15 15,0-1-33-15,0-2-35 0,-2-1-38 0,0-1-41 16,-1-2-51-16,-2-1-47 0,2-2-49 0,-2-2-258 16,-1-1-607-16,-3-3 269 0</inkml:trace>
  <inkml:trace contextRef="#ctx0" brushRef="#br0" timeOffset="47801.87">4179 13327 49 0,'-6'-25'155'0,"-2"1"-1"16,-1-1-6-16,-1 2-2 0,1 7-4 0,0-1-7 15,-1-2-9-15,2 5-1 0,-2-4 4 0,1 2 2 16,4 6 5-16,-1-1 9 0,-1 2 4 0,2 2 8 15,1 3 2-15,4 4 6 0,-9-9-8 0,9 9 0 16,-5-8-4-16,5 8-7 0,0 0-1 0,0 0-29 16,0 0 0-16,0 0-1 0,0 0 11 0,-7 21-2 15,12-5 12-15,-1 3-20 0,3 8 4 0,0-1-1 16,2 3-7-16,3 1 1 0,1 1-25 0,2 0 17 16,-3 3-4-16,5-2-1 0,-3 0-4 0,5-2-8 15,-6 1-6-15,3-2-9 0,-2-1-11 0,2 2 2 0,-4-2-10 16,1-1-1-16,3-3-6 0,-2 1-9 0,-2 0 0 15,3-3-1-15,-7-3-9 0,4 4-1 0,-4-5-2 16,2 0-4-16,-3-2 2 0,2-1-14 16,-3-4-14-16,-1-2-16 0,0-3-14 0,-2 1-28 0,-3-7-19 15,4 12-41-15,-1-7-35 0,-3-5-55 0,0 0-45 16,0 0-59-16,-9 7-37 0,9-7-47 0,0 0-208 16,-27-11-659-16,18 6 291 0</inkml:trace>
  <inkml:trace contextRef="#ctx0" brushRef="#br0" timeOffset="48032.16">4146 13698 92 0,'-4'-1'229'0,"4"1"-4"16,0 0-6-16,0 0-6 0,-1-11-3 0,1 11-5 15,0 0-5-15,10-8-3 0,-6 4-5 0,4 2-9 16,2-2-11-16,2 1-12 0,-1 0-14 0,2 1-14 15,0 0-11-15,4-1-12 0,-5 0-9 0,5 3-13 16,1-3-10-16,1 3-5 0,-6-2-10 0,6 2-11 16,0-1-16-16,-4-1-39 0,-2 1-38 0,0-1-53 15,-3 2-63-15,3-4-76 0,-7 3-259 0,0-2-534 16,-6 3 237-16</inkml:trace>
  <inkml:trace contextRef="#ctx0" brushRef="#br0" timeOffset="49145.78">2556 15284 73 0,'0'0'201'0,"0"0"-6"0,0 0-7 16,0 0-5-16,0 0-10 0,0 0 15 0,0 0-7 15,0 0-4-15,0 0-5 0,0-11-17 0,0 11-10 16,0 0-14-16,-5-12-13 0,5 12-4 0,-5-10-8 15,2 5-8-15,3 5-9 0,-3-13-5 0,-4 6-7 16,4 2-7-16,-4-4-6 0,1 1-4 0,-2 2-6 16,0-2-7-16,2 1-3 0,-2 1-5 0,-2-3-5 15,-1 3-1-15,0 3-1 0,0-4-1 16,1 4-4-16,-1 1-2 0,0 0-2 0,1 0-7 0,1 0 0 16,-3 4 2-16,3 2-6 0,0-2 0 0,-1 1-2 15,0 3 3-15,2 1-5 0,2 0 1 0,-3 1 1 16,3-2-1-16,0 1-4 0,1 2-4 0,1 0 3 15,2-4 0-15,-2 5 2 0,3 0-3 0,1-10-1 16,1 18-3-16,-2-10 3 0,6 0 0 0,0 1-2 16,-2-1-1-16,2 0 4 0,0-1-2 0,4 1-1 15,-2-2 3-15,4 2-6 0,3-3 9 0,1 2-6 16,3-2 1-16,-3 2 5 0,4-3 4 0,-1 0-2 16,0-1 3-16,3 3 0 0,-5-2 1 0,3 0 5 15,-2 2 3-15,0 0-2 0,-1-1 1 0,-3 0 5 16,3 2-2-16,-6-1 3 0,1 1 5 0,-1-1 3 15,0 2-1-15,1 0-2 0,-6 2 1 0,1-2 2 16,-1 2-3-16,-2-1-3 0,-3 4-1 0,-1-4 1 16,-1 3-3-16,-3-2-2 0,0 1 1 0,0 0-1 15,-3-3-3-15,-3 1 2 0,-1-4-8 0,2 2 2 16,-2-3-1-16,-1 2-1 0,-6-5 0 0,0 2 9 16,6-3-11-16,-4-1-2 0,-1-2-1 0,1 3-3 0,-1-5-13 15,7 3 15-15,0-2 4 0,3 4-8 16,-1-6-3-16,0 5 7 0,9 1-8 0,-12-6 2 15,7 5-7-15,5 1 3 0,-6-8-15 0,3 2-23 16,3 6-18-16,-6-7-25 0,5-1-29 0,1 8-22 16,2-12-44-16,2 5-41 0,2-1-38 0,1-2-57 15,-5 5-177-15,5-4-532 0,-1 0 236 0</inkml:trace>
  <inkml:trace contextRef="#ctx0" brushRef="#br0" timeOffset="49451.6">2656 15043 230 0,'3'-7'228'16,"-3"7"3"-16,0 0-2 0,0 0-1 16,0 0-21-16,10 12 5 0,-6-5-12 0,-1 2-3 15,4 6-6-15,-1-1 4 0,3 2-1 0,0 9-5 16,1 0-3-16,3-1 10 0,-1 0-9 0,0 1-10 15,-1 1-9-15,-1 1-13 0,3-4-17 0,-4 2-13 0,2-4-15 16,-3-2-9-16,-1-1-11 0,1 0-7 16,-1 0-9-16,-1-2-6 0,3 2-11 0,-3-3-3 15,-2-4-7-15,1 1-11 0,-1 1-22 0,-1-5-25 16,2 1-29-16,-3-3-29 0,1-1-22 0,-1 1-24 0,-2-6-26 16,0 0-35-16,0 9-41 0,0-9-50 0,0 0-18 15,0 0-45-15,0 0-180 0,-21-7-551 0,12 2 244 16</inkml:trace>
  <inkml:trace contextRef="#ctx0" brushRef="#br0" timeOffset="49765.4">2692 15499 133 0,'-4'-3'188'0,"4"3"8"0,-3-9 4 0,3 9 3 15,0 0-3-15,-1-11-1 0,1 11-6 16,1-10-8-16,-1 10-13 0,4-15-11 0,1 5-9 15,0-1-6-15,1 2-12 0,0-5-10 0,4 0-12 16,-1 4-11-16,-2 0-10 0,5-2-9 0,0 0-4 16,1 0-8-16,-2 4-11 0,2-3-5 0,-3 5-2 0,2 2-9 15,-1-2-4-15,-1 2-5 0,0-1-2 16,2 2-7-16,-2 0-4 0,2 0-23 0,-3-1-10 16,1 1-15-16,0 3-10 0,-2 0-7 0,0-3-11 15,2 3-7-15,0 2-8 0,-2-1 2 0,-1-1 1 0,-7 0 0 16,16 6 2-16,-11-4 6 0,0 3-2 15,0-2-2-15,1 3-2 0,-2-3 5 0,0 4-6 16,-4-7 0-16,3 9-18 0,-1-3-12 0,-2-6-27 16,0 8-22-16,0-8-35 0,-1 8-127 0,1-8-330 15,-7 6 146-15</inkml:trace>
  <inkml:trace contextRef="#ctx0" brushRef="#br0" timeOffset="50219.61">3061 15402 168 0,'3'7'257'0,"2"-1"3"15,0 2-4-15,-3-1-9 0,5 2-12 0,-2 0-16 16,0 2-11-16,1 4-19 0,1-5-12 0,-3 2-17 16,2 4-16-16,-2-5-12 0,2 0-14 0,-1 1-11 15,-1-1-9-15,0-3-10 0,0 3-10 0,-1-4-4 0,-1 0-11 16,2-1-5-16,-4-6-5 0,4 8-2 16,-4-8-10-16,2 4-4 0,-2-4-5 0,0 0-2 15,0 0-3-15,0 0-7 0,-11-21 3 0,4 5-6 16,1 0 0-16,0-2-7 0,-7-6-5 0,4-1-2 15,2 10-3-15,-3-11 2 0,4 8 1 0,1-6 1 0,2 7-2 16,-1 0 0-16,2 0 2 0,0 2-6 16,1 0 4-16,1 3 0 0,0-4 0 0,1 4 3 15,1 1-6-15,-1-1 4 0,2 2 4 0,-2 2-9 16,1 1 6-16,2-2-5 0,-1 3 5 0,1 1-4 16,-2-2-1-16,-2 7 4 0,8-7-6 0,-3 3-17 15,-5 4-13-15,9-7-27 0,-4 5-29 0,-5 2-29 0,12-2-39 16,-12 2-44-16,12-1-42 0,-6 0-227 0,-6 1-510 15,0 0 226-15</inkml:trace>
  <inkml:trace contextRef="#ctx0" brushRef="#br0" timeOffset="50425.68">3275 15262 67 0,'6'6'202'0,"-1"3"13"0,0 0 6 15,0 0 5-15,3 4 8 0,-2-1-1 0,-1-2-3 16,-1 3-3-16,1-2-1 0,3 4-21 0,-4 2-17 15,1-7-13-15,-1 2-23 0,-1 3-15 0,3-4-14 0,-4-2-14 16,1 2-8-16,1-3-9 0,0 1-20 16,3-1-16-16,-7-4-22 0,4 0-20 0,-4-4-19 15,3 7-22-15,-3-7-24 0,0 0-35 0,0 0-29 16,0 0-33-16,0 0-39 0,0 0-33 0,0 0-51 16,-21-17-135-16,16 6-438 0,-2 0 194 0</inkml:trace>
  <inkml:trace contextRef="#ctx0" brushRef="#br0" timeOffset="51578.18">3234 15112 119 0,'-4'-8'221'0,"4"8"-3"16,-4-7-2-16,4 7-4 0,0 0-14 0,-3-7-14 16,3 7-23-16,0 0-13 0,0 0-16 15,0 0-13-15,0 0-15 0,0 0-5 0,0 0-12 16,0 0-9-16,0 0-9 0,0 0-7 0,9 26-14 0,-5-16-17 15,0-3-15-15,4 1-18 0,-2 2-18 0,3 1-19 16,-2-1-12-16,0 0-20 0,1 1 0 0,-2 0-24 16,2-4-6-16,1 1-12 0,-2 2 5 0,0-3 16 15,2 1 6-15,2 4 9 0,-3-3 9 16,4 2 2-16,-2 0 21 0,-3 0-2 0,2-4 21 0,-1 6 26 16,1-2 21-16,0 4 23 0,-1-5 9 15,-1 4 19-15,2 1 7 0,-5-5 15 0,4 7 3 0,-4-6 13 16,-3 0 6-16,4 0 5 0,0 0 5 0,-3 0 4 15,2-2-2-15,-1 1-5 0,0-1-13 16,-2-4 1-16,-1-5-20 0,2 11-2 0,-2-11-9 0,1 7-9 16,-1-7-4-16,0 0-8 0,0 0 1 0,0 0-12 15,0 0-4-15,0 0-4 0,0 0-4 0,-10-20-5 16,8 14-2-16,-1-5-6 0,2-2-7 16,-2 1-4-16,3 1-9 0,-2-7-4 0,-1 1-5 15,3-1-6-15,0-7-1 0,2 6-1 0,-1 0-3 0,3 4-1 16,-1-1 1-16,0 4 4 0,1-4 1 0,-1 4 2 15,1 0 0-15,-1 2-1 0,0 5 4 16,1-2 1-16,1 3 0 0,-5 4 3 0,7-6-2 16,-7 6 2-16,9 2 4 0,-9-2 4 0,13 8 3 15,-8-4 2-15,2 7 4 0,-2 0 2 0,0 0 0 0,2 6 8 16,0-7-3-16,-1 6 4 0,3 0-7 0,0-1-1 16,-1 1 4-16,-2-2-7 0,2 2 1 0,-2-4-1 15,2-2-6-15,0-1 1 0,-2 1 9 0,-1-3-11 16,7 0 0-16,-6-1-5 0,2-3-11 0,-3 0-8 15,2-2-7-15,-7-1-11 0,16-1-7 0,-8-2-6 16,3 1-5-16,-1-2-6 0,0-4-2 0,-1 2-3 16,5-5 1-16,0 1 11 0,-2-1 2 0,-3 3 5 15,-1-2 5-15,0 0 2 0,0 1 4 0,-3-2 8 16,0 0 0-16,-1 1 5 0,0 3 1 0,-3-3 3 16,1 1 2-16,-4-1 1 0,-3 1 1 0,3-2 3 15,-2 3-4-15,-1-2 8 0,-2-1-2 0,-2 0 2 16,-2-1 0-16,2 2 0 0,0 3 1 0,-1-3 3 15,3 4 2-15,-1 0 9 0,2 1 7 0,0 1 12 16,6 4 1-16,-12-4 0 0,12 4 1 0,-9 0 7 16,9 0-3-16,0 0 1 0,-12 8-2 0,9-1-1 15,3-7 3-15,-2 9 3 0,2-9-3 0,1 16-4 16,0-6-1-16,2 2-2 0,2-2-2 0,0 2-2 16,0-2-5-16,1 0 3 0,3 4-8 0,0-3-3 15,0 2 0-15,2 1 3 0,0-3 6 0,-3-1 0 16,1-2 0-16,0-1-4 0,2 1 0 0,-2-1 0 15,0-2 2-15,1 1-6 0,-1-1 1 0,0 1-6 16,1-2 3-16,-2 3-3 0,1-1 3 0,-1 1-3 16,2-1 2-16,-4 3-1 0,5-2 6 0,-4 4 5 15,3 2 1-15,-1 0-7 0,3 3-1 16,-3 2 3-16,-2-2 3 0,2 0 6 0,5 8 7 0,-3 2-6 16,0-1 3-16,-2 0 3 0,1 3 4 0,-2-2-7 15,3 1 2-15,-3 0-7 0,-1-1 10 0,-2-2-9 16,-2 2 12-16,0-7-6 0,-2-1-4 0,0 1 1 15,1-1-3-15,-4-2-5 0,1-3 3 0,1 3-4 16,-1-5 0-16,-4-3-3 0,0 3-1 0,0-5-2 16,-3 0-6-16,-1-1 19 0,-2-2-17 0,-1 1-8 15,-2-3 7-15,-3 0 0 0,0-2-5 0,-2-2-6 16,2-1 4-16,0 0 5 0,-2-2-6 0,0-1 8 16,3 1-7-16,-1-4-6 0,1 3 10 0,-2-2-1 15,2-4 2-15,0 2-5 0,2-1 2 0,0 2-2 16,2-3 3-16,4 0-6 0,-4-3-1 0,3 3 3 15,3-4 1-15,1 8-1 0,0-4 9 0,4-2-12 16,-1 3-1-16,1-4 12 0,1 0 3 0,1 3-14 16,1 1 0-16,5-2-6 0,-2-3 7 0,0 4-4 15,2 2 2-15,-1 0 2 0,2 0-4 0,-2 1-12 16,2 2-10-16,-2-3-13 0,2 5-12 0,2-2-19 16,-2 1-20-16,-2 3-23 0,1 0-28 0,3 0-40 15,-5 1-45-15,-5 3-50 0,10-3-247 0,-10 3-570 16,10-1 253-16</inkml:trace>
  <inkml:trace contextRef="#ctx0" brushRef="#br0" timeOffset="57937.64">4133 15393 12 0,'0'0'87'15,"0"0"5"-15,0 0-9 0,0 0-6 0,0 0 0 0,0 0-5 16,0 0-5-16,0 0-9 0,0 0 1 0,0 0 2 15,0 0-7-15,0 0 8 0,0 0 1 0,0 0-4 16,0 0 8-16,0 0 1 0,0 0-1 0,0 0-3 16,0 0-4-16,0 0 2 0,0 0-3 0,0 0-2 15,0 0 1-15,-16-12-14 0,16 12-1 0,0 0-3 16,0 0-3-16,0 0 1 0,0 0 0 0,0 0-2 16,0 0 1-16,0 0 3 0,0 0 0 0,0 0-8 15,0 0 5-15,24-5 1 0,-24 5-1 0,9-3-3 16,-9 3 0-16,9-5-1 0,-3 3-5 0,2-2-1 15,-2 0 2-15,3 4 0 0,2-4-4 0,0 1 2 16,-1 1 1-16,2-1 0 0,1 0 2 0,-3 1-5 16,3 0 2-16,-2 0-2 0,3 1 0 0,-2-3 0 15,1 1-3-15,-1 1-2 0,0 2 15 0,2-2-4 16,-3 2-2-16,2 0-2 0,0-3 0 0,0 2-3 16,-2-2-1-16,1 1-1 0,-2 1 0 0,1 0-2 0,0-1 1 15,-1 0-3-15,0 0 1 0,0 1-2 16,-3-1-2-16,-7 2-1 0,15-1 0 0,-10 1-2 15,-5 0 2-15,14-2-5 0,-9-1 2 0,-5 3-3 16,12 0-2-16,-12 0 3 0,9-1-1 0,-9 1-6 0,0 0 3 16,14 0-3-16,-14 0 2 0,0 0-1 0,7 0-5 15,-7 0 1-15,0 0-3 0,0 0-14 16,0 0-19-16,0 0-19 0,0 0-38 0,7-3-35 16,-7 3-40-16,0 0-25 0,0 0-28 0,0 0-136 15,0 0-389-15,0 0 172 0</inkml:trace>
  <inkml:trace contextRef="#ctx0" brushRef="#br0" timeOffset="58447.23">4438 15133 137 0,'0'0'188'0,"0"0"-4"15,0 0-6-15,0 0-10 0,0 0-13 16,0 0-15-16,0 0-9 0,0 0-11 0,0 0-2 0,0 0-4 16,0 0-3-16,0 0-3 0,0 0-3 0,0 0-7 15,0 0-3-15,21 8-5 0,-21-8-6 0,8 4-7 16,-3-2-3-16,-5-2-5 0,11 5-3 0,-4-1-2 15,-7-4 0-15,10 4-1 0,-3 1-2 0,0-2-4 16,0 3 0-16,-1-3 0 0,3 2-6 0,1 2 1 16,-2-3-6-16,-2 5-1 0,2-3-1 0,-2-2-1 15,2 3-1-15,-3 0-1 0,-1 0 0 0,2 0 0 16,-2 2-4-16,-1-3 11 0,0 1-14 16,1 2 5-16,0 8 34 0,-3-6-47 0,2-1-3 15,-3 1 2-15,0-1-3 0,-1 3-1 0,1-2-2 16,-3 0 3-16,1-2 1 0,0 3-9 0,-2-2 5 15,2 2-2-15,-1-2 0 0,0-1-3 0,-1-1-4 16,1 0-2-16,1-2 0 0,-1 0 2 0,3-6-4 16,-4 11 2-16,2-6-3 0,2-5-1 0,-5 10 0 15,5-10-6-15,-4 6-1 0,4-6-4 16,-5 3-13-16,5-3-22 0,0 0-20 0,0 0-26 0,-5 6-44 16,5-6-28-16,0 0-30 0,0 0-43 0,0 0-31 15,0 0-208-15,-8-16-512 0,8 16 227 0</inkml:trace>
  <inkml:trace contextRef="#ctx0" brushRef="#br0" timeOffset="59502.45">4554 13849 28 0,'0'0'88'0,"0"0"1"0,0 0-7 16,0 0-5-16,0 0 0 0,0 0-2 0,0 0-1 15,0 0 8-15,0 0-14 0,0 0 11 0,0 0-3 0,0 0 3 16,4 12-5-16,-4-12-3 0,0 0-13 16,0 0-1-16,0 0-6 0,0 0 0 0,0 0-1 0,0 0 0 15,0 0 0-15,0 0-4 0,0 0 0 16,0 0-9-16,0 0 0 0,16-2 0 0,-16 2-1 0,0 0 0 15,14-1 2-15,-14 1 0 0,14-4-1 0,-7 2-7 16,0 1-3-16,-7 1 1 0,21-2 0 0,-12 2-8 16,0-1 4-16,0 0-7 0,1 0 0 0,0 0-2 15,3 1-1-15,-3 0 0 0,1-4-4 0,0 7 1 16,-1-3 1-16,-1-3-4 0,0 6-2 0,1-3 2 16,-2 1-4-16,0 0 4 0,-8-1-4 0,14-1 2 15,-8 2-3-15,-6-1 2 0,9 0-3 0,-9 0 3 16,0 0 1-16,13 1-3 0,-13-1-3 0,0 0 3 15,0 0-2-15,7 0-10 0,-7 0-22 0,0 0-25 16,0 0-35-16,0 0-27 0,0 0-28 0,0 0-148 16,0 0-318-16,0 0 141 0</inkml:trace>
  <inkml:trace contextRef="#ctx0" brushRef="#br0" timeOffset="60017.06">4714 13741 160 0,'0'0'165'16,"0"0"-5"-16,0 0-4 0,-3-5-10 0,3 5-21 15,0 0-7-15,0 0-10 0,0 0-8 0,0 0 1 0,0 0-2 16,0 0 4-16,0 0-6 0,0 0-5 0,9-7-6 15,-9 7 0-15,0 0-4 0,9-1-4 16,-9 1-3-16,0 0-5 0,11 1-7 0,-11-1 0 16,9-1-4-16,-9 1-5 0,11 5 3 0,-11-5-3 0,10 4-5 15,-4-2 0-15,-6-2-1 0,10 4-4 16,-3-1-2-16,-7-3-2 0,9 4 0 0,-4-1-1 0,-5-3-2 16,10 6-3-16,-6-1 1 0,0-1-2 15,-2 2 3-15,3 0-4 0,-2 3-1 0,1-1-1 0,-3-2-4 16,3 2 3-16,-4-8-5 0,5 13-1 0,-4-3-4 15,1-3-1-15,-2 3 0 0,0-1-1 0,0-1 1 16,1-2-5-16,-1-6 3 0,0 20-9 16,0-12 6-16,0-1-9 0,0-7 0 0,-3 13 4 0,3-13-1 15,-1 11 2-15,1-4-8 0,0-7 12 0,-4 9-4 16,4-9-10-16,-2 6 10 0,2-6-8 0,-5 7-2 16,5-7 1-16,-7 6 3 0,7-6-5 0,-5 6 6 15,5-6-6-15,-5 3-3 0,5-3 1 0,0 0-10 16,-9 6 1-16,9-6-9 0,0 0-8 0,-5 2-5 15,5-2-10-15,0 0-10 0,0 0-8 0,-5 5-11 16,5-5-17-16,0 0-15 0,0 0-16 0,-4 5-33 16,4-5-17-16,0 0-26 0,0 0-22 0,0 0-124 15,0 0-372-15,0 0 165 0</inkml:trace>
  <inkml:trace contextRef="#ctx0" brushRef="#br0" timeOffset="76755.42">4614 13152 19 0,'0'0'79'0,"0"0"-9"0,0 0-10 16,0 0-1-16,0 0-2 0,0 0-21 0,2-9 11 16,-2 9-13-16,0 0-6 0,0 0 1 0,0 0-2 15,0 0-1-15,0 0-2 0,0 0-8 0,0 0 6 16,0 0 2-16,0 0-1 0,0 0 6 0,4-4-2 0,-4 4-7 16,0 0 3-16,0 0-15 0,0 0 1 0,0 0 1 15,0 0 0-15,0-12-1 0,0 12-1 16,0 0 0-16,0 0 13 0,-2-13 3 0,2 13-11 15,0 0 0-15,-4-10 0 0,4 10-4 0,-3-11 5 0,3 11 5 16,-2-7-15-16,2 7 14 0,-4-7-8 0,4 7-1 16,-4-10 4-16,4 10-15 0,-6-9 10 0,2 2 1 15,0 4 13-15,4 3-4 0,-6-9 9 0,1 4-7 16,-2-3 2-16,3 2-13 0,-1-2 5 0,0 3 1 16,5 5-1-16,-9-12-9 0,3 4 6 0,-3 2-1 15,0-2 2-15,1-1 0 0,-2 3 5 0,1 0 1 16,0-2-3-16,-1 1-2 0,0 0-6 15,-2-3 2-15,-2 0-6 0,0 0 6 0,-2-1 1 0,1-2-1 16,-1 1 2-16,-1 4-5 0,-1-4 8 0,3 2-10 16,-3 0 7-16,0 0-9 0,-1 2 3 0,1 0 1 15,3-1 3-15,-4 2 2 0,1 1 13 0,-1 0-12 16,-2 0 4-16,1 0-2 0,-1 1 3 0,1-1 1 16,2 0-7-16,-3 3 6 0,1-3-4 0,2 0-2 15,-1 0 4-15,1-1-4 0,-2 3 2 0,0-4-1 16,1 3 1-16,-4-2-12 0,4 0 9 0,-7-1-5 15,6 4 3-15,-2 0-6 0,-7-2 2 0,2 3-2 16,-2 2 2-16,-1 2-3 0,0 1 1 0,-1 2 0 16,0 2 0-16,1 0 2 0,-1 0 2 0,4 0-1 15,0-2 1-15,-2 0-6 0,-3 4 3 0,4-2-2 16,1 1-2-16,-2-1 7 0,0 1-1 0,1-1 1 16,0 0-5-16,0 0-4 0,1-2 7 0,5 1-6 15,1-1 2-15,-1 0-2 0,2 1 4 0,-2-2 1 16,2 2-9-16,-7 0 6 0,6 0 2 0,-6 2-3 15,-1 1 3-15,3-1-4 0,-1 1 3 0,6-2-1 16,-6 3 2-16,-1 0-9 0,3 1 10 0,-3 1-6 16,8-3 6-16,0 1-3 0,-2 1-3 0,2-4 1 15,0 3-1-15,1 0 10 0,0-2-8 0,0 3 0 16,4-3-1-16,-1 1 2 0,0 1 3 0,-1-1-7 0,2 3 5 16,1 1 3-16,-2-3 1 0,1 3-3 15,-1 1 0-15,2-3-4 0,-4 5 6 0,3-3-4 16,-1 2 1-16,2-1 1 0,-2 3 2 0,-5 1 5 15,5-5-14-15,1 4 4 0,0-3 2 0,3 2-1 0,-1 0 0 16,2-2-1-16,1 1 2 0,0 0 0 0,-1 2-6 16,1-2 7-16,1 2 3 0,2 1-8 0,-2-2 2 15,2 1-7-15,1 1 7 0,-1-1-2 0,1-1-2 16,-1 3 2-16,2 0 9 0,-1-1-5 0,1-2 1 16,2 3-4-16,-2-2 3 0,0 1 2 0,1-6-7 15,1 3-1-15,2 3 7 0,0-5-6 0,0 0 3 16,2 4 4-16,0 0-3 0,0 1-1 15,-2-4-6-15,5 2 4 0,-3 3 3 0,3-2 3 0,-1-1 4 16,0 0-8-16,1 1-2 0,2-3 3 0,-3 3 0 16,0-4-4-16,0-2 13 0,3 2-11 0,0-2 8 15,0 5 1-15,-1-6-6 0,0 2 3 0,0-1-6 16,2-1-3-16,-2-1 6 0,2 1 8 0,1-1-8 16,2 0 3-16,-3 1 4 0,1-1-7 0,0-1 1 15,1 3-5-15,-1-3 1 0,0 2 4 0,1 0 3 16,1-1-7-16,-2 0 4 0,-2 1-4 0,2-1 4 15,2 3-5-15,0-4 1 0,-1 0-1 0,0 1 6 16,2 1 2-16,-3-3-4 0,1 2-1 0,1-2-2 16,0 3 4-16,-2 0-3 0,1-1 2 0,0 0 1 15,1 1 1-15,-1-2 2 0,0 2 1 0,1 1 9 16,-1-4-7-16,0 3 2 0,4 0-5 0,-4 0 1 16,-1-2 0-16,-2 0-1 0,4 1 3 0,-1-1-1 15,0 0-4-15,2 0 0 0,-3-1 2 0,1 2-2 16,0-1-2-16,0 0 4 0,2-2-5 0,-2 3 4 15,3-4-5-15,-2 3 7 0,1-2-8 0,-2 1 3 16,3 1 0-16,1-1 3 0,-3-3-3 0,3 3 2 16,-2-2-2-16,6 0 3 0,-7 2-4 0,6 1 4 15,-2-2-6-15,-2 0 6 0,4 2-4 0,-3-2 12 16,2-1-14-16,2 5 9 0,-2-5-7 0,0 4-1 16,0-1 0-16,1-1 1 0,0-2 0 0,-2 2 0 0,4-3 0 15,-1 3-1-15,-1-3 2 0,3 2-1 16,1-2 0-16,-2 2 0 0,0-2-3 0,0 0 6 15,-2-1-4-15,1 0 1 0,2 0 3 0,-3 1-1 16,1-2-3-16,-1 0 0 0,-2 2 1 0,1-1 2 0,4-1 1 16,-3 1-4-16,1 2-3 0,1-3 6 0,1 0 2 15,-1 1-4-15,1-1 0 0,-2-1 2 16,3 1 1-16,0-2 1 0,6 0-2 0,-6 2 1 16,2-2-2-16,-2-1-2 0,9 1-1 0,-10 0 5 0,3 0-5 15,4-2 6-15,2 3-4 0,-8-2 2 0,6 1 2 16,1-2-8-16,-6 1 4 0,0 0 3 15,-2-1-3-15,1 1 4 0,9-2-5 0,-8 2 4 16,-1 1-3-16,0-4 2 0,8 5-4 0,-10-1 2 0,2-2 2 16,-1 0 0-16,-1 2-3 0,1 1 4 0,-1-4-4 15,-5 2 1-15,4-3 0 0,0 4 4 0,2-4-4 16,-2 4-3-16,-5-2 0 0,4 0 6 0,2 0-3 16,-2-3-1-16,-5 2-1 0,8-1 2 0,-2 1 3 15,-1-2-2-15,1-1-1 0,-3 1 3 0,2 3-4 16,-1-4 3-16,0 2-4 0,-2 0 5 0,4-2-3 15,-6 4 2-15,7-4 0 0,-6 3 0 0,4-4 2 16,-3 1 3-16,1-3-6 0,-1 2 0 0,3-1 2 16,-3-1 1-16,1 0 3 0,1 0-5 0,0-2-1 15,-2 2 4-15,-2-2-4 0,2 1 0 0,-2 0 1 16,3 2-2-16,-5 0 2 0,-2-1 3 0,6-1-3 16,-1 1 3-16,-3 1 6 0,-3-2-5 0,0 2 1 15,3-2-2-15,0 3 3 0,0-6 2 0,-3 4-5 16,-1-1 2-16,2 0-1 0,-2 0 0 0,1 0 0 15,-1-1 6-15,2-2-8 0,1-3 0 0,-3 4 0 16,-2-1 2-16,-1 0-2 0,0-2 0 0,0 4 1 16,2-4-3-16,-1 0 8 0,-2 4-1 0,0-6 2 15,-1 7 0-15,-1-5 3 0,0 4 3 0,1-1-1 16,1-2 9-16,-6 0-6 0,2 3 1 0,1 0 8 16,0-4-3-16,-2-1 0 0,-1 6-3 0,-3-5-3 15,2 0-1-15,0 1-1 0,-1 4-4 0,-4-6-1 16,3 3 2-16,-1-1-1 0,0 0 1 0,2 1-4 15,-4-3-1-15,1 3-4 0,1-2 3 0,-2 1 1 16,3 5-4-16,-1-6 1 0,1 5-3 0,-1 0 2 16,-3-1 2-16,6 3 0 0,-2-2 3 0,0 4-2 0,0-2 3 15,1 2 0-15,1-2 3 0,-2 2 3 16,2 2 5-16,-1-1 1 0,0-1 3 0,0 3-4 16,1 1-4-16,-1-4 2 0,0 2-6 0,2 1 1 15,-3-2-4-15,1 1 3 0,-2 1-4 0,8 4-5 0,-10-7 3 16,5 2-2-16,-2-1-3 0,-1 0-5 0,3 2-9 15,-2 1-27-15,7 3-17 0,-9-8-20 16,4 4-34-16,-1 0-21 0,2-2-34 0,4 6-33 16,-8-8-155-16,8 8-379 0,-11-5 168 0</inkml:trace>
  <inkml:trace contextRef="#ctx0" brushRef="#br0" timeOffset="80835.9">8607 10814 41 0,'0'0'83'0,"0"0"1"16,0 0 4-16,0 0-2 0,0 0 2 0,0 0 7 15,0 0-2-15,0 0 3 0,0 0 2 0,0 0-2 0,0 0-2 16,0 0-1-16,0 0 6 0,0 0-2 0,0 0-6 16,0 0-11-16,0 0-8 0,0 0-1 0,0 0 2 15,0 0-9-15,0 0 1 0,0 0-1 0,0 0-5 16,0 0-5-16,0 0-13 0,0 0 4 0,0 0-4 15,-21-5-3-15,21 5-6 0,-12-3-5 0,12 3-3 16,-14-3-2-16,9 3-1 0,-4-2-1 0,-3 0-4 16,1 2 1-16,1-2-4 0,-4-2-3 0,-3 0-1 15,0 2 3-15,-3 4-4 0,2-4 1 0,-5 4-4 16,3-2 2-16,-7 0 1 0,5 0-4 0,-1 0 1 16,-4 2-2-16,-2-2 3 0,0 2-3 0,0-1-1 15,-1 4 0-15,-1-1-2 0,-2-2 1 0,1 3 1 16,-4-1 1-16,3 0 1 0,-4 0-3 0,0-1-1 15,0 3-1-15,1 0 0 0,-2 0 1 0,1 0 0 16,-4 1 0-16,3-1-1 0,-1 0-1 0,-12 2 3 16,13 0-1-16,1-2 0 0,0 3-2 0,-2-1 2 15,1 0 3-15,2-1-1 0,0 1-5 0,-2-1 2 16,1 5 3-16,0-5-1 0,-1 1 1 0,2 3-2 16,-14 1 1-16,14 1 0 0,-1-3-2 0,1 2 4 15,-2 0-3-15,1 1 0 0,2 1 0 0,1 0-2 16,-2-2-2-16,3 4 4 0,-14 2 2 0,14-2-4 15,-1-2 3-15,1 3-5 0,1-3 2 0,-3 4 3 16,2-1 0-16,0 0-5 0,2 2 3 0,1-1 2 0,0 0 0 16,1 0-3-16,-1 0-1 0,1 2 2 0,0-1 7 15,1-1-8-15,-2 3-1 0,2-2 0 16,0 2 3-16,1 1-7 0,0 2 2 0,3-4 2 16,-5 4 2-16,3-4-4 0,0 5 6 0,4-2-4 0,-3 1 3 15,2-4-3-15,-1 2 0 0,1-3 4 16,4 3-1-16,-4-2-2 0,2 0 2 0,6 0-3 0,-3 1 2 15,5-7 1-15,1 2-3 0,-1-2-2 16,-1 0 7-16,2 1-3 0,2-1 0 0,-1 1-2 0,0 1 0 16,1-1 2-16,0 2 2 0,2-3-6 0,-3 2 4 15,3-1-1-15,-1 2-3 0,0-2-1 16,-5 6 5-16,5-6-6 0,1-1 1 0,-3 3 0 0,3-2 3 16,-1 1 3-16,0-2-8 0,-1-1 6 0,4 4-4 15,-2-3 2-15,2 1 3 0,-3 0-3 0,4-1 6 16,-1-4-3-16,1 1-3 0,1-1 1 0,2-1 3 15,-2-3 3-15,2 1-4 0,-1-1 0 0,3-6-3 16,-2 12 2-16,0-8 3 0,2-4-1 0,-1 11-1 16,1-11 1-16,-1 7 2 0,1-7-5 0,0 0 0 15,0 0 3-15,0 9 1 0,0-9-4 0,0 0 4 16,0 0-3-16,0 0-1 0,0 0 4 0,0 0 2 16,0 9-6-16,0-9 1 0,0 0 1 0,0 0 5 15,0 0-3-15,0 0-1 0,0 0-2 0,0 0 2 16,0 0 0-16,0 0 0 0,-18-17-2 0,13 12 6 15,5 5-4-15,-7-14-4 0,3 6 3 0,2 0 1 16,-3-3-2-16,3 2 2 0,0-2 1 0,-1-2 1 16,2 1-5-16,-3 0 4 0,2 1-4 0,1 0 3 15,-1-2-2-15,1 3-2 0,2 0-2 0,-2-1 12 16,1 1-9-16,0 0 0 0,0 1 2 0,0 9 4 0,1-12 0 16,-1 12 2-16,2-10-5 0,-2 10 3 15,0-7-3-15,0 7 4 0,0 0 0 0,0 0-3 16,0 0 0-16,0-8 3 0,0 8-1 0,0 0-2 15,0 0 4-15,0 0-3 0,0 0 0 0,0 0 2 0,-8 22-5 16,5-16 3-16,2 2 3 0,0 3-1 0,-2 0 1 16,0 0 4-16,1 5-5 0,-2-1 5 0,0 1-4 15,2 1 6-15,1 0 0 0,-1-1 3 16,2-4-3-16,0 6-4 0,-1-5 4 0,1 3 3 0,0-4-5 16,0-2 3-16,3 2 1 0,-2 0 1 0,0-1-3 15,0-2 3-15,3 0-2 0,0-1 1 0,0 0-6 16,0 1 5-16,1-3 0 0,0 0-1 0,0 0 0 15,0-2-3-15,1 1 0 0,2 1 3 0,-1-3-3 16,4-2-3-16,-2 2 2 0,1-3 3 0,2 0-1 16,-1-3-2-16,1 0-1 0,2-1 1 0,-1 1-7 15,-1-3 6-15,1 0-1 0,0 0 2 16,0 0-3-16,0 0 1 0,-2 2-3 0,0-2 0 0,0 2-2 16,0-3 2-16,1 1-3 0,-3-2-24 0,2 4-34 15,-3-2-32-15,-2 1-40 0,4-3-32 0,-2 1-65 16,0-1-114-16,1 0-371 0,2-2 164 0</inkml:trace>
  <inkml:trace contextRef="#ctx0" brushRef="#br0" timeOffset="82198">8241 10707 64 0,'6'-4'102'0,"-6"4"5"0,0 0-3 0,0 0 6 16,0 0 3-16,0 0 5 0,0 0 0 0,0 0-3 0,0 0 2 15,0 0 2-15,0 0-9 0,0 0 3 16,0 0-1-16,0 0-1 0,0 0-2 0,0 0-5 15,0 0-9-15,0 0-6 0,0 0-5 0,0 0-8 0,0 0-6 16,0 0-9-16,0 0 0 0,0 0-7 0,-14-7-2 16,14 7-4-16,0 0-2 0,0 0-7 15,-15 0-4-15,15 0 0 0,-9 0-6 0,9 0-1 16,-16 1-4-16,9-2 0 0,7 1-6 0,-15-2 6 0,15 2-1 16,-14 0 1-16,8-1-11 0,6 1 2 0,-12 0 0 15,12 0-4-15,-9-2 6 0,9 2-6 16,-8-3 6-16,8 3-8 0,-7-1 2 0,7 1-3 0,0 0-2 15,0 0 2-15,-12-3 1 0,12 3-6 0,0 0 1 16,0 0-2-16,0 0 0 0,0 0 0 0,0 0 3 16,0 0-5-16,0 0 6 0,19-10-4 0,-19 10 2 15,13 0-3-15,0 1 1 0,-4 2 0 0,5-2 2 16,0 2-3-16,3-1 3 0,-1 1-6 0,4 0 2 16,-2 0 0-16,-4-2-3 0,3 1 5 0,2-1 1 15,-2-1-2-15,-3 0 2 0,2 4 0 0,-1-4-2 16,1 0-1-16,-2 2 0 0,1-1 2 0,-1-2 0 15,-1 1 0-15,1-2 1 0,-1 4 0 0,-2-4 1 16,1 4-5-16,-3-4 1 0,1 2-4 0,2-1 5 16,-1 0 0-16,-4 2-1 0,-7-1 3 0,16-1-3 15,-9 1 3-15,-7 0-3 0,16 2 2 0,-10 0 1 16,1 1-3-16,1-2 7 0,2 4-4 0,-5-4 1 16,3 3 4-16,-1-1-1 0,-2 1 7 0,2 0 2 15,-1 0-4-15,1 3 0 0,-1-2 1 0,-2 0 1 0,2-1-1 16,-2 2-4-16,-1 0 0 0,-1 1 2 0,2-1-2 15,-1-1-3-15,-3-5 1 0,6 11 1 16,-6-6-1-16,2 1 1 0,-2-6-4 0,3 11 3 0,-3-11-1 16,-5 10 0-16,3-2-4 0,-5-1 1 0,3 1-1 15,-1-1 2-15,-4-1 1 0,2 2 1 0,0 0-6 16,-1 0 2-16,-4-1-2 0,3 0 1 0,0-1 1 16,-4 5 3-16,4-4-5 0,-4 1 0 0,1 1 0 15,1-1 11-15,-3 2-12 0,0-1 1 0,0-2 0 16,4 0 0-16,-5 2 0 0,2-1-2 0,5-3 2 15,-5 5 1-15,2-4-2 0,2 0 3 0,2 0-2 16,0-1 0-16,0-2 0 0,7-3 0 0,-9 6-2 16,5-4 0-16,4-2-1 0,-6 5-1 0,6-5-1 15,0 0-2-15,0 0-1 0,0 0-4 0,-1 8-10 16,1-8-11-16,0 0-14 0,0 0-15 0,0 0-22 16,0 0-25-16,0 0-19 0,18-2-35 0,-18 2-33 15,0 0-41-15,12-3-139 0,-12 3-405 0,0 0 180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8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91 200 0 0,'0'0'687'0'0,"-3"1"-40"0"0,-9 4-38 0 0,9-3 1458 0 0,7 16-350 0 0,0-14-1563 0 0,-1 0 0 0 0,1 0 0 0 0,0 0 1 0 0,0 0-1 0 0,0 0 0 0 0,1-1 0 0 0,-1 0 0 0 0,1 0 0 0 0,0 0 0 0 0,0 0 0 0 0,0-1 0 0 0,0 0 0 0 0,0 0 0 0 0,0 0 0 0 0,1 0 1 0 0,-1-1-1 0 0,1 0 0 0 0,-1 0 0 0 0,1-1 0 0 0,-1 0 0 0 0,8 0 0 0 0,-10 0-124 0 0,1-1 0 0 0,0 1 1 0 0,-1-1-1 0 0,1 0 0 0 0,-1 0 0 0 0,1 0 0 0 0,-1 0 0 0 0,1-1 1 0 0,-1 0-1 0 0,0 1 0 0 0,0-1 0 0 0,0 0 0 0 0,0-1 1 0 0,0 1-1 0 0,0 0 0 0 0,0-1 0 0 0,-1 0 0 0 0,1 0 0 0 0,-1 1 1 0 0,0-1-1 0 0,0-1 0 0 0,0 1 0 0 0,0 0 0 0 0,-1 0 1 0 0,1-1-1 0 0,-1 1 0 0 0,0-1 0 0 0,0 1 0 0 0,0-1 0 0 0,0 1 1 0 0,-1-1-1 0 0,1-7 0 0 0,0 8-19 0 0,-1 0 0 0 0,0 0 0 0 0,0 0 0 0 0,0-1 0 0 0,-1 1 0 0 0,1 0 0 0 0,-1 0 0 0 0,1 0 0 0 0,-1 0 0 0 0,0 0 0 0 0,0-1 0 0 0,-1 2 0 0 0,1-1 0 0 0,-1 0 0 0 0,1 0 0 0 0,-1 0 0 0 0,0 1 0 0 0,0-1 0 0 0,0 1 0 0 0,0-1 0 0 0,0 1 0 0 0,-1 0 0 0 0,1 0 0 0 0,-5-3 0 0 0,3 3 1 0 0,1 1 0 0 0,-1-1 1 0 0,0 1-1 0 0,0 0 1 0 0,1 0-1 0 0,-1 0 1 0 0,0 0-1 0 0,0 1 1 0 0,0 0-1 0 0,0-1 1 0 0,0 1-1 0 0,0 1 1 0 0,0-1-1 0 0,0 1 1 0 0,0-1-1 0 0,1 1 1 0 0,-1 0-1 0 0,0 1 1 0 0,-6 2-1 0 0,5-1 15 0 0,0-1 0 0 0,0 2-1 0 0,0-1 1 0 0,0 0 0 0 0,1 1 0 0 0,0 0-1 0 0,-1 0 1 0 0,1 0 0 0 0,1 0 0 0 0,-1 1-1 0 0,1 0 1 0 0,0-1 0 0 0,-4 8 0 0 0,3-3 16 0 0,0 0 0 0 0,1-1 0 0 0,0 2 0 0 0,0-1 0 0 0,1 0 0 0 0,1 0 1 0 0,-2 20-1 0 0,2-21-21 0 0,1 0 0 0 0,0 0 0 0 0,0 0 0 0 0,1 0 1 0 0,0 0-1 0 0,1 0 0 0 0,-1 0 0 0 0,2-1 1 0 0,-1 1-1 0 0,1 0 0 0 0,0-1 0 0 0,0 0 0 0 0,1 0 1 0 0,0 0-1 0 0,1 0 0 0 0,-1 0 0 0 0,1-1 0 0 0,1 0 1 0 0,-1 0-1 0 0,13 10 0 0 0,-12-13-157 0 0,0 0-1 0 0,1-1 1 0 0,-1 1 0 0 0,1-1-1 0 0,-1-1 1 0 0,1 1 0 0 0,0-1-1 0 0,0-1 1 0 0,0 1 0 0 0,0-1-1 0 0,-1 0 1 0 0,1-1-1 0 0,0 1 1 0 0,0-1 0 0 0,0-1-1 0 0,6-1 1 0 0,0 0-293 0 0,-1-1 0 0 0,0 0 0 0 0,0-1 0 0 0,-1 0 0 0 0,0-1 0 0 0,0 0 0 0 0,0-1 0 0 0,10-8 0 0 0,-13 8 285 0 0,-1 0-1 0 0,1-1 1 0 0,-1 0 0 0 0,0 0 0 0 0,-1-1 0 0 0,0 0 0 0 0,0 0-1 0 0,-1 0 1 0 0,-1-1 0 0 0,1 0 0 0 0,-1 0 0 0 0,-1 0-1 0 0,0 0 1 0 0,0 0 0 0 0,-1-1 0 0 0,1-11 0 0 0,-3 20 254 0 0,0 0 1 0 0,0 0 0 0 0,0 0 0 0 0,0 0 0 0 0,0 0-1 0 0,-1 0 1 0 0,1 0 0 0 0,0 0 0 0 0,-1 0 0 0 0,0 0-1 0 0,1 0 1 0 0,-1 0 0 0 0,0 0 0 0 0,0 1 0 0 0,-3-5 1098 0 0,2 7-1132 0 0,0 0-1 0 0,-1-1 1 0 0,1 1 0 0 0,0 0-1 0 0,-1 0 1 0 0,1 0 0 0 0,0 0-1 0 0,0 1 1 0 0,0-1-1 0 0,0 0 1 0 0,0 1 0 0 0,0 0-1 0 0,1-1 1 0 0,-1 1 0 0 0,0 0-1 0 0,1 0 1 0 0,0 0-1 0 0,-1 0 1 0 0,1 0 0 0 0,0 0-1 0 0,-2 4 1 0 0,-2 5 229 0 0,1-1 1 0 0,0 1-1 0 0,-3 13 1 0 0,7-23-278 0 0,-9 47 678 0 0,8-46-659 0 0,1 1 1 0 0,-1-1-1 0 0,1 1 0 0 0,0-1 0 0 0,0 1 1 0 0,0 0-1 0 0,0-1 0 0 0,1 1 0 0 0,-1-1 1 0 0,1 1-1 0 0,0-1 0 0 0,-1 1 0 0 0,1-1 1 0 0,0 1-1 0 0,2 2 0 0 0,-2-4-31 0 0,0-1-1 0 0,0 1 1 0 0,0-1-1 0 0,0 1 1 0 0,0-1-1 0 0,0 1 1 0 0,0-1-1 0 0,0 0 1 0 0,0 0-1 0 0,0 0 1 0 0,0 0-1 0 0,0 0 1 0 0,0 0-1 0 0,0 0 1 0 0,0 0 0 0 0,0 0-1 0 0,0 0 1 0 0,0 0-1 0 0,0 0 1 0 0,0-1-1 0 0,0 1 1 0 0,0-1-1 0 0,0 1 1 0 0,0 0-1 0 0,0-1 1 0 0,0 0-1 0 0,0 1 1 0 0,0-1 0 0 0,-1 1-1 0 0,1-1 1 0 0,1-1-1 0 0,24-23 95 0 0,37-65 243 0 0,-62 89-127 0 0,-2 6-75 0 0,-19 203 1962 0 0,9-56-643 0 0,2 10 86 0 0,9-161-1548 0 0,0 0 1 0 0,0 0 0 0 0,-1 0-1 0 0,1-1 1 0 0,0 1-1 0 0,0 0 1 0 0,1 0-1 0 0,-1 0 1 0 0,0 0-1 0 0,0 0 1 0 0,0 0-1 0 0,1-1 1 0 0,-1 1 0 0 0,0 0-1 0 0,1 0 1 0 0,-1 0-1 0 0,0 0 1 0 0,1-1-1 0 0,-1 1 1 0 0,1 0-1 0 0,0-1 1 0 0,-1 1-1 0 0,1 0 1 0 0,1 0 0 0 0,-1-1-1 0 0,-1 0 0 0 0,1 1 0 0 0,0-1 0 0 0,0-1 1 0 0,0 1-1 0 0,0 0 0 0 0,0 0 0 0 0,0 0 0 0 0,0 0 0 0 0,0-1 1 0 0,-1 1-1 0 0,1 0 0 0 0,0-1 0 0 0,0 1 0 0 0,0-1 1 0 0,0 1-1 0 0,-1-1 0 0 0,2 0 0 0 0,32-33 118 0 0,-9-1-641 0 0,-1 0 0 0 0,-1-1 0 0 0,32-75 0 0 0,-54 110 434 0 0,24-63-3539 0 0,-11 21-2879 0 0,-9 28 3301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0 120 0 0,'0'0'3691'0'0,"-2"6"-2937"0"0,-2 13 535 0 0,1 1-1 0 0,1 0 0 0 0,0 23 1 0 0,3-15-296 0 0,-2-15-634 0 0,1 0 1 0 0,1 0-1 0 0,0-1 0 0 0,1 1 0 0 0,0 0 0 0 0,1-1 0 0 0,0 1 0 0 0,1-1 0 0 0,8 18 0 0 0,-12-29-345 0 0,1-1-1 0 0,-1 0 1 0 0,1 1 0 0 0,-1-1-1 0 0,1 1 1 0 0,0-1-1 0 0,-1 0 1 0 0,1 1 0 0 0,0-1-1 0 0,-1 0 1 0 0,1 0-1 0 0,0 0 1 0 0,-1 0 0 0 0,1 1-1 0 0,0-1 1 0 0,0 0-1 0 0,-1 0 1 0 0,1 0 0 0 0,0 0-1 0 0,-1 0 1 0 0,1-1-1 0 0,0 1 1 0 0,0 0 0 0 0,-1 0-1 0 0,1 0 1 0 0,0-1-1 0 0,-1 1 1 0 0,1 0 0 0 0,-1-1-1 0 0,1 1 1 0 0,0 0-1 0 0,-1-1 1 0 0,1 1 0 0 0,-1-1-1 0 0,1 1 1 0 0,-1-1-1 0 0,2 0 1 0 0,-1-1-27 0 0,6-3 44 0 0,-1-1 0 0 0,1 0 0 0 0,-2 0 0 0 0,1 0 0 0 0,-1-1 0 0 0,0 0 0 0 0,0 0 0 0 0,0 0 0 0 0,-1-1 0 0 0,5-14 0 0 0,4-10 5 0 0,9-41 0 0 0,-21 69-30 0 0,5-15 66 0 0,-7 27 20 0 0,-2 24-49 0 0,2-21-12 0 0,1 1 1 0 0,0-1 0 0 0,1 1-1 0 0,0-1 1 0 0,1 0 0 0 0,0 0-1 0 0,1 1 1 0 0,0-1 0 0 0,8 17-1 0 0,-11-27-37 0 0,1 0 0 0 0,-1 0 0 0 0,1-1 0 0 0,0 1 0 0 0,-1 0 0 0 0,1-1 0 0 0,0 1-1 0 0,-1-1 1 0 0,1 1 0 0 0,0-1 0 0 0,0 1 0 0 0,0-1 0 0 0,0 1 0 0 0,-1-1 0 0 0,1 0-1 0 0,0 0 1 0 0,0 1 0 0 0,0-1 0 0 0,0 0 0 0 0,0 0 0 0 0,0 0 0 0 0,0 0 0 0 0,-1 0-1 0 0,1 0 1 0 0,0 0 0 0 0,0 0 0 0 0,0 0 0 0 0,0 0 0 0 0,0-1 0 0 0,0 1 0 0 0,0 0-1 0 0,-1-1 1 0 0,1 1 0 0 0,0-1 0 0 0,0 1 0 0 0,1-2 0 0 0,26-19-418 0 0,-18 11 235 0 0,-1-1 0 0 0,-1 0 0 0 0,0-1 0 0 0,0 1 0 0 0,-1-2-1 0 0,-1 1 1 0 0,0-1 0 0 0,0 0 0 0 0,-2 0 0 0 0,1 0 0 0 0,-2-1 0 0 0,4-20 0 0 0,-7 14-139 0 0,0 20 334 0 0,0-1 1 0 0,0 1-1 0 0,0 0 0 0 0,0-1 1 0 0,0 1-1 0 0,0 0 1 0 0,0 0-1 0 0,1-1 0 0 0,-1 1 1 0 0,0 0-1 0 0,0-1 1 0 0,0 1-1 0 0,-1 0 0 0 0,1-1 1 0 0,0 1-1 0 0,0 0 1 0 0,0-1-1 0 0,0 1 0 0 0,0 0 1 0 0,0-1-1 0 0,0 1 0 0 0,0 0 1 0 0,-1 0-1 0 0,1-1 1 0 0,0 1-1 0 0,0 0 0 0 0,0 0 1 0 0,-1-1-1 0 0,1 1 1 0 0,0 0-1 0 0,0 0 0 0 0,-1-1 1 0 0,1 1-1 0 0,0 0 1 0 0,0 0-1 0 0,-1 0 0 0 0,1 0 1 0 0,-6 9 87 0 0,2 2 1 0 0,-1-1-1 0 0,1 0 0 0 0,1 1 1 0 0,0 0-1 0 0,0 0 0 0 0,1 0 1 0 0,1 0-1 0 0,0 0 0 0 0,0 0 1 0 0,1 0-1 0 0,0 0 0 0 0,1 1 1 0 0,1-1-1 0 0,3 14 0 0 0,-5-24-79 0 0,0 0 0 0 0,0 0-1 0 0,0 1 1 0 0,1-1 0 0 0,-1 0-1 0 0,0 0 1 0 0,1 0 0 0 0,-1 0-1 0 0,1 1 1 0 0,0-1 0 0 0,-1 0-1 0 0,1 0 1 0 0,0 0 0 0 0,0 0-1 0 0,-1 0 1 0 0,1-1 0 0 0,0 1-1 0 0,0 0 1 0 0,0 0 0 0 0,0 0-1 0 0,0-1 1 0 0,0 1 0 0 0,1 0-1 0 0,-1-1 1 0 0,2 1 0 0 0,-2-1-7 0 0,1 0 1 0 0,-1-1 0 0 0,1 1-1 0 0,-1-1 1 0 0,0 1 0 0 0,1-1-1 0 0,-1 1 1 0 0,0-1 0 0 0,1 0-1 0 0,-1 0 1 0 0,0 1-1 0 0,0-1 1 0 0,1 0 0 0 0,-1 0-1 0 0,0 0 1 0 0,0-1 0 0 0,1-1-1 0 0,6-7 9 0 0,-1 0 1 0 0,-1-1-1 0 0,10-19 0 0 0,-10 17-11 0 0,-1 1 1 0 0,8-26 0 0 0,-13 37-11 0 0,0-7 2 0 0,1 5 0 0 0,0 4-3 0 0,3 16 13 0 0,12 35 12 0 0,-15-48-17 0 0,1 0 0 0 0,0 0 0 0 0,0 0 0 0 0,1 0-1 0 0,-1-1 1 0 0,1 1 0 0 0,-1-1 0 0 0,1 1 0 0 0,0-1 0 0 0,1 0 0 0 0,4 3 0 0 0,-5-4-25 0 0,1 0 1 0 0,0 0-1 0 0,-1 0 1 0 0,1-1-1 0 0,0 0 1 0 0,0 0-1 0 0,0 0 1 0 0,0 0-1 0 0,0 0 1 0 0,7-1-1 0 0,-8 0-64 0 0,-2-1-34 0 0,0 0 85 0 0,0 0 0 0 0,0 0 0 0 0,0 0 1 0 0,1 0-1 0 0,-1 0 0 0 0,0 1 0 0 0,0-1 0 0 0,1 0 0 0 0,-1 0 1 0 0,1 1-1 0 0,1-1 0 0 0,6 5 854 0 0,-3-4-2159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1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0 463 764 0 0,'0'0'6323'0'0,"4"-12"-5415"0"0,8-3-792 0 0,1 1 0 0 0,-2-1 0 0 0,0-1 0 0 0,-1 0 0 0 0,0-1 0 0 0,-1 0-1 0 0,-1 0 1 0 0,-1-1 0 0 0,-1 0 0 0 0,0 0 0 0 0,-1-1 0 0 0,-1 0 0 0 0,-1 1-1 0 0,0-1 1 0 0,-2 0 0 0 0,0-1 0 0 0,-2-23 0 0 0,0 34-104 0 0,0-4 16 0 0,0 1 1 0 0,-1 0 0 0 0,0 0-1 0 0,-1 1 1 0 0,0-1-1 0 0,-7-15 1 0 0,9 26-13 0 0,0 1 1 0 0,0-1-1 0 0,1 1 1 0 0,-1-1-1 0 0,0 1 0 0 0,0 0 1 0 0,1 0-1 0 0,-1-1 1 0 0,0 1-1 0 0,0 0 0 0 0,1 0 1 0 0,-1 0-1 0 0,0 0 1 0 0,0 0-1 0 0,0 0 1 0 0,0 0-1 0 0,1 0 0 0 0,-1 0 1 0 0,0 0-1 0 0,0 1 1 0 0,1-1-1 0 0,-1 0 0 0 0,0 0 1 0 0,0 1-1 0 0,1-1 1 0 0,-1 1-1 0 0,0-1 0 0 0,0 0 1 0 0,1 1-1 0 0,-2 0 1 0 0,2 0-41 0 0,-2 0 59 0 0,-1 1 1 0 0,1 0-1 0 0,0 0 0 0 0,0 0 1 0 0,1 0-1 0 0,-1 0 1 0 0,0 1-1 0 0,1-1 0 0 0,-1 0 1 0 0,1 1-1 0 0,0 0 1 0 0,0-1-1 0 0,-1 4 1 0 0,-10 36 249 0 0,10-34-214 0 0,-10 54 693 0 0,2-1-1 0 0,3 1 1 0 0,2 0-1 0 0,8 119 0 0 0,-2-162-744 0 0,6 40 854 0 0,-7-54-992 0 0,1-1-1 0 0,1 1 0 0 0,-1-1 1 0 0,1 0-1 0 0,-1 0 0 0 0,1 0 1 0 0,0 0-1 0 0,1 0 0 0 0,-1 0 0 0 0,5 5 1 0 0,-6-8-597 0 0,17-7-3194 0 0,-10 2-831 0 0,1-4 1561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20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35 608 0 0,'0'-1'221'0'0,"0"-1"-1"0"0,1 0 1 0 0,-1 0-1 0 0,0 1 1 0 0,0-1 0 0 0,0 0-1 0 0,0 0 1 0 0,0 1-1 0 0,0-1 1 0 0,0 0-1 0 0,-1 0 1 0 0,1 1 0 0 0,-1-1-1 0 0,1 0 1 0 0,-1 1-1 0 0,1-1 1 0 0,-4-3 1600 0 0,-3 12-1120 0 0,-4 2-79 0 0,8-2-431 0 0,0-1 0 0 0,1 1 0 0 0,0 0 0 0 0,1 0 0 0 0,-1 0 0 0 0,1 0 0 0 0,0 0 0 0 0,1 0 0 0 0,0 0 0 0 0,0 0 0 0 0,0 0 0 0 0,1 0 0 0 0,0 0 0 0 0,1 0 1 0 0,-1 0-1 0 0,1 0 0 0 0,1-1 0 0 0,-1 1 0 0 0,1-1 0 0 0,0 1 0 0 0,1-1 0 0 0,6 10 0 0 0,-7-12-63 0 0,-1-1 0 0 0,0 1 1 0 0,0 0-1 0 0,0 1 0 0 0,-1-1 0 0 0,0 0 1 0 0,0 0-1 0 0,0 1 0 0 0,0-1 0 0 0,0 0 1 0 0,-1 1-1 0 0,0-1 0 0 0,0 1 1 0 0,0-1-1 0 0,0 1 0 0 0,-1-1 0 0 0,0 0 1 0 0,0 1-1 0 0,0-1 0 0 0,0 0 0 0 0,-1 0 1 0 0,1 1-1 0 0,-1-1 0 0 0,0-1 1 0 0,-1 1-1 0 0,1 0 0 0 0,-1 0 0 0 0,1-1 1 0 0,-1 1-1 0 0,0-1 0 0 0,0 0 0 0 0,-1 0 1 0 0,1 0-1 0 0,-1 0 0 0 0,-4 2 1 0 0,-6-1 421 0 0,7-2-2257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2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1 124 0 0,'0'0'5273'0'0,"-4"5"-4307"0"0,-18 26 788 0 0,1 2-1 0 0,2 0 1 0 0,-20 48-1 0 0,20-38-755 0 0,3 2-1 0 0,2 0 1 0 0,2 1-1 0 0,-12 84 1 0 0,22-115-777 0 0,2 0 0 0 0,-1 0 1 0 0,2 0-1 0 0,3 26 0 0 0,-2-33-370 0 0,0-1 0 0 0,0 1 0 0 0,0-1 1 0 0,1 1-1 0 0,0-1 0 0 0,1 0 0 0 0,-1 0 0 0 0,2 0 0 0 0,-1-1 0 0 0,9 11 1 0 0,-12-16-11 0 0,0 0 1 0 0,0 0-1 0 0,0 0 1 0 0,0 0-1 0 0,0 0 1 0 0,1 0 0 0 0,-1 0-1 0 0,0-1 1 0 0,0 1-1 0 0,1-1 1 0 0,-1 1 0 0 0,0-1-1 0 0,1 1 1 0 0,-1-1-1 0 0,1 0 1 0 0,1 1-1 0 0,-1-1-460 0 0,0 0 0 0 0,0-1 0 0 0,0 1 0 0 0,0 0 0 0 0,1-1 0 0 0,-1 1 0 0 0,0-1 0 0 0,0 0 0 0 0,0 0 0 0 0,0 1-1 0 0,0-1 1 0 0,-1-1 0 0 0,4-1 0 0 0,5-6-3022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20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0 272 0 0,'0'0'5729'0'0,"1"4"-4763"0"0,1 2-577 0 0,0 1-1 0 0,-1-1 0 0 0,0 1 0 0 0,0-1 0 0 0,0 1 1 0 0,-1-1-1 0 0,0 1 0 0 0,0-1 0 0 0,-2 13 0 0 0,-18 65 2199 0 0,10-42-1636 0 0,1-5 623 0 0,2 1 1 0 0,-3 69 0 0 0,10-104-1390 0 0,0-3-169 0 0,0 0-1 0 0,0 1 0 0 0,0-1 0 0 0,0 0 0 0 0,0 0 0 0 0,0 1 1 0 0,0-1-1 0 0,1 0 0 0 0,-1 0 0 0 0,0 0 0 0 0,0 1 1 0 0,0-1-1 0 0,0 0 0 0 0,0 0 0 0 0,1 0 0 0 0,-1 1 0 0 0,0-1 1 0 0,0 0-1 0 0,0 0 0 0 0,0 0 0 0 0,1 0 0 0 0,-1 0 0 0 0,0 1 1 0 0,0-1-1 0 0,0 0 0 0 0,1 0 0 0 0,-1 0 0 0 0,0 0 1 0 0,0 0-1 0 0,1 0 0 0 0,-1 0 0 0 0,0 0 0 0 0,0 0 0 0 0,1 0 1 0 0,-1 0-1 0 0,0 0 0 0 0,0 0 0 0 0,1 0 0 0 0,-1 0 0 0 0,0 0 1 0 0,0 0-1 0 0,0 0 0 0 0,1 0 0 0 0,-1 0 0 0 0,0 0 1 0 0,0 0-1 0 0,1-1 0 0 0,-1 1 0 0 0,0 0 0 0 0,15-16 57 0 0,-11 11-58 0 0,0 0 0 0 0,0 0 0 0 0,1 0 0 0 0,0 0 0 0 0,0 1 0 0 0,0 0 0 0 0,0 0 0 0 0,1 0 0 0 0,-1 1 0 0 0,1 0 0 0 0,0 0 0 0 0,0 0 0 0 0,10-2 0 0 0,-15 5-22 0 0,1-1 0 0 0,0 1 0 0 0,0 0 0 0 0,0 0 0 0 0,-1 1 0 0 0,1-1 0 0 0,0 0 0 0 0,0 1 0 0 0,-1-1 0 0 0,1 1 0 0 0,0-1 0 0 0,-1 1 0 0 0,1 0 0 0 0,-1-1 0 0 0,1 1 0 0 0,-1 0 0 0 0,1 0 0 0 0,-1 0 0 0 0,0 1 0 0 0,1-1 0 0 0,-1 0 0 0 0,0 0 0 0 0,0 1 0 0 0,0-1 0 0 0,0 1 0 0 0,0-1 0 0 0,0 1 0 0 0,0-1 0 0 0,0 1 0 0 0,-1-1 0 0 0,1 1 0 0 0,-1 0 0 0 0,1-1 0 0 0,-1 1 0 0 0,1 0 0 0 0,-1 2 0 0 0,1 3 1 0 0,0-1 1 0 0,0 1-1 0 0,-1 0 0 0 0,0 0 0 0 0,0 0 0 0 0,0-1 0 0 0,-3 13 1 0 0,1-10 67 0 0,-1 0 1 0 0,-1 0-1 0 0,1-1 1 0 0,-1 1-1 0 0,-1-1 1 0 0,-6 10 0 0 0,9-14-16 0 0,-1-1 1 0 0,0 1 0 0 0,0-1 0 0 0,0 0 0 0 0,0 1 0 0 0,0-2 0 0 0,-1 1 0 0 0,1 0 0 0 0,-1-1 0 0 0,0 1 0 0 0,0-1 0 0 0,0 0-1 0 0,0-1 1 0 0,-7 3 0 0 0,10-4 11 0 0,-2 0-101 0 0,1 0-1 0 0,0-1 0 0 0,-1 1 0 0 0,1-1 1 0 0,-1 0-1 0 0,1 0 0 0 0,0 0 1 0 0,0 0-1 0 0,0 0 0 0 0,0 0 0 0 0,0-1 1 0 0,0 1-1 0 0,0-1 0 0 0,0 1 1 0 0,0-1-1 0 0,0 0 0 0 0,1 0 0 0 0,-1 1 1 0 0,1-1-1 0 0,-1 0 0 0 0,1-1 1 0 0,0 1-1 0 0,0 0 0 0 0,0 0 0 0 0,0 0 1 0 0,-1-5-1 0 0,0 2-527 0 0,1 0-1 0 0,0 0 1 0 0,0 0 0 0 0,0 1 0 0 0,0-1-1 0 0,1 0 1 0 0,0 0 0 0 0,0 0 0 0 0,0 0-1 0 0,1 0 1 0 0,-1 0 0 0 0,3-5-1 0 0,2-3-5656 0 0,0 6 2670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21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1 616 0 0,'0'0'5228'0'0,"2"4"-4428"0"0,7 15 153 0 0,-1 0-1 0 0,-1 1 1 0 0,-1 0 0 0 0,-1 1 0 0 0,0-1-1 0 0,-1 1 1 0 0,0 22 0 0 0,-2 2-65 0 0,-2 0 1 0 0,-7 59 0 0 0,1-69-424 0 0,-1 0 1 0 0,-19 54-1 0 0,22-73-607 0 0,-2 0 0 0 0,0 0-1 0 0,-1-1 1 0 0,0 0-1 0 0,-1-1 1 0 0,-1 1 0 0 0,0-2-1 0 0,-20 24 1 0 0,26-34-529 0 0,-11 9-835 0 0,2-2-6467 0 0,5-4 4092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1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1 112 0 0,'0'0'1981'0'0,"0"13"-802"0"0,-5 18-669 0 0,0 1 0 0 0,3 0 0 0 0,0 0 0 0 0,2 0 0 0 0,5 32 0 0 0,4-12-89 0 0,-8-50-390 0 0,-1-2-24 0 0,0 0 1 0 0,0 0-1 0 0,0 1 0 0 0,0-1 1 0 0,0 0-1 0 0,0 0 1 0 0,0 0-1 0 0,0 1 0 0 0,0-1 1 0 0,0 0-1 0 0,0 0 0 0 0,0 0 1 0 0,0 1-1 0 0,0-1 1 0 0,1 0-1 0 0,-1 0 0 0 0,0 0 1 0 0,0 1-1 0 0,0-1 0 0 0,0 0 1 0 0,0 0-1 0 0,1 0 0 0 0,-1 0 1 0 0,0 0-1 0 0,0 0 1 0 0,0 1-1 0 0,1-1 0 0 0,-1 0 1 0 0,0 0-1 0 0,0 0 0 0 0,0 0 1 0 0,1 0-1 0 0,-1 0 1 0 0,0 0-1 0 0,0 0 0 0 0,0 0 1 0 0,1 0-1 0 0,-1 0 0 0 0,0 0 1 0 0,0 0-1 0 0,0 0 1 0 0,1 0-1 0 0,-1 0 0 0 0,0 0 1 0 0,0 0-1 0 0,0 0 0 0 0,1 0 1 0 0,-1-1-1 0 0,0 1 0 0 0,0 0 1 0 0,0 0-1 0 0,1 0 1 0 0,-1 0-1 0 0,21-14 65 0 0,-16 10-60 0 0,1 0-1 0 0,-1 0 0 0 0,1 1 1 0 0,1-1-1 0 0,-1 1 1 0 0,0 1-1 0 0,1-1 0 0 0,-1 1 1 0 0,1 0-1 0 0,0 0 0 0 0,13-1 1 0 0,-17 3-8 0 0,1 0 0 0 0,-1 1 1 0 0,1-1-1 0 0,-1 1 0 0 0,0-1 1 0 0,1 1-1 0 0,-1 0 0 0 0,0 1 1 0 0,1-1-1 0 0,-1 0 0 0 0,0 1 1 0 0,0 0-1 0 0,0-1 0 0 0,0 1 1 0 0,0 1-1 0 0,-1-1 0 0 0,1 0 1 0 0,-1 1-1 0 0,3 2 1 0 0,0 2 10 0 0,0 0 1 0 0,-1 0 0 0 0,0 1 0 0 0,0 0 0 0 0,-1-1 0 0 0,3 10 0 0 0,-5-15-14 0 0,-1-1 0 0 0,-1 1-1 0 0,1-1 1 0 0,0 1 0 0 0,0 0 0 0 0,0-1 0 0 0,-1 1 0 0 0,1-1 0 0 0,-1 1 0 0 0,1-1 0 0 0,-1 1 0 0 0,0-1 0 0 0,0 0 0 0 0,1 1 0 0 0,-1-1 0 0 0,0 0-1 0 0,0 0 1 0 0,-2 2 0 0 0,-22 21 34 0 0,11-17-18 0 0,-1-1 0 0 0,0 0 0 0 0,0 0 0 0 0,0-2 0 0 0,-1 0 0 0 0,1 0 1 0 0,-22 0-1 0 0,26-2-8 0 0,-35 0 174 0 0,46-2-184 0 0,0 0 0 0 0,-1 0 0 0 0,1 0 1 0 0,0 0-1 0 0,0 0 0 0 0,-1 0 0 0 0,1 0 0 0 0,0 0 0 0 0,0 0 0 0 0,0 0 1 0 0,-1-1-1 0 0,1 1 0 0 0,0 0 0 0 0,0 0 0 0 0,0 0 0 0 0,0 0 0 0 0,-1 0 1 0 0,1 0-1 0 0,0-1 0 0 0,0 1 0 0 0,0 0 0 0 0,0 0 0 0 0,0 0 0 0 0,-1 0 0 0 0,1-1 1 0 0,0 1-1 0 0,0 0 0 0 0,0 0 0 0 0,0 0 0 0 0,0-1 0 0 0,0 1 0 0 0,0 0 1 0 0,0 0-1 0 0,0 0 0 0 0,0-1 0 0 0,0 1 0 0 0,0 0 0 0 0,0 0 0 0 0,0 0 1 0 0,0-1-1 0 0,0 1 0 0 0,0 0 0 0 0,0 0 0 0 0,0-1 0 0 0,0 1 0 0 0,0 0 0 0 0,0 0 1 0 0,0 0-1 0 0,0 0 0 0 0,0-1 0 0 0,1 1 0 0 0,-1 0 0 0 0,0 0 0 0 0,0 0 1 0 0,0 0-1 0 0,0-1 0 0 0,0 1 0 0 0,1 0 0 0 0,-1 0 0 0 0,0 0 0 0 0,0 0 1 0 0,0 0-1 0 0,1 0 0 0 0,-1-1 0 0 0,0 1 0 0 0,15-13-187 0 0,66-23-4623 0 0,-68 29 3114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2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33 136 0 0,'0'0'1922'0'0,"-3"3"-1519"0"0,-38 34 3540 0 0,44-40-3883 0 0,5-4 6 0 0,-1-1-1 0 0,-1 0 1 0 0,0 0 0 0 0,0 0 0 0 0,8-15 0 0 0,-13 22-40 0 0,-1 0-21 0 0,0 1 1 0 0,0 0-1 0 0,0 0 0 0 0,0 0 0 0 0,0 0 0 0 0,0 0 0 0 0,1 0 1 0 0,-1 0-1 0 0,0 0 0 0 0,0 0 0 0 0,0 0 0 0 0,0 0 0 0 0,0 0 0 0 0,0 0 1 0 0,0 0-1 0 0,1 0 0 0 0,-1 0 0 0 0,0-1 0 0 0,0 1 0 0 0,0 0 1 0 0,0 0-1 0 0,0 0 0 0 0,0 0 0 0 0,0 0 0 0 0,0 0 0 0 0,0 0 1 0 0,0-1-1 0 0,0 1 0 0 0,0 0 0 0 0,0 0 0 0 0,0 0 0 0 0,0 0 0 0 0,0 0 1 0 0,0 0-1 0 0,0-1 0 0 0,0 1 0 0 0,0 0 0 0 0,0 0 0 0 0,0 0 1 0 0,0 0-1 0 0,0 0 0 0 0,0 0 0 0 0,0-1 0 0 0,0 1 0 0 0,0 0 0 0 0,0 0 1 0 0,0 0-1 0 0,0 0 0 0 0,0 0 0 0 0,0 0 0 0 0,0 0 0 0 0,-1 0 1 0 0,1-1-1 0 0,0 1 0 0 0,0 0 0 0 0,0 0 0 0 0,0 0 0 0 0,0 0 1 0 0,0 0-1 0 0,0 0 0 0 0,-1 0 0 0 0,1 0 0 0 0,0 0 0 0 0,-29 26 39 0 0,28-25 1 0 0,1 0-148 0 0,1 0 49 0 0,-1-1 1 0 0,0 1-1 0 0,1 0 0 0 0,-1-1 1 0 0,1 1-1 0 0,-1-1 1 0 0,1 1-1 0 0,-1 0 0 0 0,1-1 1 0 0,-1 1-1 0 0,1-1 0 0 0,0 1 1 0 0,-1-1-1 0 0,1 0 0 0 0,-1 1 1 0 0,1-1-1 0 0,0 0 1 0 0,0 1-1 0 0,-1-1 0 0 0,1 0 1 0 0,0 0-1 0 0,0 0 0 0 0,-1 1 1 0 0,1-1-1 0 0,0 0 0 0 0,0 0 1 0 0,-1 0-1 0 0,1 0 1 0 0,0 0-1 0 0,0-1 0 0 0,-1 1 1 0 0,1 0-1 0 0,0 0 0 0 0,0 0 1 0 0,0-1-1 0 0,7 1-2491 0 0,2 1 1008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2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59 107 432 0 0,'0'0'846'0'0,"13"27"1780"0"0,-11-25-2553 0 0,-1 0-1 0 0,1 0 0 0 0,0 0 0 0 0,0 0 0 0 0,0 0 0 0 0,1 0 0 0 0,-1-1 1 0 0,0 1-1 0 0,1-1 0 0 0,-1 1 0 0 0,1-1 0 0 0,-1 0 0 0 0,1 0 1 0 0,-1 0-1 0 0,1 0 0 0 0,0-1 0 0 0,0 1 0 0 0,-1-1 0 0 0,1 0 1 0 0,0 1-1 0 0,0-1 0 0 0,0-1 0 0 0,-1 1 0 0 0,1 0 0 0 0,0-1 0 0 0,0 1 1 0 0,-1-1-1 0 0,1 0 0 0 0,0 0 0 0 0,4-2 0 0 0,-2 1-21 0 0,0 0-1 0 0,0-1 1 0 0,1 0-1 0 0,-2 0 1 0 0,1 0-1 0 0,0-1 1 0 0,-1 0 0 0 0,1 0-1 0 0,-1 0 1 0 0,0 0-1 0 0,0 0 1 0 0,-1-1-1 0 0,0 0 1 0 0,4-5-1 0 0,-6 8-39 0 0,0-1 0 0 0,0 1 0 0 0,0 0 0 0 0,-1-1 0 0 0,1 1 0 0 0,0 0 0 0 0,-1-1 0 0 0,0 1 0 0 0,0 0 0 0 0,1-1 0 0 0,-1 1 0 0 0,-1-1 0 0 0,1 1 0 0 0,0-1 0 0 0,0 1 0 0 0,-1 0 0 0 0,0-1-1 0 0,1 1 1 0 0,-1 0 0 0 0,0-1 0 0 0,0 1 0 0 0,0 0 0 0 0,-1 0 0 0 0,1 0 0 0 0,0 0 0 0 0,-1 0 0 0 0,1 0 0 0 0,-1 0 0 0 0,0 1 0 0 0,-3-4 0 0 0,2 3 9 0 0,-1-1-1 0 0,1 1 1 0 0,-1 0-1 0 0,0 0 1 0 0,0 0 0 0 0,0 1-1 0 0,0-1 1 0 0,0 1 0 0 0,0 0-1 0 0,0 0 1 0 0,0 0 0 0 0,-1 1-1 0 0,1-1 1 0 0,0 1-1 0 0,0 0 1 0 0,-7 1 0 0 0,4 1 23 0 0,1-1-1 0 0,-1 2 1 0 0,1-1 0 0 0,0 1 0 0 0,0-1 0 0 0,0 2 0 0 0,0-1-1 0 0,1 1 1 0 0,-1 0 0 0 0,1 0 0 0 0,0 0 0 0 0,0 1-1 0 0,0-1 1 0 0,1 1 0 0 0,0 1 0 0 0,0-1 0 0 0,-6 11 0 0 0,5-8 11 0 0,1 0 0 0 0,0-1 0 0 0,1 2 0 0 0,0-1 0 0 0,1 0 0 0 0,-1 0 0 0 0,1 1 0 0 0,1 0 0 0 0,0-1 0 0 0,0 1 0 0 0,1 0 0 0 0,0-1 0 0 0,1 11 0 0 0,-1-16-40 0 0,0-1 0 0 0,1 1 1 0 0,-1 0-1 0 0,1-1 1 0 0,0 1-1 0 0,0-1 1 0 0,0 1-1 0 0,0-1 1 0 0,0 0-1 0 0,1 1 1 0 0,-1-1-1 0 0,1 0 1 0 0,-1 0-1 0 0,1 0 1 0 0,0 0-1 0 0,0 0 1 0 0,-1-1-1 0 0,1 1 1 0 0,1 0-1 0 0,2 1 1 0 0,-1-1-43 0 0,1 0 1 0 0,-1-1 0 0 0,0 0 0 0 0,0 0-1 0 0,0 0 1 0 0,1 0 0 0 0,-1-1 0 0 0,1 0-1 0 0,-1 0 1 0 0,0 0 0 0 0,7-1 0 0 0,9-3-529 0 0,1-1 0 0 0,-1 0 1 0 0,0-2-1 0 0,20-9 1 0 0,-35 14 331 0 0,33-14-2793 0 0,-19 7 1295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41:39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4110 4678 28 0,'0'0'30'0,"0"0"0"0,0 0-6 0,0 0-1 16,0 0 1-16,0 0-7 0,0 0 4 0,-7-3-3 15,7 3-7-15,0 0-1 0,0 0-2 0,0 0 2 16,0 0 2-16,-7-3-3 0,7 3-3 0,0 0 3 16,0 0-1-16,0 0 6 0,0 0-9 0,0 0 4 15,0 0 7-15,0 0-2 0,0 0 1 0,0 0 7 16,0 0-2-16,0 0 3 0,0 0 6 0,0 0 6 15,0 0-3-15,0 0 5 0,0 0-1 0,0 0 3 16,0 0 0-16,0 0-3 0,0 0 5 0,0 0-10 16,0 0 3-16,0 0-5 0,0 0 3 0,0 0 3 15,0 0-4-15,0 0-4 0,0 0-1 0,0 0-1 16,0 0-2-16,0 0 0 0,0 0-2 0,0 0 5 16,0 0 5-16,0 0-8 0,0 0-1 0,0 0-4 15,0 0 3-15,0 0 1 0,0 0-3 0,0 0 1 16,0 0 5-16,0 0 2 0,0 0-8 0,0 0 10 15,0 0-8-15,0 0 0 0,0 0 0 0,0 0-3 16,0 0 1-16,0 0-6 0,0 0-4 0,0 0 7 16,0 0-10-16,0 0 7 0,0 0-1 0,0 0-1 15,0 0 0-15,0 0 1 0,0 0-4 0,0 0 3 16,0 0-5-16,0 0-1 0,0 0 1 0,0 0 1 16,0 0 1-16,0 0-4 0,0 0-1 0,0 0 0 15,0 0-3-15,0 0 4 0,0 0-2 0,0 0 4 0,0 0-5 16,0 0 6-16,0 0-7 0,0 0 3 15,0 0 0-15,0 0 3 0,0 0-6 0,0 0 2 16,0 0-2-16,0 0 0 0,0 0-3 0,0 0 8 16,0 0-3-16,0 0 0 0,0 0 2 0,0 0-2 15,0 0-3-15,0 0 2 0,0 0 3 0,0 0 0 16,0 0-1-16,0 0-3 0,0 0 0 0,0 0 5 16,0 0-4-16,0 0 1 0,0 0 2 0,0 0-1 15,0 0-5-15,0 0 3 0,0 0-1 0,0 0 0 16,0 0 0-16,0 0 1 0,0 0 2 0,0 0 0 15,0 0-4-15,0 0 4 0,0 0-4 0,0 0 3 0,0 0-4 16,0 0 1-16,0 0 2 0,0 0 2 16,0 0-6-16,17 12 4 0,-17-12-3 0,0 0-1 15,0 0 3-15,0 0-2 0,4 4 4 0,-4-4-1 16,0 0-6-16,0 0 1 0,0 0-6 0,0 0-24 16,0 0-17-16,0 0-39 0,0 0-29 0,0 0-119 0,0 0-257 15,0 0 113-15</inkml:trace>
  <inkml:trace contextRef="#ctx0" brushRef="#br0" timeOffset="5582.31">4130 4730 32 0,'0'0'61'16,"0"0"10"-16,0 0-16 0,0 0-4 0,0 0-5 16,0 0-3-16,0 0-3 0,0 0-3 0,0 0-6 15,0 0 3-15,0 0-8 0,0 0-2 0,0 0-1 16,0 0 4-16,0 0-8 0,0 0 0 15,0 0 7-15,0 0-2 0,0 0-1 0,0 0 2 0,0 0-5 16,10 2 5-16,-10-2 3 0,0 0-5 0,7 0-1 16,-7 0 9-16,0 0-1 0,8 2 6 0,-8-2-6 15,0 0 1-15,9 2-1 0,-9-2 2 0,10-1-4 16,-10 1 3-16,0 0-6 0,14-3 4 16,-14 3-7-16,11 0-1 0,-11 0 8 0,10 0 2 0,-10 0-5 15,10 0 5-15,-10 0-4 0,13 0-3 0,-13 0-1 16,11 0 1-16,-11 0-3 0,12 0 1 15,-12 0-2-15,13-2 2 0,-13 2 0 0,11 2 1 16,-6-2 0-16,-5 0-5 0,15 0-2 0,-15 0 6 0,12 2-5 16,-5-2-1-16,-7 0-1 0,15 1-1 0,-9-1 0 15,-6 0-3-15,13 1-2 0,-4-1 5 0,-9 0-6 16,11 0 4-16,0 2 0 0,-4 1-2 16,2-4-1-16,-9 1 1 0,14 2-2 0,-5-2 1 0,-2 1 2 15,0 1 10-15,1-1-2 0,3 1-14 0,-2 1-3 16,-1-2 4-16,1 0 1 0,-1 0 10 0,-1 0-9 15,1 1-2-15,1-2-1 0,-1 2 9 0,-8-2-9 16,13 1-1-16,-6 0 2 0,-1 1 1 0,2-1 0 16,0 0 2-16,-8-1 3 0,13 2 0 15,-7-2-6-15,2 3 3 0,-8-3-1 0,12 1-3 0,-5-1 2 16,-7 0 1-16,11 2 1 0,-4-2-4 0,-7 0 9 16,11 5-7-16,-4-5-1 0,-1 1 2 0,0 2-1 15,-6-3-1-15,13 3 0 0,-6 0-1 0,-1-3 4 16,-6 0 0-16,11 2-7 0,-11-2 0 0,13 1 5 15,-8 0-3-15,-5-1-1 0,14 1-1 0,-7 1 4 16,-1 0-3-16,-6-2 2 0,10-2 0 0,-10 2-5 16,13 2 3-16,-6-1-6 0,-1 1 7 0,-6-2 3 15,13 3-5-15,-7-3 1 0,1 1-6 0,-1 2 2 16,-6-3 0-16,15 2-1 0,-10 0 3 0,-5-2 1 16,15 2-2-16,-9-1 2 0,0 1-1 0,2-1 0 15,-8-1-1-15,13 3 0 0,-6-1 2 0,-1-1-2 16,-6-1-1-16,15 3-2 0,-6-1 5 0,-2-2-2 15,-7 0 2-15,15 1-1 0,-7-1 0 0,3 0 4 16,-4 3-6-16,-7-3 1 0,14 2-3 16,-3-1 4-16,-4-1-1 0,1 1 5 0,-8-1 1 0,17 0-5 15,-11 2-2-15,0-1-2 0,-6-1 4 0,16 2-1 16,-9-1 1-16,5-1-2 0,-5 3 2 0,-7-3-3 16,13 3 4-16,-6-3-3 0,-7 0 0 0,15 2 3 15,-7 0-3-15,-1-1 6 0,1-1-2 0,-8 0-3 16,19-1-3-16,-9 1 3 0,1 0 2 0,-1 0 2 15,1 0-5-15,0-2 5 0,-1 0-4 0,2 2 4 16,-1 0 9-16,-1-1 2 0,3-1 3 0,-2 1-4 16,1-1 3-16,-2 2-5 0,2-1-1 0,-2-2-1 15,1 1-2-15,-2 2 2 0,3-1-6 0,-2 1 3 16,1-1 2-16,2-1-2 0,-6 1 0 0,4 1 0 16,0 0-4-16,-1-2 3 0,1 2-2 0,0 0 1 15,-3 0-1-15,4-1-1 0,-1 1 1 0,-1 0-1 16,1 0 2-16,-3-2-5 0,-8 2 2 0,21 0 1 15,-10-1-2-15,0-1 6 0,-1 4-8 0,1-2-2 16,0-2 4-16,-1 2-1 0,3 0 6 0,-4 0-4 16,3 0-4-16,0 0 4 0,-3 0-3 0,4 0 6 15,-3 0-6-15,1-3-2 0,2 5 6 0,0-2 0 16,-2-2-2-16,9-1 3 0,-11 3 2 0,6-1-7 16,-4-2 7-16,2 1-4 0,-1 1-1 0,0 1 1 15,1 0-1-15,5-1 1 0,-5 1-2 0,1 0 4 16,-1 0 2-16,0 0-4 0,-1 0 4 0,2-2-6 15,-2 2-2-15,2-3 4 0,-2 5-6 0,3-4 4 16,-4 2 0-16,2 0 2 0,0 2-2 0,-2-2 0 16,2 0 4-16,0 1-3 0,0-2-3 0,-2 1 3 15,1-3-6-15,2 3 8 0,-3 0-3 0,3 0 2 16,-3-2-5-16,1 4 4 0,2-2-1 0,-3 3 1 16,3-3 0-16,-2 3-3 0,1-2 2 0,1 2-2 15,-2 0 2-15,6 0 1 0,-5-2 0 0,0 2-1 16,-1-1-1-16,3-1 3 0,-3 2-1 0,6 0 1 15,-5 0-4-15,-1-2 3 0,7 2 0 0,-7 0 0 16,3-3-1-16,-2 2 2 0,1 1-4 0,2 0 3 16,-3 0-2-16,0-1 0 0,1-1-1 0,3 0 4 15,-3 2 0-15,-1-2 5 0,0 1-9 0,4 2 0 16,-4-2 0-16,0 0 1 0,0-1 0 0,2 0 1 16,1 2 3-16,1-2-3 0,1 2 1 0,-4-2 1 15,-3-1-5-15,3 3 9 0,-1-2-9 0,2 0 7 16,-2-1-4-16,-2 0 1 0,4 2-2 0,-2 0 3 15,5-1-4-15,-5-1 2 0,1-1 1 0,-3 2 1 16,1-1-4-16,2-1 3 0,-1 2 0 0,1-1 0 16,-1 1-3-16,-1 2-1 0,1-3 4 0,-1-2-2 15,2 2 2-15,-3-1 0 0,2 2 1 0,0-1-2 16,1 0-2-16,-1-1 5 0,-1 0-8 0,2 1 4 16,-1 1-4-16,1-2 6 0,-1 1 0 0,-2-1 5 15,2-1-7-15,0 2 1 0,1 0 0 0,2 0 1 0,-1-2-4 16,-4 2 4-16,3 0-1 0,-1 0 0 15,5-2 3-15,-5 2-3 0,0-2-1 0,5 1 3 16,1-2-1-16,-6 1-5 0,6-2-2 0,-4-2 8 16,0 4 1-16,3-1-2 0,0 2 0 0,4 0-3 15,-4-2 0-15,1 2 4 0,-1-2-5 0,-6-1 4 0,7 4-2 16,-2-1 2-16,5-2 1 0,-7 1 0 16,-1 2-3-16,0-3 2 0,4 2 3 0,3-1-6 15,-5 1-1-15,-1 0 7 0,2-2 0 0,-4 3-5 16,4-3 0-16,-3 3-1 0,0 0 2 0,-3-2 2 15,10 1-4-15,-11-1 3 0,4 2 0 0,4-1 0 0,0-1-4 16,-4 1 4-16,0-1-2 0,5 1 1 16,-5 1 0-16,-1-2 3 0,5 2-4 0,-5-1-1 15,2-1-1-15,-2 2 3 0,3-1-2 0,-3 1 3 16,5 0-5-16,-5 0 4 0,6 1-2 0,-2-1 1 16,1-1 4-16,-2 0 1 0,-2 1-3 0,4 0 1 0,0 0-2 15,-5-2-1-15,7 2 3 0,-4-1 0 0,2 1-1 16,0-2 3-16,-5 1-5 0,0 1-2 15,5-2 0-15,-3 2 5 0,2-3-2 0,1 3 1 16,-5 0-5-16,8 0 4 0,-8-1 0 0,5-1 2 16,-4 2-2-16,4-3 2 0,-1 4-8 0,-1-3 8 0,2 1-4 15,0 0 2-15,-5 2 0 0,1-3 3 16,0 0-3-16,-1 1 0 0,3 1 0 0,-2 0 0 16,-1-1-4-16,3 1 5 0,-3-3-2 0,3 4 1 15,-5 1-1-15,3-2 3 0,1-2-2 0,-4 2 3 16,3 0-2-16,-2 0-4 0,5-1 5 0,-6 1-2 0,8-3 2 15,-6 3-1-15,1 0-4 0,-1 0 3 16,-2-4-1-16,3 4 2 0,1 0-4 0,-1-1 3 16,-1 1-2-16,-1 0 5 0,-1-1-5 0,2 1 4 15,1-2-4-15,-5 3 0 0,5-1-1 0,-1 0 4 16,0-1 0-16,-2-2-2 0,2 4-1 0,0-3 4 0,-3 2-4 16,3 0 4-16,-1-1-3 0,-3 1 3 0,1-1 0 15,1 0 1-15,-1-1-4 0,-3 1 1 0,5 1 0 16,-12 0 1-16,13-1-2 0,-2 1-1 15,-2 0-2-15,-9 0 4 0,16 0 1 0,-5-4-1 16,-3 6 1-16,2-2-1 0,-10 0 0 0,14 0 2 16,-6 0-2-16,-8 0 0 0,14 0-1 0,0 2-1 0,-4-2 5 15,-1 0-3-15,-1 0 2 0,3 0-2 0,-3 0-2 16,2 0 1-16,-10 0 2 0,17 0 1 16,-10 0 1-16,2 0-4 0,-2 1 3 0,-7-1-4 15,15 0 0-15,-5 0 3 0,-10 0-2 0,13-1 1 16,-13 1 0-16,14 0 6 0,-8 2-3 0,-6-2-6 15,13-1 5-15,-6 1-1 0,-7 0-1 0,18 1 0 0,-13 2-2 16,-5-3 4-16,14-1-1 0,-8 1-1 0,1 2 1 16,-7-2-3-16,16-1 2 0,-9 2 3 15,-7-1-5-15,15 0 4 0,-6 0-3 0,-9 0 7 16,13 0-8-16,-8 0 2 0,-5 0 0 0,14 1-1 0,-14-1 1 16,13-1 1-16,-13 1-3 0,11 0 5 0,-11 0-5 15,12 0 0-15,-12 0 2 0,11-1 1 16,-11 1-2-16,10 0-2 0,-10 0 0 0,10 0 3 15,-10 0-1-15,0 0 2 0,11-1-2 0,-11 1 2 16,0 0 1-16,7-3 1 0,-7 3-5 0,0 0 1 0,0 0-1 16,0 0 1-16,0 0 5 0,9-1-4 0,-9 1 2 15,0 0 0-15,0 0-3 0,0 0 1 0,0 0 0 16,0 0-2-16,7 0 2 0,-7 0-1 16,0 0 1-16,0 0 3 0,0 0-3 0,11 0 4 15,-11 0-5-15,0 0 1 0,0 0-3 0,0 0 2 0,6-2 2 16,-6 2-1-16,0 0 0 0,0 0 0 15,0 0-1-15,0 0 2 0,12 2-1 0,-12-2 0 0,0 0-1 16,0 0 0-16,0 0 0 0,0 0 2 16,0 0-2-16,0 0 3 0,0 0-3 0,0 0 4 15,0 0-4-15,9-2 4 0,-9 2-4 0,0 0-1 0,0 0 1 16,0 0 1-16,0 0 3 0,0 0-2 0,0 0 1 16,0 0-2-16,0 0 3 0,0 0 1 0,0 0 2 15,0 0-6-15,0 0 1 0,0 0 0 16,0 0-6-16,0 0 4 0,0 0-5 0,0 0 9 15,0 0-5-15,0 0 4 0,0 0-2 0,0 0 1 16,0 0-2-16,0 0 6 0,0 0-6 0,0 0 0 0,0 0 0 16,0 0 1-16,0 0-1 0,0 0 1 0,0 0 3 15,0 0-4-15,0 0-1 0,0 0 5 0,0 0-1 16,0 0-4-16,0 0-2 0,0 0 9 16,0 0-7-16,0 0 3 0,0 0 2 0,0 0 0 15,0 0 0-15,0 0-4 0,0 0-3 0,0 0 4 16,0 0-2-16,0 0 3 0,0 0 2 0,4-6-4 0,-4 6 3 15,0 0-3-15,0 0 2 0,0 0 0 16,0 0-1-16,0 0-1 0,0 0-2 0,0 0 1 16,0 0 2-16,0 0 2 0,0 0-2 0,0 0 2 15,0 0-4-15,0 0 0 0,0 0 2 0,0 0 0 0,0 0-5 16,0 0 10-16,0 0-5 0,0 0 2 0,0 0-4 16,0 0 2-16,0 0 1 0,0 0-1 15,0 0-2-15,0 0 1 0,0 0-1 0,0 0-2 0,0 0 2 16,0 0 4-16,0 0-4 0,0 0 0 15,0 0 0-15,0 0-1 0,0 0 2 0,0 0 3 0,0 0-3 16,0 0-2-16,0 0 3 0,0 0-1 0,0 0-3 16,0 0 6-16,0 0 1 0,0 0-7 15,0 0 1-15,0 0-1 0,0 0 3 0,0 0-1 0,0 0 3 16,0 0-1-16,0 0-3 0,0 0 1 16,0 0-2-16,0 0 6 0,0 0-1 0,0 0-1 0,0 0 0 15,0 0 1-15,0 0-2 0,0 0 4 0,0 0-7 16,0 0 4-16,0 0 0 0,0 0 0 15,0 0 0-15,0 0-3 0,0 0 5 0,0 0-3 16,0 0 0-16,0 0 3 0,0 0-2 0,0 0 1 16,0 0 0-16,0 0-1 0,0 0 2 0,0 0-5 0,0 0 2 15,0 0 0-15,0 0 1 0,0 0-1 0,0 0 4 16,0 0-2-16,0 0 1 0,0 0-2 0,0 0 2 16,0 0-1-16,0 0-4 0,0 0 5 0,0 0-5 15,0 0 7-15,0 0-4 0,0 0 0 0,0 0 1 16,0 0-1-16,0 0-1 0,0 0 1 0,0 0 0 15,0 0-1-15,0 0 0 0,0 0 1 0,0 0 2 16,0 0-5-16,0 0-23 0,0 0-26 0,0 0-25 16,0 0-30-16,0 0-41 0,0 0-25 15,0 0-152-15,0 0-350 0,0 0 155 0</inkml:trace>
  <inkml:trace contextRef="#ctx0" brushRef="#br0" timeOffset="14163.6">10444 4844 3 0,'0'0'76'0,"0"0"1"16,0 0-3-16,0 0-12 0,0 0 1 0,0 0-6 0,0 0 4 16,0 0 0-16,0 0-30 0,0 0 11 15,0 0-4-15,0 0-3 0,0 0-6 0,0 0-4 16,0 0 6-16,0 0-5 0,0 0-4 0,0 0 5 16,0 0 0-16,0 0 10 0,0 0-1 0,0 0 5 15,0 0-3-15,11 0 4 0,-11 0 0 0,0 0 3 16,12 3-4-16,-12-3 10 0,14-2-5 0,-6 4 0 15,3-4-4-15,-1 2 5 0,-1 0 1 0,4 0-7 16,0-1-3-16,-2-1 4 0,1 2-10 0,2 0 0 16,-1-1 0-16,2 1 8 0,1-2 1 0,-2 1-2 15,-2 1 1-15,7-2-8 0,-2 2 3 0,-3 0-2 16,0-1 0-16,4 1-5 0,-1-1-2 0,2-1 2 16,-6 2-5-16,1-1-6 0,5 1 4 0,-1-3-9 15,-5 3 1-15,6-3 1 0,-3 1-2 0,0 4 0 16,2-4 2-16,-1 2-1 0,1 0 0 0,-6 2-6 15,-1-4 0-15,2 4 2 0,-1-1-1 0,0 1-3 16,0-1 0-16,-1 1 2 0,2-2 0 0,-1 1-3 0,0 1 2 16,-1-2 3-16,-1 0-7 0,2 1 1 15,-2-1 1-15,0 1-1 0,0-1 0 0,0 0-3 16,1 0 4-16,-3 0-2 0,3 0-1 0,-1 0 1 16,0 0 1-16,0 0-1 0,1 2-2 0,0-1 1 15,2-1-1-15,-2 2 3 0,1-1-1 0,-1 1-2 0,2-2 5 16,0 0-5-16,0 1 5 0,-1 1-3 15,0-4 0-15,2 1-5 0,-2 1 5 0,-1 0 1 16,3 1-2-16,-2-2-3 0,2 2 6 0,-2-2-1 16,1 1-1-16,-1-2 3 0,1 4 4 0,-1 1 2 15,-2-2-4-15,0-1 1 0,2 0 1 0,1 0 1 0,-4 2-2 16,1 0-4-16,0-1 8 0,-1 0-6 16,0 0-1-16,-1 0 0 0,-8-1 1 0,18 3-1 15,-11-2-2-15,0 0-3 0,2-1-2 0,0 0 8 16,0 2-4-16,-9-2-3 0,18 3 6 0,-11-2-3 15,2 1-4-15,-1 0 4 0,1-2 3 0,-9 0-4 0,14 1 1 16,-5-1-3-16,0 1 2 0,-2 2-1 16,1-3 3-16,0 1 0 0,4 0-1 0,-2 0-1 15,-3-1 2-15,6 1 3 0,0 1 2 0,-3 0 1 16,3-1-2-16,-3 0-4 0,1-1 4 0,1 2-2 16,0-2 4-16,-2 3-4 0,0-3 2 0,2 1 2 15,-1 2 4-15,2-1-3 0,-3 0 2 0,3 1-1 0,-2-2 1 16,2 1-3-16,-1-1 4 0,-1 3-3 15,2-1 2-15,0-1 3 0,-2-1-4 0,3 1 3 16,-2 0 1-16,2 0-2 0,-3 2 1 0,7-1 0 16,-5 0-5-16,7-1 5 0,-8 0-3 0,2 0 0 15,-3-1 0-15,7 2 0 0,-5-2 3 0,1 1-2 16,-1 0-7-16,0-1 0 0,1-1 2 0,-3 0-3 16,2 0 2-16,-1 0 2 0,-1 3 4 0,0-4-3 15,1 1 0-15,2 1 0 0,-4-1-4 0,2 0 3 16,0 2 1-16,-1-2-2 0,-1-2-3 0,3 2 4 15,-3-1-3-15,-2 1-1 0,3-2 2 0,-1 2-1 0,2 0 0 16,-2 0-1-16,0 0-1 0,2 0 2 0,1-1-3 16,-3 1-1-16,1-2 3 0,1 0 0 15,-2 2-1-15,3-1 0 0,-3 1 3 0,2-1-2 16,-1 1 0-16,-1-1-2 0,4 1-1 0,-1 0 1 16,-3-1 0-16,2-2-1 0,1 3 0 0,-2 0 0 0,1 0-3 15,-1 0 4-15,3 0-1 0,-1 2-3 0,1-2 1 16,-4-2 2-16,3 1-1 0,2 0-1 15,-2-1 4-15,2 2-3 0,-2-3-3 0,3 2 3 16,0 1 0-16,2-2 0 0,0-1 2 0,3 3-1 16,-1-2 2-16,-1 1 0 0,2-3-1 0,-1 2 0 0,-1-1-1 15,3 1 0-15,-1-1-1 0,-2-2-1 0,2 1 0 16,0 3 0-16,-2 0 1 0,0-3 2 16,-1 1-1-16,2 0-2 0,2 0 1 0,-4 1 3 15,-4 0-1-15,3-2-4 0,2 3 2 0,-1-1 1 16,-7-2 1-16,8 3 1 0,-7-2-1 0,2 1-1 15,3 0-1-15,-3 0 0 0,5-1 5 0,-1-1-6 16,1 2-1-16,0-2 2 0,-2 1-2 0,3 0 0 16,-2 0 4-16,0 0-2 0,0 0-2 0,-5 2 1 15,8-1 3-15,1-1-3 0,-4 3 3 0,2-1-1 16,1-2 0-16,-3 1 1 0,2 2-1 0,-1 0-2 16,2 0 0-16,0-1 1 0,-1-1 0 0,1-1-1 0,1 2-1 15,6 0 4-15,-7 1-4 0,7 0 2 0,-6 0-2 16,0 0 5-16,7-2 1 0,-3 1-4 15,0-1-2-15,-3 4 0 0,4-2 3 0,-5 1-3 16,7-1-1-16,-1 2 3 0,-7-4 3 0,2 1-4 16,6 1 1-16,-1-2 0 0,1 1 1 0,-6-1-1 0,7 1 2 15,-1-1-1-15,2-4 1 0,-3 5 1 0,-1-5-4 16,1 5 1-16,-6-2 1 0,4 3 0 16,3-3-1-16,-9-1-1 0,8 2 1 0,-7 1 4 15,0 0-2-15,1-2-2 0,0 2 0 0,-2 0-1 16,0 1 11-16,1-1-11 0,-2-2 1 0,-1 2-2 0,0 2-1 15,1-1 3-15,-2 3 1 0,2-4-4 0,-2 1 3 16,-6 1-2-16,5-2 1 0,-4 1 0 16,1 1 4-16,0 0-4 0,1 0-1 0,-3 1-4 15,0 0 6-15,-1-2 1 0,0 1 4 0,-1-1-5 16,0 2 0-16,-3-1 0 0,-6-1 0 0,15 4 5 0,-7-4-6 16,-1 0-2-16,-7 0 2 0,11 0-1 15,-11 0 2-15,8 3-1 0,-8-3 11 0,9 0-11 16,-9 0-1-16,0 0 1 0,9 1 3 0,-9-1-1 15,0 0 2-15,0 0-2 0,0 0 11 0,8 2 5 16,-8-2 3-16,0 0-3 0,0 0 2 0,0 0-4 16,0 0 8-16,0 0-11 0,0 0-2 0,0 0-2 15,0 0 5-15,0 0-5 0,0 0-1 0,0 0 1 16,0 0 1-16,0 0-1 0,0 0-4 0,0 0 1 16,0 0-2-16,0 0 1 0,0 0 2 0,0 0-5 15,0 0-1-15,0 0 1 0,0 0-4 0,0 0-23 16,0 0-25-16,0 0-33 0,0 0-46 0,0 0-49 0,-25-6-67 15,25 6-191-15,0 0-472 0,0 0 209 0</inkml:trace>
  <inkml:trace contextRef="#ctx0" brushRef="#br0" timeOffset="55185.61">3447 16680 11 0,'0'0'62'0,"0"0"-3"0,0 0-7 0,0 0-6 16,0 0-3-16,0 0-5 0,0 0 6 0,0 0-5 15,0 0-5-15,0 0 8 0,0 0 3 0,0 0-3 16,0 0-7-16,0 0 3 0,0 0-3 0,0 0 5 15,0 0 5-15,0 0-1 0,18-5-2 0,-18 5 5 16,0 0-4-16,13-2 5 0,-13 2-11 16,9-2 5-16,-9 2 4 0,11 0-14 0,-11 0-6 15,12-1 6-15,-5-1-8 0,1 1-8 0,-8 1 10 0,15-2-1 16,-4 1 1-16,-3-1-4 0,3 2 4 0,-2-1 8 16,1 1 0-16,3-3 0 0,-2 1 16 0,1 2-5 15,-1-2 1-15,2 0-8 0,0-1-4 0,-2 2 3 16,2-1-1-16,-1-1-5 0,2 2 1 15,-3-2-4-15,1 3-2 0,1-3-5 0,1 1 3 16,-2-1-8-16,1 1 4 0,-1 2-4 0,2-3 0 0,2 0-1 16,-2 3 2-16,-2-2-2 0,2 1-2 0,-3-1-1 15,3 1 2-15,-2-1-4 0,2 2 3 0,-1 0-2 16,0-2 0-16,2 2-4 0,-4-1 8 0,2 2-4 16,0-1 1-16,-1 0 5 0,-1-2-5 15,0 3 15-15,0-2-16 0,0 0-1 0,1 1 1 16,-5 0-1-16,5-1 0 0,-2 1-3 0,4 0 7 0,-2 1-5 15,-2-1 0-15,1-1-1 0,-2 1-3 0,2-3-3 16,1 3 5-16,-1 0-3 0,1 0 2 16,0 0-1-16,-1 2 3 0,2-2-4 0,-3 1 3 15,3-1-6-15,0 1 5 0,-3-1-1 0,2 1 3 16,0 0-7-16,-1-1 3 0,3 1-3 0,-4-1 1 16,0 0 1-16,3 0-3 0,-3 0 7 0,0 0-3 15,0 4-6-15,1-3 6 0,-3-1-6 0,4 0 5 16,-2 2 5-16,1-1-8 0,-1 1 0 0,-1-2 0 0,0 0 2 15,1 1-1-15,-10-1-1 0,14 3 4 16,-4-4-5-16,0 2 8 0,1 1-7 0,-2-1 0 16,2-1 1-16,-1 3-1 0,-1-3 3 0,0 1-4 15,3-1 3-15,-3 2 0 0,2-1-2 0,1 2 0 16,-4-3-1-16,2 2-1 0,0-1 3 0,0-1-2 16,-2 2 4-16,1 1-4 0,-2-3 6 0,4 0-4 15,-4 1-5-15,4-1 4 0,-1 2 1 0,-1-2 0 16,-9 0 1-16,16 3-1 0,-11-1-1 0,4-2 2 15,-2 2 1-15,0-1-2 0,1 1 0 0,1-1 0 16,-9-1 2-16,14 3-3 0,-7-3-3 0,0 3 5 16,-7-3-1-16,13 0 2 0,-7 2-1 0,1 1 3 15,-7-3 0-15,15 0-5 0,-6 1 2 0,-9-1 2 16,14 1-3-16,-8 1 2 0,-6-2 0 0,12 2-2 16,-6-1 1-16,-6-1-1 0,13 1-1 0,-8 1 2 15,-5-2-2-15,11 3 2 0,-11-3 3 0,11 1-1 16,-5-1-6-16,-6 0 1 0,11 3 4 0,-6-1-9 15,6-2 6-15,-11 0 3 0,9 0-1 0,-9 0-1 16,10 1-1-16,-3 2 1 0,-7-3-2 0,11 0 6 16,-11 0-5-16,9-2 1 0,-9 2-2 0,10 2 1 15,-10-2 0-15,11 0 1 0,-11 0-2 0,10 0 1 16,-10 0 2-16,10 1-4 0,-10-1 2 0,12 0 0 16,-12 0 0-16,10 2 1 0,-5-2-4 0,-5 0 4 15,11 0 0-15,-11 0 0 0,9-1 0 0,-9 1 0 16,9 0-1-16,-9 0 2 0,12 1-2 0,-12-1 1 15,11-1-1-15,-11 1 1 0,13 1 1 0,-13-1-2 16,10 1 3-16,-10-1-3 0,11 0 2 0,-11 0-5 16,12-1 5-16,-12 1-1 0,13 2 0 0,-8-2-2 15,-5 0 6-15,14-1-6 0,-14 1 1 0,12 0-1 16,-6-1 1-16,-6 1 4 0,12 1-8 0,-12-1 6 16,10 0-3-16,-2 0 1 0,-8 0-1 0,14 1-1 15,-14-1 2-15,11 0 2 0,-4 1 0 0,-7-1-2 16,11 2-1-16,-11-2 2 0,12 1-5 0,-12-1 6 15,11 0-2-15,-3 1 2 0,-8-1-4 0,10 0 2 16,-10 0 0-16,11 0 1 0,-4 2 3 0,-7-2-5 16,9 2 5-16,-9-2-7 0,10 0 1 15,-10 0 1-15,11 2 4 0,-11-2-3 0,11 1 1 0,-6 1 1 16,-5-2-1-16,10 1-2 0,-10-1 2 0,10 1 1 16,-10-1-1-16,12 1 3 0,-12-1-3 0,11 1 0 15,-4 1-5-15,0-1 4 0,-7-1 0 0,11 1-1 16,-11-1 2-16,11 2 0 0,-11-2-3 0,9 1 1 15,-4 0 2-15,-5-1 0 0,10 0 0 0,-10 0 1 16,10 3 1-16,-10-3-1 0,9-1-1 0,-9 1-1 16,8 2 5-16,-8-2 3 0,0 0 0 0,10 2 0 15,-10-2 3-15,0 0-3 0,11 0 0 0,-11 0-4 16,0 0 3-16,7 0-1 0,-7 0 2 0,0 0-2 16,7 2 3-16,-7-2-4 0,0 0 1 15,0 0-4-15,0 0 0 0,0 0 4 0,10 0-2 0,-10 0 2 16,0 0-4-16,0 0 1 0,0 0-2 0,0 0 3 15,0 0-3-15,0 0 3 0,0 0-3 0,0 0 2 16,0 0-2-16,9 1 4 0,-9-1-1 0,0 0 6 16,0 0 1-16,0 0 5 0,0 0 3 15,0 0 3-15,0 0 3 0,0 0-3 0,0 0 4 16,0 0-4-16,0 0-4 0,0 0 2 0,0 0-3 0,0 0-1 16,0 0-1-16,0 0-2 0,0 0-2 0,0 0-2 15,0 0-1-15,0 0 2 0,0 0-4 0,0 0-5 16,0 0 3-16,0 0-5 0,0 0-19 0,0 0-32 15,0 0-36-15,0 0-37 0,-26-10-62 0,26 10-52 16,-7-7-144-16,7 7-415 0,-8-6 184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3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7 56 0 0,'-12'-6'2610'0'0,"11"6"-2504"0"0,-1 0 1 0 0,0 1 0 0 0,1-1-1 0 0,-1 1 1 0 0,1-1 0 0 0,-1 1 0 0 0,1-1-1 0 0,-1 1 1 0 0,1 0 0 0 0,-1 0 0 0 0,1 0-1 0 0,0 0 1 0 0,-1 0 0 0 0,1 0-1 0 0,0 0 1 0 0,0 0 0 0 0,0 1 0 0 0,0-1-1 0 0,0 0 1 0 0,0 1 0 0 0,0-1 0 0 0,0 1-1 0 0,1-1 1 0 0,-2 3 0 0 0,-19 50 1266 0 0,13-33-799 0 0,-7 27 664 0 0,14-46-541 0 0,3-2-687 0 0,0-1 1 0 0,1 0-1 0 0,-1 1 1 0 0,0-1-1 0 0,0 0 1 0 0,0 0 0 0 0,0 0-1 0 0,0 0 1 0 0,0 0-1 0 0,0 0 1 0 0,-1-1 0 0 0,1 1-1 0 0,0-1 1 0 0,-1 1-1 0 0,1-1 1 0 0,-1 0 0 0 0,1 1-1 0 0,1-4 1 0 0,23-41 250 0 0,-19 34-79 0 0,-7 11 82 0 0,-2 7-171 0 0,-8 23 184 0 0,2 0 1 0 0,0 0-1 0 0,2 1 1 0 0,1 0-1 0 0,-1 59 1 0 0,5-85-252 0 0,2-1 0 0 0,-1 0 0 0 0,0 0 0 0 0,0 0-1 0 0,1 0 1 0 0,0 0 0 0 0,0 0 0 0 0,0 0 0 0 0,0 0 0 0 0,0 0 0 0 0,0-1 0 0 0,1 1 0 0 0,-1 0 0 0 0,1-1 0 0 0,0 1 0 0 0,0-1 0 0 0,0 1 0 0 0,0-1 0 0 0,0 0 0 0 0,0 0 0 0 0,1 0 0 0 0,-1 0 0 0 0,4 2-1 0 0,-5-4 29 0 0,33-12-52 0 0,-25 7-382 0 0,-1-1-1 0 0,1-1 1 0 0,-1 1 0 0 0,0-1 0 0 0,-1-1-1 0 0,11-12 1 0 0,16-27-5289 0 0,-22 30 3288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3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0 180 0 0,'0'0'1839'0'0,"0"5"-1247"0"0,-2 41 1392 0 0,0-30-1418 0 0,1 1 1 0 0,0-1 0 0 0,1 1 0 0 0,4 23 0 0 0,-3-34-407 0 0,1-1-1 0 0,-1 0 1 0 0,1 1-1 0 0,0-1 1 0 0,0 0-1 0 0,1 0 1 0 0,2 4-1 0 0,-3-7-27 0 0,14-2 205 0 0,-7-9-263 0 0,1 0 0 0 0,-1-1 0 0 0,0 0 0 0 0,-1 0 0 0 0,0-1 0 0 0,10-18 0 0 0,31-77 174 0 0,-49 105-226 0 0,2-5 6 0 0,-2 3-5 0 0,-1 4 122 0 0,-2 10-115 0 0,0 0 0 0 0,1 0 0 0 0,0 0 0 0 0,0 1 0 0 0,1-1 0 0 0,1 0 0 0 0,0 1 0 0 0,2 12 0 0 0,-2-19-30 0 0,0-1 1 0 0,1 0-1 0 0,-1 0 1 0 0,1 0-1 0 0,0 1 1 0 0,0-1-1 0 0,1 0 1 0 0,-1 0-1 0 0,1-1 1 0 0,0 1-1 0 0,0 0 1 0 0,0 0-1 0 0,1-1 1 0 0,-1 0-1 0 0,1 1 1 0 0,0-1-1 0 0,-1 0 1 0 0,2 0-1 0 0,-1 0 1 0 0,0-1 0 0 0,0 1-1 0 0,1-1 1 0 0,0 0-1 0 0,-1 0 1 0 0,1 0-1 0 0,5 2 1 0 0,-4-4-153 0 0,0 1 0 0 0,0-1 0 0 0,0 0 0 0 0,0 0 0 0 0,1-1 1 0 0,-1 1-1 0 0,0-1 0 0 0,-1 0 0 0 0,1-1 0 0 0,0 1 0 0 0,6-3 1 0 0,-1-1-854 0 0,0 1 0 0 0,-1-1 1 0 0,1 0-1 0 0,10-9 0 0 0,-7 3-1019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4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58 545 204 0 0,'0'0'1180'0'0,"-11"-6"1190"0"0,10 6-2248 0 0,-1 1 1 0 0,0-1-1 0 0,1 0 0 0 0,-1 1 1 0 0,0 0-1 0 0,1-1 1 0 0,-1 1-1 0 0,0 0 1 0 0,1 0-1 0 0,-1 0 1 0 0,1 0-1 0 0,0 0 0 0 0,-1 0 1 0 0,1 0-1 0 0,0 1 1 0 0,0-1-1 0 0,-1 0 1 0 0,1 1-1 0 0,-1 1 1 0 0,0 1 14 0 0,0 0 0 0 0,0 0 1 0 0,0 1-1 0 0,0-1 1 0 0,1 1-1 0 0,0-1 1 0 0,-1 7-1 0 0,1-3-15 0 0,0 0 0 0 0,0 0 0 0 0,1 0 0 0 0,0 1 0 0 0,1-1 1 0 0,0 0-1 0 0,0 0 0 0 0,4 12 0 0 0,-5-19-110 0 0,0 0 0 0 0,0 1 0 0 0,1-1 0 0 0,-1 0-1 0 0,1 0 1 0 0,-1 0 0 0 0,1 0 0 0 0,-1 1 0 0 0,1-1 0 0 0,0 0 0 0 0,-1 0 0 0 0,1 0 0 0 0,0 0 0 0 0,0-1 0 0 0,0 1 0 0 0,0 0 0 0 0,0 0 0 0 0,0 0 0 0 0,0-1 0 0 0,0 1-1 0 0,0 0 1 0 0,0-1 0 0 0,0 1 0 0 0,0-1 0 0 0,0 1 0 0 0,1-1 0 0 0,-1 0 0 0 0,0 0 0 0 0,0 1 0 0 0,1-1 0 0 0,-1 0 0 0 0,0 0 0 0 0,0 0 0 0 0,1 0 0 0 0,-1 0 0 0 0,0-1-1 0 0,0 1 1 0 0,0 0 0 0 0,1 0 0 0 0,-1-1 0 0 0,0 1 0 0 0,0-1 0 0 0,0 1 0 0 0,0-1 0 0 0,0 0 0 0 0,0 1 0 0 0,0-1 0 0 0,0 0 0 0 0,0 0 0 0 0,0 1 0 0 0,0-1 0 0 0,1-2 0 0 0,3-1-25 0 0,-1 0 1 0 0,0 0 0 0 0,0-1 0 0 0,-1 0 0 0 0,1 1 0 0 0,-1-1 0 0 0,0-1-1 0 0,0 1 1 0 0,3-8 0 0 0,-4 5-55 0 0,0 1 1 0 0,0-1-1 0 0,-1 0 0 0 0,0 0 0 0 0,0 0 1 0 0,-1 0-1 0 0,0 1 0 0 0,-2-14 0 0 0,2 19 30 0 0,0 1 35 0 0,0 1 0 0 0,0-1 0 0 0,0 1 0 0 0,1 0 0 0 0,-1-1 0 0 0,0 1 0 0 0,0-1 0 0 0,0 1 0 0 0,0-1 0 0 0,0 1 0 0 0,0 0 0 0 0,0-1 0 0 0,0 1 0 0 0,0-1 0 0 0,0 1 0 0 0,0 0 0 0 0,0-1 0 0 0,-1 1 0 0 0,1-1 0 0 0,0 1 0 0 0,0 0 0 0 0,0-1 0 0 0,-1 1 0 0 0,1 0 0 0 0,0-1 0 0 0,-1 0 0 0 0,-2-4-25 0 0,1 6 16 0 0,1 4 10 0 0,0-1-1 0 0,0 1 1 0 0,1-1-1 0 0,0 1 1 0 0,0-1 0 0 0,0 1-1 0 0,0 0 1 0 0,1-1-1 0 0,0 0 1 0 0,0 1-1 0 0,0-1 1 0 0,0 1 0 0 0,1-1-1 0 0,0 0 1 0 0,4 8-1 0 0,4 7 0 0 0,-8-11 11 0 0,2-1 1 0 0,-1 1 0 0 0,1-1-1 0 0,0 0 1 0 0,0 0 0 0 0,1 0-1 0 0,0-1 1 0 0,0 1-1 0 0,0-1 1 0 0,9 7 0 0 0,-13-12-8 0 0,1 0 0 0 0,-1 0 1 0 0,0 0-1 0 0,1-1 1 0 0,-1 1-1 0 0,1 0 0 0 0,-1-1 1 0 0,1 1-1 0 0,-1-1 0 0 0,1 0 1 0 0,0 1-1 0 0,-1-1 0 0 0,1 0 1 0 0,-1 0-1 0 0,1 0 0 0 0,0 0 1 0 0,-1 0-1 0 0,1 0 0 0 0,-1-1 1 0 0,1 1-1 0 0,-1 0 1 0 0,1-1-1 0 0,-1 1 0 0 0,1-1 1 0 0,-1 0-1 0 0,1 1 0 0 0,-1-1 1 0 0,1 0-1 0 0,-1 0 0 0 0,0 0 1 0 0,0 0-1 0 0,3-2 0 0 0,2-3 4 0 0,1-1-1 0 0,-1 0 1 0 0,-1 0-1 0 0,7-11 1 0 0,-5 8 6 0 0,10-16-12 0 0,-1 0 0 0 0,-1-2 0 0 0,-1 0 0 0 0,-1 0 0 0 0,-2-2 0 0 0,9-34 0 0 0,32-188 4 0 0,-37 166 23 0 0,2-8 432 0 0,-17 92 251 0 0,-4 6-582 0 0,-5 6-16 0 0,0 0-1 0 0,1 0 1 0 0,1 1-1 0 0,0 0 0 0 0,0 0 1 0 0,1 1-1 0 0,0 0 1 0 0,-3 12-1 0 0,-34 110 892 0 0,41-125-938 0 0,-13 42 261 0 0,2 1 0 0 0,2 0 1 0 0,2 1-1 0 0,3 0 0 0 0,1 66 0 0 0,6-90-130 0 0,2 1 0 0 0,9 45 0 0 0,-9-62-288 0 0,1 0 0 0 0,1 0 1 0 0,0-1-1 0 0,0 0 0 0 0,2 1 1 0 0,-1-2-1 0 0,15 20 1 0 0,-21-31-71 0 0,1 1 0 0 0,0-1 0 0 0,0 1 0 0 0,-1-1 0 0 0,1 1 0 0 0,0-1 0 0 0,0 0 1 0 0,-1 1-1 0 0,1-1 0 0 0,0 0 0 0 0,0 0 0 0 0,0 1 0 0 0,0-1 0 0 0,0 0 0 0 0,-1 0 0 0 0,1 0 1 0 0,0 0-1 0 0,0 0 0 0 0,0 0 0 0 0,0-1 0 0 0,0 1 0 0 0,0 0 0 0 0,-1 0 0 0 0,2-1 1 0 0,8-4-3999 0 0,0-5 1132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4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4 336 0 0,'-1'-1'150'0'0,"-1"0"-1"0"0,1 1 1 0 0,-1 0-1 0 0,1-1 1 0 0,-1 1-1 0 0,1 0 1 0 0,-1-1-1 0 0,0 1 1 0 0,1 0-1 0 0,-1 0 1 0 0,1 0-1 0 0,-1 1 1 0 0,0-1-1 0 0,1 0 1 0 0,-1 1-1 0 0,1-1 1 0 0,-1 1-1 0 0,1-1 1 0 0,-1 1-1 0 0,1-1 1 0 0,-1 1-1 0 0,1 0 1 0 0,0 0-1 0 0,-1 0 1 0 0,1 0-1 0 0,0 0 1 0 0,0 0-1 0 0,0 0 1 0 0,0 1-1 0 0,0-1 1 0 0,0 0-1 0 0,0 0 1 0 0,0 1-1 0 0,0-1 1 0 0,0 1 0 0 0,1-1-1 0 0,-1 1 1 0 0,0 2-1 0 0,-1 1 11 0 0,1 0 0 0 0,-1 0 0 0 0,1 0 0 0 0,1 0 0 0 0,-1 1 0 0 0,1-1 0 0 0,0 0 0 0 0,0 0 0 0 0,0 1 0 0 0,1-1 0 0 0,1 6 0 0 0,20 44 585 0 0,-17-48-618 0 0,-1 1-1 0 0,-1-1 1 0 0,0 1-1 0 0,0 0 1 0 0,0-1-1 0 0,-1 1 0 0 0,0 1 1 0 0,-1-1-1 0 0,0 0 1 0 0,0 0-1 0 0,-1 10 1 0 0,-1-9 23 0 0,0 0 0 0 0,-1-1 1 0 0,0 1-1 0 0,-1-1 0 0 0,0 0 0 0 0,0 0 1 0 0,-6 12-1 0 0,6-16-80 0 0,0 1 0 0 0,1-1 0 0 0,-2 0 0 0 0,1 0 0 0 0,0 0 0 0 0,-1-1 0 0 0,1 1 0 0 0,-1-1 0 0 0,0 1 0 0 0,0-1 0 0 0,-1-1 0 0 0,1 1 0 0 0,-9 3 0 0 0,10-5-82 0 0,1 0-1 0 0,-1-1 1 0 0,1 1 0 0 0,0-1-1 0 0,-1 0 1 0 0,1 0 0 0 0,-1 0-1 0 0,1 0 1 0 0,-1 0 0 0 0,-4-2 0 0 0,5 2-38 0 0,-1-1-279 0 0,-3-3-457 0 0,5 0-2838 0 0,2-7 743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5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1 336 0 0,'0'0'1736'0'0,"-3"0"-876"0"0,-2 1-582 0 0,1 0 1 0 0,0 0 0 0 0,0 0 0 0 0,0 1 0 0 0,1 0 0 0 0,-1 0 0 0 0,0 0 0 0 0,1 0 0 0 0,-1 0 0 0 0,1 1-1 0 0,-1 0 1 0 0,1 0 0 0 0,0 0 0 0 0,0 0 0 0 0,1 0 0 0 0,-1 0 0 0 0,1 1 0 0 0,-3 4 0 0 0,-8 13 1060 0 0,-20 45 0 0 0,23-44-872 0 0,-5 10-44 0 0,1 1 1 0 0,2 1 0 0 0,2 0-1 0 0,1 1 1 0 0,1 0 0 0 0,2 0-1 0 0,1 1 1 0 0,1 63 0 0 0,5-85-299 0 0,1-1 1 0 0,0 1-1 0 0,6 19 1 0 0,-7-30-264 0 0,0 1 0 0 0,1 0 1 0 0,-1 0-1 0 0,1-1 0 0 0,-1 1 0 0 0,1-1 1 0 0,0 1-1 0 0,1-1 0 0 0,-1 0 1 0 0,1 0-1 0 0,-1 0 0 0 0,1 0 1 0 0,0 0-1 0 0,0 0 0 0 0,0-1 1 0 0,4 3-1 0 0,-5-5-232 0 0,0 0-1 0 0,-1 1 1 0 0,1-1 0 0 0,0 0-1 0 0,0-1 1 0 0,0 1 0 0 0,0 0-1 0 0,0 0 1 0 0,-1-1 0 0 0,1 1-1 0 0,0-1 1 0 0,0 0 0 0 0,-1 1-1 0 0,1-1 1 0 0,0 0 0 0 0,-1 0-1 0 0,1 0 1 0 0,-1 0 0 0 0,3-2-1 0 0,-3 2 227 0 0,12-10-3119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2 384 0 0,'-15'-1'3683'0'0,"4"4"-3257"0"0,1 0 1 0 0,0 1-1 0 0,0 0 0 0 0,0 0 1 0 0,0 1-1 0 0,1 1 1 0 0,0 0-1 0 0,0 0 0 0 0,0 1 1 0 0,1 0-1 0 0,0 0 0 0 0,1 1 1 0 0,-1 0-1 0 0,1 0 0 0 0,-7 12 1 0 0,2-2-180 0 0,0 1 1 0 0,1 1 0 0 0,1 0-1 0 0,1 0 1 0 0,1 1-1 0 0,-9 35 1 0 0,14-45-132 0 0,2 0-1 0 0,-1 0 1 0 0,1 14 0 0 0,1-21-78 0 0,0 0 0 0 0,0 0-1 0 0,0 0 1 0 0,1 0 0 0 0,-1 0 0 0 0,1 0 0 0 0,0 0 0 0 0,1 0 0 0 0,-1-1 0 0 0,0 1-1 0 0,1 0 1 0 0,2 3 0 0 0,-3-6-31 0 0,1 1-1 0 0,-1-1 0 0 0,1 0 1 0 0,-1 0-1 0 0,1 0 1 0 0,-1 0-1 0 0,1 0 0 0 0,0 0 1 0 0,0 0-1 0 0,-1 0 0 0 0,1-1 1 0 0,0 1-1 0 0,0-1 1 0 0,0 1-1 0 0,0-1 0 0 0,-1 0 1 0 0,1 0-1 0 0,0 1 0 0 0,0-2 1 0 0,0 1-1 0 0,0 0 1 0 0,0 0-1 0 0,0 0 0 0 0,0-1 1 0 0,0 1-1 0 0,-1-1 1 0 0,1 0-1 0 0,0 1 0 0 0,0-1 1 0 0,-1 0-1 0 0,1 0 0 0 0,0 0 1 0 0,1-2-1 0 0,7-3-84 0 0,0-1-1 0 0,-1 0 0 0 0,16-16 1 0 0,-10 8-68 0 0,-1-2-1 0 0,-1 0 1 0 0,0 0 0 0 0,-1-1 0 0 0,-1-1-1 0 0,0 0 1 0 0,-2 0 0 0 0,0-1-1 0 0,-1-1 1 0 0,-1 1 0 0 0,-1-1 0 0 0,5-34-1 0 0,-11 51 146 0 0,1-1 0 0 0,-1 1 0 0 0,0 0 0 0 0,0 0-1 0 0,-1 0 1 0 0,1 0 0 0 0,-1 0 0 0 0,0 0-1 0 0,0 0 1 0 0,-3-5 0 0 0,4 7 479 0 0,-2 6-341 0 0,-1 7-64 0 0,1-1 0 0 0,0 1 0 0 0,1 0-1 0 0,0-1 1 0 0,0 1 0 0 0,1 0 0 0 0,1 0-1 0 0,0 0 1 0 0,0-1 0 0 0,1 1 0 0 0,6 19-1 0 0,-1-9-15 0 0,1-1-1 0 0,1 0 1 0 0,1 0-1 0 0,0-1 0 0 0,16 21 1 0 0,-24-38-289 0 0,0 0 0 0 0,-1 1-1 0 0,1-1 1 0 0,1 0 0 0 0,-1 0 0 0 0,0-1 0 0 0,0 1 0 0 0,1 0 0 0 0,3 1-1 0 0,-4-2-844 0 0,15-15-6712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0:46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1 452 0 0,'0'0'1577'0'0,"3"2"-796"0"0,4 6-312 0 0,-1-1-1 0 0,0 1 1 0 0,-1 0 0 0 0,1 1 0 0 0,-2-1 0 0 0,1 1 0 0 0,-1 0 0 0 0,-1 0 0 0 0,5 15 0 0 0,18 95 1868 0 0,-20-80-1667 0 0,-3 0 0 0 0,-1 0 0 0 0,-1 0 0 0 0,-10 71 1 0 0,-1-50-36 0 0,-2 0 0 0 0,-27 81 0 0 0,-9-17-26 0 0,8-43-3101 0 0,26-61-4022 0 0,7-16 2747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2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93 484 0 0,'0'0'1211'0'0,"5"-1"-596"0"0,34-6 153 0 0,0 3 0 0 0,-1 0 0 0 0,70 5 0 0 0,-39-1-313 0 0,175-11 806 0 0,68 1-136 0 0,-176 7-100 0 0,153-24 0 0 0,-130 9-389 0 0,114 9 367 0 0,-253 9-1527 0 0,0 1 0 0 0,0 1-1 0 0,0 0 1 0 0,31 9 0 0 0,-50-1-6711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2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5 129 436 0 0,'0'0'43'0'0,"0"0"0"0"0,0 0-1 0 0,-1 0 1 0 0,1 0 0 0 0,0 0 0 0 0,0 0 0 0 0,-1-1 0 0 0,1 1-1 0 0,0 0 1 0 0,0 0 0 0 0,0 0 0 0 0,-1 0 0 0 0,1 0-1 0 0,0-1 1 0 0,0 1 0 0 0,0 0 0 0 0,0 0 0 0 0,-1 0-1 0 0,1-1 1 0 0,0 1 0 0 0,0 0 0 0 0,0 0 0 0 0,0-1-1 0 0,0 1 1 0 0,0 0 0 0 0,0 0 0 0 0,0-1 0 0 0,0 1 0 0 0,0 0-1 0 0,-1 0 1 0 0,1-1 0 0 0,0 1 0 0 0,0 0 0 0 0,1 0-1 0 0,-1-1 1 0 0,0 1 0 0 0,0 0 0 0 0,0 0 0 0 0,0-1-1 0 0,0 1 1 0 0,0 0 0 0 0,0 0 0 0 0,0-1 0 0 0,0 1-1 0 0,0 0 1 0 0,1 0 0 0 0,-1 0 0 0 0,0-1 0 0 0,0 1-1 0 0,0 0 1 0 0,1 0 0 0 0,-1 0 0 0 0,17-12 389 0 0,0 1 1 0 0,1 0-1 0 0,0 2 1 0 0,0 0 0 0 0,1 1-1 0 0,0 1 1 0 0,27-6-1 0 0,7 1 622 0 0,88-8-1 0 0,-75 15-461 0 0,-1 3-1 0 0,1 4 1 0 0,-1 2-1 0 0,103 19 1 0 0,-132-18-719 0 0,1-2 0 0 0,0-1 0 0 0,45-5 0 0 0,-50-3-1370 0 0,-12-3-3096 0 0,-14 3 1985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82 124 0 0,'0'0'6644'0'0,"-2"-4"-6310"0"0,-4-11-15 0 0,4 11-18 0 0,-21-21 1149 0 0,12 19-1339 0 0,0 2 0 0 0,0 0 0 0 0,0 0 1 0 0,0 1-1 0 0,-1 0 0 0 0,1 1 1 0 0,-1 0-1 0 0,1 1 0 0 0,-13 0 1 0 0,13 0-29 0 0,-4 0 18 0 0,-1 0 0 0 0,1 1-1 0 0,-28 3 1 0 0,38-2-83 0 0,0 0-1 0 0,1 0 1 0 0,-1 1 0 0 0,0-1 0 0 0,0 1-1 0 0,1 0 1 0 0,-1 0 0 0 0,1 1-1 0 0,-1 0 1 0 0,1 0 0 0 0,0 0-1 0 0,0 0 1 0 0,1 0 0 0 0,-1 1 0 0 0,-4 4-1 0 0,7-6-12 0 0,0 0 0 0 0,0 0-1 0 0,0 1 1 0 0,0-1 0 0 0,0 0-1 0 0,0 0 1 0 0,1 1 0 0 0,-1-1-1 0 0,1 1 1 0 0,-1-1 0 0 0,1 1-1 0 0,0-1 1 0 0,0 0 0 0 0,0 1-1 0 0,0-1 1 0 0,1 1 0 0 0,-1-1-1 0 0,0 1 1 0 0,2 3 0 0 0,-1-5-3 0 0,2 7 19 0 0,0-1 0 0 0,1 1-1 0 0,0-1 1 0 0,0 0 0 0 0,1 0-1 0 0,0 0 1 0 0,0-1 0 0 0,1 0-1 0 0,0 0 1 0 0,10 8 0 0 0,16 19 179 0 0,-29-30-157 0 0,-2 0 0 0 0,1 0 0 0 0,0 0-1 0 0,0 0 1 0 0,-1 0 0 0 0,0 0-1 0 0,0 0 1 0 0,0 0 0 0 0,0 1 0 0 0,0-1-1 0 0,0 0 1 0 0,-1 1 0 0 0,0-1 0 0 0,0 1-1 0 0,0-1 1 0 0,0 0 0 0 0,0 1-1 0 0,-1-1 1 0 0,1 0 0 0 0,-1 1 0 0 0,0-1-1 0 0,0 0 1 0 0,0 0 0 0 0,0 1 0 0 0,-1-1-1 0 0,-3 5 1 0 0,0 1 22 0 0,0-1-1 0 0,-1 0 1 0 0,0 0-1 0 0,0-1 1 0 0,-1 0-1 0 0,0 0 1 0 0,-1 0 0 0 0,-7 5-1 0 0,6-7-28 0 0,0 0 0 0 0,0 0 0 0 0,-1-1 0 0 0,1 0 0 0 0,-1-1 1 0 0,0 0-1 0 0,0 0 0 0 0,0-1 0 0 0,0-1 0 0 0,0 0 0 0 0,-1 0 0 0 0,1-1 0 0 0,0 0 0 0 0,-19-3 0 0 0,28 3-72 0 0,0 0-1 0 0,0 0 1 0 0,1 0-1 0 0,-1 0 1 0 0,0 0 0 0 0,0 0-1 0 0,0-1 1 0 0,0 1 0 0 0,0 0-1 0 0,1-1 1 0 0,-1 1-1 0 0,0 0 1 0 0,0-1 0 0 0,0 1-1 0 0,1-1 1 0 0,-1 1 0 0 0,0-1-1 0 0,1 1 1 0 0,-1-1-1 0 0,0 0 1 0 0,1 1 0 0 0,-1-1-1 0 0,1 0 1 0 0,-1 1 0 0 0,1-1-1 0 0,-1 0 1 0 0,1 0-1 0 0,0 0 1 0 0,-1 1 0 0 0,1-1-1 0 0,0 0 1 0 0,0 0 0 0 0,-1 0-1 0 0,1 0 1 0 0,0 0-1 0 0,0 0 1 0 0,0 1 0 0 0,0-1-1 0 0,0 0 1 0 0,0 0-1 0 0,0 0 1 0 0,1 0 0 0 0,-1 0-1 0 0,0 0 1 0 0,0 1 0 0 0,1-1-1 0 0,-1 0 1 0 0,1 0-1 0 0,-1 0 1 0 0,0 1 0 0 0,1-1-1 0 0,-1 0 1 0 0,2 0 0 0 0,2-5-1410 0 0,0 0 0 0 0,1 0 0 0 0,0 0 0 0 0,11-8 0 0 0,-9 6-1178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42:56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6484 3650 65 0,'0'0'81'0,"0"0"0"16,0 0 4-16,0 0-25 0,0-8 6 0,0 8-3 15,0 0 4-15,0 0-5 0,0 0 0 0,0 0 2 16,2-7-2-16,-2 7 2 0,0 0-3 0,0 0-2 0,0 0 6 15,0 0 0-15,0 0-1 0,0 0-10 16,0 0 7-16,0 0-9 0,0 0 4 0,0 0-6 16,0 0 1-16,0 0-2 0,0 0-2 0,0 0-2 15,0 0 1-15,0 0 4 0,0 0-7 0,0 0-5 16,0 0-1-16,0 0-1 0,0 0 0 0,0 0-6 16,0 0 0-16,0 0-2 0,5-6 6 0,-5 6-9 15,0 0 3-15,0 0 0 0,8-2-1 0,-8 2 0 16,0 0 1-16,8-4 1 0,-8 4-1 0,0 0-5 15,9-3 2-15,-9 3 0 0,6-3-1 0,-6 3-3 16,5-4 5-16,-5 4-1 0,7-4-3 0,-7 4-1 16,6-3-3-16,-6 3 0 0,7-4-1 0,-7 4 3 15,8-2 0-15,-8 2-2 0,6-2-1 0,-6 2 0 16,0 0-1-16,13-5 2 0,-13 5-2 0,8-1 5 16,-8 1-2-16,10-2 0 0,-10 2 0 0,12 0 3 15,-12 0 1-15,11 0 3 0,-11 0-2 0,12-2-2 16,-5 1 1-16,-7 1-1 0,15-2 2 0,-9 1 1 15,5 1 5-15,0-2-6 0,-1 1-4 0,-3 1 1 16,5-2 1-16,0 2-7 0,-3 0 1 0,1 0 1 16,-10 0-1-16,18 0-2 0,-7 0-1 0,-2 0 1 15,1-1 0-15,0 1 7 0,-3-1-7 0,4 1 1 16,2-1-1-16,-4 2-2 0,-1-1 32 0,-8 0-4 16,15 0-1-16,-9 0-4 0,-6 0-1 0,16 1-1 15,-9 0-5-15,-7-1-5 0,15 0 4 0,-9 2-4 16,3-2-1-16,-9 0-6 0,14 3 0 0,-6-3 1 15,3 0 1-15,-1 3-2 0,-3-3-7 0,-7 0 2 16,15 1-1-16,-7 0-1 0,0 0 2 0,0 0-5 16,3 0 3-16,-2 0-4 0,2 1 3 0,-3-1-20 15,-1 1 17-15,2 0 0 0,3-1 0 0,-6 1-1 16,3-1 0-16,-3 1 0 0,2 1-2 0,-1-2 2 16,-1 2-1-16,4 0 1 0,-1-2 2 0,-3 1-16 15,-6-2 12-15,13 4-2 0,-5-4 6 0,0 2 1 16,-8-2-3-16,13 2-2 0,-6-1 3 0,1 0 2 15,-2 1-13-15,-6-2 12 0,16 4-6 0,-10-4 5 16,-6 0-2-16,14 3 3 0,-8-3-15 0,3 1 18 16,-2 1-6-16,-7-2 0 0,11 3 2 0,-6-2-5 15,-5-1-10-15,13 3 23 0,-6-3-3 0,-7 0-9 16,11 2-4-16,-5-1 6 0,-6-1 0 0,10 3-2 16,-10-3-2-16,11 1-1 0,-7 1 7 0,-4-2-3 15,12 0-3-15,-6 3 0 0,-6-3 12 0,10 1-6 16,-10-1-10-16,10 5 5 0,-5-4-1 0,-5-1 4 15,9 0 0-15,-9 0-2 0,13 3-1 0,-13-3 7 16,9 1-8-16,-4 1 5 0,-5-2-3 0,11 3 4 16,-11-3-2-16,13-2 2 0,-6 2 1 0,-7 0-1 15,12-1 7-15,-12 1-10 0,12 0 2 0,-12 0 4 16,10 0 0-16,-10 0-1 0,9-3 0 0,-9 3-1 16,9 1 2-16,-9-1-4 0,11 0 4 15,-11 0-2-15,12-1 3 0,-5-2 5 0,-7 3-9 16,8-1 6-16,-8 1-6 0,12-2 7 0,-12 2-3 0,10-1-1 15,-10 1-2-15,10 0 2 0,-10 0-2 0,7-3 2 16,-7 3-13-16,0 0 10 0,9-3 4 0,-9 3-1 16,7-5-6-16,-7 5 7 0,0 0 0 0,0 0 6 15,9-1-5-15,-9 1 2 0,8-1-4 16,-8 1-1-16,0 0 0 0,0 0-20 0,10-2 20 0,-10 2 2 16,0 0 2-16,0 0-6 0,5-3 4 15,-5 3 0-15,0 0-4 0,0 0 7 0,0 0-12 0,0 0 6 16,10-1 5-16,-10 1-5 0,0 0 1 0,0 0-4 15,0 0 3-15,0 0 5 0,0 0-4 16,0 0 3-16,0 0 1 0,6-2 1 0,-6 2 1 0,0 0-2 16,0 0 0-16,0 0-2 0,0 0 0 15,0 0-10-15,0 0 2 0,0 0 3 0,0 0 10 16,0 0-12-16,0 0-2 0,0 0 4 0,0 0-3 0,0 0 6 16,0 0 4-16,0 0-2 0,0 0-2 0,0 0-7 15,0 0-4-15,0 0 5 0,0 0-2 16,0 0 3-16,0 0-2 0,0 0-4 0,0 0 3 15,0 0-1-15,0 0 3 0,0 0-11 0,0 0-20 16,0 0-20-16,0 0-24 0,0 0-27 0,0 0-36 16,0 0-42-16,0 0-71 0,0 0-79 0,0 0-226 0,0 0-600 15,0 0 266-15</inkml:trace>
  <inkml:trace contextRef="#ctx0" brushRef="#br0" timeOffset="7648.82">12376 3778 12 0,'0'0'148'0,"0"0"-17"0,0 0 1 16,0 0-1-16,0 0-10 0,0 0-14 0,0 0 5 16,0 0 1-16,0 0-8 0,0 0 1 0,0 0-5 15,0 0-9-15,0 0 0 0,0 0-6 0,0 0-8 16,0 0 10-16,0 0-3 0,0 0 3 0,4 10 0 16,-4-10-3-16,-1 10-3 0,1-10-2 0,1 15-6 15,0-9-2-15,1 7-5 0,-1-2-7 0,-1 1 1 16,0 4-7-16,0 1-5 0,0-1-1 0,1 3-5 15,-1-3 0-15,-1 4-6 0,2-3-3 0,1 0 0 16,0 3-6-16,-2-1-5 0,1-3 1 0,2 3-3 16,-6-2-1-16,6-1-3 0,-3 0-1 0,-3-4-1 15,6 1 0-15,-3-2-3 0,-3 1 3 0,3 0-4 16,0-3-3-16,0 2 4 0,0-1-4 0,0-3-2 16,0-7 3-16,0 15-3 0,0-8 0 0,0-7 0 15,0 13 0-15,-1-6-1 0,0-1-2 0,1-6-2 16,0 15-1-16,-1-9 0 0,1-6 1 0,-3 10 1 15,3-10 1-15,-1 12-2 0,1-12 2 0,-2 9-4 16,2-9 4-16,-1 7-3 0,1-7-3 0,0 0-13 16,0 0-8-16,-1 8-21 0,1-8-17 0,0 0-25 15,0 0-21-15,0 0-33 0,0 0-24 0,0 0-39 16,5-29-195-16,-5 20-431 0,0-2 192 0</inkml:trace>
  <inkml:trace contextRef="#ctx0" brushRef="#br0" timeOffset="8340.54">12321 3819 121 0,'0'0'132'0,"-2"-6"-13"0,2 6 13 0,0 0-8 16,0 0-10-16,0 0 5 0,0 0-7 0,0 0 4 15,0 0-3-15,0 0 1 0,0 0-3 0,0 0 3 16,0 0-1-16,0 0-6 0,0 0 1 0,0 0-2 16,-5 22-2-16,2-17-7 0,2 1-3 0,1-6-5 15,-5 11-12-15,3-5-2 0,-3 1-10 0,3 0-3 16,-2 1-6-16,3-1-3 0,-3 2-5 0,-1-1-8 15,2-1-1-15,2-2-5 0,1-5-1 0,-5 8-8 16,5-8 0-16,-3 9-2 0,3-9-2 0,-6 6-1 16,6-6-2-16,0 0-1 0,0 0-2 0,0 0-2 15,0 0-1-15,0 0-3 0,0 0 0 0,0 0 0 16,0 0-1-16,15-28-4 0,-11 16 3 0,1 4-6 16,0-4 0-16,0 2 1 0,3-4-3 0,-2 0 0 15,-1 4-1-15,2-6-2 0,0 6 4 0,-1-2-7 16,-3 2 3-16,4 0 0 0,-3-1-2 0,2 3 1 15,2-3 1-15,-3 3 1 0,-1 2 0 0,-2 0 6 16,2-1-4-16,0 2-4 0,0 1 1 0,-4 4 2 16,9-11 2-16,-6 6 6 0,1 1-10 0,-1 0 3 15,-3 4 0-15,9-8-4 0,-5 5 4 0,-4 3-3 16,9-6 3-16,-9 6-4 0,9-1 4 0,-9 1-3 16,9 0 4-16,-9 0-3 0,8 4-1 0,-8-4 4 15,9 5-2-15,-2-2-1 0,-2 0 2 0,1 1-3 16,1 0 6-16,-1 1-3 0,2 4 2 0,-3-3-4 15,0-1 2-15,0 1 1 0,1 2 0 0,2-1-1 16,0 0 3-16,-1 0-4 0,1-1 4 0,-3 2-4 16,3 0 4-16,0-1-2 0,-1 0 1 0,0 0 3 15,0 1-1-15,-1-2-2 0,-3-2 1 0,2 1 1 16,0 0-3-16,-5-5 3 0,8 6 0 0,-4-2 0 16,-4-4 2-16,6 6-4 0,-6-6 0 0,3 3 0 15,-3-3 2-15,0 0-2 0,0 0 1 0,0 0-16 16,0 0-28-16,0 0-39 0,0 0-55 0,0 0-51 15,11-13-63-15,-11 13-153 0,0 0-436 0,-2-19 193 16</inkml:trace>
  <inkml:trace contextRef="#ctx0" brushRef="#br0" timeOffset="16908">4092 10567 13 0,'0'0'93'0,"0"0"-13"0,0 0 4 0,0 0-15 0,0 0 6 15,0 0-7-15,0 0 7 0,0 0-13 0,0 0 2 16,0 0 1-16,0 0 4 0,10 0-14 0,-10 0 15 16,0 0-7-16,10 1 4 0,-10-1-8 0,0 0 1 15,0 0-1-15,11-1-2 0,-11 1-4 0,8 0 8 16,-8 0-8-16,13 0 7 0,-13 0-4 0,11-4 1 16,-3 3-1-16,3-1-5 0,1 1-4 0,1-1-4 15,-3 1-4-15,3-2-2 0,1 1-4 0,1-3-1 16,4 2 10-16,-2-2-4 0,2 4-3 0,-1-4-1 15,0 2-6-15,1-2-4 0,0 3-3 0,-1-2 2 16,1-1-1-16,0 4-3 0,-1-4 1 0,-1 3-4 16,1 0-2-16,0-1-1 0,-1 2 1 0,1-2-3 15,0 0 3-15,0-1 6 0,-1 2-2 0,-3 1 0 16,1-2 1-16,0 1-1 0,-2 1-3 0,1 0 4 16,0 0 0-16,4-1-4 0,-2 0 4 0,1 2-2 15,-2-4-2-15,-3 2 6 0,6 1-8 0,-4-2-4 16,-1 3 1-16,1-1 7 0,3 0-7 0,-3 0 1 15,-3 2-1-15,1-2-2 0,0 1 5 0,0 0-1 16,2-2-2-16,-1 2 1 0,0 0-1 0,1 2-3 16,-3-2 2-16,1 1-3 0,-2 0 1 0,0 0-1 15,2 0-1-15,-1-1-4 0,1 2 4 0,0-1-1 16,0-1 3-16,-2 0-3 0,2 1 0 0,-2-1-2 16,3 0 1-16,-7 0-2 0,6-1 0 0,-12 1 1 15,19 0 0-15,-8 1 0 0,-1-1 1 0,3-2 0 16,-1 0 1-16,0 1-1 0,0 1 2 0,2-1-2 15,-4 0 3-15,3 0-1 0,1-2 13 0,-1 3-13 16,1-2 1-16,3 0-2 0,-2-1 1 0,-2 2 1 16,6-2 2-16,-1 3 11 0,1-1 12 0,3-1 2 15,-3 1 0-15,0 0-1 0,-1-1-5 0,1 1-3 16,0-1-1-16,-1 2-2 0,0-1 0 0,0-1-2 16,1 0-3-16,-1 2-1 0,-1-1-3 0,2-1 2 15,-6 2-3-15,2-1-2 0,-2-1 3 0,-2 2-1 16,3 0-6-16,-2 0 0 0,-1 0 5 0,0 0-6 15,-1 0 2-15,2-1-3 0,-4 2 5 0,1-2-6 16,3 2 3-16,-3-1-4 0,1 0 2 0,-1 0 0 0,-9 0 0 16,11 0 1-16,-11 0-2 0,19-1 3 15,-12 1-3-15,4 1 5 0,1-1-4 0,-3 0-3 16,2 0 3-16,1 0-2 0,-1 0-1 0,0-1 1 16,0 1-3-16,-1-1 1 0,-2 1 3 0,3-2-2 0,-11 2-2 15,18 0 2-15,-6 0 0 0,-2-1-2 16,0 1 4-16,-2 0-1 0,-8 0-1 0,18-1 3 0,-12 2-2 15,-6-1-3-15,14 1 4 0,-14-1-1 16,13 0 1-16,-8 0-2 0,-5 0-2 0,12 0 2 16,-12 0 3-16,14-1-5 0,-14 1 0 0,10 1 3 15,-10-1-1-15,11 0 3 0,-11 0-4 0,8 2 1 0,-8-2-2 16,8 0 1-16,-8 0 3 0,9 1 0 16,-9-1-2-16,0 0 0 0,12 0 0 0,-12 0-1 15,0 0 5-15,10-1-5 0,-10 1 5 0,8 1-6 0,-8-1 0 16,0 0-1-16,0 0 6 0,9 1 0 0,-9-1-3 15,0 0 1-15,0 0 1 0,8 0-5 16,-8 0 6-16,0 0-2 0,0 0 1 0,9 0-1 16,-9 0-1-16,0 0-2 0,0 0 1 0,0 0 3 15,0 0-2-15,9 3 0 0,-9-3 0 0,0 0 2 0,0 0 2 16,5 3-1-16,-5-3-6 0,0 0 2 0,0 0 1 16,0 0 1-16,0 0 1 0,0 0 1 0,0 0 1 15,0 0-2-15,10 0-4 0,-10 0-1 16,0 0 2-16,0 0 1 0,0 0 1 0,0 0-2 0,0 0-1 15,0 0 2-15,0 0 5 0,0 0 0 0,0 0 2 16,0 0 1-16,0 0 1 0,0 0 2 0,0 0 0 16,0 0 0-16,0 0-4 0,0 0 2 0,0 0-2 15,4 5 1-15,-4-5-3 0,0 0 0 16,0 0 2-16,0 0 3 0,0 0-6 0,0 0 4 0,0 0-2 16,0 0 1-16,0 0-2 0,0 0 0 0,0 0 1 15,0 0-1-15,0 0 6 0,0 0-4 0,0 0-2 16,0 0-2-16,0 0 5 0,0 0-5 0,0 0 2 15,0 0 1-15,0 0-4 0,0 0 2 16,0 0 3-16,0 0-2 0,0 0-6 0,0 0 9 0,0 0-7 16,0 0 1-16,0 0 4 0,0 0-6 0,0 0 5 15,0 0-2-15,0 0-3 0,0 0 3 0,0 0-17 16,0 0-51-16,0 0-75 0,0 0-106 0,-15-16-289 16,6 13-579-16,-4-2 257 0</inkml:trace>
  <inkml:trace contextRef="#ctx0" brushRef="#br0" timeOffset="21195.08">3997 11319 52 0,'0'0'87'0,"0"0"-6"15,0 0-8-15,0 0 9 0,0 0-4 0,0 0-11 16,0 0 8-16,0 0-12 0,0 0-8 0,0 0 13 16,0 0-9-16,0 0-2 0,0 0 3 0,0 0 1 15,0 0-11-15,0 0 6 0,0 0-4 0,0 0 3 16,0 0 0-16,0 0-4 0,0 0 0 0,0 0-1 15,24 7-3-15,-24-7-2 0,6 2-2 0,-6-2 0 16,11 1-1-16,-11-1 1 0,14 0-2 0,-5-1-8 16,1 1-7-16,-1-2 6 0,3 2 0 0,-1 0-3 0,3 0 2 15,4-1-3-15,-4 1-1 0,0 0 5 16,0 0-2-16,3 0 3 0,2 0-3 0,0 1-2 0,0-1 1 16,-1 0-4-16,1 0-2 0,0 3-2 15,0-4 2-15,-1 1-3 0,1 1 14 0,-1-1-5 16,3 0 2-16,-2 0-6 0,-1 0 0 0,1 2-1 15,-1-2 0-15,1-2-4 0,0 2-1 0,-2-1-1 16,-4-1-2-16,5 2-2 0,-1-3 0 0,-4 3-1 0,2-1 5 16,-2 1-3-16,3-1-3 0,-1 0-1 0,-1-1 4 15,0 1-6-15,-1 1 0 0,4-3-3 0,-3 1 5 16,0 2-3-16,4 0 0 0,-4 0-1 0,-2 0 0 16,2 0-3-16,-1 0 1 0,5 0 5 0,-5 0-6 15,5 0 0-15,-2 0 0 0,4-2-3 0,-3 4 4 16,-4-4-2-16,9 4 5 0,-4-4-5 0,0 2 2 15,1 0-3-15,1 0 11 0,1-1 2 0,-3 2 6 16,0-1 5-16,3 0 9 0,0 0 4 0,2 0 14 16,5 2 6-16,0-4-7 0,0 1-6 0,-6 1-1 15,0-2-7-15,4 2 5 0,-4 0-8 0,0 0-1 16,6-3-6-16,-8 2 0 0,-2-2-1 0,0 0-2 16,3-1-4-16,-2 1-1 0,-3 0 3 0,2-2-2 15,0 1-9-15,0 1 4 0,-2 0-6 0,-3 0 3 16,-1 0-2-16,1 2-1 0,0-2-1 0,-1 0 1 15,1 1 0-15,-1 0-4 0,2 0 1 0,-2 0-3 16,0 0-1-16,2 0 13 0,-1 1-11 0,1-1 0 16,-3 1-2-16,8-2 3 0,-6 0 2 0,6 2 1 15,-2-3-4-15,0 3 1 0,-4-2-5 16,4 3 4-16,1-3 0 0,-4 2 4 0,4-3-4 0,1 3 1 16,-7-1-3-16,8-1 11 0,1 3-3 0,-3-3 2 15,2-1 7-15,-1 2 1 0,-1 0 5 0,0-1-1 16,0 1 0-16,1 1-2 0,3 0-4 0,-5-1 1 15,0 1-1-15,19 0 26 0,-15 1-19 16,-5-2-10-16,2 4 7 0,-1-2 11 0,2 0-14 16,-6-2-1-16,6 4 5 0,-1-2-14 0,-2 1 8 15,3-2-5-15,1 1 1 0,-6 0 2 0,4-2-1 16,1 2-5-16,0-1 0 0,-1 1-3 0,0 1 1 16,0-2 2-16,1 1-6 0,-1 0 0 0,-1 1 9 0,5-1-11 15,-1 0 5-15,-2 3 4 0,0-2-2 16,0-2 1-16,3 1 0 0,-2 2 8 0,0-1-6 15,0-1 4-15,-1 1-10 0,-1-1 7 0,3-1 3 16,-1 1-3-16,-1 1 1 0,2-2 0 0,0 1-3 0,-4 1 2 16,3-2-3-16,-2 1-11 0,3 0 7 15,-1 2 10-15,-2-2-11 0,-1 0-5 0,2 3 8 16,-1-1-3-16,-3-2-5 0,2 3 8 0,1 0 1 16,0-1-7-16,-1 1 5 0,-4-2-5 0,6 1-1 0,-3 0 10 15,-1-2-11-15,-2 1-1 0,2 1 4 16,-2 0-3-16,7 2 9 0,-4-2-8 0,-2-2 1 15,5 1-5-15,-3 0 8 0,0-2 6 0,1 2-24 16,-3 0 10-16,4-2 5 0,2 3-2 0,-2-3 0 0,1 5-1 16,0-4-12-16,2 2 21 0,-5-1-10 0,3-2 2 15,2 2 6-15,0 0-3 0,1 1 1 16,0-2 0-16,-2 1-3 0,0-1-2 0,1 2-8 16,6-1 12-16,-5-1 2 0,6 0-4 0,-9 0-12 15,11 2 18-15,-8-1-3 0,-1 0 3 0,6-2-11 0,1 4 7 16,-8-3 2-16,3 0-3 0,-3 2 11 0,3-1-11 15,6-2 7-15,-9 2-4 0,0-2 0 0,0 2-3 16,-1-1 9-16,2 1-1 0,0 2-1 0,0-4-3 16,-1 2 7-16,2-2-3 0,1 2-4 0,-4-1-10 15,4 0 9-15,-2 0 4 0,-1 2 0 0,-3-2 6 16,4-2-11-16,-3 1-2 0,2 2 3 0,-1-1-1 16,-7 2-4-16,1-2 5 0,4 0 4 0,-2 0-20 15,-1 0 14-15,-3 3 0 0,3-3-2 0,-3 1 1 16,-2 1 9-16,2-2-8 0,-3 1 2 0,4-1-2 15,-5 2 3-15,-7-2-2 0,13 1-3 0,-6-1 1 16,-7 0 7-16,14 2-13 0,-14-2 9 0,11 0-5 16,-7 1-1-16,-4-1 4 0,0 0-8 0,14 0 2 15,-14 0 6-15,5 3-3 0,-5-3 2 16,0 0 1-16,8 1-3 0,-8-1-3 0,0 0 1 0,9 2 2 16,-9-2 0-16,0 0-2 0,0 0-1 0,7 1 3 15,-7-1 6-15,0 0-4 0,0 0-5 0,0 0-1 16,5 2 5-16,-5-2-3 0,0 0 3 0,0 0-2 15,0 0 2-15,0 0 3 0,0 0-1 0,0 0 2 16,0 0-2-16,0 0-21 0,0 0 21 0,0 0-5 0,0 0 9 16,0 0 1-16,0 0-9 0,0 0-5 0,0 0 5 15,0 0-27-15,0 0 29 0,0 0 4 16,0 0-1-16,0 0 4 0,0 0-12 0,0 0 7 16,0 0-2-16,0 0-18 0,0 0-42 0,0 0-58 0,0 0-63 15,0 0-66-15,0 0-71 0,0 0-335 0,-25 9-707 16,18-4 313-16</inkml:trace>
  <inkml:trace contextRef="#ctx0" brushRef="#br0" timeOffset="47557.63">15999 10307 70 0,'0'0'88'0,"0"0"-2"15,0 0 6-15,0 0-20 0,0 0 6 0,0 0-5 16,0 0-5-16,0 0-1 0,0 0-8 0,0 0-4 16,7 6 4-16,-7-6-6 0,0 0 3 15,0 0-2-15,0 0 5 0,0 0-2 0,0 0-3 0,6 2-7 16,-6-2 4-16,0 0-1 0,0 0 0 0,0 0 4 15,0 0 2-15,0 0 0 0,0 0-3 0,0 0-4 16,0 0 10-16,0 0-1 0,0 0 2 0,0 0-5 16,0 0-8-16,0 0 0 0,0 0-6 0,0 0-3 15,0 0-3-15,0 0-5 0,-5-18-4 0,5 18-4 16,0 0 1-16,-5-15-2 0,4 11-9 0,1 4 3 16,-7-15 2-16,3 9-3 0,3-2-1 0,-4-1-5 15,-1 1 2-15,2 0-2 0,0 2 1 0,-2-4-4 16,1 3 3-16,-2 2-2 0,2-3-2 0,-1 1 4 15,-2 0-1-15,0 1-3 0,1 1 2 0,0 0-1 16,1 2-6-16,-3-3 6 0,1 2-3 0,3-1 1 16,5 5-4-16,-15-4 2 0,8 0 2 0,0 4-1 15,7 0 2-15,-16-4 1 0,9 2 0 0,7 2-2 16,-13 0 3-16,4 0-1 0,9 0 1 0,-15 0-5 16,7 2-3-16,-3 1 2 0,3-2 1 0,8-1 0 15,-14 6 4-15,5-4 12 0,1 2-2 0,2-2-1 16,-5 3-1-16,3 0-5 0,0-2 4 0,3 1-2 15,-2 0-1-15,-1 0-2 0,0 3 0 0,0-3 5 16,3 1-4-16,-1 1-3 0,1 0-1 0,-2-1 1 16,2 1-2-16,1-1 3 0,-2 2-3 0,1-3 2 15,1 4-2-15,-1-1-1 0,1 2 1 0,0-3-1 16,3 0 3-16,-3 3-1 0,0-1-1 0,-1 1 2 16,3-2-1-16,0 2-1 0,2-9-3 0,0 14 3 15,-2-6-6-15,3-1 5 0,-1 3 0 0,0-10-1 16,3 12-2-16,-1-5 2 0,-1-1-1 0,3 1 1 15,-1 0 4-15,0-1-5 0,0 2 2 0,1-3 3 16,1 1-3-16,-2 0-1 0,2 1 0 0,-2-1 2 16,3 0 1-16,0-1-2 0,0-2 9 0,1 2-10 15,2 0-1-15,-3-1 4 0,2 0-3 0,0 0 3 16,-2-1 0-16,3 1 0 0,-2 1 0 0,1-4-1 0,1 2 0 16,0-1 3-16,-1-1 0 0,-1-1-1 15,-7 0-3-15,16 1 6 0,-16-1-1 0,14-2 1 16,-7 1 3-16,0-2-5 0,-1 1 3 0,1-3 3 15,-1 1-4-15,4-2-2 0,-5 2-4 0,0-2 6 16,2-1-4-16,0-1 1 0,0 2-1 0,-1-1 1 0,2-2 2 16,-3 3 2-16,3-3-9 0,-5 0 6 15,3 3-3-15,0-2 0 0,-1 0-4 0,-1 4 1 16,1-3 0-16,1 1 2 0,0-2-1 0,-3 1 2 16,1 2-4-16,0 0 2 0,-1-1 1 0,2 0-2 0,-1 0-1 15,1 0 0-15,-1 1 1 0,-4 5 3 16,6-11-2-16,-3 5 1 0,2 0 1 0,-5 1-3 15,0 5 3-15,3-11 2 0,-1 4-3 0,-2 7-1 16,2-12 0-16,-1 7 0 0,-1 5 2 0,3-11-2 16,-3 11 1-16,-1-13 1 0,1 6-3 0,0 7 0 0,-2-8 0 15,0-1 3-15,2 9 1 0,0-9-2 0,0 9 0 16,-1-11 1-16,1 11 1 0,-2-9 0 0,2 9-3 16,0 0 0-16,-3-9 3 0,3 9-2 15,0 0-1-15,-2-7 2 0,2 7 3 0,0 0-4 16,0 0-1-16,0 0 4 0,-1-8-6 0,1 8 8 0,0 0-3 15,0 0 2-15,0 0-2 0,0 0 0 0,0 0 0 16,0 0 0-16,0 0 1 0,0 0-2 0,0 0-1 16,0 0 3-16,-5 20 2 0,5-20 1 15,0 12-3-15,-1-6 7 0,1-6-6 0,0 14 4 0,-2-4 0 16,2-2-2-16,-2 1 1 0,2 0 1 0,1 1-4 16,-1-2 2-16,-1 2-1 0,1 0 0 15,2-2 2-15,-2 2 0 0,0-3-4 0,0 4 9 0,2-5-8 16,-1 1 5-16,-1 2-5 0,1 0 2 15,2-3 0-15,-3 2 3 0,1 3-2 0,2-3-3 0,-3 1 5 16,0-1-3-16,6 0 0 0,-4-2 1 0,1 0-4 16,0 3 4-16,-2-2 0 0,1 0 0 0,1 1-6 15,-2-2 5-15,2 1-6 0,-3-7 4 0,2 12-1 16,2-6-1-16,-4-6 2 0,8 9-1 0,-4-4 1 16,-2 1-4-16,2-2 3 0,-4-4-1 0,8 9-2 15,-4-5 0-15,-4-4 2 0,9 7-1 0,-7-2-1 16,-2-5 2-16,7 8-2 0,-5-3 2 0,-2-5 0 15,4 6-2-15,0-2 0 0,-4-4 2 0,6 4-3 16,-6-4 3-16,5 5-2 0,-5-5 2 0,5 6 0 16,-5-6-1-16,8 7 2 0,-8-7-2 0,5 3-1 15,0 1 0-15,-5-4 2 0,7 5-2 0,-7-5-1 16,5 5 0-16,-5-5 1 0,5 4-1 0,-5-4 4 16,6 5-2-16,-2-2-3 0,-4-3 7 0,0 0-5 15,9 5-2-15,-9-5 2 0,5 3-2 0,-5-3 5 16,0 0 1-16,9 1-4 0,-9-1 1 0,0 0 0 15,8 2 4-15,-8-2-4 0,0 0 2 0,0 0-4 16,10 3 3-16,-10-3-2 0,0 0 1 0,0 0-4 16,0 0 2-16,8 0 3 0,-8 0 1 0,0 0-4 15,0 0 2-15,0 0 5 0,0 0-2 0,0 0-5 16,0 0-3-16,0 0 2 0,7-4-7 0,-7 4-16 16,0 0-28-16,0 0-47 0,0 0-49 0,0 0-53 15,0 0-49-15,0 0-204 0,0 0-491 0,-16-19 217 16</inkml:trace>
  <inkml:trace contextRef="#ctx0" brushRef="#br0" timeOffset="50789.95">16316 9747 76 0,'0'0'95'0,"0"0"-9"0,0 0-19 16,0 0 11-16,0 0-12 0,0 0 11 0,0 0-12 15,0 0-4-15,4-4-4 0,-4 4-9 0,0 0 6 16,0 0-15-16,0 0 7 0,0 0 1 0,0 0-6 16,0 0 6-16,0 0-3 0,0 0 5 0,0 0-1 15,0 0-1-15,0 0-2 0,0 0 6 0,5 12-2 16,-5-12-1-16,0 0-3 0,0 0 2 0,0 0-7 15,-6 13-7-15,6-13 4 0,0 0-3 0,-10 6-6 16,7-4 1-16,3-2-3 0,-10 6-1 0,5-6-1 16,5 0 1-16,-9 5-2 0,9-5 0 0,-12 0 0 15,12 0-5-15,-11-2-5 0,11 2 2 0,0 0 2 16,-13-3-7-16,5 2 3 0,8 1 1 0,-7-7-4 16,3 4-2-16,4 3-1 0,-7-8 0 0,7 8 0 15,-5-7 0-15,3 2-1 0,2 5-4 0,0 0 1 16,1-14 3-16,-1 14-4 0,4-12 3 0,-2 5-2 15,4 2-3-15,-3-3 5 0,4 0-5 0,0 1 1 16,0-1 0-16,-1 1-1 0,2 2 3 0,1-3 1 16,-3 3-4-16,3-1-2 0,-4 2 8 0,2 0-4 0,2-1 1 15,-3 2-4-15,0 0 1 0,1 2 2 16,0-2 1-16,1 1-3 0,-8 2-4 0,12-2-3 16,-12 2 6-16,12 1-2 0,-12-1 8 0,12 3 1 15,-7 0-4-15,1 0 4 0,1 0-2 0,-2 1 3 16,0 1-1-16,-1 0 0 0,1 1 9 0,-1-1 0 15,0 4 3-15,-2-2 7 0,1 3 8 0,-2-1-1 16,-1 4 1-16,0-4-2 0,-1 4-2 0,-3-2-7 16,1 1 4-16,0 4-4 0,-1 0-3 0,-3-4-1 15,1 1 0-15,-3 1-3 0,1 3-1 0,-1-1 1 0,2-1-3 16,-2-1-2-16,-1 1 1 0,1-2 1 16,-2 0-2-16,2 1-3 0,2-4 1 0,-1-1-3 15,-1 0 4-15,3-2-8 0,-2 1 5 0,2-1-1 16,-1-4 0-16,2 1 0 0,-3-3-2 0,3 4 2 0,5-5-7 15,-12 3 5-15,12-3 0 0,-9 0 0 0,9 0-2 16,-9 3 7-16,9-3-6 0,0 0 0 0,-12-4-1 16,12 4-1-16,0 0-1 0,-9-7-1 15,9 7 2-15,-4-4-4 0,4 4 5 0,0 0 1 0,-3-8-7 16,3 8 2-16,0 0-2 0,2-11 1 0,-2 11 2 16,0 0 4-16,5-11-4 0,-2 6-3 15,-3 5 2-15,6-8 0 0,-1 4 3 0,-5 4 0 16,5-7 0-16,2 4-3 0,-7 3 3 0,8-6-3 15,-2 4 1-15,-6 2 1 0,13-3-2 0,-7 2 3 0,-6 1 1 16,15-2-1-16,-15 2-3 0,14 3 4 0,-6-1-2 16,1-1 4-16,0 4-3 0,0-2 0 0,0 3 1 15,2-2-4-15,-3 0 3 0,1 1 2 0,2 3 0 16,-3-1-2-16,1-2 2 0,1 3-3 0,-2-3 0 16,1 0 7-16,0 2-6 0,1-3 0 0,-3 2 3 15,3-2 3-15,-1 2-6 0,-2-4 0 0,2 3 5 16,-2-3-4-16,0 2 3 0,1-2-5 0,-2 2 3 15,1-1-1-15,-1-2 3 0,-6-1 0 16,12 2 1-16,-12-2-1 0,10 2 3 0,-5 0-2 0,-5-2 0 16,9 1 2-16,-9-1-1 0,0 0 4 0,10 0 3 15,-10 0 5-15,0 0 0 0,0 0 2 0,11-4-1 16,-11 4 1-16,3-4-1 0,-3 4 0 0,5-7-2 16,-5 7 0-16,2-9 0 0,-2 9-2 0,0-10-2 15,0 10 3-15,-2-12-5 0,2 12 3 0,0-11-3 16,0 11-1-16,-3-11 0 0,-2 4 1 0,5 7-3 15,-3-10 1-15,0 4-4 0,3 6 1 0,-5-7 2 16,5 7-2-16,-5-6-3 0,5 6 1 0,-4-6-2 16,4 6-3-16,0 0 2 0,-6-4 0 0,6 4-9 15,0 0-14-15,0 0-17 0,0 0-24 0,0 0-23 16,0 0-25-16,0 0-20 0,0 0-24 0,0 0-20 16,0 0-33-16,0 0-135 0,0 0-373 0,0 0 165 15</inkml:trace>
  <inkml:trace contextRef="#ctx0" brushRef="#br0" timeOffset="53045.83">16801 10518 24 0,'0'0'91'0,"0"0"-6"15,0 0-18-15,0 0 11 0,0 0-7 0,-8 3-12 16,8-3 8-16,0 0-13 0,0 0 8 0,0 0-8 16,-4 4-2-16,4-4-9 0,0 0 2 0,0 0-11 15,0 0 9-15,0 0-4 0,0 0 1 0,0 0-4 16,0 0 6-16,0 0 1 0,0 0-1 0,0 0 1 0,17 7 7 15,-17-7-13-15,0 0 5 0,14-6-7 16,-5 4 0-16,-2-4-8 0,4 1 5 0,1-2-10 16,0 1 1-16,6-3-1 0,-3 0-6 0,4 2-2 15,-1-3 4-15,1 1 3 0,1 0-5 0,5 0-5 0,-4 0 3 16,4 0-7-16,1-1-3 0,-2 1 6 0,-4 1-3 16,7-1 2-16,-6 1-3 0,4 0-1 0,5-3 4 15,-2 4 3-15,1 0 11 0,2-2 10 16,-2 3 1-16,1-2-1 0,-2 0-3 0,-1 3-1 0,-6 2-4 15,1 0-1-15,8 1-6 0,-10 0-3 0,0 1 1 16,0 0-4-16,0 2-2 0,0-1 4 0,-2 1 0 16,3 2-3-16,-2 2 2 0,1-3 1 15,-2 0 5-15,2 2-3 0,-3 1 2 0,1-1-1 0,1 0-2 16,-1 1 0-16,-1 1 0 0,2-2-4 0,-2 1 3 16,1 0 1-16,-1 0-1 0,0 2 3 0,0-2-3 15,-1 1 5-15,2 2 0 0,-6-3-4 16,6 1-4-16,-7 1 5 0,6 0-3 0,-2-1 1 0,2 2-3 15,-6-1 2-15,2-3 2 0,1 6-3 0,-4-5-1 16,3 3-2-16,-3-2-1 0,1 1 0 0,-1 0 1 16,-1-2-3-16,0-1 6 0,-2 3-5 0,2-4 1 15,-4 2 4-15,0-1-4 0,3-1 2 0,-2 1-5 16,1-2-4-16,-2 2 4 0,0-1 3 0,-5-3-2 16,9 6 1-16,-4-3-3 0,-5-3-1 0,9 4-2 15,-9-4 5-15,8 5-4 0,-8-5 2 0,6 4 1 16,-6-4-1-16,0 0-1 0,4 2-1 0,-4-2 1 15,0 0 0-15,8 4-5 0,-8-4 7 0,0 0 3 16,0 0 2-16,0 0 0 0,0 0 4 0,0 0-3 16,0 0 0-16,0 0 2 0,9-7-2 0,-9 7-1 15,1-8 1-15,-1 8 2 0,-1-10-3 0,1 10-2 16,0-12-2-16,0 12-1 0,-2-16 17 0,1 9-1 16,0-4 0-16,-1 0-6 0,-1 2 2 0,1-2-3 15,1 0 2-15,-3 1-8 0,1-1 1 0,1 1 2 16,-2 1-4-16,1 0 2 0,-1 0 0 0,0 1-3 15,0 2-2-15,1 0-1 0,3 6-3 0,-6-9 3 16,4 5 2-16,2 4-2 0,-6-9 0 0,6 9-1 16,-2-5 1-16,2 5-1 0,0 0-3 0,-4-5 0 15,4 5 2-15,0 0-3 0,0 0 2 0,0 0 1 16,0 0 3-16,0 0-2 0,0 0-2 0,0 0 0 16,0 0 1-16,0 0 1 0,0 0-2 0,0 0 0 0,17 13 0 15,-14-7 3-15,2-3-3 0,-2 2 2 16,5 1-1-16,0 0 0 0,-2-1-1 0,-2 1 2 15,3 2 3-15,0-2-3 0,-1 2 2 0,0-1-3 0,1-1 6 16,-2 3-6-16,-1-2 4 0,1 0-2 16,-1 3 3-16,2-3-1 0,-3 0 3 0,-2 1 1 15,1 0 0-15,-2 1-1 0,0 3 0 0,0-4-1 16,-1 3 2-16,0-2-1 0,0 1-1 0,-4-3 5 16,2 2-5-16,-1 0 3 0,-1 0-2 0,1 0 0 0,-1-1 3 15,0 0-5-15,-3-1 2 0,2 3-5 0,1-5 2 16,-3 1-1-16,2 2-1 0,-3-1 3 0,1-1-4 15,-1 1 4-15,0-2 0 0,4-3-5 16,-3 2 3-16,8-4-1 0,-16 6 6 0,16-6-7 16,-10 2-1-16,10-2-1 0,0 0 1 0,-9 0-3 15,9 0-1-15,0 0-9 0,0 0-9 0,0 0-19 16,0 0-22-16,0 0-33 0,0 0-41 0,0 0-38 16,0 0-33-16,0 0-209 0,0 0-450 0,15-14 199 15</inkml:trace>
  <inkml:trace contextRef="#ctx0" brushRef="#br0" timeOffset="53711.88">18601 10355 39 0,'0'0'110'0,"-8"-4"2"0,8 4-1 0,0 0-5 16,0 0 0-16,0 0-5 0,0 0-2 0,0 0-6 16,0 0 7-16,0 0-11 0,-13 11-8 0,13-11-4 15,-4 6-6-15,4-6-8 0,-3 11-5 0,2-5 2 16,1-6-3-16,-1 16-2 0,-1-8 3 0,0 3-3 15,4 1 2-15,-2 1 2 0,-2 4 1 0,6 1 8 16,-3 1-1-16,-1 0 4 0,1 7-1 0,1 4 4 16,-2-1-1-16,2 1-3 0,-4 5 3 0,0-2-1 15,-2 13 0-15,2-10-4 0,-1 13-3 0,2 0-8 16,-2-2-2-16,0-1-1 0,1 2-6 0,0 0-3 16,-3-2-3-16,2 2 2 0,5 0-9 0,-5 5-2 15,-2-4-5-15,2 4 9 0,-2 2-3 0,2 1-5 16,1-1 1-16,-2-1 0 0,-3-2-9 0,3 3-4 15,-4 2 2-15,3 0 2 0,1-5 5 0,-1 0-15 16,1-2 1-16,2-2-1 0,0-2-2 0,0 0 0 16,4-11-1-16,-3 0 0 0,2 12 2 0,-1-13-3 15,-1 3-1-15,-2-3 3 0,5-2-2 0,-4 1-5 16,5-1 0-16,0-3 1 0,-5-2 0 0,1-1-3 16,1-1 5-16,-1-7-4 0,1 0-2 0,-2-7 4 0,1 1-8 15,1-2-13-15,0-4-15 0,0-6-15 0,-2 11-31 16,-1-9-38-16,3-2-39 0,0 0-43 15,0 0-20-15,0 0-227 0,-10-25-484 0,7 9 215 16</inkml:trace>
  <inkml:trace contextRef="#ctx0" brushRef="#br0" timeOffset="55606.61">18652 10369 43 0,'0'0'97'0,"-3"-6"-2"16,3 6 0-16,0 0-5 0,0 0-6 0,-7-6-9 15,7 6-1-15,0 0-3 0,0 0 1 0,-3-4-10 16,3 4 3-16,0 0-11 0,0 0 1 0,0 0-6 16,0 0-5-16,0 0-1 0,0 0-10 0,0 0 4 15,0 0-10-15,0 0 5 0,0 0-6 0,13-4-4 16,-13 4 7-16,16 0-7 0,-3 0 5 0,-2 0-2 16,4 0-4-16,3 0 0 0,1 1 3 0,1 0-11 15,3 1-1-15,4-1 6 0,-7-1-4 0,11-1 3 16,-3 1-9-16,-1-3 4 0,1 2 5 0,0 1-1 15,1-3 7-15,1 0-2 0,-2 1-2 0,0-3 0 16,-6 2 1-16,6 0-2 0,-8 2 2 0,8-4-8 16,-7 1 5-16,0 3 0 0,1 0-7 0,-1-2 0 15,-2 0-2-15,-1 2-1 0,3-3 3 0,0 4-4 16,-3-1 6-16,1 1-5 0,-1 0-1 0,1 1-3 16,-2 1 2-16,0 0-4 0,1 0 4 0,-6-1 1 15,1 2-4-15,1-2 1 0,-4 3-2 0,3-4 2 0,-3 2-3 16,3-1 0-16,-2 0 3 0,1 1-1 0,-1 0 1 15,1-1-2-15,-1 0 4 0,1 0-6 16,-2 2 1-16,0-3 0 0,2 1-2 0,-5 0 1 16,4-1-1-16,-4 1 7 0,2 3-8 0,-1-3 8 0,-2 1-4 15,-6-2 3-15,14 3-3 0,-9-2 2 16,2 2-8-16,-7-3 5 0,10 4 2 0,-10-4-5 0,10 6 2 16,-6-1 3-16,1-2-4 0,-1 1 6 0,-4-4-2 15,5 12-1-15,-2-6 10 0,-2 1 1 0,3 0 2 16,-3 1 2-16,2 2 5 0,-3-1-2 0,0 1-3 15,0 0 2-15,0 1 7 0,0 2-3 0,0 2 0 16,0-3 2-16,0 4 3 0,-3 0 4 16,2 4 3-16,-2-1 0 0,1 0 0 0,1 1-2 0,-1 8-1 15,1-3 3-15,0 0-1 0,-1 3 3 0,1-2-3 16,0 3-3-16,-1-2 2 0,1 2 3 0,0-2-4 16,1 3 2-16,-1 0-4 0,1-2-5 0,1 0-3 15,-1 0 4-15,1 0-6 0,0-2-1 0,-1 4-5 16,3-2 0-16,0 3 2 0,1-2 10 0,-2 3 2 15,-2-5 4-15,4 3-5 0,-4-1 2 0,2 0-3 16,2 0-6-16,-1 1-4 0,-2 1 2 0,3 0-3 16,-2 2 2-16,1-4-8 0,1 2 2 0,-2-1 2 15,1 2-1-15,1 1-4 0,-4 0 0 0,0 2-3 16,-2-2 4-16,4 0-3 0,-2-1-3 0,-2-1 6 16,0 3-3-16,-1-6-1 0,3 3 3 0,-2-1-7 15,1 0 6-15,-1-2-5 0,0-3 0 0,0 0 1 16,1 3 2-16,0-1-2 0,2-1 0 0,-3-7-4 15,3 6 5-15,-1 0-1 0,0-6 1 0,-1 8-1 16,-1-8-1-16,2 4 2 0,0 2-2 0,0-6-2 16,-1 8 2-16,1-8 0 0,1 6-2 0,-1-6 1 15,2-1 3-15,-2 2-2 0,1 0 5 0,0-1-8 16,2-2 3-16,-2-1 1 0,0 1 2 0,2 2 2 16,-1-3-5-16,0-1 0 0,1 3 0 0,-1-4-4 15,-1 2 2-15,2 0-1 0,-1 1 5 0,1-3-3 16,-2-1 1-16,2 4-2 0,-2-4 4 0,1 2-6 15,0-4 6-15,0 2-3 0,0-1 0 0,0-2-3 16,-1 2 5-16,1-2-1 0,1 0 3 0,-1-3-5 16,-1 2 2-16,1-2 0 0,-2 0 2 0,0-7-3 15,2 11 2-15,-2-11-3 0,1 9 5 0,-1-9-3 0,1 7 1 16,-1-7-3-16,0 0 2 0,0 0 1 16,2 7 8-16,-2-7-10 0,0 0 2 0,0 0-2 15,0 0-2-15,0 0 2 0,0 0 3 0,0 0-2 16,0 0-2-16,0 0 1 0,0 0 2 0,0 0-3 0,0 0 2 15,0 0-2-15,-19-12 2 0,19 12-1 0,-11-5 0 16,1 2-2-16,2 1 2 0,-1-1-2 16,-3 2 4-16,2-2-1 0,-2 1 0 0,-1 1-3 0,-6 1 8 15,1-2-7-15,0 2-1 0,-1 2 2 0,0-1-1 16,-2-2-2-16,1 2 2 0,-2-2 0 0,-3 2 0 16,-4 1-1-16,1 1 5 0,5-2-6 0,2-1 3 15,0 3 0-15,-2-1 0 0,-4-1-4 0,6 4 2 16,-6-5 1-16,-1 2 3 0,6 3-5 0,0-1 2 15,-6-1 1-15,6 0 0 0,-4 2-2 0,-1-2 2 16,4-1 0-16,-6 0-2 0,3-2 2 0,-2 3-1 16,1-2 0-16,-1-1-1 0,0 0 2 0,6 0-3 15,-7 0 3-15,-1-4 2 0,2 2-1 0,6 2-4 16,2-1 0-16,-2 0 2 0,-1 1 2 0,4 0-3 16,-2 0 4-16,1-2-4 0,3 4 0 0,-3-4 4 15,1 4-2-15,0-1 0 0,0 0 1 0,2-2 1 16,3 2 3-16,-3-1-5 0,3 2-1 0,3 1 2 15,0-2-3-15,-1-1 3 0,1 0-2 0,4 2 1 16,7-2 0-16,-13 2-4 0,13-2 3 0,-12 0 2 16,12 0-2-16,-7 1 0 0,7-1 0 0,0 0-1 15,-9 2 1-15,9-2 0 0,0 0-3 0,-8 2 5 16,8-2-5-16,0 0 3 0,0 0 1 0,0 0-5 16,0 0 5-16,0 0-1 0,0 0 1 0,0 0 2 15,0 0 0-15,0 0-1 0,0 0-2 0,-8 1 2 16,8-1-2-16,0 0 2 0,0 0-4 0,0 0 4 15,0 0-2-15,-6-10 0 0,6 10-1 16,0 0 0-16,-1-10 0 0,1 10-1 0,0-9 6 16,0 9-2-16,0-13-5 0,0 13 1 0,1-18 8 15,0 8-6-15,1-2-2 0,0 1 3 0,-2-2-4 16,0 1 2-16,3-5 1 0,-2 4 1 0,2-3-5 0,-1 0 3 16,1 0 1-16,-2-1 2 0,0 1-3 0,2 2 2 15,-3 1-9-15,1 1 0 0,0 1-6 16,1 3-6-16,-2-2-13 0,0 3-3 0,0 7-14 15,0-12-14-15,0 12-18 0,-2-11-27 0,2 11-31 0,0 0-30 16,-2-8-20-16,2 8-191 0,0 0-412 16,0 0 182-16</inkml:trace>
  <inkml:trace contextRef="#ctx0" brushRef="#br0" timeOffset="57006.03">18617 9899 133 0,'0'0'138'0,"-12"-3"-5"0,12 3-5 16,0 0-13-16,-6-5 1 0,6 5-9 0,0 0-12 0,-7-5-6 16,7 5-8-16,0 0-11 0,-7-6 2 0,7 6-3 15,-7-6-10-15,7 6-3 0,-2-7 1 0,2 7-16 16,-4-8-4-16,4 8 0 0,-1-10-5 0,1 10 0 15,2-11-15-15,-2 11 0 0,4-12 6 0,-1 8-3 16,3-1-1-16,-2-2-3 0,1 3-4 0,3-2 2 16,-2 0 0-16,4 0-2 0,-2 2 0 0,-2 2-1 15,1-2-2-15,0 1-2 0,-7 3 2 0,13-1-4 16,-5 1 1-16,-8 0-1 0,13 5 12 0,-7-2 7 16,-6-3 0-16,8 6 4 0,-4 0-3 0,-3 0-2 15,3 0 3-15,-1 3 0 0,-1 1-1 0,-2-1-4 16,-5 3 2-16,1 0 2 0,0 4-4 0,-4-2 1 15,2 4 0-15,-3-2-2 0,1 2-6 0,-5 2 0 16,2-2-1-16,2-1 1 0,-1 0-4 0,-2 0 1 16,2 0 3-16,1-5-6 0,-1 4-4 0,-2-3 3 15,5-3-2-15,-1 0-2 0,-1 0 1 0,3-2 2 16,-2-1-4-16,3-1 3 0,-3-1-7 0,2 1 6 16,0-1-2-16,0-2-1 0,6-3 1 0,-7 4 1 15,7-4-2-15,-12 1-3 0,12-1 2 0,0 0-2 16,-13-4 3-16,13 4-4 0,0 0 2 0,-7-3-2 15,7 3 2-15,-5-6 1 0,5 6-1 0,0 0 0 16,-1-10 1-16,1 10-2 0,0 0 0 0,0 0-1 16,8-10 0-16,-8 10 0 0,7-4 0 0,-2 1 2 15,-5 3 0-15,10-3-3 0,-2 2 4 0,-2-2-1 16,1 0 4-16,2 3-2 0,-9 0-4 0,20-2 2 16,-14 2-1-16,6 0 0 0,-3 2 0 0,2-2 5 15,2 0-2-15,-6 3-3 0,4 0 4 0,2-1 5 16,-2 0-5-16,1 2-2 0,-1-1 2 0,-1 0-2 0,2 3 2 15,-1-2-2-15,-2-1 1 0,2 2-6 0,-4-1 6 16,2 0 3-16,0 0-6 0,-1-1 8 0,-2 0-4 16,1-1-2-16,-2 2 2 0,1-3 0 15,-6-1-3-15,12 3 1 0,-6-1 2 0,-6-2 8 0,9 1 5 16,-9-1 0-16,9-1 2 0,-9 1 0 0,0 0 1 16,8-9 3-16,-8 9-5 0,1-8-3 0,-1 8 2 15,0-8-5-15,0 8 1 0,-3-12 0 0,3 12-2 16,-6-11-4-16,3 5 2 0,0 2 6 0,3 4-7 15,-9-9-3-15,7 6 2 0,2 3 3 0,-6-7-5 16,6 7-1-16,-4-6-4 0,4 6-13 0,0 0-23 16,0 0-29-16,-6-4-24 0,6 4-33 0,0 0-35 15,0 0-206-15,0 0-393 0,0 0 175 0</inkml:trace>
  <inkml:trace contextRef="#ctx0" brushRef="#br0" timeOffset="59327.83">18871 10742 81 0,'0'0'96'0,"9"4"-6"0,-9-4-3 16,0 0-2-16,0 0-9 0,4 5 3 0,-4-5-4 16,0 0-8-16,0 0-2 0,0 0 4 0,0 0-5 15,0 0 4-15,0 0 1 0,0 0 3 0,0 0 4 16,0 0-10-16,0 0-6 0,0 0-1 0,0 0-12 15,0 0 0-15,0 0-10 0,-1-19-1 0,1 19 3 0,0 0-5 16,-6-12 0-16,4 5 0 0,2 7-3 0,-8-7-3 16,6 2-6-16,2 5 5 0,-9-8-11 0,4 6 2 15,5 2 3-15,-11-4-2 0,5 4-5 16,6 0 1-16,-13 0-3 0,13 0-5 0,-13 1 2 0,7 4 0 16,6-5-1-16,-14 4 3 0,6 0-5 0,1 2 0 15,0-1 1-15,1 3-7 0,-1 0 6 0,2 1-2 16,0-1 1-16,0 3 2 0,0-3-8 0,1 2 4 15,0-1-1-15,2 4-1 0,1-2 1 0,-1 0 2 16,1-1-8-16,0 1 8 0,-1 0 3 0,2-1-8 16,2 1 3-16,0-1 0 0,0-4-2 0,1 2 0 15,1 0 6-15,4 1-2 0,-3-3-2 0,-1 0 4 16,2-4 4-16,2 2 0 0,-2-1 4 0,3-2-1 16,-2 1 4-16,-7-2-2 0,19-2 4 0,-10 1 0 15,-2-1-3-15,2-4 0 0,1 3-4 0,0-2 2 16,-4-3 2-16,2 2-2 0,-1-2-4 0,-2-1-2 15,2-2 2-15,-5 3 1 0,2-2-4 0,2 2 2 16,-3-4 0-16,-2 3 1 0,1-1-4 0,-2 4-1 16,0 6 0-16,-2-18 3 0,2 11-5 0,0 7 2 15,0-12-4-15,-1 6 14 0,1 6-2 0,-1-11 3 16,1 11-1-16,-2-7-1 0,2 7-3 0,0 0 0 16,0 0-2-16,0 0 0 0,0 0 2 0,0 0 0 15,0 0 3-15,0 0 0 0,0 0-3 0,0 0 1 16,0 0 2-16,0 0-1 0,0 0 5 0,3 24 1 15,-3-15 1-15,1-2-1 0,2 1 1 0,-2 0-1 16,0 0-1-16,1 1-2 0,-1-2 0 0,0 2-3 16,2 1-1-16,1-1 1 0,-3-1-4 0,2-3-2 15,-2 2 2-15,-1-7-1 0,2 14 0 0,2-8-3 16,-4-6 3-16,3 10-3 0,-3-10 2 0,3 9-1 16,-3-9-4-16,3 6-6 0,-3-6-15 0,1 4-19 0,-1-4-14 15,0 0-21-15,0 0-10 0,6 6-21 16,-6-6-30-16,0 0-13 0,0 0-27 0,0 0-166 15,0 0-366-15,10-10 162 0</inkml:trace>
  <inkml:trace contextRef="#ctx0" brushRef="#br0" timeOffset="59829.65">19123 10643 48 0,'0'0'134'0,"0"0"0"16,-5-9-8-16,5 9 0 0,0 0-9 0,-8-4-6 15,8 4-3-15,-8-4-6 0,8 4-10 0,-9-1-5 16,9 1-4-16,-9-1-5 0,9 1-1 0,0 0-8 16,-15 1-5-16,15-1-4 0,-10 3-4 15,3-3-8-15,7 0-5 0,-11 3-2 0,6-1-4 0,5-2-5 16,-9 8-5-16,6-5-2 0,3-3-2 0,-5 9 0 15,3-6-2-15,2-3-5 0,-2 10 2 0,2-10-8 16,-3 9 3-16,1-3-7 0,2-6 2 0,0 10 1 16,0-10 0-16,2 13-1 0,-2-5-3 0,0-8 1 15,2 13 2-15,-2-6-1 0,1 1 2 0,1 1 1 16,-2-1 4-16,1 3 9 0,0-1-3 0,-1-1 2 16,3 3-1-16,-3-4 0 0,0 0-4 0,0 1 1 15,0-1 0-15,0 1-2 0,0-1-4 0,1-1 0 16,-1-7 1-16,-1 14-2 0,1-8-7 15,0-6 11-15,-3 13-5 0,3-13-4 0,0 10 2 0,0-10 0 16,3 8-3-16,-3-8 0 0,1 8 2 0,-1-8-1 16,5 7-4-16,-5-7 5 0,3 6-4 0,-3-6 2 15,8 2 3-15,-8-2-3 0,10 3-3 0,-10-3-1 16,9 0 0-16,-9 0-9 0,10-1-4 0,-10 1-11 16,15-2-19-16,-8 0-20 0,-7 2-9 0,10-4-23 15,-1 4 9-15,-2-7-30 0,0 4-2 0,-2-2-2 16,1 1-9-16,2-4-3 0,-2 1-8 0,-2 1-84 15,0 1-241-15,0 0 107 0</inkml:trace>
  <inkml:trace contextRef="#ctx0" brushRef="#br0" timeOffset="60197.46">19206 10774 76 0,'0'0'118'0,"0"0"-3"0,0 0-3 15,0 0 0-15,0 0-5 0,0 0-8 0,0 0-5 16,0 0-4-16,0 0-2 0,0 0-1 0,-17 12-9 0,17-12-4 15,-4 10-7-15,3-5 6 0,1-5-6 16,-2 13-1-16,2-8-6 0,0 4-4 0,0-9-6 16,1 15-3-16,0-7-4 0,2-2-4 0,-1 2-4 15,0-1-2-15,0-1-2 0,4 0-6 0,0 0 4 16,-4-2-1-16,3 1 1 0,-1-1 2 0,-4-4-3 0,12 4 3 16,-7-3 2-16,-5-1-1 0,11-1 3 0,-11 1-7 15,12-4 0-15,-6-2-1 0,0 3 1 16,1-4-6-16,-3 2 1 0,0-1-3 0,1-2-1 0,-3 0 2 15,5-1 0-15,-6 4 1 0,1-4 3 0,-2 1 3 16,0 8-2-16,-2-15-4 0,-2 4 1 0,-1 7-1 16,1-4-4-16,-1 4 2 0,0-1 0 0,-3-2-4 15,0 4 2-15,1-2-2 0,1 2-5 16,0 0-1-16,6 3 0 0,-10-3-7 0,10 3 5 0,-9-1-2 16,9 1-9-16,0 0-6 0,0 0-20 0,-9 4-25 15,9-4-19-15,0 0-28 0,0 0-35 0,0 0-26 16,0 0-32-16,0 0-143 0,0 0-364 15,0 0 162-15</inkml:trace>
  <inkml:trace contextRef="#ctx0" brushRef="#br0" timeOffset="60614.16">19299 10653 86 0,'0'0'126'0,"0"0"0"15,8-4-5-15,-8 4 1 0,8 0-23 0,-8 0-1 16,12 0-11-16,-5-2-8 0,-7 2-4 0,13-3-10 16,-13 3-6-16,12 2-9 0,-4-1-9 0,0-1 0 15,-8 0-1-15,14 2 1 0,-10-1 6 0,2 2 1 16,-1 1 3-16,-1 1 6 0,-4-5 2 0,7 10 2 16,-5-3 2-16,-2 1 5 0,1 1-4 0,-1 1-1 15,0-1 4-15,0 2-3 0,-1-3 3 0,1 3-7 16,-2 0 3-16,0-2-5 0,1 2-2 0,4 0-2 15,-3 1-7-15,0-4-2 0,3 1-3 0,-2 0-5 16,1 1-3-16,-1-2-5 0,-2 0 4 0,3 3-5 16,-2-5-4-16,1 1-3 0,1 0 1 0,-1 3-2 15,-1-1-4-15,0-1-2 0,1 0-3 0,-1-8-1 16,-1 16 5-16,1-8-5 0,-1 0 2 0,-1-1-5 16,1 3 0-16,-1-2 2 0,-2 0 0 0,-1 0-3 15,0 1-3-15,1-1 1 0,-1-3 4 0,-3 3-2 16,0-2-2-16,2-1-3 0,1 0 3 0,-2-2-4 15,1 2 3-15,-2-3-11 0,8-2-26 0,-14 4-28 16,14-4-36-16,-10 0-40 0,10 0-37 0,0 0-59 16,-13-6-136-16,13 6-400 0,-6-5 176 0</inkml:trace>
  <inkml:trace contextRef="#ctx0" brushRef="#br0" timeOffset="61357.87">18808 11328 30 0,'0'0'155'0,"-20"11"3"0,20-11-11 0,0 0-10 0,-10 0-11 16,10 0-8-16,0 0-4 0,-17-5-10 15,12 3-8-15,5 2 0 0,-12-3-9 0,6 0-4 0,6 3-1 16,-15 0-4-16,7-1-1 0,8 1-8 0,-15 1 0 16,10 1-6-16,-4 2-7 0,0 0-2 0,-4 0-9 15,4 1 0-15,-6 3-6 0,6 3-8 0,0-3 0 16,1 0-3-16,1 1-5 0,0-1 2 0,2 5-4 16,0-4-3-16,1 1-1 0,-1 1 0 0,4-1-4 15,-2-1 2-15,3 1-6 0,1-1 3 0,1-1-1 16,-1-2 0-16,4 0-5 0,-2 2 1 0,1-5 1 15,3 2-1-15,1-2 0 0,1-2 6 0,-2-1-4 16,-7 0-1-16,17-4-3 0,-4-1 1 0,-3 1 2 16,4-6-7-16,0 1 6 0,1-1 2 0,-2-1 0 15,-1 0-12-15,-2 1 7 0,-1 1-2 0,1-4-5 16,2 3 4-16,-6-2 0 0,0 3 2 0,0-1-3 16,-3 1 3-16,2 4-3 0,-2-3 4 0,-2 2-3 15,-1 6-2-15,2-10 8 0,-2 10-8 0,0-9 5 16,0 9-4-16,0 0 5 0,-4-8-7 0,4 8 2 15,0 0 1-15,0 0 2 0,0 0-2 16,0 0 2-16,0 0 6 0,0 0 7 0,-4 25 3 16,4-25 0-16,4 14 3 0,-3-4 2 0,0-2-1 15,2 2 3-15,-2-2-4 0,2 3-5 0,1-1 0 0,-1-1-2 16,3-1-1-16,-4 0-3 0,3-2 0 16,-2 1-2-16,2 1 1 0,-1-3 2 0,0 0-6 15,1-1 1-15,-1 1 0 0,1 0 0 0,-5-5-5 16,10 6-9-16,-5-4-22 0,-5-2-17 0,10 5-21 0,-10-5-4 15,12 0-30-15,-12 0-23 0,12-5-21 0,-3 0-9 16,0-1-26-16,-1 1-146 0,-3-1-353 0,2-1 156 16</inkml:trace>
  <inkml:trace contextRef="#ctx0" brushRef="#br0" timeOffset="61757.61">19035 11320 16 0,'0'0'95'16,"0"-11"-4"-16,0 11 3 0,1-9-3 0,-1 9 9 15,0-10 2-15,0 10-7 0,-3-9 1 0,3 9 4 16,-5-9-2-16,3 5 7 0,2 4 0 0,-7-6 0 16,7 6-10-16,-7-6-7 0,7 6-5 0,-8 0 0 15,8 0-7-15,0 0-7 0,-14 6-7 0,10-3 4 16,4-3-1-16,-6 7-2 0,2-1 0 0,4-6-1 16,-3 11-5-16,2-6-3 0,1-5-5 0,-3 15-3 15,5-6-7-15,-2-9-3 0,1 13-6 0,0-7 2 16,-1 2-6-16,3 0 0 0,-3 3-1 0,3-5 6 15,-2 2-2-15,1 3 2 0,-2-4 1 0,4-2-1 16,-4 6 0-16,0-4 1 0,0 3-2 0,0-2 0 16,0 2-4-16,-1 2 1 0,-2-1-6 0,1 0 3 15,-1 0 0-15,2-2-1 0,-3-1-5 0,1 4 2 16,1-5-6-16,1 4 3 0,-2-4-2 0,2 0-4 16,1-7 1-16,-3 11-3 0,3-11-2 0,-2 8 2 15,2-8-4-15,-2 10 1 0,2-10 1 0,3 7-1 16,-3-7 1-16,4 4-2 0,-4-4-2 0,5 4-3 0,-5-4-3 15,9 4-14-15,-9-4-15 0,10 2-13 16,-10-2-16-16,10-2-21 0,-10 2-19 0,14-1-26 16,-5-3-13-16,0-2-29 0,-1 0 7 0,1 0-21 15,1 0-4-15,-2 0-125 0,-2-1-338 0,3-3 149 0</inkml:trace>
  <inkml:trace contextRef="#ctx0" brushRef="#br0" timeOffset="62007.9">19148 11386 115 0,'0'0'125'0,"0"0"1"0,4-6 8 16,-4 6 7-16,0 0 5 0,0 0 8 0,0 0 2 15,0 0-5-15,0 0 1 0,0 0-3 16,0 26-12-16,-1-16-7 0,0 0-5 0,-1 1-8 0,2-1-5 16,-1 1-5-16,0 1-10 0,1 0-9 0,-2 1-12 15,1 0-6-15,0 0 2 0,2-3-13 0,-2 2-8 16,1-2 0-16,1 1-5 0,-1-1-8 0,0-1-3 15,0-9-5-15,-1 11-6 0,2-4-3 0,-1-7-12 16,0 8-21-16,0-8-16 0,0 0-21 0,0 0-28 16,0 0-36-16,0 0-25 0,0 0-31 0,12-18-31 15,-8 8-177-15,-2-3-407 0,1 1 180 0</inkml:trace>
  <inkml:trace contextRef="#ctx0" brushRef="#br0" timeOffset="62437.9">19224 11317 62 0,'0'0'121'0,"1"-10"-6"0,-1 10-4 0,0 0-2 15,6-4-4-15,-6 4 1 0,7-3-9 0,-7 3-10 16,9-6-1-16,-9 6 3 0,9-3-15 0,-2 1 1 16,-2-2-8-16,-5 4-7 0,13-4-8 0,-5 2-1 15,-2-1-6-15,1 1-4 0,-7 2-5 0,9-2 2 16,-9 2-4-16,9 0 9 0,-9 0 3 0,0 0 3 15,11 6 0-15,-11-6 0 0,3 9 6 0,-3-9 1 16,1 10 0-16,-1-4-3 0,0-6 2 0,0 16-5 16,1-7 0-16,-2 2 1 0,1-2 1 0,0-1-3 15,0 1-3-15,-1 2 0 0,1-1 2 0,0 1 5 16,-2 1-2-16,4-3 1 0,-2 4-2 0,1-1 3 16,0-2-6-16,-1 6-9 0,1-4-1 0,1 3 2 15,-1-3-7-15,0-1-7 0,1 1 0 0,-1 1-3 16,0-1 8-16,-1 0-13 0,2-1-1 0,-2 0-1 15,-2 2 0-15,4-4-4 0,-2 2 3 0,0-2-5 16,-3 1 5-16,0-2-6 0,1-2-1 0,-1 0 1 16,3-6-3-16,-8 12 4 0,3-8 1 0,-1 1-6 0,-3-1 2 15,3-1-3-15,-1-2 5 0,7-1-5 16,-14 3-1-16,8-3-1 0,6 0-2 0,-12 0-10 16,12 0-20-16,-12-1-27 0,12 1-27 0,0 0-33 0,-12 0-31 15,12 0-46-15,0 0-39 0,-9 1-170 0,9-1-437 16,0 0 194-16</inkml:trace>
  <inkml:trace contextRef="#ctx0" brushRef="#br0" timeOffset="63167.94">18725 12198 115 0,'0'0'144'0,"0"0"-12"16,0 0 0-16,0 0-14 0,0 0-7 0,0 0-6 16,-29 4-5-16,29-4-10 0,-10-2-3 0,2 0-7 15,8 2-8-15,-15-2-1 0,4 2-2 0,0 0 5 16,0 0-4-16,1 0-7 0,10 0-4 0,-17 2 0 15,7 0-6-15,2 1 4 0,0 1-2 0,0 3-9 16,2 0-1-16,0 1 0 0,-2 2-3 0,4-1-2 16,2 2-2-16,0-1-3 0,1 2-7 0,-1-2 0 15,3 2-5-15,3 0 2 0,-2 0-7 0,3 2 1 0,2-2 2 16,-1-3-2-16,2 1-6 0,-1-3-1 16,0-2-1-16,0 1 3 0,2-2-2 0,0-1 1 15,0-3-1-15,2-1 0 0,-2-1-1 0,3-2-3 16,-2-3 3-16,0-1-5 0,1-1 0 0,-2 0 1 0,0-5-1 15,1 0-1-15,-4 0-2 0,2-2 0 16,-4 0-3-16,0 5 2 0,-3 0 1 0,0-2 1 16,-1 2-3-16,-1 1 4 0,1 3-5 0,0 7 4 15,0-13 0-15,0 13-4 0,0-10 0 0,0 10 0 0,0 0 3 16,-1-7 0-16,1 7 6 0,0 0 9 16,0 0 1-16,0 0 11 0,0 0 4 0,-1 28 6 15,2-15-2-15,-1-4 7 0,0 4-4 0,1 2 2 16,0-2 1-16,2-1 1 0,-1 4-1 0,1-3-2 0,-2-1-6 15,0 1 0-15,2-2-7 0,0 1-1 0,-1 1-6 16,1-3-1-16,-1 0-1 0,2-1-2 0,-2-2 1 16,0 1-2-16,2-2-8 0,-2 0 1 0,-2-6-4 15,7 8-16-15,-3-2-23 0,-4-6-19 0,7 5-25 16,-2-4-16-16,-5-1-32 0,0 0-29 0,14-6-27 16,-7 3-31-16,1-1-190 0,-3-1-435 0,3-3 193 15</inkml:trace>
  <inkml:trace contextRef="#ctx0" brushRef="#br0" timeOffset="63658.67">18980 12082 16 0,'-5'-5'150'0,"5"5"4"15,0 0-13-15,-8-4-1 0,8 4-11 0,0 0-8 16,0 0-12-16,-10 2-5 0,10-2-5 0,0 0-9 16,0 0-5-16,-9 4-4 0,9-4-1 0,0 0-3 15,0 0 4-15,-3 11-9 0,3-11 1 0,-1 8-4 16,1-8 0-16,1 11-5 0,-1-11-1 0,0 13-4 16,2-5-2-16,-1 3-5 0,0-2 3 0,0 1-11 15,3 2-2-15,-1 3-1 0,-1-5 4 0,-1 7-4 16,2-5-2-16,-2-1 0 0,2 2 0 0,-3-1-7 15,0 0 3-15,0 0-2 0,2-1 3 0,-4 2-2 16,2-2 0-16,-1 1-3 0,-2-2 2 0,0 1 1 16,1 0-5-16,-1-1 4 0,2-1-4 0,-3 1-6 15,3-2 1-15,-3-1-2 0,2-1-4 0,0 3-4 16,2-9 9-16,-2 9-12 0,2-9 0 0,-1 10-3 0,1-10 3 16,-2 7-5-16,2-7 0 0,0 0-4 0,3 11 6 15,-3-11-3-15,5 5-1 0,-5-5 2 16,9 3 1-16,-9-3-3 0,7 2 3 0,-7-2-5 15,9 1-1-15,-9-1 1 0,10 0 2 0,-10 0-3 0,12 0-3 16,-12 0 4-16,9-1-2 0,-9 1-10 0,10-3-14 16,-10 3-18-16,12-2-16 0,-8 0-20 15,-4 2-17-15,9-5-20 0,-4 2-19 0,-5 3-30 0,9-9-13 16,-6 6-18-16,1-1-164 0,-4 4-388 0,5-7 172 16</inkml:trace>
  <inkml:trace contextRef="#ctx0" brushRef="#br0" timeOffset="64128.52">19113 12204 90 0,'0'0'188'0,"0"0"-8"0,0 0-8 0,-8-9-9 15,8 9-18-15,0 0-8 0,0 0-17 0,0 0-9 16,6-8-9-16,-6 8-3 0,8-5-10 0,-8 5-10 16,6-5-3-16,-6 5-9 0,8-6-5 0,-8 6-3 15,10 0-11-15,-10 0 1 0,8-2 3 0,-8 2-3 16,0 0 7-16,10 5-2 0,-7 0 1 0,-3-5-7 16,7 5-2-16,-4 0 3 0,-3-5-2 0,4 11-3 15,-4-5 3-15,0 0-3 0,0 4 2 0,0 0-1 16,0-2-2-16,-2 4-2 0,0-2 0 0,-2 0 0 15,3 1-4-15,-4 0-5 0,0 0 6 0,2 0 0 16,-1 4 10-16,0-5-16 0,2 0 3 0,-1 1-6 16,1-1-4-16,-1-1 6 0,-1-1-10 0,4-8-4 15,-2 9 0-15,2-9-2 0,0 11-3 0,0-11-1 16,2 10-1-16,0-5 0 0,-2-5 0 0,6 7 2 0,-6-7-5 16,6 6 6-16,-6-6-7 0,8 2 0 15,-8-2-3-15,10 2 6 0,-10-2-6 0,9 0-1 16,-9 0 0-16,9 0 1 0,-9 0-2 0,12-1-7 15,-12 1-10-15,9-6-19 0,-6 3-18 0,-3 3-25 0,9-6-31 16,-5 3-20-16,-4 3-34 0,7-10-31 0,-2 6-30 16,-5 4-178-16,3-12-436 0,1 5 193 0</inkml:trace>
  <inkml:trace contextRef="#ctx0" brushRef="#br0" timeOffset="64819.93">19272 12026 46 0,'0'0'122'0,"0"0"-6"16,3-10-2-16,-3 10-13 0,0 0-3 0,6-4 0 15,-6 4-8-15,7-3-2 0,-7 3-4 16,9-4-8-16,-9 4-6 0,9-2-8 0,-9 2-5 0,10 0-4 16,-10 0-6-16,0 0-6 0,14 2 1 0,-9-1-9 15,-5-1 9-15,9 4-5 0,-9-4 0 0,6 5 2 16,-6-5-1-16,7 4 3 0,-7-4-1 0,6 6-1 16,-6-6 3-16,4 8 2 0,-2-4-1 0,-2-4 1 15,4 11 1-15,-2-6-6 0,0 4 8 0,-2 1-5 16,3 0-2-16,-2-3-1 0,-1 2 1 0,0 1-1 15,1 0-5-15,2 0-1 0,-2 2-2 0,0-3-4 16,-1 0-1-16,-1-1-3 0,1 4-3 0,0-3 0 16,0 0-4-16,1 1 2 0,1-2-3 0,-2 1-2 15,0 1 4-15,2 0 2 0,-1 0 2 0,0 1 4 16,1-4-3-16,-1 2-6 0,1 2 1 0,-1 0 1 16,1-1-1-16,-2-1 0 0,0 2-3 0,3-2 2 0,-2 2-6 15,2-3 0-15,-2 2-1 0,2-2 0 16,-2 3-3-16,-1-3 7 0,5 1-8 0,-5-1 1 15,1 0 0-15,1 1 0 0,0-3-4 0,-2 4 4 16,4-2-1-16,-3 2-1 0,2-1 1 0,-3-1-1 0,1 1-2 16,0 1 6-16,-1-1-9 0,3-1 4 15,-3-1-3-15,0-7 4 0,-1 14-3 0,1-8 3 16,0 2 0-16,-2 1 8 0,2 0 0 0,0-9 1 16,0 16-3-16,-2-10 4 0,-1 3-4 0,2-2 0 0,1-7 1 15,-3 10-4-15,2-3 3 0,1-7-4 0,-4 9 2 16,4-9 0-16,-2 6 1 0,-2 0 1 15,4-6-4-15,-6 7 3 0,6-7-4 0,-7 4 3 16,7-4-1-16,-8 0 2 0,8 0-4 0,0 0 2 0,-11-1-3 16,11 1 2-16,0 0 0 0,-12-3-1 0,12 3-5 15,-9-2 8-15,9 2-4 0,-6-4 0 0,6 4-3 16,0 0 1-16,-9-2 2 0,9 2-7 16,0 0-11-16,-5-5-8 0,5 5-73 0,0 0 20 15,0 0-21-15,0 0-27 0,0 0-42 0,0 0-40 16,0 0-185-16,0 0-421 0,-3 13 188 0</inkml:trace>
  <inkml:trace contextRef="#ctx0" brushRef="#br0" timeOffset="87053.86">8151 9907 64 0,'8'-8'95'0,"-1"0"-8"0,-1 0-7 0,2 1 3 15,-3 1-12-15,1 1-1 0,1-1-3 0,0 4-9 16,-1-1 4-16,1-1 2 0,2 0-6 0,-3 4 3 16,-6 0-2-16,14 1 1 0,-14-1-11 0,13 3 0 15,-3 3 5-15,-1 0-6 0,0 2 5 0,0 1 3 16,2 3-9-16,0 3 7 0,-5 1-7 0,6 0-4 16,-3 2 1-16,0-3-5 0,1 9-3 0,2 1 4 15,-5-6 0-15,3 5 0 0,-2 3 0 0,1-2-3 16,-3 3 0-16,4-1-6 0,-7 2 2 0,3 0-5 15,1 0 0-15,-1 2 0 0,-3 0-2 0,1 0 0 16,-2 1-1-16,1-4-2 0,-1 4 4 0,2-2-7 16,-1-2-2-16,-1 0-5 0,1-3 1 0,2 3 4 15,1-9-5-15,-2 0-1 0,3 5-1 0,1-5 2 16,0-2-3-16,1 0 1 0,1-3 1 0,2 0-2 16,-1-2-4-16,-2-5-1 0,5 0 7 0,-5 0-6 15,3-2 2-15,0-2 1 0,-3 0-6 0,2-3 4 16,-1 0 0-16,-10 0 1 0,13-3-3 0,-7 2 1 15,4-4-1-15,-10 5 2 0,8-4-3 0,-3 2 3 0,-5 2 4 16,3-6-2-16,-3 6 1 0,0 0-2 16,0 0-2-16,0 0 0 0,0 0 1 0,0 0 0 15,0 0-5-15,-24 6-1 0,16 0 5 0,-1 3 0 16,-2-1-4-16,1 5 4 0,2 1-1 0,-1 1 4 0,0 1-5 16,2 1 0-16,0 1 1 0,1 0 1 15,0 2-3-15,6-1 3 0,-4 2-2 0,2 4 1 16,4 2 1-16,-2-1-4 0,0 2-1 0,6-3 1 15,-2 3 2-15,0 3 4 0,1 0-1 0,3 1 4 16,2 14-5-16,-6-11 8 0,7 10-7 0,-5-9 3 0,1 12 4 16,3 0 3-16,-4 2-3 0,1-5 2 15,-3 2 2-15,1 0-1 0,2 2 0 0,0-2-3 16,-3-14 3-16,-1 5-3 0,1-5-3 0,0 13-1 16,-6-11 0-16,4-1 0 0,-4-2 0 0,-1 2-4 0,-1-3 1 15,-3-1-1-15,-1-1 0 0,-2-6 2 0,-3 1 0 16,0-7-4-16,3-4-1 0,-3 1 4 15,-3-3-2-15,-3-3-2 0,0-3 1 0,-11-2-1 0,10-3-4 16,-9-4 3-16,8-2 0 0,-2-4-2 0,-4 0 2 16,4-5-4-16,6 6 0 0,2-1-1 0,0-2-2 15,1 1-3-15,1 1-19 0,2-1-19 0,0 2-22 16,6 2-19-16,-3-2-26 0,3 2-25 0,1 0-29 16,4 1-27-16,-6 0-155 0,6 6-376 0,-4-12 167 15</inkml:trace>
  <inkml:trace contextRef="#ctx0" brushRef="#br0" timeOffset="89795.84">9530 11209 99 0,'0'0'183'0,"0"0"6"0,0 0-5 16,0-6-8-16,0 6-5 0,0 0-11 0,0 0-12 0,0 0 5 16,0 0-1-16,0 0-6 0,0 0-6 0,0 0-4 15,0 0-5-15,0 0-10 0,5 15-3 0,-2-8-9 16,0 1-3-16,-1 3-6 0,3 1-7 0,-5 4-13 15,2 2-4-15,0 1-8 0,-2 1-5 0,4 6-4 16,-4-1-9-16,2-5 0 0,-2 6-7 0,4 1-5 16,-2-8 1-16,0 2-5 0,0-3-9 0,-2-1-1 15,4-4 0-15,-2-1-4 0,-1-3-2 0,1 0-6 16,0-4-8-16,-2 3-25 0,0-8-30 0,0 0-43 16,0 0-66-16,0 0-64 0,0 0-275 0,0 0-540 15,0 0 238-15</inkml:trace>
  <inkml:trace contextRef="#ctx0" brushRef="#br0" timeOffset="90034.83">9447 11078 16 0,'-3'-8'145'0,"3"8"-13"0,-1-6-9 15,1 6-10-15,0 0-3 0,-3-9-10 0,3 9-6 16,0 0-16-16,0 0-10 0,0 0-3 0,0 0-7 16,0 0-6-16,0 0-4 0,0 0-9 0,0 0-1 15,0 0-9-15,0 0 3 0,20 12-15 0,-16-7-10 16,1-1-30-16,0 2-35 0,-1 1-32 0,0 1-110 16,-1 0-214-16,1 2 94 0</inkml:trace>
  <inkml:trace contextRef="#ctx0" brushRef="#br0" timeOffset="90470.79">9678 11389 28 0,'2'8'173'0,"3"1"-3"0,-3 1-5 0,-2 2-10 0,2 0-5 16,0-1-11-16,1 0 6 0,-3 0-29 0,2-1-6 15,-1-1-9-15,-1-3-5 0,0 2 3 0,0-8-11 16,3 9 3-16,-3-9 3 0,0 7-4 0,0-7-8 16,0 0-9-16,0 0-7 0,0 0-5 0,0 0-6 15,0 0 35-15,0 0-50 0,-10-27 0 16,7 16-9-16,1-1 0 0,2-7-4 0,0 1-5 16,-2 1-2-16,2-4 0 0,0 4-5 0,2-1 2 15,2-1-4-15,1-1-1 0,1 4-1 0,-2 2-2 16,1-3-1-16,1 9-1 0,0-3-4 0,0 3 4 15,-1 2-2-15,-1 0 1 0,4 3 0 0,-8 3 0 16,10-1-2-16,-10 1 0 0,9 10-4 0,-4-4 8 16,-1 5-6-16,3 1 1 0,0 5 11 0,-5 1 10 15,3 1 4-15,-3 6 0 0,2-4 3 0,-2-2 3 16,3 8-9-16,-2-8 4 0,-1 6-7 0,2-8-1 16,-1 1-5-16,-1-1 0 0,0-3-2 0,0-3 1 15,2-1-3-15,0 1-3 0,-3-5-3 0,-1-1-16 16,0-5-24-16,5 8-28 0,-5-8-34 0,0 0-44 15,0 0-39-15,0 0-43 0,0 0-181 0,13-19-436 16,-13 6 193-16</inkml:trace>
  <inkml:trace contextRef="#ctx0" brushRef="#br0" timeOffset="90802.26">9943 10928 132 0,'0'0'205'0,"0"0"-3"0,0 0-5 0,0 0 4 15,0 0-4-15,0 0-3 0,2 23-2 0,0-12-2 16,-2 2-6-16,2 5-1 0,1 1-11 0,-1 6-11 16,2-1-12-16,0 2-3 0,-3 1-10 0,4-1-6 15,-1 1-9-15,1 0 1 0,-3-1-2 0,5 0-14 16,0-3-12-16,0 1-9 0,-1 2-1 0,1-2-12 0,-3-6-6 15,5-1-5-15,-4 2-2 0,5 5-14 0,-3-8 0 16,3-2-6-16,-2-3 1 0,-1 3-4 16,-2-3-4-16,6-2-5 0,-6 0-10 0,4-2-1 15,-3 0-6-15,-1-2-8 0,-5-5-24 0,13 7-17 16,-10-4-20-16,3-1-22 0,-6-2-23 0,0 0-32 0,0 0-34 16,0 0-36-16,13-11-30 0,-13 11-33 15,0 0-223-15,0-14-532 0,0 14 236 0</inkml:trace>
  <inkml:trace contextRef="#ctx0" brushRef="#br0" timeOffset="91051.79">9870 11337 80 0,'-6'-5'186'0,"6"5"-7"0,0 0-2 0,0 0 3 0,0 0 1 15,0 0 2-15,0 0-8 0,14-11-10 16,-8 9-1-16,1 1-21 0,-7 1-13 0,19-4-10 16,-13 2-13-16,5 0-6 0,1 1-12 0,-3-1-8 15,13 2 57-15,-13 0-79 0,5 0-5 0,-3 0-7 16,0-1-7-16,0 1-10 0,-6 1-35 0,-5-1-46 16,17 0-59-16,-17 0-64 0,12 0-71 15,-12 0-126-15,11 2-402 0,-11-2 179 0</inkml:trace>
  <inkml:trace contextRef="#ctx0" brushRef="#br0" timeOffset="92221.75">10416 11064 26 0,'0'0'206'0,"-8"-5"-1"15,8 5-7-15,0 0-8 0,-9-3-13 0,9 3-8 16,-6-6-17-16,6 6-12 0,-8-6-10 0,6 2-6 16,-4 0-10-16,6 4-10 0,-7-8-10 0,3 4-6 15,-4 0-11-15,2 1-2 0,-1-2-7 0,-4 3-9 16,1-1-8-16,0 2-2 0,1 1-6 0,9 0-6 15,-21 3 0-15,11 0-6 0,0 0-3 0,1 3-3 16,1-1-1-16,-1 1-3 0,3 1-5 0,-2 0 0 16,3 2-2-16,1 0 2 0,0 1-5 0,2-1 2 15,-1 2-3-15,3 1 0 0,-3 0 2 0,3 1-6 16,3-1 2-16,0 2 2 0,-1 1-2 0,2 2 13 16,1 1-2-16,-1-1 5 0,4 8 13 0,-3-6-4 15,0 0-1-15,-5 0 2 0,4 7 1 0,0-1 3 16,-3 0 0-16,3 3-1 0,-4-3 0 0,0 0-1 15,2-7 1-15,0 0-2 0,-2 0-4 0,0-2-5 16,1-3-3-16,-2-1 3 0,3 1-6 0,0-5-3 16,-2 5-3-16,1-8 3 0,-1 5-4 0,0-2-1 15,2-1-3-15,-2-7 0 0,5 10 0 0,-1-5-1 16,-1 0-1-16,-3-5 5 0,11 4-4 0,-7-3 0 16,-4-1-5-16,17 0 0 0,-9-2 3 0,4-1-2 15,-2 3-2-15,-1-5-6 0,2 2-13 0,1-3-18 16,-1 0-21-16,-1-1-20 0,-1 2-34 0,-3-2-36 15,3 0-40-15,1-3-29 0,-2-1-28 0,-2 1-188 16,1 1-467-16,-1-5 207 0</inkml:trace>
  <inkml:trace contextRef="#ctx0" brushRef="#br0" timeOffset="92803.33">10596 11050 3 0,'0'0'210'0,"0"0"-8"0,-1-11-14 0,1 11-6 15,0 0-17-15,4-5-5 0,-4 5-9 0,6-5-10 16,-6 5-12-16,8-4-4 0,-8 4-11 0,9-3-13 15,-5 1-9-15,-4 2-7 0,12-2-10 0,-12 2-3 16,13-1-9-16,-13 1-7 0,14 0-4 0,-6 0-6 16,-8 0-5-16,11 1 0 0,-11-1-5 0,9 1-3 15,-1 1 0-15,-8-2 6 0,6 5 1 0,-2 0 4 16,1 0 2-16,-4 1 1 0,2 0 0 0,-3 4-1 16,4-1 2-16,-4 2-1 0,1 1 2 0,-2-1 2 15,1 4-2-15,0-2 11 0,0 2-6 0,-1-2-11 16,-2 3-5-16,3 0-5 0,0-2 3 0,3 1-5 15,-3-2-1-15,1 2 0 0,0 1-6 0,0-6-5 16,3 3 1-16,-3-1 1 0,0 1-5 0,3 3-1 0,-1-3-6 16,2 3 2-16,-2-1-1 0,-1 1 2 15,4 1-2-15,-3-2-6 0,2 1 2 0,0 1 2 16,-3 1-3-16,2 0 3 0,-1-5-3 0,0-1 2 16,0 4-2-16,2 0 1 0,-3 0-1 0,-2-5-2 15,4 2 1-15,-4-3 0 0,0 2 0 0,0-1 11 0,0-5 0 16,-1 4-12-16,-3-3-1 0,2-1-1 15,-2 1 3-15,-2-2-2 0,1-1 0 0,-1-1 2 16,-2 1-2-16,1-2 0 0,-1-1 2 0,-3 1-4 16,-1-2 0-16,3 0 1 0,-1-2-2 0,-3-1 12 0,3 2-14 15,1-2 2-15,0 2 12 0,9 1-17 0,-13-3 2 16,6 1-10-16,7 2-24 0,-12-4-22 0,12 4-30 16,-6-2-35-16,6 2-35 0,-7-5-44 15,7 5-38-15,0 0-238 0,0 0-519 0,0 0 230 16</inkml:trace>
  <inkml:trace contextRef="#ctx0" brushRef="#br0" timeOffset="93582.43">11469 11359 20 0,'0'0'190'0,"-6"-6"1"0,2-1-2 0,1 1-5 15,3 6 1-15,-8-8-3 0,6 2-2 0,2 6-8 16,-8-8-1-16,2 2-14 0,1 3-5 0,5 3-7 15,-12-8-12-15,7 7-13 0,-2-2-9 0,7 3-13 16,-16-3-7-16,8 5-7 0,-1 0-7 0,1 1-5 16,-2 3-5-16,0-1-10 0,1 2 0 0,0 0-9 15,3 3-5-15,-3-1-1 0,3 1-4 0,1 0 0 16,-2 1-7-16,5 2-3 0,0-3 3 0,1 6-6 16,1 1-6-16,0-2 3 0,3-4-2 0,-1 1-5 0,2-1-1 15,0 1 3-15,1-2 0 0,3 1-6 16,-1-4-3-16,1 0 3 0,0 2-1 0,1-3 5 15,1-3-7-15,-4-2-1 0,2 1 5 0,2-4-4 16,-1 1-2-16,-2-2 2 0,2-4-2 0,-1-1 0 0,1 1 1 16,-1-3 3-16,-2-1-3 0,2 0 0 15,0-3-5-15,-2-2 7 0,-3 4-5 0,1 2 7 16,-2-2-10-16,2 2 3 0,-3-2-2 0,-1 2-3 16,-1-1 4-16,-2 4 1 0,3 7-8 0,-5-16 6 0,3 10 2 15,0 0 0-15,2 6-1 0,-2-8-3 0,2 8 1 16,-3-8 5-16,3 8-6 0,0 0 3 0,0 0 6 15,0 0 8-15,0 0 5 0,0 0 9 16,0 0 4-16,0 0 9 0,0 25 2 0,3-16-1 0,-1 2 7 16,2 0-8-16,0-1 0 0,2 3-8 0,-1-1 1 15,-1-1-3-15,4 3-4 0,-3-2-3 0,3-1-2 16,-3-2-4-16,0 1 0 0,3-1-4 0,-3 1 5 16,0-1-9-16,3 2-6 0,-2-3 1 0,0 0-7 15,2 1-16-15,0 0-46 0,-2-3-29 0,-1 1-37 16,4 2-50-16,-4-2-44 0,3-2-61 0,-4 0-294 15,1 0-623-15,3-2 275 0</inkml:trace>
  <inkml:trace contextRef="#ctx0" brushRef="#br0" timeOffset="94160.08">12029 11393 139 0,'0'0'209'0,"0"0"2"16,-4-7 2-16,4 7-3 0,0 0-4 0,0 0-10 16,0 0-17-16,0 0-3 0,0 0-16 0,0 0-12 15,0 0-10-15,0 0-12 0,0 0-8 0,0 0-8 16,11-8-7-16,-11 8-9 0,9 0 5 0,-9 0-21 15,13 2-8-15,-13-2-4 0,13 1-9 0,-5-1-1 16,0 1-13-16,4 0-2 0,-2-1-1 0,0 0-5 16,1 0-6-16,-4 1 0 0,1 1-10 0,-8-2-23 15,14 1-27-15,-9 1-28 0,-5-2-35 0,9 2-37 16,-9-2-45-16,5 3-37 0,-5-3-42 0,0 0-152 16,0 0-438-16,0 0 193 0</inkml:trace>
  <inkml:trace contextRef="#ctx0" brushRef="#br0" timeOffset="94380.87">12030 11511 45 0,'2'7'226'0,"-2"-7"-2"0,0 0 3 0,6 4-4 16,-6-4-3-16,6 6-9 0,-6-6-11 0,8 5-17 15,-2-2-14-15,0 0-14 0,-6-3-6 0,11 2-14 16,-4 0-8-16,1-2-14 0,0 3-12 0,-8-3-9 15,14 1-9-15,-7 1-10 0,1-1 0 0,1 0-19 16,-9-1-4-16,14 2-25 0,-6-4-30 0,-8 2-37 16,10 2-40-16,-5 1-47 0,-5-3-58 0,11 2-65 15,-11-2-159-15,6 2-444 0,-6-2 197 0</inkml:trace>
  <inkml:trace contextRef="#ctx0" brushRef="#br0" timeOffset="95537.74">12494 11453 73 0,'0'0'199'0,"0"0"-7"0,0 0-4 16,0 0-1-16,0 0-9 0,0 0-2 0,1 20-13 16,-1-20-8-16,3 9-17 0,-3-2-8 0,0-7-9 15,2 11-8-15,-1-2-8 0,1-1-4 0,0-1-14 16,1-1-9-16,-3 4-6 0,2-3-4 0,0 2-11 16,-2-1-5-16,1-1-3 0,0 0-1 0,-1-7-9 0,0 11 2 15,0-11 4-15,3 8-1 0,-3-8 3 16,0 0 0-16,0 0-11 0,0 0-4 0,0 0-5 15,0 0 0-15,0 0-5 0,0 0 0 0,0 0-5 0,-12-26-2 16,11 13 1-16,0-2-5 0,1-3 0 16,0 1 2-16,0 1-5 0,2 0 9 0,1-1-8 15,1 1 0-15,1 2-5 0,0 3 1 0,-1-1-2 16,0 3 0-16,2 1 0 0,0-1-4 0,1 4 2 0,0 2 1 16,-1-1-6-16,1 1 7 0,-7 3-4 0,14 2 4 15,-3 1-3-15,-2 3 4 0,1 1-1 0,-1 3 1 16,0 0 0-16,-1 2 0 0,1 1-2 0,-3 2 1 15,-1 0-4-15,-3 2 6 0,2-3 0 0,1 0-3 16,-2-3-1-16,-1 1 2 0,2 1-1 0,-3-3 2 16,3 0-2-16,-1-1-5 0,-1-3 5 0,-2-6-7 15,0 13-5-15,2-9-21 0,-2-4-23 0,1 9-30 16,-1-9-38-16,0 0-33 0,0 0-36 0,0 0-24 16,0 0-200-16,0 0-448 0,0 0 198 0</inkml:trace>
  <inkml:trace contextRef="#ctx0" brushRef="#br0" timeOffset="95959.48">12770 11468 60 0,'0'0'143'0,"0"0"1"0,0 0-8 0,13 8-1 16,-13-8-10-16,6 5 6 0,-6-5-4 0,10 2-5 15,-6 1-3-15,-4-3-4 0,13 3-3 0,-7-2-14 16,-6-1-2-16,14 2-8 0,-6-2-4 0,-8 0-4 0,15-5-9 15,-8 1-2-15,2 0-1 0,-3-3-2 0,2 4-5 16,-2-6-5-16,-2 3-6 0,-1 0-2 16,-1 1-2-16,1-5-1 0,-1 1-3 0,-2 3-3 15,0-4-5-15,0 10-1 0,-5-15-3 0,1 8-3 0,0 1-1 16,0 0-2-16,-4-1-4 0,3 2 3 0,5 5-2 16,-13-6 4-16,4 3-5 0,0 1 6 0,9 2 2 15,-17 2-1-15,8-2-2 0,0 4 2 16,2-2-3-16,0 3 3 0,-3 0-4 0,2 2-1 0,3-1 4 15,0-1-1-15,0 2 3 0,-1 2-4 0,2 0 3 16,-1 4 0-16,3-1 2 0,1 4 4 0,1 1-1 16,0-1 4-16,3-4-4 0,-1 4-4 0,2-2-5 15,-1-1 3-15,3-3-5 0,0 5-5 0,1-3-1 16,-2-3 4-16,4 0-4 0,0-2-4 0,0-1 0 16,0 2-3-16,1-5-4 0,-2 2-2 0,2-4-28 15,0-1-25-15,-1 3-26 0,-9-3-27 16,14-3-31-16,-6 2-30 0,-1-3-28 0,0 0-20 0,-2-3-31 15,0 3-156-15,1-6-433 0,-1 3 192 0</inkml:trace>
  <inkml:trace contextRef="#ctx0" brushRef="#br0" timeOffset="96484.05">12999 11396 94 0,'0'0'163'16,"0"0"0"-16,0 0-1 0,0 0-4 0,0 0-2 15,0 0 0-15,0 0-5 0,0 0 3 0,0 0-8 16,-7 22-5-16,10-12-10 0,-2-1-1 0,2 1-5 16,-2 1-7-16,3 0-5 0,1-1-11 0,-3 1-10 15,3 0-5-15,1 2-12 0,-1-3-5 0,0 0-7 0,1 0-6 16,2-1-7-16,0-2-2 0,-1 1-4 16,1-4-8-16,0 2 3 0,-1-5-6 0,1 2 1 15,-2-1-7-15,3-2-4 0,0-5 2 0,-9 5-4 16,13-7 1-16,-5 3-7 0,-2-5-3 0,-1-1 1 0,0 0 0 15,0-3 1-15,2-1-3 0,-5 2-1 16,1-5 1-16,-3 5 7 0,-1 0-11 0,1-6-4 16,-2 10 2-16,2-3-1 0,-1 3 1 0,-2 2-3 15,3 6 4-15,-5-11 0 0,5 11 0 0,-5-4-5 0,5 4 0 16,0 0-1-16,0 0 3 0,0 0-3 0,0 0 3 16,-10 16-4-16,9-10 4 0,1 3-1 0,1 2 1 15,2 0-4-15,-2 1 3 0,3 0 7 0,0 4-6 16,-1-5-3-16,5 0 8 0,-3 0-10 0,3-2-1 15,0 3 1-15,0-5 2 0,0 1 1 0,1-1 0 16,4-3 1-16,-4-1 2 0,1 0 1 16,-1-3 7-16,2-1 4 0,0-1-7 0,-2-2 3 15,-1-5 4-15,2 2-2 0,-4-2 4 0,0-3-1 0,2-2 10 16,-2-4-13-16,-1 1-5 0,-2-2 3 0,0 0-1 16,-1 0 2-16,-2 3-2 0,2-1-5 0,-5-3 0 15,2 4 1-15,-3 0 0 0,0 4-2 0,0-1 2 16,0 5-2-16,0 2-4 0,-2 1-2 0,2-1-6 15,4 6-20-15,-7-5-28 0,7 5-31 0,-7-3-38 16,7 3-48-16,0 0-64 0,0 0-258 0,0 0-534 16,0 0 237-16</inkml:trace>
  <inkml:trace contextRef="#ctx0" brushRef="#br0" timeOffset="96914.62">13833 11328 32 0,'0'0'215'0,"0"0"8"0,0 0-6 16,0 0 4-16,0 0-6 0,0 0 0 0,0 0-4 15,0 0-5-15,0 0-5 0,0 0-3 0,12 16-2 16,-12-10-21-16,1 5-2 0,-2 0-13 0,-1 0-13 15,1 0-16-15,-2 3-11 0,2 0-20 0,0 4-3 16,0-7-20-16,1 7-3 0,0-3 0 0,-3-3-10 0,3-2-3 16,-1-1-13-16,1-2-5 0,0-7-14 15,-3 11-19-15,3-11-29 0,2 8-27 0,-2-8-34 0,0 0-34 16,0 0-44-16,0 0-31 0,0 0-44 16,0 0-35-16,-9-27-203 0,7 13-511 0,-2-4 226 15</inkml:trace>
  <inkml:trace contextRef="#ctx0" brushRef="#br0" timeOffset="97098.98">13814 11087 114 0,'0'0'218'0,"0"-9"-6"16,0 9-5-16,-1-9-8 0,1 9-20 0,0 0-16 16,0 0-19-16,-2-10-7 0,2 10-20 0,0 0-12 15,0 0-11-15,0 0-10 0,0 0-11 0,0 0-24 16,0 0-33-16,0 0-35 0,0 0-26 0,17 11-34 15,-12-7-22-15,0 0-32 0,3 5-21 0,-2 0-110 16,1 0-285-16,-2 1 126 0</inkml:trace>
  <inkml:trace contextRef="#ctx0" brushRef="#br0" timeOffset="97419.31">13947 11274 42 0,'2'11'171'0,"1"0"7"0,0 2 2 0,-3 3 15 15,2-1 2-15,0 2 2 0,-2-4-4 0,1 3-9 16,-1-1-11-16,0 0-18 0,1-3-18 0,-2-1-11 15,3-4-5-15,-3 0-21 0,1-7-10 0,1 11-8 16,-1-11-7-16,3 6-4 0,-3-6-8 0,0 0-5 16,0 0-7-16,0 0-4 0,0 0-9 0,8-26-5 15,-3 16-6-15,-3-6-10 0,2-3-7 0,1 0-5 16,1-6-5-16,-2 7 2 0,4 1-1 0,-3 1 2 16,0 1-6-16,0 2 3 0,2 5-1 0,-2-1 1 15,0 3 0-15,-1 2 6 0,-4 4-7 0,6-3 1 16,-6 3 0-16,0 0 0 0,15 7 1 0,-11-1 2 15,0 3 2-15,0-1 8 0,0 3 3 0,3 2-2 16,-3 2 3-16,-1-1 8 0,1 3-5 0,-2-1 3 16,2 2-5-16,-2-2 8 0,3 0-14 0,-3-4 12 0,3 4-13 15,-1-3 1-15,-2 2-4 0,1-4 0 16,-2-1-20-16,2-2-26 0,-2 0-38 0,1-4-41 16,-2-4-43-16,0 0-47 0,5 5-261 0,-5-5-503 15,0 0 223-15</inkml:trace>
  <inkml:trace contextRef="#ctx0" brushRef="#br0" timeOffset="97709.54">14286 10947 112 0,'0'0'201'0,"0"0"-4"0,0 0-1 0,-4 31 1 0,2-16-5 15,0 1-12-15,2 1-3 0,0 3-3 0,0 6-11 16,0-1-2-16,2 2-8 0,0 2-7 0,0-3-5 16,0 1-9-16,-1-2-13 0,1 0-7 15,0 1-12-15,3-7-11 0,-3 6-10 0,2-5-6 0,-1-1-3 16,2 6-9-16,0-6-11 0,-1-2-4 0,0 0 1 16,1-1-5-16,0 0-6 0,-1-1-4 0,-1-5-10 15,0 1-20-15,1-3-29 0,-3-1-32 0,0-2-35 16,-1-5-41-16,3 9-41 0,-3-9-38 0,0 0-33 15,0 0-178-15,0 0-461 0,0 0 203 0</inkml:trace>
  <inkml:trace contextRef="#ctx0" brushRef="#br0" timeOffset="97939.84">14199 11364 197 0,'5'-9'231'0,"-5"9"5"0,0 0-6 0,7-7-7 0,-7 7 1 16,8-3-10-16,-3 1-6 0,2-1-2 0,-7 3-16 16,15-1-11-16,-4-4-17 0,-1 3-13 0,2 1-15 15,-2-1-14-15,4 1-11 0,-2-1-14 0,2 2-9 16,4 0-12-16,-6 0-5 0,1-1-6 0,4 2-8 16,-3-1-26-16,-1-1-32 0,1-1-40 0,-1 2-51 15,-2 0-60-15,2-3-58 0,-1 3-82 0,-1-2-154 16,1-4-484-16,-2 1 214 0</inkml:trace>
  <inkml:trace contextRef="#ctx0" brushRef="#br0" timeOffset="98473.21">14830 10987 98 0,'-9'-5'194'0,"9"5"-11"0,-8-6-5 0,2 5-6 16,6 1-7-16,-14-3-8 0,5 2-6 0,9 1-9 15,-15-2-6-15,7 2-6 0,-1-1-9 0,-1 2-6 16,-2 1-13-16,2 1-4 0,0-2-15 0,0 3-7 16,1-1 0-16,4 2-12 0,-2-2-9 0,3 0-3 15,-2 3-7-15,1-2-5 0,5-4-5 0,-7 7-3 16,7-7-1-16,-2 9-4 0,2-9-2 0,-1 10-1 16,1-10-4-16,2 13 2 0,-1-7-4 0,1 4 12 15,2 1 0-15,-2 1 3 0,2 3 9 0,1 1-3 16,-2 0 0-16,0-1 4 0,0 2 1 0,1 1 6 15,-3 1-3-15,-1 6-3 0,-1-4 2 0,2-2-2 16,-3 6-1-16,-1 0 9 0,-1 2 0 0,3-8 0 16,-4 6 3-16,0 0-5 0,2-7 10 0,2 0-15 15,0 2-2-15,-1-2-6 0,1 0-1 0,1-3-11 16,0-2 8-16,0-1-13 0,1-3 3 0,1 1-1 16,2-1-7-16,-2-2-2 0,2 0 3 0,0-2-2 15,-1 1-1-15,1-2-3 0,3 2 0 0,-1-3-8 16,4 1-19-16,-1-2-28 0,2 0-23 0,0-2-35 0,1 0-36 15,-2-4-50-15,2 0-42 0,3-5-39 16,-3 5-244-16,-1-4-555 0,3-3 246 0</inkml:trace>
  <inkml:trace contextRef="#ctx0" brushRef="#br0" timeOffset="98935.37">14937 11256 40 0,'0'0'203'0,"0"-13"-12"16,2 3-8-16,-1 2-4 0,2 0 5 16,0-1-2-16,2-1-6 0,0 4-5 0,2-3-8 0,-1 2-13 15,2 1-12-15,-2 1-7 0,2 0-16 0,1 2-13 16,-3 3-8-16,-6 0-10 0,14 0-3 0,-14 0-9 16,11 3-3-16,-11-3-3 0,6 9 0 0,-5-3-5 15,1 1-3-15,0 0 1 0,-2-7 0 0,-4 18 3 16,3-7-8-16,-3-1-2 0,-1-1-3 0,1 1-4 15,-1-1-1-15,0 1-4 0,-1-2-2 0,2 0-8 16,0 1-4-16,0-2-3 0,2-1-1 0,2-6 1 16,-4 13-1-16,4-8-6 0,0-5 2 0,0 11-2 15,0-11-2-15,2 10-3 0,1-5 9 0,-3-5-11 16,5 8 1-16,0-2-3 0,-1-1 1 0,2-2-4 16,-1 1 2-16,1 0-1 0,-6-4-2 0,7 9-1 15,-2-3 6-15,0-2-3 0,-2 2-1 0,-1 1-1 16,-2-7 11-16,0 16-8 0,0-5 10 0,-1-2 7 15,-3 2-7-15,-2-1 4 0,0-2 3 0,-5 4 6 16,4-3-5-16,-5 3-1 0,3-3 3 0,-5 2-3 16,4-5-10-16,-2 1 1 0,1-2-4 0,0 0 4 15,1-3-10-15,0 0 4 0,3-1-8 0,7-1-1 0,-12 0-17 16,12 0-22-16,-9-3-19 0,9 3-31 16,-5-9-27-16,5 9-35 0,0-8-38 0,0 8-27 15,8-15-31-15,-2 5-44 0,-1-1-151 0,2-3-481 16,2-1 213-16</inkml:trace>
  <inkml:trace contextRef="#ctx0" brushRef="#br0" timeOffset="99403.38">15079 10996 33 0,'0'-7'199'0,"0"7"-18"16,0 0-13-16,0 0-5 0,3-11 2 0,-3 11-3 15,4-4 0-15,-4 4-6 0,6-5-3 0,-6 5-7 0,11-3-10 16,-4 2-7-16,1-2-10 0,-2 0-10 0,5 0-4 16,-11 3-16-16,15-3-1 0,-8 3-12 0,3 0-11 15,1 2 3-15,-5-1-1 0,-6-1 0 16,13 6-1-16,-8-2-2 0,-1 2 6 0,2 1-1 0,1 4 2 16,-4-1 3-16,4 0 0 0,-5 2-3 0,-1 5 16 15,2 0-2-15,0 0-3 0,-2 1 1 0,0 1-5 16,-1 2 1-16,2-2-5 0,-2 0 2 0,2 1 5 15,-2-1-12-15,1 6-1 0,-1-7-6 0,0 0-10 16,3 0-2-16,-3-1 4 0,3 2-13 0,-3-2-7 16,2 4-10-16,-1-4 4 0,2 1-2 0,-2 0 5 15,2 1-12-15,-2 6 1 0,0-7-9 0,0 0 1 16,1 2 4-16,-1-1 2 0,-2-2-5 0,2 1 0 16,0-2-3-16,-3-7 2 0,0 4-6 0,0-1 1 15,-1-2 7-15,-2 1 1 0,3-6-7 0,-2 1-6 16,-4 0 5-16,2-1-7 0,-4-2 7 0,-1-3-7 15,2 0 3-15,-2-3-5 0,1 0-12 0,-1-2-5 16,0 0-19-16,2 0-9 0,0-1-11 0,3-2-10 16,-1 4-9-16,2-4-11 0,1 1-12 0,3 0-16 15,1 7-25-15,-6-10-27 0,6 10-36 0,2-9-30 16,-2 9-25-16,9-13-42 0,-5 8-184 0,5-1-526 16,-9 6 234-16</inkml:trace>
  <inkml:trace contextRef="#ctx0" brushRef="#br0" timeOffset="99625.43">15475 11382 134 0,'0'0'284'0,"0"0"-4"0,0 0-18 0,0 0-14 0,-1-13-16 16,1 13-10-16,1-7-20 0,-1 7-20 15,2-11-14-15,-2 11-12 0,1-12-18 0,0 5-12 16,2 1-15-16,-3 6-10 0,2-11-17 0,0 5-7 15,-2 6-21-15,1-8-27 0,-1 8-31 0,0 0-28 0,0 0-21 16,8-3-24-16,-8 3-24 0,0 0-28 0,0 0-29 16,4 17-23-16,-2-10-24 0,-2-7-159 15,1 17-392-15,-1-9 173 0</inkml:trace>
  <inkml:trace contextRef="#ctx0" brushRef="#br0" timeOffset="99799.31">15511 11651 122 0,'-2'11'226'0,"-2"-1"8"0,-1 1 4 16,1-1 7-16,0 0 5 0,-1 2-6 0,1-1-6 16,-2 2-17-16,-3-1-12 0,4-1-23 0,-2 2-20 15,2-4-11-15,-1 1-21 0,-1 1-14 0,2-1-14 16,1 1-18-16,1-3-20 0,-3 2-34 0,3-1-47 16,-3 0-49-16,0 0-78 0,2-4-70 0,0 4-267 15,1-3-516-15,-3 0 228 0</inkml:trace>
  <inkml:trace contextRef="#ctx0" brushRef="#br0" timeOffset="101731.95">9433 11981 126 0,'0'0'144'0,"0"0"-1"0,0 0 4 15,0 0-1-15,0 0-5 0,3 6-3 0,-3-6-3 16,0 0-8-16,0 0-5 0,0 0-10 16,0 0-5-16,0 0-12 0,0 0-6 0,0 0-9 15,0 0-7-15,0 0-2 0,0 0-2 0,0 0 3 0,0 0-4 16,8 3-3-16,-8-3-4 0,7 1 4 0,-7-1-14 16,9 0-4-16,-9 0 4 0,14 2-7 0,-1-2 1 15,-4 1-4-15,5-1-2 0,3-1-5 16,1-1-1-16,3 2-2 0,1 3-8 0,5-4 2 0,2 4-5 15,-2-5-3-15,-4 4 3 0,4-2-3 0,1 1-2 16,2 3-2-16,-2-2 2 0,0-2-5 0,1 3 0 16,-2-1-1-16,6 2-2 0,-3-1-2 15,2-2 4-15,-1 2-2 0,2 0 0 0,-3 3 1 0,-1-3 1 16,8 1-4-16,-4-2 1 0,-2 2-1 0,-1 0 9 16,1 1-12-16,-1-1 3 0,-1 0-5 0,1 0 3 15,3-1-4-15,-4 2 2 0,3-3 7 0,-1 1-6 16,3 1-2-16,1 0 2 0,-2-3 7 0,3-1 13 15,-2 2-5-15,2 1 2 0,5-5-6 0,8 1 6 16,-8-1-2-16,12 0 2 0,-1 1 6 0,0-4-9 16,-14 1 3-16,17 2-7 0,-3-4 2 0,2-1-3 15,-2 0 0-15,1-2 2 0,-2 3-5 0,-14 2 3 16,3 1-3-16,12-4-1 0,-13 2-2 0,0 4 2 16,13-2 1-16,-19 1-3 0,6 1 7 0,-3 2-9 15,-2-1 0-15,0 2 0 0,0-2 2 0,-3 2-1 16,3 0-5-16,-1 1 4 0,-1 0 1 0,1 1 0 15,-1 2-7-15,0-1 3 0,2-2 9 0,-1 3-8 16,-1-2-1-16,1-1 2 0,2 2-2 0,-2 1-2 16,0-2 1-16,0 0 4 0,3-1-3 0,1 1 3 15,-2 0-5-15,0-3 1 0,1 1-1 0,0 1 2 16,2-2 2-16,1-1-3 0,12 0 1 0,-13 0 0 16,11-1 1-16,2-2-1 0,-14 0 0 0,4 1 0 15,10-3 0-15,1 2 0 0,-12 0 0 0,11-1 3 16,-11 0 0-16,-3 0-8 0,14-1 4 0,-13 2 4 15,3-1-3-15,9-2 2 0,-13 3-2 0,17-1 9 0,-16 2 0 16,2-1-11-16,-1-3-2 0,-3 6 1 16,2-4 3-16,12 2 5 0,-13 1-8 0,3 1 0 15,-6-1 2-15,5 2 1 0,-3-4-4 0,-2 3 5 16,1 0-2-16,0-3 0 0,1 2 8 0,-3-1-10 0,2 2 4 16,-5-3-2-16,1 3 0 0,1 0 8 15,-1-3-10-15,1 2 4 0,-11 1-2 0,7 0 2 16,3 0-4-16,-1 0 8 0,0 1-5 0,-1 0-3 15,-1 1 0-15,-5-2 2 0,3 2 1 0,2 3 0 0,-7-3-3 16,8-2 4-16,0 3-3 0,-10-2-1 16,2-1 4-16,0 0-6 0,1 2 3 0,0 1 2 0,0-2 0 15,5 3 2-15,-7-2-1 0,0-1-2 16,-1 1 3-16,0 0-1 0,-1 2-4 0,0-4 2 0,0 0 0 16,0 3-2-16,-1-2 4 0,-2-1-2 0,2 0 1 15,1 2 0-15,-4 0 3 0,4 0-1 0,-4-1-2 16,-1 1-1-16,5-1 0 0,-6 0 1 0,2 0 0 15,-2 2-2-15,6-2 4 0,-5 0 1 16,5 0-3-16,-3 0 0 0,-2 1 1 0,5 0 1 0,0-2 1 16,-5 2-3-16,4 1-1 0,2-1 2 0,1 0-2 15,-1 1 1-15,-1-1-3 0,0 1 4 0,0-2-3 16,2 1 4-16,-1-2-2 0,-5 3 3 0,5-1-7 16,1-1 1-16,0 0 7 0,-1 2-4 0,1-1 0 15,0-2-1-15,0 1 2 0,-2 5-1 0,2-6 6 16,-1 5-6-16,1-5-3 0,-2 3 2 0,0-2-1 15,0 1 2-15,-5-2-2 0,1 0 3 0,-2 0-3 16,6 0 5-16,-6 0-4 0,2 0 10 0,-1 0-7 16,-1 0-1-16,0-2-2 0,-1 2-3 0,-2-3-1 15,4 2 7-15,-5 1-3 0,0-2 5 0,-8 2-7 16,15-3 6-16,-9 3-3 0,-6 0-2 16,11-3-2-16,-11 3 3 0,8-2-1 0,-8 2 3 0,0 0-2 15,12-1 1-15,-12 1-2 0,0 0-2 0,4-3 3 16,-4 3-4-16,0 0-8 0,0 0-8 0,0 0-13 15,0 0-9-15,0 0-18 0,0 0-25 0,0 0-33 16,0 0-52-16,0 0-47 0,0 0-232 0,0 0-487 16,0 0 216-16</inkml:trace>
  <inkml:trace contextRef="#ctx0" brushRef="#br0" timeOffset="166661.47">11548 5413 80 0,'-5'-7'162'15,"2"1"2"-15,3 6-1 0,-2-12 4 0,-1 8-2 16,3 4-2-16,-2-17-6 0,2 9-2 0,-4 2 14 16,4 6-7-16,-1-12-5 0,-1 5-3 0,2 7-5 0,-2-10-8 15,2 10-11-15,-3-10-12 0,3 10-6 0,-4-5-13 16,4 5-9-16,0 0-12 0,-9 0-5 15,9 0-6-15,0 0-7 0,-16 8-5 0,8-1-9 16,0 3-3-16,1 3-3 0,-3 1-5 0,3 3-4 0,-2-2-1 16,0 3-5-16,3 7-5 0,0-1 5 0,2-5-5 15,1 6-4-15,4-6-1 0,-1 0 2 16,4 0 4-16,3 6-11 0,5-1 4 0,-5-5-5 16,6-2-1-16,3 2 0 0,-2 1-3 0,1-5 0 15,2-4 2-15,5 6-1 0,-3-7-3 0,0-1 2 0,0-1-1 16,9-2-2-16,-8-3 4 0,11-1-8 0,-9-4 6 15,8-2-1-15,-1-4 3 0,-1-2 1 16,0-4-4-16,-2-1 0 0,1-5 3 0,-4-2-5 16,-1-2 3-16,-2-3-2 0,-2-2 1 0,0-3-3 15,-7-1 5-15,6-13-6 0,-8 13 1 0,1-13 4 0,-4 12-4 16,-3-1 5-16,-3 1-8 0,-1 3-2 0,-8-1 2 16,0 1 0-16,0 3 6 0,-4 2-6 15,2 4 3-15,0 4 0 0,0 5-3 0,-3 0 4 0,-3 5 0 16,1 3-2-16,-5 2 0 0,2 5 4 0,-1 2 1 15,-7 7 5-15,-1 2-5 0,1 2 6 0,0 1-9 16,4 0-1-16,2 0 3 0,0 2-3 0,2 4-7 16,2-1-9-16,0 0-18 0,1 3-20 15,2 1-22-15,2-1-19 0,2 0-20 0,-3 3-24 0,6-2-23 16,3 2-20-16,2-2-28 0,4 0-38 0,-4-1-152 16,4 1-433-16,0-5 192 0</inkml:trace>
  <inkml:trace contextRef="#ctx0" brushRef="#br0" timeOffset="167393.17">12530 5436 117 0,'0'0'173'0,"0"0"-4"15,0 0-1-15,0 0-4 0,0 0-4 0,0 0-6 16,0 0-6-16,0 0-3 0,12-2-5 0,-3 0-3 16,-9 2-8-16,18 0-1 0,-6 0-3 0,1-3-4 15,7 2 2-15,0 1-7 0,9-2-5 0,0 1-4 16,-1-2-9-16,3 1-4 0,-1-1-6 0,0 3-10 16,-1-1-5-16,1-5 13 0,-1 5-6 0,2 1-10 15,-2-3-2-15,-2 1-9 0,-7 1 6 0,7-1-20 16,-6 2-7-16,-1 0 3 0,-2 0-7 0,1 0-4 15,-6-1-1-15,1 4-12 0,-3-3-17 0,0 0-8 16,1 0-16-16,-5 1-17 0,-7-1-17 0,13 2-11 16,-13-2-21-16,7 3-19 0,-7-3-24 0,4 5-30 15,-4-5-21-15,0 0-31 0,3 6-45 0,-3-6-136 16,0 0-429-16,0 0 190 0</inkml:trace>
  <inkml:trace contextRef="#ctx0" brushRef="#br0" timeOffset="168293.21">13835 5171 103 0,'2'-11'164'0,"0"5"-3"0,2-1-11 16,-2-1-13-16,0-2-9 0,-2 4-9 0,3-4-9 15,-3 0-9-15,0 0-8 0,0 10-8 0,-4-12-1 16,3 5-9-16,-5 3-5 0,6 4-9 0,-7-6-6 16,7 6-6-16,-9-3-8 0,9 3 1 0,0 0-7 15,-18 9-1-15,12-6-3 0,1 6 1 0,-2-1-2 0,3 2 5 16,-2 0 6-16,2 5 1 0,-1 2 5 0,2 1 2 16,1 1 4-16,-1 5 7 0,2-5-4 15,-2 7 0-15,2-1-3 0,1 5-1 0,0-5-2 16,1-1-2-16,2 2-4 0,-3-1-3 0,-3-5-5 15,6-1-5-15,-2 6 0 0,-2-6-1 0,1-2-5 0,0 2 0 16,-1-1-4-16,1-1-3 0,-2-1 1 0,1-5-5 16,0-4 6-16,1 4-9 0,-1-2 3 15,-1-3-8-15,2-6-9 0,-1 13-10 0,1-13-10 16,-1 9-25-16,1-9-27 0,-6 4-31 0,6-4-37 16,0 0-29-16,0 0-21 0,0 0-181 0,-16-3-405 0,16 3 179 15</inkml:trace>
  <inkml:trace contextRef="#ctx0" brushRef="#br0" timeOffset="168559.57">13627 5551 5 0,'2'-1'180'0,"-2"1"-5"16,0 0 0-16,5-7-4 0,-5 7 2 0,7-4-16 15,-7 4-7-15,10-4-9 0,-10 4-12 0,11-4-3 16,-5 2-11-16,-6 2-2 0,12-1-14 0,-2-1-6 0,-4-1-8 16,-6 3-8-16,15 0-8 0,-7-1-1 15,-8 1-12-15,17-2-4 0,-7 0-7 0,-1 1-2 16,1 0-6-16,-1-1-6 0,3 1-10 0,-3-2-25 16,1-1-22-16,-1 0-33 0,1 0-31 0,-1-1-40 0,3 1-28 15,-5-1-41-15,-2 1-121 0,-5 4-347 16,12-6 153-16</inkml:trace>
  <inkml:trace contextRef="#ctx0" brushRef="#br0" timeOffset="168993.34">14058 5511 96 0,'0'0'223'0,"1"-9"-10"0,-1 9-8 0,0-10-16 16,0 10-12-16,0-10-14 0,2 3-7 0,-2 7-13 15,0-11-13-15,0 11-10 0,0-9-7 0,0 9-9 0,1-8-9 16,-1 8-9-16,0 0-10 0,0 0-6 15,0 0-6-15,-1-11-7 0,1 11-1 0,0 0-7 16,0 0-3-16,0 0-5 0,0 0-1 0,0 0-4 16,9 19-3-16,-9-19 1 0,1 16-1 0,1-7 0 15,0 1-3-15,0-1-2 0,0 2 2 0,-1 1-6 0,3 0-2 16,-3-3-1-16,3 2 0 0,-4 2-3 16,2-2-2-16,0-3-1 0,-1 1-2 0,0-2-1 15,-1 0-1-15,3-2 0 0,-3-5-4 0,1 13 3 16,2-9-7-16,-3-4-7 0,-2 11-10 0,2-11-16 0,-2 8-18 15,2-8-20-15,-3 6-22 0,3-6-19 16,-5 5-18-16,5-5-22 0,0 0-20 0,-11 3-20 16,11-3-25-16,-13 3-113 0,5-3-355 0,-2 1 157 15</inkml:trace>
  <inkml:trace contextRef="#ctx0" brushRef="#br0" timeOffset="169177.04">13976 5693 101 0,'-5'7'121'0,"5"-7"4"16,0 0 5-16,0 0 8 0,0 0 1 0,0 0 2 15,0 0-3-15,10 9-6 0,-10-9-1 16,8 1-8-16,-8-1-6 0,10 0-8 0,-10 0-8 16,13 0-11-16,-13 0-9 0,13-1-7 0,-4 1-7 0,-2-2-8 15,-7 2-8-15,16-1-6 0,-9-1-6 16,-7 2-16-16,13 2-23 0,-6 1-22 0,-7-3-24 16,0 0-33-16,14 4-32 0,-10-3-36 0,-4-1-165 15,0 0-338-15,-2 11 150 0</inkml:trace>
  <inkml:trace contextRef="#ctx0" brushRef="#br0" timeOffset="169597.42">13714 6192 70 0,'0'0'169'0,"0"0"2"16,0 0-4-16,0 0-7 0,0 0-5 0,7-39-9 15,-6 30-8-15,3-1-8 0,-2-1-8 16,1 2-14-16,-2-1-11 0,2 0-10 0,-3 10-7 16,1-16-8-16,-1 16-7 0,-4-11-6 0,4 11-6 15,-2-10-5-15,2 10-3 0,-9-3-5 0,9 3-4 0,0 0-6 16,0 0-1-16,-23 7-3 0,23-7-3 0,-16 13-1 15,9-6-5-15,-1 3 0 0,3 1 2 0,0 1-1 16,0-2-1-16,0 8 4 0,3 0 12 16,1 0-3-16,-5 6 3 0,6-4 10 0,3 5 1 15,-1-1-3-15,0-4 1 0,2 5-2 0,0-1-2 0,1-7 0 16,-1 3-5-16,-2-4-2 0,2 4-3 0,-1-1-6 16,-1-4 2-16,1-3-6 0,0 1-1 0,-2-1 0 15,1-2 0-15,0 1-10 0,-2-2-11 16,0 0-14-16,0-9-20 0,0 13-26 0,0-13-31 15,-7 11-31-15,2-5-24 0,5-6-32 0,0 0-49 0,-19 1-127 16,19-1-388-16,-19-1 173 0</inkml:trace>
  <inkml:trace contextRef="#ctx0" brushRef="#br0" timeOffset="169792.63">13438 6540 16 0,'0'0'206'0,"0"0"5"0,0 0-6 0,0 0-4 15,27-21-6-15,-15 15-10 0,-2 2-8 16,1-6-12-16,3 0-10 0,2 0-16 0,-1 1-15 16,0 0-15-16,5 1-8 0,-3 0-13 0,0 2-13 0,-2 2-20 15,1-2-20-15,-2 3-24 0,-1 1-26 0,-3 0-30 16,5-1-30-16,-4 2-25 0,4 1-25 0,-15 0-22 16,20-1-13-16,-11 2-138 0,-3 0-322 0,-6-1 142 15</inkml:trace>
  <inkml:trace contextRef="#ctx0" brushRef="#br0" timeOffset="170093.39">13811 6447 121 0,'0'0'133'0,"13"-5"14"0,-13 5-3 0,0 0 0 15,11-3-3-15,-7-1-5 0,3 3-8 0,-7 1-6 16,10-6-4-16,-3 4-10 0,4-2-5 0,-5 0-8 16,1 2-5-16,1 0-5 0,-1-1-6 0,-7 3-6 15,10 0 7-15,-10 0-10 0,9 3 3 0,-9-3-8 16,4 8-3-16,-2-2-2 0,-2-6 2 0,-2 19-11 15,0-7 2-15,-3-1-3 0,-2 4 0 16,-1 0-4-16,1-2 5 0,0 3-2 0,2-4 0 0,0 0 0 16,1-1-2-16,-2-2-5 0,2 2-3 0,2-3-1 15,0 2-6-15,1-5-3 0,1-5 0 0,0 13-2 16,3-8 1-16,-3-5-6 0,5 9-2 16,-2-7-3-16,-3-2 2 0,8 6-2 0,-4-4-4 15,-4-2-3-15,9 2-14 0,-4-1-15 0,-5-1-14 0,11 1-20 16,-11-1-22-16,0 0-25 0,16 2-19 0,-16-2-15 15,10 4-39-15,-10-4-47 0,0 0-178 0,6 5-431 16,-6-5 190-16</inkml:trace>
  <inkml:trace contextRef="#ctx0" brushRef="#br0" timeOffset="170498.94">13675 7006 67 0,'0'0'148'16,"0"0"-9"-16,0 0 3 0,0 0-12 0,0 0-11 16,0 0-9-16,0 0-3 0,-24-22-14 0,24 22-11 15,-7-7-4-15,7 7-8 0,0 0 2 0,-15-11-15 16,15 11-2-16,-12-5-5 0,12 5 1 0,0 0-5 15,-18 2-4-15,18-2 2 0,-16 9-1 0,11-4 8 16,-3 2 0-16,1 1 8 0,1 3 5 0,2 1 0 16,-2 4 5-16,3-5-2 0,-1 6 2 0,3 2-2 15,0 0 2-15,1 0-6 0,2 0 2 0,0 6 0 16,0-4 1-16,0 2-5 0,1 5 2 0,-1-7-3 16,2 4 8-16,-2-6-15 0,-2 6 3 0,1 2-5 15,1-9-8-15,-1 6-3 0,-1-4-2 0,0-2-7 16,-4 0-2-16,3-1-4 0,-2 0 1 0,2-1-2 15,1-16-4-15,-1 20-8 0,1-20-7 0,0 18-23 16,0-18-23-16,-2 12-25 0,2-12-40 0,0 0-54 16,0 0-46-16,0 0-61 0,0 0-146 0,0 0-447 15,0 0 198-15</inkml:trace>
  <inkml:trace contextRef="#ctx0" brushRef="#br0" timeOffset="170713.86">13414 7442 50 0,'0'0'229'0,"0"0"-18"0,0 0-13 15,0 0-14-15,36 2-8 0,-36-2-11 0,11-3-7 16,-11 3-10-16,17-9-8 0,-7 2-3 0,0 2-19 16,3 0-11-16,4 0-12 0,-1-2-5 0,0 1-16 15,0 1-17-15,-3 1-25 0,1 1-35 0,-1-1-38 16,0 1-35-16,-13 3-31 0,25-4-26 0,-11 2-18 15,-5 2-17-15,3-1-114 0,-12 1-305 0,0 0 135 16</inkml:trace>
  <inkml:trace contextRef="#ctx0" brushRef="#br0" timeOffset="171139.41">13740 7417 53 0,'0'0'149'0,"0"0"4"16,0 0-7-16,0 0-5 0,0 0 8 0,4 7 12 15,-4-7-4-15,0 0-2 0,0 0-3 0,0 0-6 16,0 0-5-16,16 1-17 0,-16-1-9 0,0 0-13 15,14-1-12-15,-7-1-9 0,-7 2-3 0,0 0-9 16,18-3-5-16,-11 1-10 0,-7 2-6 0,14 0-1 16,-14 0-4-16,12 3-9 0,-12-3 3 0,13 2-2 15,-13-2 0-15,9 5-2 0,-9-5-1 0,6 8 1 16,-6-8-3-16,1 11 1 0,-1-11 1 0,-1 15-1 16,1-15 5-16,-4 20 0 0,0-13 3 0,2 2-3 15,2-9 0-15,-8 16 0 0,5-10-7 0,3-6-2 16,-3 12 0-16,3-12-3 0,-4 11-5 0,4-11 1 15,0 0-5-15,-4 11-1 0,4-11 0 0,0 0-2 16,0 0 7-16,0 0-9 0,5 11-1 0,-5-11 2 16,0 0 2-16,6 7-6 0,-6-7 0 0,0 0-1 15,7 7 3-15,-7-7 0 0,4 7 4 0,-4-7 3 16,2 9 6-16,-2-9 3 0,2 12 0 0,-2-12 0 16,-2 12 3-16,2-12 9 0,-4 13-6 0,1-8 6 15,3-5 3-15,-9 17-8 0,2-13-1 0,1 5-4 16,-3-1-3-16,1-4-8 0,-1 2 6 0,2-1 4 15,-2 2-7-15,-1-3-2 0,10-4-1 0,-13 6-4 16,13-6-7-16,-15 1-9 0,15-1-7 0,-12-1-26 16,12 1-25-16,0 0-34 0,0 0-44 0,-22-6-50 15,22 6-51-15,0 0-47 0,-7-14-209 0,7 14-537 16,-2-12 237-16</inkml:trace>
  <inkml:trace contextRef="#ctx0" brushRef="#br0" timeOffset="179601.46">4057 5484 148 0,'0'0'147'0,"0"0"7"0,0 0 6 15,5 8-1-15,-5-8 0 0,2 8 2 0,0-2 6 16,-2-6-5-16,2 16-10 0,-2-4-10 0,0 1-10 16,2 1-10-16,-2 3-12 0,1 0-7 0,0 1-12 15,-1-1-9-15,0 1-9 0,0-2-8 0,-2-1-6 16,3-3-6-16,0 0-28 0,-2-4-22 0,1 0-34 15,0-8-36-15,0 0-39 0,2 15-40 0,-2-15-41 16,0 0-162-16,0 0-378 0,0 0 168 0</inkml:trace>
  <inkml:trace contextRef="#ctx0" brushRef="#br0" timeOffset="179804.69">4039 5347 8 0,'0'0'158'16,"-7"-7"-12"-16,7 7-8 0,-3-4-17 0,3 4-11 15,0 0-12-15,0 0-11 0,0 0-15 0,0 0 3 16,0 0-11-16,0 0-12 0,0 0-13 0,0 0-12 16,0 0-23-16,0 0-21 0,0 0-29 0,21 17-29 15,-16-11-103-15,-5-6-191 0,3 12 85 0</inkml:trace>
  <inkml:trace contextRef="#ctx0" brushRef="#br0" timeOffset="180147.84">4149 5592 114 0,'1'8'154'0,"0"2"1"16,2-3 2-16,-2 1-3 0,0 1-7 0,1-3-4 15,0 3-14-15,-2-9-8 0,2 11-12 0,-2-11-9 16,0 10-9-16,0-10-10 0,1 8-5 0,-1-8-8 15,0 0-5-15,0 0-5 0,0 0-4 0,0 0-4 16,0 0-3-16,0 0-10 0,0 0-2 0,0 0-2 16,9-19-3-16,-8 8-7 0,1-1-3 0,1-2-6 15,2-3-7-15,2 3-8 0,-2-2-2 0,5 1-4 16,-4 2 3-16,2 0-2 0,0 1 0 0,-1 4 7 16,2-1-8-16,-4 3 2 0,1 2-3 0,-1 0 2 15,2 3 0-15,-7 1 4 0,0 0 2 0,16 8 4 16,-11-2 5-16,-1 4 3 0,-2 4 5 0,3 0-3 15,-2 3 0-15,-2 2 4 0,-1-2-6 0,3 1-2 16,-3 0 0-16,2-1 0 0,1-1-1 0,-1-4-2 16,1 1-6-16,-2-4-7 0,2 0-17 0,-1-2-20 15,2-2-13-15,-4-5-29 0,8 4-35 0,-8-4-36 16,0 0-156-16,14-13-337 0,-8 0 149 0</inkml:trace>
  <inkml:trace contextRef="#ctx0" brushRef="#br0" timeOffset="180400.4">4467 5276 26 0,'0'0'180'0,"-3"16"-10"16,3-6-9-16,-2 2-6 0,7 1-9 0,-5 3-7 15,3 4-5-15,-1-2-7 0,1 2-8 0,3 2-12 16,-2 3-6-16,1-6-11 0,0 7-8 0,0-1-11 15,-2-5-6-15,1-2-4 0,1 1-5 0,-2-2-8 16,0 1-3-16,1-7-7 0,0 4-2 0,-3-2-10 16,2-3-14-16,-3-1-14 0,1 1-18 15,-1-4-22-15,0-6-35 0,1 11-19 0,-1-11-46 0,0 0-38 16,-5 8-93-16,5-8-296 0,-10 0 131 0</inkml:trace>
  <inkml:trace contextRef="#ctx0" brushRef="#br0" timeOffset="180597.83">4384 5545 71 0,'0'0'138'16,"0"0"-7"-16,0 0-4 0,0 0-5 0,0 0-5 0,0 0 1 16,0 0-10-16,0 0-11 0,26-4-3 0,-19 3-9 15,2-1-9-15,3-1-13 0,2 2-2 0,-2-2-5 16,2 0-5-16,1 3-4 0,1-4-19 0,-2 2-26 15,-1 2-25-15,1-1-39 0,-2-2-41 0,-1 3-131 16,-2 2-254-16,-1-2 112 0</inkml:trace>
  <inkml:trace contextRef="#ctx0" brushRef="#br0" timeOffset="181152.87">5047 5498 83 0,'-6'-12'192'0,"6"12"-6"0,-8-11-2 0,3 7-4 0,0 0-12 16,0-2-9-16,5 6-10 0,-12-7-11 0,3 5-5 15,0 0-10-15,2 0-11 0,7 2-6 0,-18 2-15 16,8 2-1-16,2-1-11 0,-2 3-6 16,1 2-7-16,1 0-7 0,0 5-1 0,1-1-7 0,-1 2-5 15,3 3-2-15,0-1-3 0,2 0-2 0,1 2-7 16,2-1 0-16,2-2-5 0,1 2-1 0,0-5 0 16,8 1-4-16,-8-4-2 0,5 1 0 0,1-2-3 15,0-2 1-15,-1 0-5 0,6-4 1 0,-4 1-1 16,3-3 2-16,-3 0-6 0,2-5 4 0,0 0-1 15,-4 0-1-15,3-4-1 0,2-2 0 0,-6 2-3 16,2-7 3-16,-3 4-6 0,3-2 1 0,-6 2 1 16,2-4-2-16,-3 5 1 0,0 0-1 0,-1-3-2 15,-2 2 1-15,-1 3 0 0,1-1-2 0,-1 2 1 16,2-2 3-16,0 10-5 0,-2-8 4 0,2 8 1 16,0 0 3-16,-2-10-2 0,2 10 1 15,0 0 0-15,0 0 4 0,0 0-5 0,0 0 5 0,0 0 1 16,0 0 0-16,7 20-1 0,-4-12 2 0,0 1-3 15,0 0 2-15,4 0-3 0,-2 1-3 0,1-2 1 16,1 2 0-16,0-1-1 0,1-1 0 0,-2 0-8 16,5 0-8-16,-5-1-16 0,3-2-18 0,-4 1-22 15,1-3-25-15,2 2-31 0,0-2-32 0,-1-2-28 16,-7-1-31-16,13 0-177 0,-13 0-422 0,13-3 187 16</inkml:trace>
  <inkml:trace contextRef="#ctx0" brushRef="#br0" timeOffset="181365.45">5399 5482 5 0,'0'0'170'0,"8"-1"-2"16,-8 1-10-16,0 0-3 0,10-1-1 0,-10 1-12 16,9 2 0-16,-9-2-15 0,13 3-5 0,-6-2-10 15,2-1-13-15,0 3-8 0,0-2-13 0,1 1-5 16,-4 1-9-16,6-2-7 0,-4 0-9 0,-2 1-20 15,0 1-19-15,-6-3-29 0,13 2-20 0,-9 0-10 16,-4-2-29-16,0 0-22 0,8 4-26 0,-8-4-138 16,0 0-285-16,0 0 126 0</inkml:trace>
  <inkml:trace contextRef="#ctx0" brushRef="#br0" timeOffset="181548.91">5413 5617 36 0,'0'0'181'0,"0"0"9"0,0 0 6 0,6 11 0 16,-6-11-7-16,7 3-4 0,-2 0-13 0,1-1-15 16,-6-2-14-16,13 5-10 0,-5-3-14 0,0-2-11 15,1 4-7-15,3-2-14 0,-2 1-6 0,0-2-12 16,2 0-20-16,-2 1-34 0,0 1-36 0,-1-2-34 16,-9-1-61-16,18 3-49 0,-13-2-177 15,-5-1-370-15,0 0 164 0</inkml:trace>
  <inkml:trace contextRef="#ctx0" brushRef="#br0" timeOffset="182567.95">6425 5486 74 0,'0'0'193'0,"-14"3"-7"0,5-1-9 0,1 2-6 0,-1 3-5 16,-1 0-10-16,2 1-10 0,-2 1-8 15,-3 3-5-15,3 3-9 0,-1-1-6 0,2 1-6 16,0 0-8-16,1 1-8 0,2 3-22 0,1 1-12 16,1-1-5-16,2 1-4 0,1-1-1 0,5 7-3 0,2-3-2 15,2-4-7-15,5 3 4 0,-3-5-3 0,8 2-4 16,-3-5-2-16,2-1 0 0,7-1-6 15,-5-2 5-15,10-4 1 0,-9-5 0 0,9-1-5 16,2-1-1-16,-2-5 2 0,-1-3 0 0,1-1 2 16,-3-3-1-16,-4-5-3 0,1-1 1 0,-2-1 0 15,-3-9 1-15,-1 7-2 0,-2-3-4 0,-2-3-4 16,-1-1 0-16,-3 0-5 0,-4-3-1 0,-2 0 0 16,-3 1-1-16,-4 2-3 0,-4 1 2 0,-3 1-7 15,-3 3 3-15,0-1-2 0,-4 1 3 0,-2 5 2 16,0 1-4-16,2 8 1 0,0 1 3 0,-1 0-1 15,1 3 7-15,-1 2 1 0,0 3 0 0,1 2-5 0,-1 3-2 16,2 1 5-16,1 3-4 0,4-1-4 16,-2 4 2-16,1 0-7 0,2 3 3 0,-3 1-3 15,6 1 1-15,0-1 0 0,1 3-7 0,2-1-13 16,3 2-12-16,2 7-13 0,-1-6-16 0,2 5-15 16,3-6-18-16,2 6-23 0,1-1-18 0,-1-5-18 15,3-2-28-15,4 0-6 0,0-2-13 0,3 6-24 16,-3-7-134-16,-1 0-383 0,4-1 169 0</inkml:trace>
  <inkml:trace contextRef="#ctx0" brushRef="#br0" timeOffset="182782.31">6934 5829 88 0,'0'0'222'0,"0"0"-1"15,0 0-3-15,0 0-8 0,8-7-9 0,-8 7-20 0,0-7-15 16,0 7-14-16,0-11-16 0,0 11-16 0,0-11-8 16,0 11-14-16,-2-12-13 0,-1 6-29 15,3 6-25-15,-2-11-36 0,1 6-35 0,1 5-36 16,0 0-34-16,1-15-33 0,-1 15-32 0,4-6-117 16,-4 6-315-16,6-3 139 0</inkml:trace>
  <inkml:trace contextRef="#ctx0" brushRef="#br0" timeOffset="183235.27">7327 5414 34 0,'0'-11'250'0,"0"11"-8"0,1-8-10 15,-1 8-13-15,0 0-14 0,0-13-11 0,0 13-14 16,3-11-11-16,1 5-17 0,-2 0-9 0,-2-2-9 0,5-2-11 16,0 0-10-16,2 1-14 0,-1-2-8 15,1 0-6-15,0-4-11 0,-2 0-7 0,3 4-7 16,-5-1-2-16,2-1-8 0,0-3-1 0,-5-1-12 16,4-2 4-16,-4 3-8 0,-2-2-1 0,0 4-8 15,0 2 7-15,-2-1-4 0,1 4-9 0,-1-1-4 0,-2 4-2 16,1 0-2-16,-3 4-4 0,0 0 2 15,8 2-2-15,-18 5-3 0,7 0 1 0,-1 1 0 16,-2 5 1-16,4 1-1 0,1 3 0 0,-5 7-3 16,5 2 1-16,0 1-1 0,3 2 2 0,1 4 3 15,1 0 9-15,1 0-12 0,3-1 4 0,0 5-2 16,3-3 3-16,1-4 1 0,0 3-3 0,2 0 0 0,0-3 0 16,-2 2-1-16,1-3-2 0,6-1 3 15,-6-1 0-15,-2-6-4 0,5 5 1 0,-4-6-1 16,0-1-2-16,1-5-10 0,-1 0-14 0,0-1-22 15,-2-2-18-15,2 1-22 0,-4-4-21 0,0-6-26 0,0 0-41 16,-5 15-43-16,5-15-34 0,-9 2-140 0,9-2-421 16,-14 0 187-16</inkml:trace>
  <inkml:trace contextRef="#ctx0" brushRef="#br0" timeOffset="183844.98">7198 5742 109 0,'-4'-6'189'0,"4"6"-11"0,0 0-8 0,0 0 0 15,4-14-9-15,-4 14-3 0,7-12-11 0,-2 5-2 16,4-3-12-16,-2 3-10 0,2-1-8 0,1 1-17 16,4-4-5-16,-1 5-7 0,4-2-12 0,-2-2-8 15,0 4-6-15,3 1-4 0,-4 1-13 0,-1 0-11 16,4-2-10-16,-6 4-12 0,3-1-7 0,-2 0-10 16,1 2-14-16,-1-1-8 0,-12 2 1 0,22-2-6 15,-10 2 1-15,-2-1 3 0,-10 1 3 0,17-5 3 16,-11 4 5-16,-6 1-4 0,11-5 9 0,-3 3 7 15,-8 2 16-15,8-6 2 0,-3 1 8 0,-3 1 10 0,-2 4-5 16,6-10 13-16,-6 10 0 0,0-11 3 0,0 11-1 16,-2-14-4-16,2 14-1 0,-4-13 7 15,4 7 2-15,0 6 3 0,-6-10 0 0,6 10 6 16,-3-10 5-16,3 10 1 0,0 0-3 0,-2-11-7 16,2 11-5-16,0 0-1 0,0 0-4 0,0 0 0 0,0 0 1 15,2 27-2-15,5-10 5 0,-5 2-2 0,2-2-3 16,6 7 0-16,-7-1-2 0,7 1-3 15,-3-6-3-15,-3 1-3 0,1 0-2 0,2-1-1 16,-3 1-4-16,-4-5 0 0,5 4-4 0,-4-6 1 16,-1 0-1-16,5 0 1 0,-3-4-9 0,-2-1 6 0,0 0-5 15,0-7 1-15,0 11-3 0,0-11-7 0,-4 7-11 16,4-7-12-16,-9 2-12 0,9-2-7 0,0 0-13 16,-22-2-6-16,13 0-12 0,2 0-11 15,-1-2-14-15,8 4-2 0,-17-7-2 0,7 3 7 16,5 2 6-16,-3-2 10 0,-2 3 8 0,10 1 4 0,-15 0 9 15,15 0 10-15,-12 0 10 0,12 0 4 0,-7 4 7 16,7-4 11-16,-7 3 7 0,7-3 11 0,-3 6 1 16,3-6 10-16,0 0 5 0,0 0 3 15,7 11 11-15,-7-11 6 0,14 2 3 0,-3-2 6 16,-3 0 3-16,3 2 2 0,0-4-6 0,2 2 2 0,0 2-4 16,6-4-4-16,-6 2-2 0,7-1-1 15,-7 1-5-15,0 3 0 0,-1-2-5 0,4-1-2 0,-5 1-5 16,0 0-10-16,3-1-23 0,-3 0-31 15,-2 2-40-15,-9-2-48 0,16 0-63 0,-16 0-220 16,11-3-450-16,-11 3 200 0</inkml:trace>
  <inkml:trace contextRef="#ctx0" brushRef="#br0" timeOffset="184282.23">8082 5547 8 0,'0'0'222'0,"-7"-9"-16"0,7 9-17 15,-3-9-17-15,3 9-12 0,-6-7-18 16,6 7-12-16,-3-6-14 0,3 6-6 0,-4-6-11 15,4 6-11-15,0 0-8 0,0 0-9 0,-7-1-5 16,7 1-5-16,0 0-5 0,0 0-2 0,0 0-3 16,0 0-1-16,0 0 4 0,0 0 2 0,0 0 4 0,0 0 3 15,0 0 2-15,0 0-4 0,0 0 5 16,0 0 0-16,0 0-2 0,-3 15 0 0,3-15 1 16,0 0-3-16,0 0-4 0,0 0-6 0,0 0-2 15,0 0-6-15,0 0 1 0,0 0-5 0,0 0 3 16,0 0-15-16,0 0 0 0,0 0-4 0,0 0 2 0,0 0-7 15,0 0-2-15,0 0-1 0,0 0 1 16,0 0-3-16,0 0-2 0,0 0-3 0,0 0 1 0,0 0-4 16,0 0 0-16,0 0 1 0,0 0-6 15,0 0-13-15,0 0-13 0,0 0-30 0,0 0-32 16,0 0-46-16,0 0-60 0,0 0-56 0,0 0-201 16,0 0-486-16,0 0 215 0</inkml:trace>
  <inkml:trace contextRef="#ctx0" brushRef="#br0" timeOffset="184579.55">8082 5836 78 0,'8'0'234'0,"-8"0"2"0,0 0-5 0,0 0 2 0,0 0-3 16,0 0-1-16,0 0-10 0,0 0-10 0,0 0-6 16,2 9-19-16,-2-9 0 0,-2 9-23 0,2-2-8 15,0 2-17-15,0 3-10 0,-2 0-10 16,0 4-9-16,0 1-14 0,-3-1-8 0,1 2-10 16,3 0-9-16,-1 0 3 0,-2 1-17 0,2-1-19 0,-1-2-18 15,-1 0-27-15,1-5-39 0,-1 1-44 16,1-3-57-16,3-9-61 0,-13 17-94 0,7-14-182 15,0 2-528-15,6-5 235 0</inkml:trace>
  <inkml:trace contextRef="#ctx0" brushRef="#br0" timeOffset="199126.86">18712 5414 178 0,'0'0'193'16,"0"0"3"-16,0 0-2 0,0 0-8 0,0 0-4 16,0 0-13-16,0 0-9 0,0 0-8 0,0 0-3 15,-6-4-13-15,6 4-10 0,0 0-9 0,0 0-2 16,0 0-12-16,0 0-8 0,-6 18-4 0,5-10-4 15,-2 1-8-15,2 3 1 0,-3-2-11 0,-3 8-1 16,2-3-8-16,0 1-2 0,-1 2-7 0,1-2-9 16,-3-2-1-16,2-2 9 0,2 0-15 0,0-3-9 15,2-2 0-15,0-1-5 0,2-6 1 0,-4 12 1 16,4-12-7-16,0 0-2 0,-1 5 11 0,1-5-11 16,0 0-4-16,9-21-1 0,-1 6-4 0,1-3 0 15,1-8-3-15,3 0-2 0,-2-3-5 0,3 4-4 16,-2 0 9-16,-1 0-12 0,-1 8 1 0,-2 1 4 15,-2-2 0-15,0 6 2 0,-1 4-1 0,0-2 16 16,-3 6-5-16,1-1-1 0,-3 5-1 0,6-5-3 16,-6 5 1-16,0 0 4 0,5 13-5 0,-5-3 3 15,0 0-5-15,-1 6 12 0,-1 1-5 0,-1 1-1 16,2-1-2-16,-2 1 2 0,2-2 0 0,-2 1 4 16,3-1-7-16,-1-6-3 0,1 0 4 0,0-3-2 15,0-7-3-15,1 11-3 0,1-5 3 0,-2-6 3 16,6 1 0-16,-6-1-2 0,0 0 3 0,15-14-5 15,-3 2-5-15,-3-6-4 0,2 2-2 0,2-5-3 16,-3 3 0-16,1-7-1 0,-1 9 0 0,-1-1 5 16,0 2-1-16,0-1 3 0,-6 5-1 0,3 4-1 15,-3 1 2-15,1 0-2 0,0 0 3 0,-4 6-2 16,0 0 2-16,0 0 2 0,0 0-1 0,0 0 5 16,0 0 0-16,6 20 2 0,-6-9-1 0,-1 0 0 15,-3 0 3-15,3 1 1 0,1 0-3 0,0-2 0 16,1 1 2-16,-1 0-3 0,2 0-5 0,1-3-13 15,2 1-16-15,-2-3-23 0,0 0-19 0,1-2-23 16,2-1-18-16,-1 1-14 0,-5-4-23 0,17-2-16 16,-8 0-7-16,3 1-2 0,-1-4-4 0,-2 4-101 15,-1-2-311-15,-1 1 138 0</inkml:trace>
  <inkml:trace contextRef="#ctx0" brushRef="#br0" timeOffset="199963.14">19090 5432 121 0,'0'0'118'0,"5"-4"0"0,-5 4-3 15,0 0 7-15,0 0-1 0,2-8 0 0,-2 8 0 0,0 0-8 16,0 0-4-16,0 0-1 0,0 0-8 0,-2-11-5 16,2 11-4-16,0 0 0 0,0 0-4 15,0 0-5-15,0 0-6 0,-4-9-8 0,4 9-4 16,0 0-3-16,0 0-8 0,0 0-7 0,0 0-5 16,0 0-5-16,0 0-3 0,0 0-4 0,0 0-5 0,0 0-1 15,0 0 1-15,0 0-4 0,0 0-2 0,0 0-4 16,0 0-2-16,0 0 1 0,0 0 0 15,0 0-5-15,0 0 0 0,0 0 2 0,9 22 5 16,-9-22-4-16,4 4-8 0,-4-4-1 0,7 3 1 0,-7-3 0 16,12 3 0-16,-12-3 2 0,10 2 0 0,-1-4 1 15,-9 2 0-15,17-4 1 0,-11 2-1 16,2-1 3-16,-3 0 3 0,2 0-5 0,1-1 2 0,-2 0 1 16,0-2 4-16,-1 1-5 0,-1-1 5 15,-4 6 1-15,3-10-1 0,-3 10 2 0,2-9-2 0,-2 9-1 16,-3-9 3-16,3 9-1 0,-6-8 0 0,6 8-7 15,-13-2-2-15,13 2 0 0,-17 1-1 0,6 0 2 16,1 3-2-16,-1 2 0 0,4-1 1 0,-3 0-3 16,1 1-1-16,2 2 3 0,2 2-4 15,-1-1 0-15,2-1 5 0,1 3-6 0,2-3 2 0,2 3 1 16,2-2 1-16,-3 1-2 0,4 1-1 16,2-3-1-16,0 2 4 0,1-2-3 0,1-1 1 15,-3-1-3-15,2-2-1 0,4 0 1 0,-2 0 4 16,1-3-1-16,-5 1 2 0,-5-2-4 0,16-7 1 0,-5 3 1 15,-2-2-5-15,3-5 2 0,-2-3-4 0,1-1 1 16,-2 0-3-16,2-8-5 0,-1-3-4 0,-2 1-1 16,1-1-3-16,-3 3 1 0,1-2-1 0,-1-1 3 15,-3 7 3-15,3-6 0 0,-3 0 2 0,0 7 0 16,0-1 2-16,0 3 2 0,0 1 2 0,0 3 7 16,0-1 4-16,-1 6 4 0,0 0 9 0,0 1-2 15,-2 6 0-15,1-11-1 0,-1 11-3 0,4-4-2 16,-4 4-2-16,0 0 2 0,0 0 4 0,6 16-1 15,-4-4 5-15,-4 6 1 0,2 0 5 16,-1 8 5-16,1 0-2 0,-1 5 2 0,1 1 7 0,-1-1-6 16,-2 2-2-16,3 0-4 0,0 0-3 0,0-4 0 15,0-2-2-15,0-1-3 0,0-6 1 0,-1-2-1 16,1-1-5-16,0-4 2 0,0-4-3 0,-3 1 3 16,6-4-4-16,-3-6-1 0,-3 10 0 0,3-10-4 15,-2 4-4-15,2-4-19 0,-7 3-18 0,7-3-9 16,0 0-13-16,-19-11-16 0,8 5-20 0,-1-7-15 15,-2-1-11-15,3-2 7 0,2 0 4 0,-3 0 16 16,3 0 8-16,1 2 24 0,3 3 12 0,-1 3 18 16,1 1 13-16,2 1 12 0,1 0 5 0,2 6 0 15,0 0 3-15,-4-6 6 0,4 6 12 0,0 0 5 16,0 0 6-16,0 0 1 0,0 0 0 0,27 11 0 16,-18-9-3-16,1 4-1 0,3-3-4 0,1 2-2 15,2-5-1-15,2 5-2 0,1-1-4 0,1-2-26 16,-4 0-36-16,4-4-41 0,0 4-6 0,3-4-3 15,5-3-63-15,-1-3-166 0,-5 2-353 0,1-5 156 16</inkml:trace>
  <inkml:trace contextRef="#ctx0" brushRef="#br0" timeOffset="200395.28">20111 5006 120 0,'-5'-3'220'16,"5"3"-10"-16,0 0-14 0,0 0-17 0,0 0-13 0,-19 8-8 15,11 3-13-15,-3 2 0 0,0 4-7 0,-4 5 3 16,-1 7-4-16,2 0-6 0,-9 15-3 0,4 0-12 15,0 3-6-15,4-1-7 0,4-11-12 16,0 14-8-16,3-15-10 0,5 13-8 0,3-14-7 16,2 1-11-16,4-1-17 0,2 0-24 0,1-4-29 0,6-2-31 15,2-1-44-15,1-2-57 0,1-5-38 0,3 0-220 16,1-3-446-16,-3-7 198 0</inkml:trace>
  <inkml:trace contextRef="#ctx0" brushRef="#br0" timeOffset="200754.84">20487 5467 82 0,'0'0'248'0,"0"0"-6"16,0 0-14-16,0 0-6 0,0 0-12 0,0 0-9 0,0 0-5 16,0 0-11-16,-8 15-10 0,4-5-15 0,1 1-14 15,-1 1-9-15,2 1-7 0,-6 2-18 0,5 1-11 16,-3-2-9-16,-1 1-8 0,2 1-9 0,1-6-6 15,0 0-12-15,2 0-9 0,-1-4-18 16,-1 0-21-16,4-6-21 0,-1 7-19 0,1-7-35 16,0 0-49-16,0 0-45 0,0 0-46 0,6-32-34 0,-2 13-162 15,1-7-435-15,2-3 193 0</inkml:trace>
  <inkml:trace contextRef="#ctx0" brushRef="#br0" timeOffset="200894.31">20520 5222 28 0,'0'-11'219'15,"0"11"-8"-15,-1-8-15 0,1 8-19 0,0 0-14 16,0 0-17-16,0 0-19 0,1-12-29 0,-1 12-27 16,0 0-46-16,0 0-35 0,0 0-17 0,0 0-13 15,0 0-19-15,13 4-13 0,-13-4-35 0,11 8-84 16,-7-2-208-16,6 1 93 0</inkml:trace>
  <inkml:trace contextRef="#ctx0" brushRef="#br0" timeOffset="201225.47">20640 5413 117 0,'0'9'220'0,"4"1"3"0,-3 0 0 16,-1 2 0-16,-1-3 3 0,2 2-5 0,-2 1-3 16,-1-1-17-16,0-2-14 0,2 1-14 0,0-3-18 15,-1 1-14-15,1-8-11 0,0 9-12 0,0-9-11 16,0 8-14-16,0-8-8 0,0 0-9 0,0 0-8 16,0 0-7-16,0 0-12 0,0 0-21 0,0 0-16 15,15-16-11-15,-8 7-12 0,-2-3-9 0,3 1-6 16,0-3-6-16,1-1-3 0,1 0 3 0,0 1 0 15,-3 6 4-15,3-3 1 0,-1 4 1 0,1 0 3 16,-2-1 2-16,1 4-1 0,-2 2 3 0,0 0 3 16,-7 2 8-16,11 5 6 0,-7-2 8 0,6 5 8 15,-6 0 7-15,0 4 2 0,1 1 3 0,-3 2-1 16,-1 2 0-16,0 0-2 0,-1 1 1 0,1-5-2 16,-1 3-6-16,0-3 2 0,2-3-5 0,-1 2-2 15,-1-4-8-15,1-1-11 0,-1-7-19 0,0 10-20 16,0-10-14-16,4 7-17 0,-4-7-23 0,0 0-22 15,0 0-33-15,17-14-23 0,-12 4-21 0,2-5-21 16,3-3-121-16,-3-8-369 0,2 1 165 0</inkml:trace>
  <inkml:trace contextRef="#ctx0" brushRef="#br0" timeOffset="201463.19">21003 5055 45 0,'1'-19'197'0,"0"0"-3"15,3 4 0-15,-4-1-2 0,1 5 5 0,-1-1-8 16,3 3-1-16,-2 3-8 0,-1 6-20 0,0-9-18 15,0 9-16-15,0 0-12 0,0 0-11 0,0 0-4 16,0 0-4-16,0 33-2 0,4-8 1 0,-3 2 4 16,-2 8 4-16,2-1 6 0,-1 14 3 0,-1 0-4 15,1 1-5-15,-1-2-2 0,1-11-7 0,-3-1-13 16,7 12-6-16,-3-14-2 0,1 0-11 0,0-2-4 16,0 0-12-16,1-6-10 0,0 0-8 0,-2-8-10 15,3-1-17-15,-4-3-18 0,0-4-12 0,2 0-14 16,0-4-13-16,-2-5-33 0,0 0-57 15,0 0-61-15,-8 5-49 0,8-5-250 0,-13-14-549 0,3 1 243 16</inkml:trace>
  <inkml:trace contextRef="#ctx0" brushRef="#br0" timeOffset="201608.05">20868 5434 70 0,'0'0'194'0,"0"0"-16"0,0 0-9 0,22 11-15 16,-12-8-14-16,1-1-15 0,2 1-9 0,-1-2-15 15,7 1-8-15,-1 1-9 0,1-2-14 0,-2 0-36 16,4 2-50-16,-1-1-75 0,-2-1-147 0,0 4-256 16,1-4 114-16</inkml:trace>
  <inkml:trace contextRef="#ctx0" brushRef="#br0" timeOffset="202293.99">22184 5438 154 0,'-7'-7'218'0,"7"7"-4"16,-2-6-6-16,2 6-2 0,-4-8-6 0,1 4-12 15,3 4-3-15,-4-9-13 0,4 9-10 0,-5-7-12 16,0 1-14-16,5 6-10 0,-11-7-11 0,7 4-9 0,-3 0-13 16,1-1-4-16,6 4-10 0,-18 2-2 15,9 0-16-15,-5 2-6 0,1 2 0 0,-3 4-7 16,2 1-6-16,0 2-8 0,1 0 2 0,1 2-5 16,2 2 23-16,5-2-12 0,-3 1 0 0,3 1-6 15,5 0-6-15,-2-1-5 0,2-5 1 0,4 0-1 16,-1-2-8-16,3 0 1 0,1-2-1 0,-1 0-5 15,6-5 2-15,-3 0 0 0,5-2-3 0,-3-2 1 16,0 0 1-16,3-5-2 0,-6 1-2 0,8-4 3 16,-3 0 3-16,-2-3-9 0,0-1 4 0,-1 0-5 15,1-1 9-15,1 1-8 0,-6 0 2 0,-2 3-3 16,1 0 1-16,-2 3-2 0,1-2 4 0,-1 4 2 16,-3 6 5-16,4-11 1 0,-2 6-1 0,-2 5 2 15,2-7-3-15,-2 7 0 0,0 0-5 0,0 0-3 0,0 0 2 16,0 0 3-16,0 0-5 0,9 13 2 0,-5-4-4 15,-1 1-4-15,4-2 7 0,-1 2-4 16,-1 1 1-16,2-2 6 0,1 1-7 0,0 0 3 16,0 0-6-16,5 2 5 0,-3-5-2 0,-1 1 6 15,-1 2-10-15,2-4-7 0,-1 1-20 0,-1 0-31 0,1-2-31 16,-3-2-32-16,0 2-43 0,-2 0-41 0,-4-5-42 16,11 1-52-16,-11-1-158 0,0 0-495 15,10-6 220-15</inkml:trace>
  <inkml:trace contextRef="#ctx0" brushRef="#br0" timeOffset="202601.37">22635 4873 171 0,'0'0'181'16,"14"1"-1"-16,-14-1-3 0,11 8 0 0,-6 1 2 0,3 1 2 16,2 6 2-16,3 1 1 0,1 6 7 15,-1 2 10-15,0 3-7 0,-3-2 4 0,1 8-6 0,-3-1-8 16,8 16 1-16,-3-4 4 0,-1 1-14 0,-1 3-11 16,0 7-11-16,-1-3-13 0,-1 1-5 0,-5 2-21 15,-2 2-6-15,-2 0-9 0,-10 0-12 16,7-1-12-16,-3-1-20 0,-6-3-19 0,-1-2-36 15,-5-4-41-15,4 4-38 0,-2-20-53 0,1 1-69 0,-4-1-81 16,-1-4-344-16,0-4-678 0,-2-8 300 0</inkml:trace>
  <inkml:trace contextRef="#ctx0" brushRef="#br0" timeOffset="203976.31">23215 5621 86 0,'0'0'202'0,"0"0"-7"0,0 0-10 16,0 0-5-16,0 0-6 0,0 0 0 0,0 0-2 16,0 0-6-16,0 0 1 0,0 0-5 0,0 0-3 15,0 0 1-15,0 0-3 0,0 0 0 0,0 0 0 16,0 0-2-16,0 0-8 0,0 0-8 0,0 0-9 16,0 0-16-16,0 0-14 0,0 0-8 0,0 0-6 15,0 0-16-15,0 0-5 0,0 0-27 0,0 0-31 16,0 0-31-16,0 0-39 0,0 0-45 0,0 0-39 15,0 0-41-15,0 0-35 0,6 2-34 0,-6-2-208 0,3 8-503 16,-3-3 223-16</inkml:trace>
  <inkml:trace contextRef="#ctx0" brushRef="#br0" timeOffset="204136.86">23165 5913 54 0,'-4'18'252'0,"-1"1"-4"0,-3 7-10 16,1-2-6-16,0-8 2 0,0 10-15 15,-4-1-9-15,2 1-21 0,0 0-13 0,-2 2-16 16,1-3-20-16,1 0-13 0,-3 2-15 0,0-1-17 16,0 2-27-16,0-3-31 0,-2 0-38 0,1-1-47 15,3-7-60-15,3-7-68 0,3 2-234 0,-2-7-444 16,6-5 196-16</inkml:trace>
  <inkml:trace contextRef="#ctx0" brushRef="#br0" timeOffset="207057.41">20838 3008 3 0,'-3'9'140'0,"0"0"-4"0,0 1-2 16,-1 2-11-16,-1 3-12 0,1-2-11 16,2 0 2-16,-4 0-13 0,3-2-17 0,1 0-1 0,-2-1-3 15,3-2-5-15,0-2-8 0,1-6-7 0,-1 11 3 16,1-11-1-16,-3 6 3 0,3-6 1 0,0 0 5 15,0 0 3-15,0 0-6 0,0 0-6 0,0 0-10 16,0 0-3-16,10-30-1 0,-3 15-5 16,-1-1-5-16,-3-2-1 0,3 1-4 0,2-1-2 15,-3 0 3-15,0 2-3 0,1 1-6 0,1 1-2 0,-5 5 23 16,3 0 2-16,-3 2-7 0,1 1-5 0,-1 1-1 16,-2 5-4-16,4-7-4 0,-4 7 2 0,0 0 2 15,0 0 5-15,0 0 10 0,9 12 3 0,-5-2 5 16,-3 2 8-16,1 5 6 0,1 0-1 15,-1 1-1-15,0-3-6 0,1 2-3 0,0-1-7 16,0-4-3-16,-2-1-3 0,2 1 0 0,2-3-5 16,-3-3-1-16,5 0-3 0,-4-1-2 0,3-1 0 0,-6-4 2 15,11-2-6-15,-11 2 0 0,15-7-2 0,-6 0-2 16,-1-2-4-16,0-3-6 0,0-1-1 0,1-4-7 16,0 1-3-16,-5 1-3 0,5 1 5 15,-5 2-3-15,-1 4 1 0,0-1 0 0,0 2 1 16,-1 2-1-16,-2 5 3 0,3-9-5 0,-3 9 3 15,3-6-1-15,-3 6-1 0,0 0 3 0,0 0 5 16,0 0 7-16,0 0 7 0,6 22 4 0,-6-11-4 0,0 1 6 16,2-1-4-16,0 1 0 0,-2-2-2 15,2 2 1-15,3-1-2 0,-1-2-4 0,-1 0-1 16,1 0-6-16,0-5-14 0,3 5-19 0,-7-9-26 16,9 9-34-16,-2-6-38 0,-7-3-36 0,12 4-30 15,-1-4-29-15,-11 0-140 0,0 0-396 0,0 0 175 16</inkml:trace>
  <inkml:trace contextRef="#ctx0" brushRef="#br0" timeOffset="207559.12">21247 3045 88 0,'0'0'132'0,"0"0"-10"0,0 0 0 15,11 0-11-15,-11 0-6 0,0 0-5 0,0 0-2 16,0 0-3-16,0 0-5 0,18 7-8 0,-18-7-4 16,9 3-6-16,-9-3 2 0,10 3-7 0,-10-3-3 15,8 5-1-15,-8-5-1 0,14 0 7 0,-14 0-1 16,14 0 4-16,-6-3 0 0,-8 3 0 0,11-3-1 16,-4 3 2-16,-7 0-2 0,10-7-1 0,-4 3-1 15,-2-1-5-15,-1-3-8 0,-1 2 1 0,3-2-9 16,-1-2-1-16,-1 1-8 0,-1 0-1 0,0-1-5 15,-2-1-4-15,2 1-2 0,-2-1 0 0,-2 0-5 16,-1 3-1-16,-1-3-3 0,2 5 4 0,-3 0 1 16,5 6-1-16,-4-11 3 0,1 7-5 0,3 4 0 15,-10-6 2-15,10 6-5 0,-9 0-3 0,9 0-2 16,-14 8 2-16,9-4-6 0,-3 3-1 16,-2 2 0-16,1 6 3 0,0 0 0 0,1 1-2 15,-2 1-2-15,6 2 4 0,-2-1-3 0,1 3-2 0,1-2 0 16,1-3-1-16,-2 2 4 0,5-2-2 0,0 0-1 15,2-4 4-15,-1-3-5 0,1 3 2 0,0-3-2 16,-1-2 1-16,3-1-1 0,-2 0-4 16,-2-6 2-16,5 7-2 0,-5-7 1 0,8 6-2 15,-8-6-5-15,4 2-15 0,-4-2-7 0,0 0-8 16,8 2-10-16,-8-2-11 0,0 0-18 0,0 0-19 16,0 0-20-16,0 0-21 0,0 0-30 0,11-12-11 0,-11 12-11 15,0 0-4-15,0 0-122 0,0 0-340 0,0 0 151 16</inkml:trace>
  <inkml:trace contextRef="#ctx0" brushRef="#br0" timeOffset="208311.33">21423 3031 122 0,'0'0'160'0,"0"0"-19"15,0 0-5-15,0 0-19 0,0 0-2 0,0 0-11 16,0 0-8-16,0 0-3 0,2-10 8 0,-2 10 6 16,6-7 6-16,-1 2-4 0,3-2-7 0,2-1-5 0,-4 1-3 15,3-7-10-15,1 3-5 0,-1-5-3 0,2 0-6 16,0-7-9-16,-3-1-3 0,2-1-7 0,-3 0-5 15,-2-4-5-15,-1 2-4 0,-2-5-6 16,2 6 1-16,-1-2-4 0,-1 3-27 0,0 7 7 16,0-1 10-16,-2 3 6 0,-2 7 15 0,2 1 11 15,0 8-5-15,0-13 3 0,0 13-5 0,0-10-2 16,0 10-9-16,0 0 3 0,0 0-9 0,0 0 1 16,0 0-4-16,-9 22-3 0,7-4 1 0,-2 7-4 15,4 1-2-15,0 1 0 0,-2 2 5 0,2 0-5 16,0 1-4-16,2 3 2 0,0-4 1 0,0 1-5 15,-2 6 2-15,0-5-3 0,0 0 3 0,2 0-3 16,-2-3-3-16,0 1 11 0,2-4-13 0,-2-5 5 16,3-1-3-16,-1-3 3 0,0 0-6 0,0-5 0 15,-1 2-11-15,0-4-2 0,-1-9-12 0,5 12 2 16,-5-12-13-16,2 9 0 0,-2-9-8 0,0 0-11 16,0 0-23-16,0 0-25 0,0 0-31 0,0 0-34 15,0 0-34-15,0 0-186 0,0 0-419 0,-20-37 186 16</inkml:trace>
  <inkml:trace contextRef="#ctx0" brushRef="#br0" timeOffset="208476.95">21418 3076 160 0,'0'0'181'16,"0"0"-4"-16,0 0-6 0,0 0-7 0,20-15-15 15,-13 11-5-15,4-2-19 0,0 3-10 0,3-1-12 16,6-2-10-16,-3 1-11 0,1 1-5 0,3 1-15 0,-1 0-20 15,-4-1-32-15,2 2-38 0,0-1-52 16,0 2-48-16,-5 0-143 0,-13 1-291 0,25-2 129 0</inkml:trace>
  <inkml:trace contextRef="#ctx0" brushRef="#br0" timeOffset="208862.86">22091 2655 208 0,'0'0'235'16,"0"0"-11"-16,0 0-14 0,0 0-19 0,0 0-16 16,0 0-15-16,-19 11-1 0,12 0 0 0,-3 3 4 15,-3 8 4-15,-1 3 4 0,-3 3-13 0,1 2-21 16,5 1 2-16,0 2-12 0,-1 1-11 0,6 1-13 16,-7 12-7-16,8-13-9 0,0 1-6 0,3 0-8 15,0 0-10-15,2-4 0 0,4-4-14 0,-2 2-6 16,6-2-13-16,-4-1-5 0,0-7-12 0,1-1-20 15,1-1-21-15,2-3-26 0,1 1-26 0,4-5-31 16,-5-1-39-16,4-3-43 0,1-5-44 0,-3 2-225 16,-1-3-499-16,-9 0 222 0</inkml:trace>
  <inkml:trace contextRef="#ctx0" brushRef="#br0" timeOffset="209308.59">22240 3063 190 0,'0'0'218'0,"-5"-6"-7"0,5 6-9 0,-6-5-10 0,6 5-20 16,0 0-6-16,-14 0-22 0,14 0-12 0,-9 9-7 16,5 0-5-16,-1 3-3 0,-1-2 2 0,2 5-12 15,-3 1-7-15,4-2-9 0,1 3-8 16,4 0-5-16,-4 0-8 0,4 2-6 0,1-3-6 15,1-4-5-15,3 4-4 0,-1-5-6 0,1 0-2 16,2-2-5-16,0-1-1 0,0 0-2 0,4-5 0 16,-1-2 1-16,3 0 0 0,-1-4 3 0,4-2 8 0,0-5-13 15,-1 1 4-15,2-7-5 0,3-2 7 0,-4-3-9 16,0 0-8-16,-3-4 3 0,0 0-4 16,-3-2-3-16,-4-1 3 0,0 2-1 0,-1 1-5 15,-4 0 2-15,-3-2-1 0,-3 2-1 0,-1 6-4 16,1 3 9-16,-3 1 17 0,-1 0 6 0,-4 4-2 15,4 2 7-15,-5 2-1 0,2 1-4 0,-3 2-5 16,-1 3-5-16,0 0 0 0,0 1-5 0,1 2-8 16,-1 2 6-16,3 0-6 0,-2 0-1 0,4 1-14 15,0 1-12-15,0 0-14 0,1 1-15 0,0 0-12 16,2 2-15-16,-1 1-21 0,3 1-18 0,-1 0-17 16,0 0-27-16,3 5-39 0,0-5-47 0,0 5-33 15,4 0-194-15,0 0-496 0,0-5 220 0</inkml:trace>
  <inkml:trace contextRef="#ctx0" brushRef="#br0" timeOffset="209491.48">22539 3227 81 0,'0'0'328'0,"0"0"-29"0,0 0-25 15,0 0-26-15,0 0-14 0,0 0-30 0,6-10-19 16,-6 10-25-16,0 0-9 0,0 0-12 0,0 0-18 15,0-10-15-15,0 10-27 0,0 0-37 0,0 0-47 16,3-5-46-16,-3 5-64 0,0 0-55 0,9-8-51 16,-9 8-128-16,9-8-376 0,-3 4 166 0</inkml:trace>
  <inkml:trace contextRef="#ctx0" brushRef="#br0" timeOffset="209844.4">22847 2891 140 0,'6'-16'173'0,"-2"-2"-10"0,6 0-3 15,-3-7-12-15,3 2-2 0,-3-4-6 16,3 4 1-16,-4 5 0 0,-1-2-1 0,-1 4 2 16,0-1-3-16,0 4 3 0,-4 1-7 0,0 0-1 15,4 6-12-15,-8-2-4 0,4 8-19 0,-1-11-1 16,1 11-9-16,-5-3-7 0,5 3-14 0,0 0-3 0,-19 8-10 15,7 5-8-15,3-1 1 0,-2 2-6 0,4 4-3 16,-4 7 0-16,2 0-6 0,3 4-6 16,-2-1 3-16,2 2-3 0,-1-2-3 0,3 1-2 15,1 3 2-15,-1 2-3 0,1 0 5 0,1-2-15 16,2-1 9-16,0 0 1 0,0-1-1 0,5 1-5 16,-5-2 2-16,4-2-5 0,-4-7 2 0,3-1 0 15,-1 6-6-15,0-7 3 0,0-5-13 0,0 1-16 0,1-4-12 16,1-1-19-16,-4-3-13 0,0-6-14 15,0 0-39-15,4 11-56 0,-4-11-64 0,0 0-238 16,0 0-511-16,0 0 226 0</inkml:trace>
  <inkml:trace contextRef="#ctx0" brushRef="#br0" timeOffset="210244.27">22679 3189 135 0,'0'0'177'0,"0"0"-7"0,0 0-9 0,0 0-17 16,26-16-11-16,-15 14-12 0,2-2-5 0,-3-1-22 15,8 0-8-15,2 0-6 0,0 1-10 0,-2 0-9 16,10 0 0-16,-6-2-20 0,-1 4-14 0,0 1-20 16,-4-3-17-16,4-2-15 0,-3 5-23 0,-5 0-8 15,-1 2-3-15,-1-2 4 0,-11 1 6 0,13 0 4 16,-13 0 7-16,12 0 18 0,-12 0 21 0,11-3 30 16,-11 3 9-16,0 0 11 0,0 0 8 0,11-1 13 15,-11 1 16-15,3-7 14 0,-3 7 10 0,2-6 5 16,-2 6 4-16,0-7 1 0,0 7-9 0,0 0-8 15,4-16-7-15,-4 16-10 0,0-10 7 0,0 10-4 16,1-12 4-16,-1 12-4 0,0 0-3 0,2-12 3 16,-2 12-16-16,0 0-6 0,0 0-13 0,0 0-5 15,0 0-1-15,0 0-6 0,0 0 0 0,0 0-19 16,0 0 9-16,0 0-3 0,15 24-1 0,-13-13-1 16,5 1-3-16,-6 0-4 0,3 5 0 0,1-1-5 15,-1 1 1-15,-2 0 2 0,4 0-5 0,-3 0 1 16,0-3-3-16,1-1-4 0,-4 0 17 0,2-3-25 15,-2 2-20-15,0-2-23 0,0 1-27 16,-2-1-30-16,0-2-32 0,2-8-33 0,-7 13-48 0,7-13-45 16,-9 6-227-16,2-3-523 0,7-3 231 0</inkml:trace>
  <inkml:trace contextRef="#ctx0" brushRef="#br0" timeOffset="210419.95">23018 3329 69 0,'0'0'209'0,"0"0"-14"0,0 0-21 0,0 0-8 15,0 0-5-15,0 0-1 0,0 6 4 16,0-6 2-16,0 0 4 0,0 0-5 0,0 0-8 16,17 3-6-16,-11-2-14 0,4 1-14 0,-1-1-11 0,2-1-12 15,2 2-18-15,1-4-5 0,0 2-28 0,-1 0-36 16,-3-1-34-16,3-1-38 0,-13 2-43 16,22-1-41-16,-8-2-51 0,-7-1-187 0,3-2-411 15,0 0 182-15</inkml:trace>
  <inkml:trace contextRef="#ctx0" brushRef="#br0" timeOffset="210806.12">23367 2419 129 0,'0'0'222'0,"0"0"-24"0,0 0-17 16,0 0-17-16,0 0-13 0,0 0 0 0,0 0-4 16,7 23-2-16,-1-8-1 0,-1-2-3 0,2 5 3 15,2 7-3-15,0 1 3 0,1 0-3 0,-2 4 1 16,5-1-2-16,-3 5-13 0,1-5-5 0,0 3-4 15,1-1-5-15,-1-1 19 0,-1 2-23 0,3 0-9 16,-3 2-1-16,-4-1 3 0,6 11-7 0,-7-12-3 16,-1 2-18-16,-1 14 5 0,-6-13-14 0,-1 11-8 15,-2-11-25-15,-5-1 21 0,3-1-8 0,-5-1-12 16,3 0-20-16,-3-4-13 0,2-2-33 0,0-1-28 16,-1-2-40-16,6-6-47 0,-4-1-55 0,4-7-79 15,2 1-295-15,4-10-623 0,-11 11 276 16</inkml:trace>
  <inkml:trace contextRef="#ctx0" brushRef="#br0" timeOffset="-193359.77">9404 5346 84 0,'0'0'151'0,"-5"-7"-2"0,1 3 0 0,4 4-5 16,-9-6-7-16,5 3-9 0,-1-1-6 0,-4-1-15 15,0 5-6-15,0-1-11 0,-5-1-10 0,5 1-8 16,-3 1-7-16,0 4-8 0,-1 0 0 0,-6 2-8 16,2 2-1-16,-1 3-12 0,1-2 1 0,4 2-6 15,-2-1 0-15,3-2-5 0,4-1-3 0,3 0-1 16,-5-2-3-16,6 1-4 0,2-1-1 0,2-5-6 15,-2 11 9-15,2-11-3 0,9 10 0 16,0-6-8-16,2 2 7 0,0 1-7 0,7 0 5 0,-2 0 0 16,2 0-3-16,-2 0 0 0,-3-2 3 0,-2 1 15 15,3 1 8-15,-5 0 1 0,-1 3 9 0,0-1 11 16,-4 2-5-16,-4 2-2 0,0 2-2 0,-6 3-3 16,-4 5-2-16,-5 1-4 0,-2-2-1 0,-4 2-5 15,-2 2 5-15,0-4-13 0,3-2 0 0,-2 1-2 16,-1-4 0-16,5-5-3 0,3-2-3 0,-1-1-1 15,5-4-1-15,0-3-4 0,3-2-9 0,8 0-13 16,-8-5-20-16,8 5-18 0,0-20-23 0,4 5-24 16,6-9-34-16,3-2-29 0,0 1-39 0,5 0-155 15,-2-4-384-15,4 2 169 0</inkml:trace>
  <inkml:trace contextRef="#ctx0" brushRef="#br0" timeOffset="-193130.65">9514 5256 120 0,'0'10'166'15,"0"-1"1"-15,0 1 5 0,0 5 2 0,0 4-2 16,2 7-9-16,-2 1-10 0,7 1-2 0,-5 3-10 16,0 1-7-16,6 2-12 0,-5-3-7 0,2 2-12 15,0 0-9-15,3-3-11 0,-2-1-7 0,-2-3-6 16,2-2-7-16,-1 1-7 0,-1-6-3 0,-2-5-8 15,0 0-9-15,1-3-16 0,-3-1-17 0,-2-3-30 16,2-7-35-16,-3 10-49 0,3-10-35 0,-8 1-38 16,8-1-170-16,-13-4-383 0,3-1 169 0</inkml:trace>
  <inkml:trace contextRef="#ctx0" brushRef="#br0" timeOffset="-192671.58">9455 5606 140 0,'9'-6'147'15,"1"0"-10"-15,5-2-5 0,-1 1-3 0,3 0-2 16,1-1 4-16,2 0-10 0,1 0-11 0,8-4-7 16,-4 4-9-16,-4 0-8 0,-2 2-10 0,0-2-7 15,-2 2-10-15,-3 3-1 0,-5 1-11 0,3-1 2 16,-7 2 0-16,-5 1 7 0,16 1-8 0,-16-1 0 16,7 5-1-16,-7 1-3 0,0 2-3 0,0 4-4 15,-4 0 5-15,1 6 4 0,-1 1 1 0,0 1 3 16,-1 4 4-16,1 1-3 0,4 0 1 0,0-6-9 15,1-1-3-15,4 1-4 0,0-5 0 0,1 3-4 16,1-9-3-16,0 1-2 0,2-2 3 0,0-3-6 16,3-1-2-16,1-5 2 0,-2-1-5 0,5-5 0 15,-3-3-2-15,3-2-3 0,2-6 0 0,-2-2-1 16,-3-2-3-16,1-2-2 0,-4 1-2 0,-3 0 0 16,0 5 2-16,-4 0-2 0,-1 0 0 0,0 3 0 0,-2-1-3 15,0 6 0-15,-2 1 1 0,0 5 1 16,2 5-1-16,0-10 0 0,0 10 0 0,-8-5-1 15,8 5 2-15,0 0 3 0,0 0 1 0,0 0 4 16,-6 15 4-16,6-15 1 0,2 18 6 0,0-9 1 16,3 3 0-16,0-1 1 0,-1 1 1 0,5 3 0 15,-5-5 0-15,6 5 0 0,-1-1-7 0,-3-3 4 16,8 2-6-16,-1-1 2 0,0 0-3 0,1-4 0 16,-1 1 0-16,2 1-6 0,-1-1-9 0,-4-1-23 15,3-2-27-15,-2 1-34 0,0-1-37 0,-1 0-49 16,3-2-42-16,1 0-48 0,-5-2-171 0,2 1-464 15,-2-2 206-15</inkml:trace>
  <inkml:trace contextRef="#ctx0" brushRef="#br0" timeOffset="-191082.72">20395 5180 122 0,'0'0'125'0,"10"0"-1"0,-10 0-11 0,0 0 3 0,11 0-1 16,-11 0 6-16,7-2-2 0,-7 2-2 0,0 0-7 15,12 0-2-15,-12 0 0 0,11-1-6 0,-11 1-3 16,0 0-1-16,0 0 2 0,9 1 14 0,-9-1 4 15,0 0 4-15,8-4 10 0,-8 4 3 0,0 0 11 16,0 0-2-16,7-5-3 0,-7 5-11 0,0 0-15 16,1-8 3-16,-1 8-12 0,0 0-8 0,-5-13-14 15,5 13-7-15,-12-10-11 0,2 6-10 0,1-1 0 16,-2 4-10-16,3 1-4 0,-3 0 1 0,-2 1-11 16,1 2 4-16,3-1-12 0,-2 0-6 0,3 4-1 15,1 0-2-15,-1 2 3 0,3 0-5 0,0 1 2 16,3 2-7-16,1 0 0 0,2 0 0 0,2 3-2 15,6 0 11-15,-1 3-12 0,3-2-4 0,-1 0 4 16,6 6-1-16,-5-6 2 0,3-1 4 0,-1 2-3 16,1-3-2-16,-2-1-5 0,-3 1 3 0,4 0-3 15,-6-2 3-15,1-3 4 0,-3 3-2 0,2-1 5 16,-5 0 13-16,-2 2 6 0,-2 0-9 0,-3 0 0 16,-2 1 8-16,-2 1-1 0,-7-1-7 0,4-1 2 15,-5 0 0-15,-9 0-8 0,-1 3 9 0,5-8-14 16,1 0 6-16,6-2 6 0,-4 1 0 0,1-1-7 15,4-1 1-15,1-2 0 0,-1-2-7 0,4 0 27 16,1 0-27-16,0 0-3 0,9 0-5 0,-12 0-2 16,12 0-8-16,0 0-20 0,-11 0-24 0,11 0-23 15,0 0-20-15,0 0-18 0,0 0-19 0,0 0-28 16,0 0-32-16,20-17-42 0,-5 5-35 0,3 3-50 0,4-8-164 16,4 0-523-16,0-1 232 0</inkml:trace>
  <inkml:trace contextRef="#ctx0" brushRef="#br0" timeOffset="-190790.05">20723 5092 112 0,'0'0'237'0,"3"-8"-11"0,-3 8-13 0,2-8-9 16,-2 8-12-16,3-5-14 0,-3 5-14 0,0 0-10 15,0 0-11-15,0 0-9 0,0 0-13 0,0 0-11 0,0 0-4 16,0 0-1-16,0 0 6 0,0 0 3 15,2 21 8-15,-2-4 4 0,-1-1-2 0,0 12 3 16,-1-3 6-16,-3 6 3 0,1-1-11 0,0 3-5 16,-1 0-1-16,-1-2-15 0,2 0-4 0,0-1-1 15,-1-2-36-15,5 0 10 0,-2-3-8 0,2 0-4 16,0-7-8-16,0-1-10 0,2-1 2 0,-2 2-8 0,0-6 0 16,3-1-6-16,-2-1-4 0,-1-10-14 15,3 15-33-15,-1-10-25 0,-2 0-30 0,0-5-32 16,0 9-42-16,0-9-56 0,0 0-76 0,0 0-59 0,0 0-225 15,0 0-610-15,4-33 270 0</inkml:trace>
  <inkml:trace contextRef="#ctx0" brushRef="#br0" timeOffset="-190165.83">20571 5363 267 0,'-7'-4'276'0,"7"4"-28"0,0 0-22 0,0 0-19 15,-2-7-16-15,2 7-5 0,0 0-3 16,0 0-4-16,0 0 1 0,20-9-5 0,-6 5-7 16,1-4-16-16,2 3-12 0,5-4-10 0,4-1-19 0,-1 3-14 15,3-2-6-15,-2-1-12 0,2 2 0 0,-1-2-2 16,-8 3-20-16,1-1-6 0,1 2-8 0,-2-1-7 16,-5 4-6-16,-2 0-6 0,-1 2-4 15,1-3-11-15,-4 2-4 0,-2 1-3 0,-6 1-5 16,12-1-11-16,-12 1-1 0,9-3 4 0,-9 3-8 0,0 0 5 15,8 4 3-15,-8-4 2 0,0 0-1 0,6 10 1 16,-6-10 3-16,0 11 6 0,0-11 8 16,-5 27 7-16,4-11 18 0,-1 3 4 0,-4 0 13 15,4 5 7-15,-2-4 11 0,0 5 16 0,-1 0-21 16,0-6 6-16,1 1-9 0,3-2-7 0,-1 0-2 0,0-1-4 16,2-5-7-16,0-1 2 0,2-1-3 0,-2-10-6 15,2 17-5-15,0-12 2 0,-2-5 0 16,8 6-2-16,-8-6-4 0,0 0 1 0,0 0-5 15,23-13-3-15,-12-1-6 0,-3-1-1 0,5-9-12 0,1-1-14 16,-1 0-16-16,-1-7 7 0,-1 1-5 0,-2 3-1 16,0 1 4-16,-2-2 4 0,1 7 1 0,-1-4 2 15,0 8 4-15,-2 1 4 0,-3 6 1 0,-1-1 0 16,3 1 4-16,-4 11 9 0,0-11 3 16,0 11 9-16,1-12 20 0,-1 12-14 0,0 0 3 0,0 0-1 15,0 0-8-15,0 0 5 0,0 0-14 0,0 0 1 16,0 0 6-16,0 0-1 0,0 0-2 0,0 0 4 15,-8 42 1-15,10-25 3 0,-1 2 6 16,5 6 5-16,-2 0 9 0,-1-1-1 0,2 0-1 0,-1-6 1 16,0 0-2-16,5 1 0 0,-3-1 3 0,1-2-21 15,1 0 7-15,1-1-1 0,1-3-2 0,-2-1-2 16,1-2 1-16,-1 0-3 0,1 0 1 0,1-4-3 16,-2 3-7-16,3-5-15 0,-1 2-24 0,0-3-41 15,-3 0-40-15,0-1-33 0,2 0-32 0,-9-1-40 16,0 0-51-16,20-6-32 0,-10 3-35 0,-4 0-235 15,-6 3-618-15,13-7 273 0</inkml:trace>
  <inkml:trace contextRef="#ctx0" brushRef="#br0" timeOffset="-190000.12">21423 5398 225 0,'0'0'254'16,"4"-10"-11"-16,-4 10-18 0,2-12-8 0,-1 7-24 15,1-1-12-15,-2 6-4 0,6-9-8 0,-4 4-2 16,-2 5-11-16,0 0-7 0,0 0-13 0,0 0-15 15,2-12-12-15,-2 12-20 0,0 0-27 0,0 0-32 16,0 0-37-16,0 0-47 0,0 0-49 0,0 0-61 16,-11 33-54-16,3-23-176 0,3 0-425 0,-8 2 189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40 0 0,'0'0'2282'0'0,"-2"7"-1521"0"0,-91 329 7123 0 0,86-313-7621 0 0,0 2 93 0 0,-21 50 0 0 0,28-75-453 0 0,0 1 0 0 0,0-1-1 0 0,0 1 1 0 0,-1-1-1 0 0,1 1 1 0 0,0-1-1 0 0,0 1 1 0 0,-1-1 0 0 0,1 0-1 0 0,0 1 1 0 0,-1-1-1 0 0,1 1 1 0 0,0-1 0 0 0,-1 0-1 0 0,1 1 1 0 0,0-1-1 0 0,-1 0 1 0 0,1 0-1 0 0,-1 1 1 0 0,1-1 0 0 0,-1 0-1 0 0,1 0 1 0 0,0 1-1 0 0,-1-1 1 0 0,1 0-1 0 0,-1 0 1 0 0,1 0 0 0 0,-1 0-1 0 0,1 0 1 0 0,-1 0-1 0 0,1 0 1 0 0,-1 0-1 0 0,1 0 1 0 0,-1 0 0 0 0,1 0-1 0 0,-1 0 1 0 0,1 0-1 0 0,-1 0 1 0 0,1-1 0 0 0,-1 1-1 0 0,1 0 1 0 0,-2-1-1 0 0,-10-11-3461 0 0,11 11 3587 0 0,-5-8-2406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80 0 0,'20'-28'2801'0'0,"-4"14"-2181"0"0,1 1 1 0 0,1 1-1 0 0,0 1 0 0 0,1 0 1 0 0,0 1-1 0 0,0 1 0 0 0,1 1 1 0 0,0 1-1 0 0,35-8 0 0 0,-46 14-498 0 0,-1 0 0 0 0,1 0-1 0 0,0 1 1 0 0,-1 0 0 0 0,1 1-1 0 0,13 2 1 0 0,-19-3-94 0 0,-1 0-1 0 0,1 1 1 0 0,0 0 0 0 0,0-1-1 0 0,-1 1 1 0 0,1 0-1 0 0,-1 0 1 0 0,1 0 0 0 0,-1 1-1 0 0,1-1 1 0 0,-1 1-1 0 0,0-1 1 0 0,1 1 0 0 0,-1 0-1 0 0,0 0 1 0 0,0 0 0 0 0,0 0-1 0 0,-1 0 1 0 0,1 0-1 0 0,0 1 1 0 0,-1-1 0 0 0,0 0-1 0 0,3 5 1 0 0,-2 3 36 0 0,0 0 0 0 0,-1 0 0 0 0,0 0-1 0 0,-1 0 1 0 0,0 0 0 0 0,0 0 0 0 0,-1 0 0 0 0,0 0 0 0 0,-1 0-1 0 0,0 0 1 0 0,-1-1 0 0 0,-4 14 0 0 0,-6 8 1168 0 0,13-31-1226 0 0,0-1 0 0 0,0 0 0 0 0,0 1 0 0 0,0-1 0 0 0,0 1-1 0 0,0-1 1 0 0,-1 1 0 0 0,1-1 0 0 0,0 0 0 0 0,0 1 0 0 0,0-1 0 0 0,-1 1 0 0 0,1-1-1 0 0,0 1 1 0 0,-1-1 0 0 0,1 1 0 0 0,0-1 0 0 0,-1 1 0 0 0,1 0 0 0 0,0-1 0 0 0,-2 0-1 0 0,2 1 0 0 0,-1-1-1 0 0,1 1 1 0 0,-1-1-1 0 0,1 1 1 0 0,-1-1-1 0 0,1 0 0 0 0,0 1 1 0 0,-1-1-1 0 0,1 1 1 0 0,0-1-1 0 0,-1 0 0 0 0,1 0 1 0 0,0 1-1 0 0,0-1 1 0 0,0 0-1 0 0,0 1 0 0 0,-1-1 1 0 0,1 0-1 0 0,0 0 1 0 0,0 1-1 0 0,0-1 1 0 0,0 0-1 0 0,1 0 0 0 0,-1 1 1 0 0,0-2-1 0 0,1-12 35 0 0,1-1 0 0 0,0 1 0 0 0,1 0 0 0 0,0 0 0 0 0,2 0 0 0 0,-1 1-1 0 0,2-1 1 0 0,0 1 0 0 0,0 0 0 0 0,1 0 0 0 0,16-21 0 0 0,-16 26-177 0 0,1-1 0 0 0,0 2 0 0 0,1-1 0 0 0,10-7 0 0 0,-14 12-332 0 0,1 0 1 0 0,-1 0-1 0 0,0 0 1 0 0,1 0 0 0 0,0 1-1 0 0,0 0 1 0 0,-1 0-1 0 0,1 1 1 0 0,7-1-1 0 0,-9 1 60 0 0,5 1-3135 0 0,3 2 1277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6 101 2216 0 0,'3'9'461'0'0,"0"0"1"0"0,-1 0-1 0 0,0 0 0 0 0,0 0 1 0 0,-1 0-1 0 0,-1 1 0 0 0,0 14 1 0 0,-10 69 2917 0 0,1-29-2161 0 0,9 8-802 0 0,8-90-1554 0 0,2 0 197 0 0,-2-18-3428 0 0,-3 15 1853 0 0</inkml:trace>
  <inkml:trace contextRef="#ctx0" brushRef="#br0" timeOffset="1">66 44 528 0 0,'5'-42'6539'0'0,"-5"42"-6546"0"0,1-1 0 0 0,-1 1 0 0 0,1 0 0 0 0,0 0 0 0 0,-1 0 0 0 0,1 0 0 0 0,-1 0 0 0 0,1 0 0 0 0,0 0 0 0 0,-1 0 0 0 0,1 0 0 0 0,-1 0-1 0 0,1 0 1 0 0,0 0 0 0 0,-1 0 0 0 0,1 0 0 0 0,-1 0 0 0 0,1 1 0 0 0,-1-1 0 0 0,1 0 0 0 0,0 0 0 0 0,-1 1 0 0 0,1-1 0 0 0,-1 0 0 0 0,1 1 0 0 0,0 0 0 0 0,18 9-1232 0 0,-18-9 1172 0 0,6 5-2684 0 0,-1 4 1163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2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1 352 0 0,'-1'26'2028'0'0,"-1"1"0"0"0,-1-1 0 0 0,-10 45-1 0 0,22-80 1126 0 0,13-25-2930 0 0,0 2 44 0 0,-21 31-256 0 0,2-4 26 0 0,0 0 1 0 0,0 1 0 0 0,1-1 0 0 0,-1 1 0 0 0,1 0 0 0 0,0 0 0 0 0,0 0 0 0 0,1 1 0 0 0,-1 0 0 0 0,1-1-1 0 0,0 2 1 0 0,-1-1 0 0 0,11-4 0 0 0,-14 7-36 0 0,1 0 0 0 0,-1 0 0 0 0,0 0 0 0 0,0 1 0 0 0,0-1 0 0 0,0 0 0 0 0,0 0 0 0 0,0 1 0 0 0,0-1 0 0 0,0 1 0 0 0,0-1 0 0 0,0 1 0 0 0,0-1 0 0 0,0 1 0 0 0,0-1 0 0 0,-1 1 0 0 0,1 0 0 0 0,0 0 0 0 0,0-1 0 0 0,-1 1 0 0 0,1 0 0 0 0,0 0 0 0 0,-1 0 0 0 0,1 0 0 0 0,-1 0 0 0 0,1 0 0 0 0,0 2 0 0 0,12 30 48 0 0,-13-33-50 0 0,27 113-949 0 0,-22-105 68 0 0,4-7-5484 0 0,7-9 3799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48 504 0 0,'1'0'138'0'0,"-1"-1"0"0"0,1 0-1 0 0,0 0 1 0 0,0 0 0 0 0,-1-1 0 0 0,1 1-1 0 0,-1 0 1 0 0,1 0 0 0 0,-1 0-1 0 0,1 0 1 0 0,-1 0 0 0 0,0-1 0 0 0,0 1-1 0 0,0 0 1 0 0,1 0 0 0 0,-1-1 0 0 0,0 1-1 0 0,-1 0 1 0 0,1 0 0 0 0,0-1 0 0 0,0 1-1 0 0,0 0 1 0 0,-1 0 0 0 0,1 0 0 0 0,0-1-1 0 0,-1 1 1 0 0,0 0 0 0 0,1 0 0 0 0,-1 0-1 0 0,1 0 1 0 0,-1 0 0 0 0,0 0 0 0 0,0 0-1 0 0,0 0 1 0 0,1 0 0 0 0,-1 0 0 0 0,0 1-1 0 0,0-1 1 0 0,0 0 0 0 0,0 1 0 0 0,0-1-1 0 0,-1 0 1 0 0,1 1 0 0 0,0-1-1 0 0,0 1 1 0 0,0 0 0 0 0,0-1 0 0 0,-1 1-1 0 0,1 0 1 0 0,0 0 0 0 0,-3 0 0 0 0,2-1 286 0 0,-15 11 284 0 0,13-8-604 0 0,1 1 1 0 0,0-1-1 0 0,-1 1 1 0 0,1 0-1 0 0,1 0 0 0 0,-1 0 1 0 0,0 1-1 0 0,1-1 1 0 0,-1 1-1 0 0,1-1 1 0 0,0 1-1 0 0,0 0 1 0 0,1 0-1 0 0,-3 8 0 0 0,3-11-76 0 0,1 1-1 0 0,0 0 0 0 0,-1 0 1 0 0,1 0-1 0 0,0 0 0 0 0,0-1 1 0 0,0 1-1 0 0,0 0 0 0 0,0 0 1 0 0,0 0-1 0 0,1 0 0 0 0,-1-1 1 0 0,0 1-1 0 0,1 0 0 0 0,0 0 1 0 0,-1-1-1 0 0,1 1 0 0 0,0 0 1 0 0,0-1-1 0 0,0 1 0 0 0,0-1 1 0 0,0 1-1 0 0,0-1 0 0 0,0 1 0 0 0,1-1 1 0 0,-1 0-1 0 0,1 1 0 0 0,-1-1 1 0 0,1 0-1 0 0,-1 0 0 0 0,1 0 1 0 0,-1-1-1 0 0,4 3 0 0 0,-2-3-12 0 0,-1 1-1 0 0,0 0 0 0 0,1-1 0 0 0,-1 0 0 0 0,1 1 1 0 0,-1-1-1 0 0,1 0 0 0 0,-1 0 0 0 0,1 0 0 0 0,-1-1 0 0 0,1 1 1 0 0,-1-1-1 0 0,1 1 0 0 0,-1-1 0 0 0,0 0 0 0 0,1 0 1 0 0,-1 0-1 0 0,0 0 0 0 0,0 0 0 0 0,0 0 0 0 0,0-1 1 0 0,0 1-1 0 0,3-3 0 0 0,-1 0 4 0 0,0 0 1 0 0,0 0 0 0 0,0 0-1 0 0,0-1 1 0 0,-1 0-1 0 0,0 0 1 0 0,0 0-1 0 0,3-6 1 0 0,-6 10 22 0 0,1-6-58 0 0,-1 6 26 0 0,0 1 0 0 0,0 0-1 0 0,0 0 1 0 0,0 0 0 0 0,0 0 0 0 0,0 0 0 0 0,0 0 0 0 0,0-1 0 0 0,0 1 0 0 0,0 0 0 0 0,0 0 0 0 0,0 0 0 0 0,0 0-1 0 0,0 0 1 0 0,0-1 0 0 0,0 1 0 0 0,0 0 0 0 0,0 0 0 0 0,0 0 0 0 0,0 0 0 0 0,0 0 0 0 0,0 0 0 0 0,0 0 0 0 0,-1-1-1 0 0,1 1 1 0 0,0 0 0 0 0,0 0 0 0 0,0 0 0 0 0,0 0 0 0 0,0 0 0 0 0,0 0 0 0 0,0 0 0 0 0,0 0 0 0 0,0 0 0 0 0,-1-1-1 0 0,1 1 1 0 0,0 0 0 0 0,0 0 0 0 0,0 0 0 0 0,0 0 0 0 0,0 0 0 0 0,0 0 0 0 0,-1 0 0 0 0,1 0 0 0 0,0 0 0 0 0,0 0-1 0 0,0 0 1 0 0,0 0 0 0 0,0 0 0 0 0,0 0 0 0 0,-1 0 0 0 0,1 0 0 0 0,0 0 0 0 0,0 0 0 0 0,0 0 0 0 0,0 0 0 0 0,-1 0-1 0 0,-1 3 15 0 0,-1 0 0 0 0,1-1 0 0 0,0 1 0 0 0,0 0 0 0 0,0 0 0 0 0,0 0-1 0 0,0 1 1 0 0,1-1 0 0 0,-1 0 0 0 0,1 1 0 0 0,0-1 0 0 0,0 1 0 0 0,0-1-1 0 0,0 1 1 0 0,1-1 0 0 0,0 1 0 0 0,-1-1 0 0 0,1 1 0 0 0,0 0 0 0 0,1 4 0 0 0,2 20 121 0 0,0-1 1 0 0,2 1 0 0 0,0-1 0 0 0,17 45 0 0 0,9 45 509 0 0,-24-84-410 0 0,-4-26-136 0 0,-1 0 1 0 0,0 0-1 0 0,-1 1 0 0 0,0-1 1 0 0,0 1-1 0 0,0-1 0 0 0,-1 1 0 0 0,0-1 1 0 0,-1 1-1 0 0,1-1 0 0 0,-1 1 1 0 0,-4 13-1 0 0,3-19-72 0 0,0 0 0 0 0,1 1 0 0 0,-1-1-1 0 0,0 0 1 0 0,0 0 0 0 0,0-1 0 0 0,0 1 0 0 0,-1 0 0 0 0,1-1 0 0 0,-1 1 0 0 0,1-1 0 0 0,-1 1 0 0 0,1-1 0 0 0,-1 0 0 0 0,1 0 0 0 0,-1-1 0 0 0,0 1-1 0 0,0 0 1 0 0,1-1 0 0 0,-1 0 0 0 0,0 1 0 0 0,0-1 0 0 0,0 0 0 0 0,-5-1 0 0 0,-4 0 27 0 0,-1-1 1 0 0,0 0-1 0 0,-23-7 0 0 0,25 7-51 0 0,0-1 0 0 0,0-1 0 0 0,0 0 0 0 0,1 0-1 0 0,0-1 1 0 0,0-1 0 0 0,0 1 0 0 0,0-2 0 0 0,1 1-1 0 0,-15-15 1 0 0,22 20-91 0 0,1-1-1 0 0,0 0 1 0 0,0 0 0 0 0,-1 0-1 0 0,1 0 1 0 0,1-1 0 0 0,-1 1-1 0 0,0 0 1 0 0,0 0-1 0 0,1 0 1 0 0,-1-1 0 0 0,1 1-1 0 0,0 0 1 0 0,0-1 0 0 0,0 1-1 0 0,0 0 1 0 0,0-1-1 0 0,0 1 1 0 0,0 0 0 0 0,1-1-1 0 0,0 1 1 0 0,-1 0-1 0 0,1 0 1 0 0,0-1 0 0 0,0 1-1 0 0,0 0 1 0 0,0 0 0 0 0,0 0-1 0 0,1 0 1 0 0,-1 0-1 0 0,0 1 1 0 0,4-4 0 0 0,3-4-1599 0 0,2-1 0 0 0,-1 1 0 0 0,2 1 0 0 0,13-10 0 0 0,-23 17 1241 0 0,13-8-2763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3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205 128 516 0 0,'-1'-11'1211'0'0,"-1"-1"0"0"0,0 0 1 0 0,-7-20-1 0 0,8 28-958 0 0,0 1 1 0 0,-1-1-1 0 0,1 1 1 0 0,-1 0-1 0 0,0-1 1 0 0,0 1-1 0 0,0 0 1 0 0,0 0-1 0 0,0 0 1 0 0,-1 0-1 0 0,0 1 1 0 0,1-1-1 0 0,-1 1 1 0 0,0-1-1 0 0,0 1 1 0 0,-4-2-1 0 0,4 2-111 0 0,0 1 1 0 0,0 0-1 0 0,-1 0 0 0 0,1 0 0 0 0,0 0 1 0 0,-1 1-1 0 0,1-1 0 0 0,-1 1 0 0 0,1 0 0 0 0,-1 0 1 0 0,1 0-1 0 0,-1 0 0 0 0,1 1 0 0 0,0-1 1 0 0,-1 1-1 0 0,1 0 0 0 0,0 0 0 0 0,-1 0 1 0 0,-3 3-1 0 0,2-2-8 0 0,0 2 1 0 0,1-1-1 0 0,0 0 0 0 0,0 1 1 0 0,0 0-1 0 0,0 0 1 0 0,0 0-1 0 0,1 1 1 0 0,0-1-1 0 0,0 1 0 0 0,-4 6 1 0 0,2-1-12 0 0,1-1 1 0 0,0 1-1 0 0,1 0 1 0 0,0 0-1 0 0,0 0 1 0 0,1 1-1 0 0,0-1 1 0 0,1 0-1 0 0,0 1 1 0 0,1 0-1 0 0,0-1 1 0 0,2 16-1 0 0,0-19-62 0 0,-1-1-1 0 0,1 1 1 0 0,1-1-1 0 0,-1 0 1 0 0,1 0-1 0 0,0 0 1 0 0,0 0-1 0 0,1 0 0 0 0,0-1 1 0 0,0 0-1 0 0,0 1 1 0 0,6 4-1 0 0,-8-8-46 0 0,0 0-1 0 0,1-1 1 0 0,-1 1-1 0 0,0-1 1 0 0,1 0-1 0 0,-1 0 1 0 0,1 0-1 0 0,-1 0 0 0 0,1 0 1 0 0,0 0-1 0 0,-1-1 1 0 0,1 1-1 0 0,0-1 1 0 0,-1 0-1 0 0,1 1 1 0 0,0-1-1 0 0,-1-1 1 0 0,1 1-1 0 0,0 0 1 0 0,0-1-1 0 0,-1 1 0 0 0,1-1 1 0 0,-1 0-1 0 0,1 0 1 0 0,-1 0-1 0 0,1 0 1 0 0,-1 0-1 0 0,1-1 1 0 0,-1 1-1 0 0,0-1 1 0 0,0 1-1 0 0,3-4 1 0 0,3-2-14 0 0,-1 0 1 0 0,1-1-1 0 0,-2 0 1 0 0,1-1-1 0 0,-1 0 1 0 0,0 0-1 0 0,-1 0 1 0 0,0 0 0 0 0,0-1-1 0 0,-1 0 1 0 0,-1 0-1 0 0,1 0 1 0 0,-2 0-1 0 0,1-1 1 0 0,-1 1 0 0 0,-1-1-1 0 0,0 1 1 0 0,-1-16-1 0 0,0 25 13 0 0,8 31 232 0 0,1 1 0 0 0,18 38 0 0 0,-22-57-339 0 0,1 0-1 0 0,1-1 1 0 0,0 0 0 0 0,0 0 0 0 0,1-1-1 0 0,1 0 1 0 0,-1 0 0 0 0,16 12 0 0 0,0-13-3979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14 752 0 0,'-1'-1'305'0'0,"1"1"0"0"0,0-1 0 0 0,0 1 0 0 0,0-1 0 0 0,0 0 0 0 0,0 1 0 0 0,0-1 0 0 0,0 1-1 0 0,0-1 1 0 0,0 0 0 0 0,0 1 0 0 0,0-1 0 0 0,1 1 0 0 0,-1-1 0 0 0,0 0 0 0 0,0 1 0 0 0,1-1 0 0 0,-1 1 0 0 0,0-1 0 0 0,1 1 0 0 0,-1-1 0 0 0,1 0 0 0 0,11 2 3059 0 0,22 24-2255 0 0,-12-9 259 0 0,-19-15-1309 0 0,1 1 0 0 0,-1-1 1 0 0,1 0-1 0 0,-1 0 0 0 0,1 0 1 0 0,0 0-1 0 0,-1-1 0 0 0,1 1 1 0 0,6-1-1 0 0,10-4-8640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1 360 0 0,'-1'2'943'0'0,"0"3"-358"0"0,0-1-1 0 0,0 0 1 0 0,0 1 0 0 0,1-1 0 0 0,0 0 0 0 0,0 1 0 0 0,0-1 0 0 0,0 0 0 0 0,0 1-1 0 0,1-1 1 0 0,0 0 0 0 0,3 9 0 0 0,-3-11-395 0 0,0 1 0 0 0,1-1 0 0 0,-1 1 0 0 0,1-1 0 0 0,0 0 0 0 0,0 0 1 0 0,-1 0-1 0 0,2 0 0 0 0,-1 0 0 0 0,0 0 0 0 0,0 0 0 0 0,0-1 0 0 0,1 1 0 0 0,-1-1 0 0 0,1 1 0 0 0,-1-1 0 0 0,1 0 0 0 0,0 0 1 0 0,-1 0-1 0 0,1-1 0 0 0,0 1 0 0 0,4 0 0 0 0,1 0-135 0 0,0 0 0 0 0,0 0 0 0 0,0-1 0 0 0,1 0 0 0 0,-1 0 0 0 0,15-4 0 0 0,-15 2-1636 0 0,-1 0-1 0 0,0 0 0 0 0,0-1 0 0 0,11-6 0 0 0,-6 1-1652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47 392 0 0,'0'0'113'0'0,"0"0"1"0"0,0-1-1 0 0,0 1 0 0 0,0 0 0 0 0,-1 0 1 0 0,1-1-1 0 0,0 1 0 0 0,0 0 0 0 0,0 0 1 0 0,0 0-1 0 0,-1-1 0 0 0,1 1 0 0 0,0 0 1 0 0,0 0-1 0 0,-1 0 0 0 0,1 0 0 0 0,0 0 1 0 0,0-1-1 0 0,-1 1 0 0 0,1 0 0 0 0,0 0 1 0 0,0 0-1 0 0,-1 0 0 0 0,1 0 0 0 0,0 0 1 0 0,-1 0-1 0 0,1 0 0 0 0,0 0 0 0 0,0 0 1 0 0,-1 0-1 0 0,1 0 0 0 0,0 0 0 0 0,-1 0 1 0 0,1 0-1 0 0,0 1 0 0 0,0-1 0 0 0,-1 0 1 0 0,1 0-1 0 0,0 0 0 0 0,0 0 0 0 0,-1 0 1 0 0,1 0-1 0 0,0 1 0 0 0,0-1 0 0 0,0 0 1 0 0,-1 0-1 0 0,1 0 0 0 0,0 1 0 0 0,0-1 1 0 0,0 1-1 0 0,-17 20 1917 0 0,-6 30-254 0 0,-3 15-1534 0 0,26-64-1158 0 0</inkml:trace>
  <inkml:trace contextRef="#ctx0" brushRef="#br0" timeOffset="1">194 0 776 0 0,'0'0'3986'0'0,"-3"18"-1776"0"0,-13 10 7 0 0,-24 57-1 0 0,26-52-2686 0 0,13-32-423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59 114 324 0 0,'0'0'2802'0'0,"9"-2"4665"0"0,-2 11-7086 0 0,-5-6-17 0 0,2 32 3174 0 0,-39 71-2166 0 0,18-58-819 0 0,-11 50 0 0 0,38-123-428 0 0,1 0 0 0 0,18-29-1 0 0,4-10-471 0 0,-9 20-47 0 0,51-70 1 0 0,-39 61 165 0 0,-34 50 207 0 0,-1 1 1 0 0,1-1-1 0 0,0 1 0 0 0,0 0 0 0 0,0-1 1 0 0,0 1-1 0 0,0 0 0 0 0,0 0 0 0 0,1 0 1 0 0,-1 0-1 0 0,1 1 0 0 0,0-1 0 0 0,4-1 0 0 0,-5 22 7 0 0,-2-3 55 0 0,-1-1 1 0 0,-1 1-1 0 0,-1 0 1 0 0,-5 20-1 0 0,-3 15 184 0 0,-2 13 110 0 0,7-42-189 0 0,2 1 0 0 0,1 0 1 0 0,-1 30-1 0 0,4-52-264 0 0,0-1-1 0 0,0 1 1 0 0,0-1 0 0 0,0 1 0 0 0,0-1 0 0 0,0 1-1 0 0,0 0 1 0 0,-1-1 0 0 0,1 1 0 0 0,0-1-1 0 0,0 1 1 0 0,0-1 0 0 0,-1 1 0 0 0,1-1 0 0 0,0 1-1 0 0,0-1 1 0 0,-1 0 0 0 0,1 1 0 0 0,0-1-1 0 0,-1 1 1 0 0,1-1 0 0 0,-1 1 0 0 0,1-1-1 0 0,0 0 1 0 0,-1 1 0 0 0,1-1 0 0 0,-1 0 0 0 0,1 0-1 0 0,-1 1 1 0 0,1-1 0 0 0,-1 0 0 0 0,1 0-1 0 0,-2 1 1 0 0,1-2-228 0 0,0 1 0 0 0,0 0 0 0 0,0 0 0 0 0,0 0 0 0 0,0-1 0 0 0,0 1 0 0 0,0 0 0 0 0,0-1 0 0 0,0 1 0 0 0,0-1 0 0 0,0 1 0 0 0,0-1 0 0 0,0 1 0 0 0,0-1 0 0 0,0 0 0 0 0,0 0 0 0 0,1 1 0 0 0,-1-1 0 0 0,0 0 0 0 0,-1-1 0 0 0,-5-8-3101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47:29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3413 14735 63 0,'0'0'108'16,"-8"-3"2"-16,8 3-6 0,0 0 2 0,-10-5-6 16,6 0-6-16,4 5 5 0,0 0-11 0,0 0 5 0,-10-2 3 15,10 2-2-15,0 0-2 0,-7-4 1 0,7 4-7 16,0 0-2-16,-5-2 2 0,5 2-6 0,0 0-2 15,0 0-8-15,0 0-3 0,0 0-7 16,0 0 2-16,0 0-9 0,0 0-2 0,0 0 0 0,0 0-3 16,0 0-1-16,0 0 4 0,0 0-3 0,0 0-2 15,0 0 0-15,0 0-5 0,0 0-2 0,14-12 2 16,-14 12-2-16,8-2-2 0,-8 2 1 0,9-1-2 16,-9 1 1-16,11-3-3 0,-11 3 0 15,18-7 32-15,-10 2-32 0,0 4-7 0,-8 1-3 16,17-3 2-16,-6 2 1 0,-5-1-4 0,4-2-2 15,3 3 3-15,-3-2-6 0,3 0 6 0,0 2-4 16,-2 0-3-16,5-2 0 0,-5-2 1 0,7 3 0 16,-5-1-1-16,3-1-4 0,-3 3 0 0,3-2 1 15,-4 0 0-15,6 0-5 0,-1 0 4 0,-2 1-4 16,-2-1 2-16,6 1 0 0,-2 0-3 0,2-1 0 16,-2-1 0-16,2 1-2 0,-1 2-2 0,-3-4 1 15,0 4-1-15,3-2 2 0,0 2-2 0,-5-1 2 16,2-1-1-16,2 1 1 0,-2 0-2 0,-2 0-1 15,5 2 1-15,-1 0 3 0,2-3-6 0,-3 3 4 16,5-1 0-16,-2 1-4 0,0-2 0 0,1 2 3 16,-2 2 3-16,0-2-5 0,0 1 3 0,0 0-3 15,1 1 1-15,-5-4-2 0,4 4 2 0,1 2 2 16,-3-1-6-16,-1-1 2 0,-2 0 1 0,2-1 0 16,-2-1-3-16,1 3 1 0,0-1 4 0,3 0-5 15,1 0 2-15,1 2 1 0,-8-4-1 0,2 0 3 16,5 0 1-16,-5 4-1 0,1-4 1 0,-1 0-8 15,-1 2 5-15,1-2 2 0,0 2-4 0,0-2 1 16,-2 1-1-16,4-1 3 0,-3 2-3 0,2-2 2 16,-3 3 0-16,2-2 1 0,1-1 0 0,-2 1 0 15,1 2-1-15,-2-1 2 0,1-2-4 0,0 1 2 16,0-1 1-16,1 0-2 0,7 3 3 16,-8-2-1-16,-3-1-2 0,1 2-1 0,0-1-1 15,2-1 2-15,-3 0-1 0,2 0 0 0,-3 0 5 16,-1 0-4-16,5 2 1 0,-2 0-3 0,-1 1 0 15,2-3 3-15,1 2-2 0,-2 0 2 0,3-2 0 16,-3 0 3-16,1 1-1 0,1 2-2 0,-2 0 1 16,1-3 2-16,0 1 1 0,-2 1 0 0,1 1 8 15,2-3-12-15,-4 1 3 0,-8-1 0 0,16 0-3 16,-8 1 2-16,-2 2-1 0,2-2 0 0,1-1-3 16,-2 2 3-16,-7-2 3 0,16 1-6 0,-9 2 3 15,1-3-3-15,0 1 0 0,0 1 0 0,0-1 2 16,0 2-2-16,-8-3 0 0,14 1 0 0,-8-1 0 15,2 2 0-15,-8-2 1 0,14 4 2 0,-7-3 2 16,0 1-8-16,-7-2 5 0,12 2-1 0,-8 0-2 16,-4-2-1-16,9 3 3 0,-9-3-1 0,10 2 5 0,-10-2-5 15,7 1 2-15,-7-1 1 0,8 2 0 16,-8-2-5-16,9 0 2 0,-9 0-1 0,0 0 2 16,6 4 1-16,-6-4-2 0,0 0 3 0,0 0-1 15,7 4-3-15,-7-4 4 0,0 0-3 0,0 0 1 16,0 0 2-16,6 2-3 0,-6-2-1 0,0 0 2 15,0 0 0-15,0 0 2 0,0 0-4 0,0 0-2 16,0 0 5-16,7 3-4 0,-7-3-3 0,0 0-12 16,0 0-21-16,0 0-31 0,0 0-37 0,0 0-66 15,0 0-74-15,0 0-260 0,0 0-547 0,0 0 242 0</inkml:trace>
  <inkml:trace contextRef="#ctx0" brushRef="#br0" timeOffset="1773.7">6370 14722 71 0,'0'0'150'0,"0"0"-3"0,0 0-9 0,0 0-6 16,0 0-1-16,12-1-6 0,-12 1-7 0,6-3 0 15,-6 3-5-15,0 0-2 0,9-3-4 0,-9 3-2 16,0 0-5-16,14-1 0 0,-14 1-1 0,9 1-9 0,-9-1 9 16,10 0-8-16,-10 0-4 0,12-1-3 15,-12 1-1-15,13 0-3 0,-5 0-2 0,-8 0 0 16,18 0-3-16,-10 1 1 0,2-1-2 0,3 0-1 15,-3 1-3-15,2-1-5 0,-1-1-2 0,0 1-4 0,1 0-3 16,2-1 0-16,-4 1-1 0,4-2 3 0,-1 2-2 16,6-1-5-16,-6 0 5 0,5 1 0 15,0-1 4-15,1 0-10 0,-2-1 5 0,1-2 5 16,-1 1-3-16,3 1-1 0,-3 0 0 0,10-2 15 16,-6 2 5-16,2-1 3 0,-2 0-8 0,1 3-15 0,6-6 5 15,-1 6-10-15,0 0-4 0,-5-3 0 0,-1 3-5 16,1-1-4-16,0 1-2 0,0-1-3 15,-2 0-5-15,2 1 6 0,-3-2-22 0,0 1 12 16,-5 1 2-16,4-2-7 0,4 4-7 0,-4-1 9 0,-2-1-1 16,-2 2-7-16,1-2 0 0,2-2-15 0,-3 2 2 15,0 2 12-15,4-2-2 0,-4 0 6 0,-1-2 1 16,0 2-4-16,-3 0-6 0,7 0 2 0,-3 2-19 16,-3-2 17-16,6-2-4 0,-4 1 4 0,5 2 6 15,-3 1-8-15,3-4-1 0,-3 1 1 0,2 1 8 16,-4-2-10-16,1 2 1 0,1 0-3 0,-1-1 4 15,-1 1 5-15,-2-3-10 0,7 2 4 0,-6-2 0 16,2 3-5-16,-1 1 4 0,0-2-7 0,-2 1 4 16,0 1-3-16,3-1 2 0,-1 2 3 0,-1-1-2 15,-1-1-1-15,0 3-2 0,-1-2 6 0,1-1-1 16,-1 0-3-16,4 3 1 0,-3-3-13 0,-1 3 12 16,3-1 0-16,-3 1 2 0,3 1 1 0,-3-1 1 15,1-1-2-15,1 2 3 0,-1-1 0 0,-2-3-1 16,3 5 3-16,-2-3-6 0,1 2 0 0,-4 0-2 15,1-2 4-15,0-1 1 0,-1 2-2 0,1-2-1 16,-2 2 10-16,0-1-10 0,-6-2 0 0,13 1 1 16,-5 0-10-16,0-1 13 0,-8 0-11 0,10 5 8 15,-4-3-15-15,-6-2 22 0,11 0-8 0,-11 0 5 16,9 1-1-16,-4 2-5 0,-5-3 4 0,9 2-3 16,-9-2-4-16,11 2 4 0,-11-2 2 0,5 3 0 15,-5-3-1-15,0 0 1 0,14 0-4 0,-14 0 6 16,6 3-3-16,-6-3 2 0,9 1 3 0,-9-1-4 15,8 2-1-15,-8-2 1 0,0 0-2 0,10 1-2 16,-10-1-4-16,7 2 9 0,-7-2-8 0,6 2 5 0,-6-2 4 16,0 0 3-16,8 0 0 0,-8 0-9 0,10 3-2 15,-10-3 5-15,5 1 0 0,-5-1-1 16,0 0 4-16,0 0-6 0,6 3 0 0,-6-3 4 16,0 0-5-16,4 4 6 0,-4-4-5 0,0 0 10 0,7 2-7 15,-7-2 1-15,0 0-7 0,0 0-5 0,0 0 12 16,0 0-1-16,0 0-4 0,7 2 3 15,-7-2 6-15,0 0-12 0,0 0 9 0,0 0-3 16,0 0-3-16,0 0 4 0,0 0-10 0,0 0-5 0,0 0-3 16,0 0-13-16,0 0-19 0,0 0-16 0,0 0-30 15,0 0-28-15,0 0-36 0,0 0-34 0,0 0-49 16,0 0-45-16,-14 11-45 0,8-7-258 16,-1-1-639-16,3 2 282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5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73 84 0 0,'-2'-9'7373'0'0,"75"0"-4044"0"0,-46 7-2976 0 0,0-2 1 0 0,-1 0-1 0 0,31-10 1 0 0,-32 0-3157 0 0,-15 6-1143 0 0,-10 8 3839 0 0,10-8-2897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1 464 0 0,'0'0'5497'0'0,"-2"5"-4603"0"0,-104 293 9203 0 0,92-260-9287 0 0,-21 52 178 0 0,34-88-1334 0 0,0-18-7344 0 0,6-3 6712 0 0,0 5-2593 0 0,3 0 106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92 0 0,'0'0'5635'0'0,"-1"4"-4755"0"0,-2 14 65 0 0,-1 0 0 0 0,-1-1 0 0 0,-1 0 0 0 0,0 0 0 0 0,-14 25-1 0 0,1-1 46 0 0,18-37-884 0 0,-111 277 5505 0 0,111-278-5588 0 0,-15 37-50 0 0,1-21-3093 0 0,13-18 1902 0 0,-12-11-6818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84 0 0,'0'0'5259'0'0,"5"0"-4502"0"0,14-2 38 0 0,146-19 3273 0 0,-135 16-4095 0 0,0-2 0 0 0,0-1 0 0 0,42-18 1 0 0,66-21-4927 0 0,-128 44 4793 0 0,-9 3 190 0 0,0 0 0 0 0,0-1 1 0 0,0 1-1 0 0,0 0 1 0 0,0 0-1 0 0,0 0 1 0 0,0 0-1 0 0,0 0 1 0 0,0 0-1 0 0,0 0 1 0 0,1 0-1 0 0,-1 1 0 0 0,0-1 1 0 0,0 0-1 0 0,0 1 1 0 0,0-1-1 0 0,0 0 1 0 0,0 1-1 0 0,-1-1 1 0 0,1 1-1 0 0,0 0 0 0 0,0-1 1 0 0,0 1-1 0 0,0 0 1 0 0,-1-1-1 0 0,1 1 1 0 0,0 0-1 0 0,-1 0 1 0 0,1 0-1 0 0,0 0 1 0 0,-1 0-1 0 0,1 0 0 0 0,-1-1 1 0 0,1 3-1 0 0,0 0 180 0 0,0 0-1 0 0,0 0 0 0 0,0 0 0 0 0,0 0 0 0 0,-1 0 0 0 0,1 0 1 0 0,-1 0-1 0 0,0 1 0 0 0,0 2 0 0 0,-3 9 533 0 0,0 1 0 0 0,-1-1 0 0 0,-1-1-1 0 0,0 1 1 0 0,-1-1 0 0 0,-11 20 0 0 0,-52 75 3350 0 0,65-105-3205 0 0,5-8-445 0 0,9-22-470 0 0,17-35-746 0 0,-3 9-263 0 0,2 1 0 0 0,58-83 0 0 0,-59 105 436 0 0,-24 28 540 0 0,0 1 25 0 0,0 0 47 0 0,0 1 0 0 0,0-1-1 0 0,0 0 1 0 0,0 1 0 0 0,0-1 0 0 0,0 1-1 0 0,0-1 1 0 0,0 1 0 0 0,0 0-1 0 0,0-1 1 0 0,-1 1 0 0 0,1 0-1 0 0,0-1 1 0 0,0 1 0 0 0,-1 0-1 0 0,1 0 1 0 0,0 0 0 0 0,-1 0 0 0 0,1 0-1 0 0,-1 0 1 0 0,1 0 0 0 0,-1 0-1 0 0,0 0 1 0 0,1 0 0 0 0,-1 0-1 0 0,0 0 1 0 0,1 1 0 0 0,5 39 461 0 0,-5-28-274 0 0,11 34 399 0 0,-12-45-580 0 0,1 0 1 0 0,-1-1-1 0 0,1 1 1 0 0,0-1-1 0 0,-1 1 1 0 0,1-1-1 0 0,0 1 1 0 0,0-1-1 0 0,0 0 1 0 0,0 1-1 0 0,0-1 0 0 0,0 0 1 0 0,0 0-1 0 0,0 0 1 0 0,0 0-1 0 0,1 0 1 0 0,-1 0-1 0 0,1 0 1 0 0,-1 0-1 0 0,0 0 1 0 0,1-1-1 0 0,-1 1 1 0 0,1 0-1 0 0,2 0 1 0 0,2-3-37 0 0,-1 1 1 0 0,0-1 0 0 0,0 0-1 0 0,0 0 1 0 0,0-1-1 0 0,0 0 1 0 0,-1 1 0 0 0,1-2-1 0 0,-1 1 1 0 0,0 0-1 0 0,8-9 1 0 0,0 2-84 0 0,16-14-453 0 0,41-45 0 0 0,-54 53 346 0 0,-14 15 145 0 0,-33 124 1781 0 0,20-72-1084 0 0,-8 47 156 0 0,17-39-4468 0 0,3-58 3375 0 0,0-1 0 0 0,0 1 0 0 0,0-1 0 0 0,1 1 0 0 0,-1 0-1 0 0,0-1 1 0 0,0 1 0 0 0,1-1 0 0 0,-1 1 0 0 0,0-1 0 0 0,1 1 0 0 0,-1-1-1 0 0,1 1 1 0 0,-1-1 0 0 0,0 1 0 0 0,1-1 0 0 0,-1 1 0 0 0,1-1-1 0 0,-1 0 1 0 0,1 1 0 0 0,0-1 0 0 0,-1 0 0 0 0,1 1 0 0 0,-1-1 0 0 0,1 0-1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58 172 532 0 0,'-1'14'2650'0'0,"0"7"-1373"0"0,0 0 0 0 0,-1 0 0 0 0,-2 0 0 0 0,0 0 1 0 0,-1-1-1 0 0,-1 0 0 0 0,0 1 0 0 0,-2-2 0 0 0,-11 22 0 0 0,18-40-967 0 0,1 5 50 0 0,0-6-344 0 0,0 0 1 0 0,0 0 0 0 0,0 0-1 0 0,0 0 1 0 0,0 0 0 0 0,1 0-1 0 0,-1-1 1 0 0,0 1 0 0 0,0 0-1 0 0,0 0 1 0 0,0 0 0 0 0,0 0-1 0 0,0 0 1 0 0,0 0 0 0 0,0 0-1 0 0,0 0 1 0 0,0 0 0 0 0,0 0-1 0 0,0 0 1 0 0,0 0 0 0 0,0 0-1 0 0,1 0 1 0 0,-1 0 0 0 0,0 0-1 0 0,0 0 1 0 0,0 0 0 0 0,0 0-1 0 0,0 0 1 0 0,0 0 0 0 0,0 0-1 0 0,0 0 1 0 0,0 0 0 0 0,0 1-1 0 0,0-1 1 0 0,0 0 0 0 0,0 0 0 0 0,0 0-1 0 0,0 0 1 0 0,1 0 0 0 0,-1 0-1 0 0,0 0 1 0 0,0 0 0 0 0,10-27-553 0 0,0 0-1 0 0,-2 0 1 0 0,9-56 0 0 0,-11 58 198 0 0,0 0-1 0 0,16-38 0 0 0,-9 26 130 0 0,-11 31 241 0 0,0 1 0 0 0,0-1-1 0 0,1 1 1 0 0,0 0 0 0 0,0-1 0 0 0,0 1 0 0 0,0 1 0 0 0,1-1-1 0 0,0 0 1 0 0,0 1 0 0 0,0 0 0 0 0,1 0 0 0 0,-1 0 0 0 0,1 1-1 0 0,0-1 1 0 0,0 1 0 0 0,0 0 0 0 0,6-2 0 0 0,1 1 83 0 0,0 0 0 0 0,1 1 1 0 0,-1 0-1 0 0,1 1 0 0 0,0 1 1 0 0,0 0-1 0 0,15 1 0 0 0,14 3 85 0 0,-26 3-3336 0 0,-33 3-3062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7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0 640 0 0,'3'35'6457'0'0,"3"-32"-6023"0"0,-1 1-1 0 0,1 0 1 0 0,0-1 0 0 0,0 0 0 0 0,1-1 0 0 0,-1 1 0 0 0,1-1 0 0 0,-1-1 0 0 0,1 1 0 0 0,-1-1 0 0 0,1 0-1 0 0,8 0 1 0 0,-2 0-222 0 0,0-1 0 0 0,0-1 0 0 0,0 0 0 0 0,0-1 0 0 0,19-4 0 0 0,-14-6-2151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0 108 0 0,'-6'36'6429'0'0,"6"-33"-6144"0"0,1 1 1 0 0,0-1-1 0 0,0 1 1 0 0,1 0-1 0 0,-1-1 1 0 0,1 0-1 0 0,0 1 1 0 0,-1-1-1 0 0,1 0 1 0 0,1 0 0 0 0,-1 0-1 0 0,0 0 1 0 0,1-1-1 0 0,0 1 1 0 0,-1-1-1 0 0,1 1 1 0 0,0-1-1 0 0,0 0 1 0 0,6 3-1 0 0,-3-2-81 0 0,0-1 0 0 0,0-1 0 0 0,1 1 0 0 0,-1-1 0 0 0,0 0 0 0 0,1 0 0 0 0,-1-1 0 0 0,0 0 0 0 0,1 0 0 0 0,10-2 0 0 0,4-1-656 0 0,0-2-1 0 0,0-1 1 0 0,-1 0-1 0 0,0-2 1 0 0,38-19-1 0 0,-8-1-5931 0 0,-37 20 3352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176 130 316 0 0,'1'-5'8335'0'0,"-11"18"-7268"0"0,0 1-1 0 0,2 0 1 0 0,-1 0 0 0 0,-9 23-1 0 0,-13 24 1294 0 0,23-49-2041 0 0,-36 67 1255 0 0,44-78-1849 0 0,-6 4-404 0 0,1-16-3482 0 0,3-17-2832 0 0,3 15 3544 0 0</inkml:trace>
  <inkml:trace contextRef="#ctx0" brushRef="#br0" timeOffset="1">0 33 48 0 0,'0'0'2574'0'0,"10"-9"-108"0"0,14 8 336 0 0,41 3-1 0 0,-47-1-2151 0 0,1 0 1 0 0,-1-1 0 0 0,1 0-1 0 0,29-6 1 0 0,-18-4-1960 0 0,-13 0-5744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9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1 320 0 0,'0'0'11982'0'0,"-2"5"-11564"0"0,-18 43 830 0 0,1-3-974 0 0,9-20-2825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9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0 800 0 0,'0'0'4487'0'0,"-12"25"-1101"0"0,-19 39-888 0 0,12-28-9369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10T06:48:38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13680 15846 46 0,'0'0'93'0,"0"0"-32"16,12-3 7-16,-12 3-5 0,0 0-3 16,0 0-4-16,0 0-1 0,7-5-8 0,-7 5 0 0,0 0 2 15,0 0 2-15,0 0-1 0,6-1-11 0,-6 1 9 16,0 0-3-16,0 0 1 0,0 0-2 0,0 0 10 16,0 0-22-16,0 0 12 0,0 0-2 0,0 0-6 15,0 0 7-15,9-1 3 0,-9 1-5 16,0 0-3-16,0 0 4 0,0 0 1 0,0 0-3 0,9-2-4 15,-9 2 5-15,0 0-5 0,0 0 1 0,0 0 0 16,9 2-2-16,-9-2-1 0,0 0-6 16,12 0-4-16,-12 0-5 0,9 1 3 0,-9-1-3 0,9 1-2 15,-9-1-2-15,11-1-1 0,-11 1-1 16,14-1-1-16,-14 1 0 0,13 0-1 0,-7-3 0 16,2 1-2-16,0 2 3 0,-1-1-2 0,3 0-1 0,-1-1-1 15,-9 2-3-15,17-1-2 0,-4 1 3 0,-7-2-3 16,3 2 3-16,3 0-5 0,-2 0 0 0,-10 0 1 15,18 0-3-15,-8 0 4 0,-2 0 3 16,0 0 0-16,-8 0-3 0,16 0-6 0,-7 0 7 16,1 0-4-16,-2 0 3 0,-8 0-3 0,14 2-1 15,-5-2 3-15,-9 0-4 0,15-2 5 0,-7 2-2 0,-8 0-5 16,15 0 6-16,-8 2 0 0,-7-2-2 16,12 0-2-16,-3 0 4 0,-9 0 3 0,12-2-7 0,-12 2 0 15,13 0-5-15,-6 0 7 0,1 2 0 16,-8-2 0-16,15-2 3 0,-7 2-4 0,-8 0 2 15,11-1 0-15,-3 1-4 0,-8 0 5 0,14 0 1 16,-14 0-2-16,10 0 1 0,-10 0 0 0,14 0 3 0,-14 0-10 16,15 0 6-16,-15 0-3 0,12 0 4 15,-12 0-1-15,16 0 1 0,-16 0-4 0,15 1 5 0,-15-1-3 16,14 2 6-16,-14-2-5 0,12 1-2 16,-12-1-1-16,15 2 5 0,-15-2-3 0,13 2 1 15,-6-2-2-15,-7 0 4 0,16 0 1 0,-16 0-3 0,13 5 2 16,-13-5-3-16,13 2 2 0,-4 0-10 0,-9-2 12 15,16 3-2-15,-16-3 2 0,14 0-4 16,-6 1 4-16,-8-1-3 0,19 2-3 0,-12-1-5 16,0-2 6-16,3 1 2 0,-10 0 3 0,13 1-2 15,-6-1-5-15,-7 0 3 0,18 1 3 0,-11-1-5 16,-7 0 4-16,15-1-3 0,-9 1 3 0,-6 0 0 0,15 0-2 16,-8 0-1-16,1 1 1 0,-8-1 3 15,15 1 4-15,-6-2-8 0,-9 1 6 0,14-1-3 16,-7 1 6-16,-7 0-5 0,13 2-7 0,-5-3 4 15,-8 1 1-15,11 0 2 0,-1-1-3 0,-10 1 4 16,15 0-4-16,-7 0-1 0,-8 0 4 0,16 0-2 16,-9 0 2-16,-7 0-2 0,16-3 5 0,-6 3-2 0,0-1-1 15,-2 0 0-15,0 0 0 0,4 0 2 16,-5-2 0-16,3 2 2 0,-10 1-4 0,16-3 0 16,-5 1 0-16,-3 1 4 0,1-3-4 0,-1 2 6 15,-1 1-1-15,4-1-2 0,-4 0 0 0,3-1 0 16,-2 3 0-16,0-4-2 0,1 3 1 0,0-1-2 15,-2 1 4-15,-7 1-6 0,16-2 6 0,-9 2-4 16,-7 0-2-16,14-1 3 0,-7 0 3 0,-7 1-6 16,15 0 3-16,-7 0 0 0,-8 0-2 0,14-2-3 15,-14 2 4-15,14 0 0 0,-8 2-4 0,-6-2 5 16,16-2-4-16,-9 4 4 0,-7-2-4 0,13-2 0 16,-13 2-1-16,15 2 1 0,-15-2-1 0,15 0 2 15,-15 0-2-15,19 1 0 0,-12-1 3 0,-7 0-2 0,16 1 2 16,-16-1 2-16,16 0 1 0,-16 0 0 15,17 2-2-15,-17-2 0 0,14 0 0 0,-14 0 0 16,15 0 2-16,-15 0 1 0,14 0-13 0,-14 0 11 16,16-2-4-16,-16 2 5 0,14 0-1 0,-14 0 0 15,15 0 0-15,-9 0 1 0,1 2-4 0,-7-2-1 16,15 1 1-16,-7 1 2 0,-1-1-5 0,-7-1 0 16,17 0 3-16,-9 3 1 0,-2-2 2 0,-6-1-3 15,15 0 0-15,-15 0-2 0,13 0 5 0,-8 0-3 16,3 2 1-16,-8-2 0 0,15 1-2 0,-8 1 0 15,-7-2-3-15,13 3 4 0,-5-3-3 0,-1 2 2 16,-1-1 1-16,1 2 4 0,-7-3-7 0,12 3-1 16,-6-2 3-16,-6-1 3 0,10 3-4 0,-4 0 2 15,-6-3 1-15,12 2-4 0,-6-1 4 0,-6-1 5 16,10 1-8-16,-3 1 1 0,-7-2-3 0,10 2 2 16,-10-2-1-16,10 4 3 0,-2-4-1 0,-8 0-1 15,10 3 4-15,-5-3-1 0,-5 0-6 0,10 3 1 16,-10-3 3-16,13 1 0 0,-13-1 5 0,8 3-2 15,-8-3-1-15,9 4 0 0,-9-4-3 0,10 2-2 16,-6 1-1-16,-4-3 5 0,7 5-6 0,0-4 3 16,-7-1-2-16,9 4 7 0,-4-1-3 0,-5-3 3 15,8 1-6-15,-8-1 6 0,7 2-1 0,-7-2-3 16,8 5 2-16,-8-5-1 0,8 1-2 0,-8-1 1 16,0 0 1-16,7 0 1 0,-7 0-1 0,0 0 0 15,9 5 0-15,-9-5 0 0,5 1 0 0,-5-1-3 16,0 0 3-16,0 0-4 0,12 0-1 0,-12 0 6 15,0 0 2-15,0 0-4 0,10 3 3 0,-10-3 2 16,0 0-2-16,0 0-1 0,8 2-5 0,-8-2 10 16,0 0-6-16,9 0-2 0,-9 0 0 0,0 0 1 15,10-2-1-15,-10 2 1 0,0 0 4 0,8 2-6 16,-8-2 2-16,10 1 1 0,-10-1-2 0,9 1 5 16,-4 2-3-16,-5-3 2 0,13 3-4 0,-7-1 1 15,-6-2 2-15,13 1-1 0,-8 1-3 0,-5-2 5 16,18 1-1-16,-9 5-1 0,-1-5 1 0,3-1-2 15,0 2-2-15,-2-2 3 0,4 2-2 0,-3 0 3 16,2-2-2-16,-2 2 7 0,0-1-10 0,4-1 6 16,-2 3-6-16,1-1 5 0,1-2-1 0,4 0 1 15,-6 1-8-15,1-1 13 0,1 2-6 0,3-2 1 16,-3 0 1-16,4 0-3 0,0-2 3 0,-5 4-2 16,6 0 0-16,-6-2-1 0,4 4 2 0,-3-3-3 15,0-1 1-15,1 2 7 0,0-2-4 0,-2 1-10 16,1-1 6-16,0 4 5 0,4-4-6 0,-7 2 5 15,4-1 0-15,-1-1-2 0,-1 2 1 0,3-1-7 16,-4 0 6-16,4-1-2 0,-3 2 1 0,0-1 3 16,2-1-2-16,-1 0 2 0,0 1-4 0,-3 0 3 15,3 0-1-15,-1 1-1 0,2-2 1 0,-2 0-1 16,1 0 1-16,-2 2 2 0,-1-1-3 16,2-1 3-16,-1 1-1 0,0-1-2 0,-1 2-1 15,-2-2 8-15,3 2-7 0,-2-4 1 0,-2 5 2 0,5-2 0 16,-3 1 0-16,0 0 0 0,1-2-3 0,-11 0 2 15,21 3-4-15,-11-1 3 0,1-1 0 0,-1 0 0 16,1 0 0-16,0-1 0 0,-1 2 0 0,3-2-3 16,-13 0 4-16,20 2-2 0,-10-1-1 0,1 0 4 15,-11-1-4-15,21 1 3 0,-10-2-2 0,-11 1 3 16,23 1-4-16,-16 3 1 0,5-4 3 0,1 0-4 16,-2 1-1-16,2-1 5 0,-2 3-1 0,0-3-4 15,-11 0 3-15,19 0-3 0,-7 1 1 0,-12-1 5 16,21 0-1-16,-10 1-2 0,2 1 3 0,-1-2 2 15,0 1-5-15,0-1 0 0,1 0 1 16,-2-1 2-16,2 1-4 0,-3 1 5 0,2 1-3 0,-2-2 1 16,3 0-5-16,-2 3 2 0,1-6 1 0,1 6 0 15,-3-3 4-15,1 2-3 0,1-1-3 0,-2 1-1 16,1-2 5-16,0 0-2 0,-1 1-1 16,3 1 0-16,-3-1 1 0,3-1-1 0,-2 0 0 0,1 0 0 15,-2 2 3-15,2-2-3 0,-1 0 2 16,0 0 0-16,1 0-1 0,1 2-1 0,-2 0 1 0,0-5 1 15,1 4-3-15,0-2 3 0,-2 2-2 0,3-2-2 16,-3 1 3-16,3 0 0 0,-3 0 0 0,2 1 2 16,-1-1-4-16,1 0 4 0,-1 0-1 0,2 2-1 15,-13-2-1-15,23-2 3 0,-12 4-6 0,-11-2 8 16,23-2-5-16,-11 2 0 0,-1 0 2 16,2 2-2-16,-13-2 4 0,24 0-2 0,-12 0-2 0,2 1 1 15,-1-1-1-15,-2-1 3 0,3 2-2 0,-14-1 3 16,28-3-1-16,-15 3-5 0,6-1 8 0,-3 1-5 15,-1-1-2-15,-4 1 3 0,2 0-4 0,0-2-1 16,-13 2 4-16,22 2-2 0,-11-2 2 16,3 1-2-16,-1-1 4 0,-13 0 0 0,24-1-1 15,-12 1-2-15,1 1 2 0,-1 0-2 0,0-1 1 0,2 0 0 16,0-1-2-16,-2 1 4 0,2 0 0 0,-1 0-2 16,0 1-2-16,0-1 1 0,1 0 2 0,-1 0-3 15,-1-1 6-15,3 1-2 0,-3 1-6 16,3-1 4-16,-2-1 3 0,1 1-5 0,-3-1-2 15,2 1 6-15,1 0-4 0,-1 0 3 0,1 0-1 16,-3-2 0-16,3 2-3 0,-1 0 2 0,-1 0 0 0,-1 2 2 16,2-2 0-16,1 2-1 0,-2-3 2 0,0 1 0 15,4 0-3-15,-5-1 4 0,-11 1-7 16,27 1 5-16,-14 0 0 0,0 1 6 0,-2-2-4 16,3 1-6-16,-1-1 2 0,1 0 4 0,-1 2-2 15,2-1 2-15,-2-2 0 0,5 2 0 0,-5-1 0 16,-1 0 7-16,7 0-7 0,-1 0 6 0,-4-1-4 15,3-1-2-15,-3 1 3 0,3 2 0 0,-3-1 2 16,5-3-4-16,-2 3 0 0,0-1-1 0,1 0 0 16,-4-1 2-16,4 2-2 0,-2 0-3 0,1 0 2 15,1-1 0-15,-1 1-2 0,2-2 2 0,-1 2-3 16,-5 0 4-16,2 0-2 0,2 0-1 0,-2-1 1 16,3 2 2-16,0-1-4 0,-3 0 5 0,3 0-6 0,-3 0 2 15,-2 0 2-15,0 0-2 0,1 0 1 16,-2 0-1-16,2 2-2 0,2-5 3 0,-3 3-1 15,1 0 1-15,3 0-3 0,-4 0 1 0,-1 0 3 16,2 0-1-16,-1 0-4 0,1 0 3 0,-2 0-2 16,0-2 1-16,-1 2 2 0,-11 0-1 0,23 2-3 15,-13-2 5-15,2 0 4 0,1-2-7 0,-2 1 2 16,4-1-1-16,-15 2-1 0,21 0 2 0,-9 0 1 16,0-3 4-16,-12 3-5 0,21 3-3 0,-10-6 1 15,-1 6 1-15,-10-3 1 0,22 0 5 0,-13 0-5 16,3-3 3-16,-12 3-5 0,25 0 4 0,-15 0 0 15,0 0-3-15,-10 0 3 0,22 0-5 0,-12 0 4 0,-10 0-2 16,19 0 0-16,-6 3 0 0,-3-3 1 16,0-3 3-16,1 3-1 0,-3 0 1 0,3-2-5 15,-1 2 4-15,1 0-6 0,-3-1 2 0,3 1 2 16,0-1 1-16,-2 1-1 0,3 0-3 0,-1-2 1 16,-1 2 2-16,-1-1 0 0,4 2-5 0,-3-1 4 15,0 0 3-15,3-1-4 0,-4 1 2 0,1 0 0 16,2 0-3-16,-3-2 5 0,3 1-2 0,-1 1 2 15,-1 0 0-15,1-1-2 0,0 1 1 0,-1-2 1 16,1 0 0-16,0 1-2 0,-1 0-1 0,0 1 2 16,0-1-1-16,1-3 4 0,1 4-4 0,-3 0-3 15,2-1 1-15,-3 2 3 0,-8-1-1 0,20-1-1 16,-9 1 2-16,-2 0-3 0,-1-1 1 0,2 1 2 16,1 1-5-16,-3-1 2 0,-8 0 0 0,18 0 5 15,-12 0-4-15,-6 0 3 0,15 0-3 0,-8-1 1 16,-7 1 1-16,13 0-2 0,-5 0 0 0,-8 0 2 15,16 0 0-15,-9 0-5 0,-7 0 7 0,0 0-3 16,20 1-1-16,-12-2 2 0,-8 1-1 0,0 0 5 16,16-1-5-16,-16 1-1 0,10 1-2 0,-10-1 1 15,0 0-1-15,15-1 2 0,-15 1 4 0,0 0-2 16,0 0 0-16,11 1-4 0,-11-1 2 0,0 0 1 16,0 0-2-16,0 0 0 0,0 0-1 0,0 0 4 15,12-3-4-15,-12 3 2 0,0 0-1 0,0 0 2 16,0 0 1-16,0 0-1 0,0 0 4 0,0 0-8 15,0 0 1-15,0 0 3 0,0 0 1 0,10 2-4 16,-10-2 4-16,0 0-3 0,0 0 3 0,0 0-1 16,0 0-2-16,0 0 0 0,0 0 3 0,0 0 4 15,0 0-5-15,0 0-2 0,10-6 3 0,-10 6-4 16,0 0 4-16,0 0 0 0,0 0-1 0,0 0-1 16,0 0 0-16,0 0 0 0,9-4 2 0,-9 4-4 15,0 0 4-15,0 0-4 0,0 0 3 0,0 0-2 16,0 0 0-16,0 0 1 0,0 0-1 0,0 0 5 15,0 0-3-15,0 0 2 0,0 0-1 0,0 0-4 16,0 0 2-16,0 0-2 0,13-1 11 0,-13 1-6 16,0 0-4-16,0 0 0 0,0 0-4 0,0 0 5 15,0 0 2-15,0 0-2 0,0 0 3 0,10-2-1 16,-10 2 1-16,0 0-4 0,0 0-6 0,0 0 5 16,0 0 2-16,0 0 0 0,0 0-1 0,0 0 3 15,0 0-2-15,0 0 2 0,0 0-2 0,0 0 2 16,10-3-3-16,-10 3 0 0,0 0 0 0,0 0-1 15,0 0 5-15,11-3-6 0,-11 3 3 0,0 0 0 16,0 0-3-16,0 0 0 0,0 0 5 0,0 0-4 16,0 0 3-16,11-2 0 0,-11 2-3 0,0 0 4 15,0 0 0-15,0 0 1 0,0 0-4 0,10-3 7 16,-10 3-3-16,0 0-1 0,0 0-3 0,0 0 1 16,0 0 1-16,10-3-3 0,-10 3-1 0,0 0 5 15,0 0-1-15,0 0-3 0,12-1 1 0,-12 1-1 16,0 0 1-16,9-4 3 0,-9 4 1 0,0 0-6 15,0 0 3-15,0 0 3 0,13-2-5 0,-13 2-1 16,0 0 5-16,0 0 0 0,11-2-1 0,-11 2-1 16,0 0 2-16,0 0-1 0,0 0-2 0,13-2 1 15,-13 2-3-15,4-3 3 0,-4 3-1 16,0 0 0-16,10-1 2 0,-10 1-6 0,0 0 6 16,10-1-3-16,-10 1 3 0,4-4 1 0,-4 4 0 0,0 0-2 15,9-1-2-15,-9 1 4 0,0 0 1 0,9-2-4 16,-9 2 3-16,5-3 3 0,-5 3-3 0,0 0 0 15,11-3 0-15,-11 3 3 0,9-1-2 0,-9 1 3 16,8-2-4-16,-8 2 0 0,8-2 4 0,-8 2-2 16,8-2 1-16,-8 2 0 0,11-3-1 15,-6-1 2-15,-5 4 2 0,6-2-1 0,-6 2-2 0,10-3 0 16,-10 3-2-16,8-3 4 0,-2 2 0 0,-6 1-2 16,7-5 1-16,-7 5 1 0,7-2-4 0,-7 2 2 15,11-5 2-15,-11 5-5 0,5-3 6 0,-5 3-5 16,8-3-2-16,-8 3 0 0,8-1 5 0,-8 1-3 15,8-5 1-15,-8 5-1 0,7-2 1 16,-7 2 1-16,0 0-2 0,7-1-1 0,-7 1-3 0,0 0 2 16,0 0 3-16,10-3 1 0,-10 3-2 0,0 0-2 15,0 0 0-15,0 0-2 0,7-2 4 0,-7 2 1 16,0 0-6-16,0 0 4 0,0 0 1 0,0 0-3 16,0 0 2-16,0 0 0 0,0 0 2 15,0 0-1-15,0 0-3 0,9-2 3 0,-9 2-5 16,0 0 3-16,0 0 1 0,0 0 0 0,0 0-3 0,0 0 0 15,0 0 1-15,0 0 4 0,0 0-2 0,0 0-2 16,0 0 1-16,0 0-2 0,0 0 1 0,0 0 0 16,0 0 3-16,0 0-2 0,0 0 0 15,0 0-2-15,0 0 1 0,0 0 6 0,0 0-7 16,0 0 1-16,0 0 2 0,0 0 0 0,0 0-2 16,5-3-2-16,-5 3 4 0,0 0-2 0,0 0-3 0,0 0 6 15,0 0-1-15,0 0-1 0,0 0 0 0,0 0 0 16,0 0-1-16,0 0-2 0,0 0 4 0,0 0-4 15,0 0 0-15,0 0 1 0,0 0 1 0,0 0 0 16,0 0 1-16,0 0 0 0,0 0 0 16,0 0-3-16,0 0 4 0,0 0-2 0,0 0 5 15,0 0-5-15,0 0 3 0,0 0-4 0,0 0-1 0,0 0 4 16,0 0 0-16,0 0 0 0,0 0-2 16,0 0-2-16,0 0-2 0,0 0 7 0,0 0-3 15,0 0 0-15,0 0 1 0,0 0-1 0,0 0-1 16,0 0 2-16,0 0-2 0,0 0 1 0,0 0 0 15,0 0-1-15,0 0 8 0,0 0-2 0,0 0-2 0,0 0-5 16,0 0-2-16,0 0 7 0,0 0-5 0,8 0 9 16,-8 0-7-16,0 0-4 0,0 0 6 0,0 0 2 15,0 0-8-15,0 0 3 0,0 0 5 16,0 0-5-16,0 0 1 0,0 0-2 0,0 0-1 16,0 0 3-16,0 0 1 0,8-3-2 0,-8 3 2 15,0 0 4-15,0 0-8 0,0 0 3 0,0 0-2 16,0 0 1-16,0 0 0 0,0 0 0 0,0 0-2 0,0 0 3 15,0 0 1-15,0 0-2 0,0 0 3 0,0 0-2 16,5-3 2-16,-5 3-2 0,0 0 0 16,0 0-1-16,0 0 1 0,0 0-1 0,0 0 3 15,0 0-3-15,0 0 3 0,0 0-2 0,0 0 0 16,0 0-1-16,0 0 2 0,0 0-3 0,0 0-1 0,0 0 4 16,0 0 0-16,0 0-1 0,0 0 2 0,0 0-3 15,0 0-1-15,0 0 1 0,0 0 3 16,0 0-2-16,0 0 0 0,0 0-1 0,0 0 3 15,0 0-3-15,0 0 2 0,0 0-1 0,0 0-2 16,0 0 1-16,0 0 1 0,0 0 5 0,0 0-5 16,0 0 0-16,0 0 0 0,0 0-2 0,0 0-1 15,0 0 3-15,0 0 1 0,0 0-1 0,0 0 2 16,0 0-5-16,0 0 0 0,0 0 4 0,0 0 0 16,0 0 2-16,0 0-1 0,0 0-6 0,0 0 4 15,0 0-2-15,0 0 1 0,0 0-2 0,0 0 2 16,0 0 1-16,0 0-1 0,0 0 0 0,0 0 1 0,0 0-1 15,0 0-1-15,0 0 1 0,0 0 2 0,0 0 0 16,0 0 3-16,0 0-3 0,0 0-1 16,0 0 0-16,0 0 0 0,0 0 1 0,0 0-1 15,0 0 1-15,0 0 1 0,0 0 0 0,0 0-2 16,0 0 0-16,0 0 0 0,0 0 0 0,10-2 0 16,-10 2 0-16,0 0 7 0,0 0-12 0,0 0 8 0,0 0-4 15,0 0-1-15,0 0 1 0,0 0 5 16,0 0-4-16,0 0 0 0,0 0 0 0,0 0-1 15,0 0 1-15,0 0 4 0,0 0-7 0,0 0 3 16,0 0 0-16,0 0-1 0,0 0 0 0,0 0 2 16,0 0-3-16,0 0 0 0,0 0 8 0,0 0-6 15,0 0 2-15,0 0-2 0,0 0 1 0,0 0 0 0,0 0-3 16,0 0 2-16,0 0 1 0,0 0 2 16,0 0-2-16,0 0 0 0,0 0-1 0,0 0 2 15,0 0 0-15,0 0-4 0,0 0 4 0,0 0-2 16,0 0-1-16,0 0 1 0,0 0 3 0,0 0-3 15,0 0 0-15,0 0-1 0,0 0-2 0,0 0 6 16,0 0-3-16,0 0 0 0,0 0 0 0,0 0 1 16,0 0-6-16,0 0 7 0,0 0-3 0,0 0 4 15,0 0-3-15,0 0 2 0,0 0-1 0,0 0-1 16,0 0 0-16,0 0 3 0,0 0-5 0,0 0 1 16,0 0 0-16,0 0 0 0,0 0 2 0,0 0-3 15,0 0 0-15,0 0 0 0,0 0 4 0,0 0-1 16,0 0-3-16,0 0 2 0,0 0-2 0,0 0 0 15,0 0 5-15,0 0-2 0,0 0-4 0,0 0 1 16,0 0 2-16,0 0 2 0,0 0-4 0,0 0 5 16,0 0-6-16,0 0 6 0,0 0-9 0,0 0 8 15,0 0 0-15,0 0 3 0,0 0-6 0,0 0 3 16,0 0 0-16,0 0-3 0,0 0-1 0,0 0 1 16,0 0-1-16,0 0-1 0,0 0 4 0,0 0 1 15,0 0-9-15,0 0 8 0,0 0-1 0,0 0 0 16,0 0 3-16,0 0-3 0,0 0 0 0,0 0 2 15,0 0-3-15,0 0 2 0,0 0-1 0,0 0 1 16,0 0 1-16,0 0-1 0,0 0 1 0,0 0-1 16,0 0-4-16,0 0 5 0,0 0-5 0,0 0 5 15,0 0-3-15,0 0 0 0,0 0 3 0,0 0-1 16,0 0 0-16,0 0-2 0,0 0 9 0,0 0-9 16,0 0 0-16,0 0-2 0,0 0 2 0,0 0 2 15,0 0-1-15,0 0 1 0,0 0-1 0,0 0-1 16,0 0 2-16,0 0 1 0,0 0-4 0,0 0 2 15,0 0-1-15,0 0 1 0,0 0-3 0,0 0 3 16,0 0-2-16,0 0 3 0,0 0 0 0,0 0-2 16,0 0-1-16,0 0 2 0,0 0 0 0,0 0 0 15,0 0 0-15,0 0 0 0,0 0-2 0,0 0 4 16,0 0-4-16,0 0 1 0,0 0 1 0,0 0 1 16,0 0-4-16,0 0 6 0,0 0-3 0,0 0 0 15,0 0 0-15,0 0 2 0,0 0-4 0,0 0-1 16,0 0 1-16,0 0-1 0,0 0 2 0,0 0 1 15,0 0-3-15,0 0 6 0,0 0-4 0,0 0 4 16,0 0-7-16,0 0 4 0,0 0 1 0,0 0 0 16,0 0-3-16,0 0 3 0,0 0 0 0,0 0 2 15,0 0-3-15,0 0 7 0,0 0 1 0,0 0-6 16,0 0-3-16,0 0 0 0,0 0 0 0,0 0 1 16,0 0-1-16,0 0 2 0,0 0 4 0,0 0-4 15,0 0-1-15,0 0-2 0,0 0 0 0,0 0 2 16,0 0 2-16,0 0 0 0,0 0-3 0,0 0-3 15,0 0 2-15,0 0 4 0,0 0-5 0,0 0 5 16,0 0-1-16,0 0 2 0,0 0-7 0,0 0 3 16,0 0-4-16,0 0 5 0,0 0 0 0,0 0 0 15,0 0-3-15,0 0 5 0,0 0-2 0,0 0 1 16,0 0-1-16,0 0 9 0,0 0-10 0,0 0 2 16,0 0-2-16,0 0 1 0,0 0-3 0,0 0 4 15,0 0-1-15,1 10-2 0,-1-10-2 0,0 0 4 16,0 0 0-16,0 0 0 0,0 0-1 15,0 0 1-15,0 0-1 0,0 0 1 0,0 0 4 0,0 0-4 16,0 0 7-16,0 0 0 0,0 0-7 0,0 0 1 16,0 0-3-16,0 0 4 0,0 0-4 0,5 4 7 15,-5-4 1-15,0 0-4 0,0 0 1 0,0 0 1 16,0 0-2-16,0 0 0 0,0 0-4 16,0 0 5-16,0 0-3 0,0 0 2 0,0 0-3 0,0 0 2 15,0 0-3-15,0 0 7 0,0 0 0 0,0 0-3 16,0 0-1-16,0 0 2 0,7 4-4 0,-7-4 6 15,0 0-3-15,0 0 1 0,0 0-1 0,0 0 1 16,0 0 0-16,0 0 1 0,0 0-3 0,0 0 2 16,0 0-2-16,0 0 0 0,0 0 0 0,0 0 2 15,0 0-2-15,0 0 1 0,0 0 0 0,0 0 0 16,0 0 0-16,0 0-1 0,0 0 0 0,0 0 0 16,0 0-1-16,0 0 3 0,0 0-3 0,0 0 4 15,0 0-2-15,0 0 5 0,0 0-6 0,0 0-1 16,0 0-1-16,0 0 3 0,0 0-2 0,0 0 2 15,0 0-2-15,0 0 2 0,0 0 0 0,0 0 0 16,0 0-3-16,0 0 1 0,0 0 1 0,0 0 1 16,0 0-2-16,8 1 0 0,-8-1 1 0,0 0 1 15,0 0-3-15,0 0 3 0,0 0-1 0,0 0 0 16,0 0-1-16,0 0 8 0,0 0-11 16,0 0-2-16,0 0 3 0,0 0 4 0,0 0 1 15,0 0-3-15,0 0 5 0,0 0-6 0,0 0-2 16,0 0 4-16,0 0-3 0,0 0 2 0,0 0 0 0,0 0 2 15,0 0-2-15,0 0 1 0,0 0-3 0,0 0 1 16,0 0-1-16,0 0 4 0,0 0-5 0,0 0 2 16,0 0 2-16,11-2-2 0,-11 2 1 0,0 0 1 15,0 0-3-15,0 0 4 0,0 0-5 0,0 0 3 16,0 0 0-16,0 0 3 0,0 0-6 0,0 0 5 16,0 0-4-16,0 0 1 0,0 0-1 0,0 0 5 15,0 0-4-15,6 2-1 0,-6-2 5 0,0 0-3 16,0 0 0-16,0 0 3 0,0 0-6 0,0 0 4 15,0 0-2-15,0 0 2 0,0 0-2 0,0 0 7 16,0 0-8-16,0 0 1 0,0 0 1 0,0 0 0 16,0 0-1-16,0 0 0 0,0 0 2 0,0 0-3 15,0 0 1-15,0 0 1 0,0 0 1 0,0 0 2 16,0 0-5-16,0 0 4 0,0 0-3 0,0 0 3 16,0 0 0-16,0 0-1 0,0 0 0 15,0 0 2-15,0 0 0 0,0 0-3 0,0 0-2 16,0 0 1-16,0 0 2 0,0 0 0 0,0 0-3 15,0 0 2-15,0 0-3 0,0 0 2 0,0 0 0 0,0 0 3 16,0 0-2-16,0 0-3 0,0 0 4 0,0 0 4 16,0 0-3-16,0 0-3 0,0 0 1 0,0 0-3 15,0 0 3-15,0 0 2 0,0 0-2 16,0 0 0-16,0 0 1 0,0 0 0 0,0 0-3 16,0 0 3-16,0 0-1 0,0 0 1 0,0 0 0 15,0 0-1-15,0 0 4 0,0 0-2 0,0 0-9 0,0 0 2 16,0 0-9-16,0 0-8 0,0 0-24 0,0 0-18 15,0 0-27-15,0 0-21 0,0 0-59 0,0 0-48 16,0 0-157-16,0 0-408 0,0 0 181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49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66 872 0 0,'3'-1'969'0'0,"9"-10"530"0"0,-9 9-701 0 0,-1 0 1 0 0,1-1 0 0 0,-1 1-1 0 0,0-1 1 0 0,0 1 0 0 0,0-1-1 0 0,0 0 1 0 0,-1 0 0 0 0,1 0-1 0 0,-1 0 1 0 0,2-5 0 0 0,-3 6-154 0 0,5-12 1706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1:5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0 120 0 0,'0'15'2592'0'0,"-1"-7"-1926"0"0,0 0 1 0 0,0 0 0 0 0,-1-1-1 0 0,0 1 1 0 0,-1 0 0 0 0,1-1-1 0 0,-2 0 1 0 0,1 0 0 0 0,-1 0-1 0 0,0 0 1 0 0,0 0 0 0 0,-1-1-1 0 0,0 0 1 0 0,0 0 0 0 0,0 0-1 0 0,-1 0 1 0 0,-7 4 0 0 0,2 0-719 0 0,-1 0 0 0 0,-1-2 1 0 0,-17 10-1 0 0,18-11-2025 0 0,0-2 1 0 0,-1 1-1 0 0,-19 4 1 0 0,21-7-1411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2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188 141 332 0 0,'0'0'1506'0'0,"18"-3"709"0"0,-17 3-2037 0 0,-1 0 0 0 0,1 0-1 0 0,-1 0 1 0 0,1 0 0 0 0,-1 0-1 0 0,1 0 1 0 0,0 0 0 0 0,-1 0-1 0 0,1 0 1 0 0,-1 0 0 0 0,1 0-1 0 0,-1-1 1 0 0,1 1 0 0 0,-1 0-1 0 0,1 0 1 0 0,-1-1 0 0 0,1 1-1 0 0,-1 0 1 0 0,1-1 0 0 0,-1 1-1 0 0,1 0 1 0 0,-1-1 0 0 0,0 1-1 0 0,1-1 1 0 0,-1 1 0 0 0,0-1-1 0 0,1 1 1 0 0,-1-1 0 0 0,0 1-1 0 0,1-1 1 0 0,-10-15-168 0 0,7 12 32 0 0,-3-44 332 0 0,5 44-319 0 0,-1 1 0 0 0,0 0 0 0 0,0 0 0 0 0,0 0 0 0 0,0 1 0 0 0,-1-1 0 0 0,1 0 0 0 0,-1 0 0 0 0,0 1-1 0 0,0-1 1 0 0,0 1 0 0 0,0-1 0 0 0,0 1 0 0 0,0 0 0 0 0,-1 0 0 0 0,1 0 0 0 0,-1 0 0 0 0,1 0 0 0 0,-1 1 0 0 0,0-1 0 0 0,0 1 0 0 0,0 0 0 0 0,1 0 0 0 0,-1 0 0 0 0,-1 0 0 0 0,1 0 0 0 0,0 0 0 0 0,-5 0 0 0 0,4 1-19 0 0,0-1 1 0 0,-1 1 0 0 0,1-1-1 0 0,0 1 1 0 0,0 0-1 0 0,-1 1 1 0 0,1-1 0 0 0,0 1-1 0 0,0 0 1 0 0,0 0 0 0 0,-1 0-1 0 0,1 0 1 0 0,0 1-1 0 0,1 0 1 0 0,-1 0 0 0 0,0 0-1 0 0,0 0 1 0 0,1 0 0 0 0,-1 1-1 0 0,-5 6 1 0 0,3-2 22 0 0,1 0 0 0 0,0 0 1 0 0,1 1-1 0 0,-1 0 0 0 0,1 0 1 0 0,1 0-1 0 0,0 0 0 0 0,0 1 1 0 0,0 0-1 0 0,1-1 0 0 0,1 1 0 0 0,-2 13 1 0 0,3-16-32 0 0,0 0 1 0 0,1 0-1 0 0,-1 0 1 0 0,1-1-1 0 0,0 1 1 0 0,1 0-1 0 0,-1 0 1 0 0,1-1-1 0 0,0 1 1 0 0,1-1-1 0 0,-1 0 1 0 0,1 1-1 0 0,0-1 1 0 0,1 0-1 0 0,-1-1 1 0 0,1 1-1 0 0,0-1 1 0 0,0 1-1 0 0,0-1 1 0 0,7 5-1 0 0,-8-7-14 0 0,1 0 0 0 0,0 0-1 0 0,-1 0 1 0 0,1 0 0 0 0,0-1-1 0 0,0 1 1 0 0,0-1 0 0 0,0 0-1 0 0,0 0 1 0 0,0 0 0 0 0,0-1-1 0 0,0 1 1 0 0,0-1 0 0 0,1 0-1 0 0,-1-1 1 0 0,0 1 0 0 0,0-1-1 0 0,0 1 1 0 0,0-1 0 0 0,0 0 0 0 0,0-1-1 0 0,6-2 1 0 0,-2 1-6 0 0,0-1 0 0 0,0-1 0 0 0,0 1-1 0 0,0-1 1 0 0,-1-1 0 0 0,0 1 0 0 0,0-1 0 0 0,0-1 0 0 0,7-8 0 0 0,-8 7-2 0 0,0 0 0 0 0,-1-1 0 0 0,0 0 0 0 0,0 0 0 0 0,0 0 0 0 0,-2 0 0 0 0,5-13 0 0 0,-6 16 9 0 0,-1 0-1 0 0,0 0 1 0 0,0 0-1 0 0,0-1 1 0 0,-1 1-1 0 0,0 0 1 0 0,0 0-1 0 0,0-1 1 0 0,-1 1-1 0 0,0 0 1 0 0,0 0-1 0 0,-4-11 1 0 0,4 15 62 0 0,1-4-2 0 0,0 6-59 0 0,0 0-1 0 0,0 1 0 0 0,0-1 1 0 0,0 0-1 0 0,0 0 1 0 0,0 0-1 0 0,0 0 0 0 0,0 0 1 0 0,0 0-1 0 0,0 0 1 0 0,0 0-1 0 0,-1 0 0 0 0,1 0 1 0 0,0 0-1 0 0,0 0 1 0 0,0 0-1 0 0,0 0 0 0 0,0 0 1 0 0,0 0-1 0 0,0 0 1 0 0,0 0-1 0 0,0 0 0 0 0,0 0 1 0 0,0 0-1 0 0,-1 0 1 0 0,1 0-1 0 0,0 0 0 0 0,0 0 1 0 0,0 0-1 0 0,0 0 1 0 0,0 0-1 0 0,0 0 0 0 0,0 0 1 0 0,0 0-1 0 0,0 0 1 0 0,0 0-1 0 0,-1 0 0 0 0,1 0 1 0 0,0 0-1 0 0,0 0 0 0 0,0 0 1 0 0,0 0-1 0 0,0 0 1 0 0,0 0-1 0 0,0-1 0 0 0,0 1 1 0 0,0 0-1 0 0,0 0 1 0 0,0 0-1 0 0,0 0 0 0 0,0 0 1 0 0,0 0-1 0 0,0 0 1 0 0,0 0-1 0 0,0 0 0 0 0,0 0 1 0 0,0 0-1 0 0,0-1 1 0 0,0 1-1 0 0,0 0 0 0 0,-2 4 57 0 0,0 1 0 0 0,0-1 0 0 0,1 0 0 0 0,0 1 0 0 0,0-1 1 0 0,0 1-1 0 0,1-1 0 0 0,-1 1 0 0 0,1-1 0 0 0,0 1 0 0 0,1 7 0 0 0,-1-3 3 0 0,0 4 47 0 0,1 0 0 0 0,0 0 0 0 0,1-1 0 0 0,1 1 0 0 0,0 0 0 0 0,1-1-1 0 0,0 0 1 0 0,0 0 0 0 0,2 0 0 0 0,-1 0 0 0 0,1-1 0 0 0,1 0-1 0 0,0 0 1 0 0,1-1 0 0 0,17 19 0 0 0,7-13-388 0 0,-18-10-1140 0 0,-13-5 615 0 0,7-2-1529 0 0,-2 2 917 0 0,8-10-7994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3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14 676 0 0,'0'0'12698'0'0,"-3"3"-12553"0"0,-19 12 1207 0 0,28-30-1263 0 0,-11 30 144 0 0,4-11-173 0 0,-5 4 66 0 0,2-4-69 0 0,3-7-16 0 0,11-40 23 0 0,-9 41-54 0 0,-2 7 17 0 0,-4 16 4 0 0,4-16-12 0 0,8-29-70 0 0,-6 19 37 0 0,-3 9-981 0 0,-4 10 722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0 676 0 0,'0'0'5926'0'0,"2"5"-5356"0"0,3 7-138 0 0,-2 1 0 0 0,1-1 1 0 0,-2 0-1 0 0,0 1 0 0 0,0 0 0 0 0,-1 0 0 0 0,-1-1 0 0 0,0 1 1 0 0,-2 16-1 0 0,-5 45 443 0 0,-10 208 1343 0 0,19-262-1393 0 0,0-7-3097 0 0,-1-4-5273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70 584 0 0,'13'-1'1923'0'0,"111"-9"2121"0"0,-90 8-3437 0 0,52-8 420 0 0,-30 2-913 0 0,-54 8-250 0 0,-2 0 120 0 0,1 0 0 0 0,-1 1 0 0 0,1-1-1 0 0,-1 0 1 0 0,1 0 0 0 0,-1 1 0 0 0,1-1 0 0 0,-1 0 0 0 0,1 0 0 0 0,-1 0 0 0 0,1 0 0 0 0,-1 0 0 0 0,1 1 0 0 0,-1-1 0 0 0,1 0 0 0 0,-1 0-1 0 0,1 0 1 0 0,-1-1 0 0 0,1 1 0 0 0,0 0 0 0 0,-1 0 0 0 0,1 0 0 0 0,-1 0 0 0 0,1-1 0 0 0,11 1-854 0 0,-12 4 920 0 0,1-1 1 0 0,0 0-1 0 0,-1 0 1 0 0,0 1-1 0 0,0-1 1 0 0,0 0-1 0 0,0 1 1 0 0,0-1-1 0 0,-1 0 1 0 0,1 1 0 0 0,-1-1-1 0 0,0 0 1 0 0,-1 5-1 0 0,-5 21 583 0 0,7-23-544 0 0,0-1 0 0 0,0 1 0 0 0,0 0 0 0 0,0 0 0 0 0,1-1 0 0 0,0 1 0 0 0,0-1 0 0 0,1 1 0 0 0,0-1 0 0 0,0 1 0 0 0,0-1 0 0 0,0 0-1 0 0,1 0 1 0 0,0 0 0 0 0,0 0 0 0 0,7 8 0 0 0,-8-10-46 0 0,1 0 0 0 0,0 0-1 0 0,0 0 1 0 0,0-1 0 0 0,0 0 0 0 0,0 1-1 0 0,1-1 1 0 0,-1 0 0 0 0,1-1 0 0 0,-1 1-1 0 0,1-1 1 0 0,0 1 0 0 0,0-1-1 0 0,-1 0 1 0 0,1 0 0 0 0,0-1 0 0 0,0 1-1 0 0,0-1 1 0 0,0 0 0 0 0,0 0 0 0 0,0 0-1 0 0,0-1 1 0 0,0 1 0 0 0,0-1 0 0 0,-1 0-1 0 0,6-2 1 0 0,-3 1 8 0 0,0 0-1 0 0,-1-1 1 0 0,1 0 0 0 0,-1-1 0 0 0,0 1-1 0 0,0-1 1 0 0,0 0 0 0 0,-1 0-1 0 0,1 0 1 0 0,-1-1 0 0 0,0 1 0 0 0,0-1-1 0 0,0 0 1 0 0,-1-1 0 0 0,0 1 0 0 0,0 0-1 0 0,0-1 1 0 0,-1 0 0 0 0,0 1-1 0 0,0-1 1 0 0,0 0 0 0 0,-1 0 0 0 0,0 0-1 0 0,1-13 1 0 0,-1 15-20 0 0,-1-1 1 0 0,0 0-1 0 0,0 0 0 0 0,-1 1 1 0 0,1-1-1 0 0,-1 0 1 0 0,0 1-1 0 0,-1-1 0 0 0,1 1 1 0 0,-1-1-1 0 0,1 1 0 0 0,-1 0 1 0 0,-1 0-1 0 0,1 0 0 0 0,-1 0 1 0 0,1 0-1 0 0,-1 0 0 0 0,0 0 1 0 0,0 1-1 0 0,-1 0 1 0 0,1 0-1 0 0,-1 0 0 0 0,0 0 1 0 0,1 0-1 0 0,-1 0 0 0 0,-1 1 1 0 0,1 0-1 0 0,0 0 0 0 0,0 0 1 0 0,-1 1-1 0 0,1-1 1 0 0,-9-1-1 0 0,8 3 1 0 0,0-1 0 0 0,0 1 0 0 0,0 0 0 0 0,0 0 0 0 0,0 1 0 0 0,0-1 0 0 0,0 1 1 0 0,0 0-1 0 0,0 1 0 0 0,0-1 0 0 0,0 1 0 0 0,0 0 0 0 0,-7 4 0 0 0,-21 18-1703 0 0,7 4-5199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3 564 0 0,'-12'-2'6504'0'0,"9"8"-6263"0"0,0 0 0 0 0,1 0-1 0 0,0 0 1 0 0,0 0 0 0 0,1 0 0 0 0,0 1 0 0 0,0-1-1 0 0,0 0 1 0 0,1 1 0 0 0,0-1 0 0 0,1 12 0 0 0,-1-17-225 0 0,0 0 0 0 0,0-1 0 0 0,0 1 0 0 0,0 0 0 0 0,0 0 0 0 0,0-1 0 0 0,1 1 0 0 0,-1 0 0 0 0,0-1 0 0 0,0 1 0 0 0,1 0 0 0 0,-1-1 0 0 0,1 1 0 0 0,-1 0 0 0 0,0-1 1 0 0,1 1-1 0 0,-1-1 0 0 0,1 1 0 0 0,-1 0 0 0 0,1-1 0 0 0,0 1 0 0 0,-1-1 0 0 0,1 0 0 0 0,-1 1 0 0 0,1-1 0 0 0,0 0 0 0 0,-1 1 0 0 0,1-1 0 0 0,0 0 0 0 0,0 1 0 0 0,-1-1 1 0 0,1 0-1 0 0,0 0 0 0 0,0 0 0 0 0,-1 0 0 0 0,1 0 0 0 0,0 0 0 0 0,0 0 0 0 0,-1 0 0 0 0,1 0 0 0 0,0 0 0 0 0,0-1 0 0 0,-1 1 0 0 0,1 0 0 0 0,0 0 0 0 0,-1-1 0 0 0,1 1 0 0 0,0 0 1 0 0,-1-1-1 0 0,1 1 0 0 0,0-1 0 0 0,28-21 307 0 0,-28 21-311 0 0,0 0 0 0 0,0 0-1 0 0,0 0 1 0 0,0 0-1 0 0,0 0 1 0 0,-1 0 0 0 0,1 0-1 0 0,0 0 1 0 0,-1 0 0 0 0,1 0-1 0 0,-1-1 1 0 0,1 1-1 0 0,-1 0 1 0 0,0 0 0 0 0,1 0-1 0 0,-1-1 1 0 0,0 1 0 0 0,0 0-1 0 0,0 0 1 0 0,0-1-1 0 0,0 1 1 0 0,0 0 0 0 0,0-1-1 0 0,-1 1 1 0 0,1 0 0 0 0,0 0-1 0 0,-1 0 1 0 0,1-1-1 0 0,0 1 1 0 0,-1 0 0 0 0,0 0-1 0 0,1 0 1 0 0,-1 0 0 0 0,0 0-1 0 0,1 0 1 0 0,-1 0-1 0 0,0 0 1 0 0,-1-1 0 0 0,1 1 28 0 0,-3 0-9 0 0,0 1 0 0 0,0 0 0 0 0,0 0 0 0 0,0 0 0 0 0,0 1 0 0 0,0-1-1 0 0,0 1 1 0 0,0 0 0 0 0,-6 2 0 0 0,9-2-27 0 0,0-1 0 0 0,0 1 0 0 0,0 0 0 0 0,0-1-1 0 0,1 1 1 0 0,-1 0 0 0 0,0 0 0 0 0,0-1 0 0 0,1 1 0 0 0,-1 0 0 0 0,0 0-1 0 0,1 0 1 0 0,-1 0 0 0 0,1 0 0 0 0,-1 0 0 0 0,1 0 0 0 0,0 0-1 0 0,-1 0 1 0 0,1 0 0 0 0,0 0 0 0 0,0 0 0 0 0,0 0 0 0 0,-1 0 0 0 0,1 0-1 0 0,0 1 1 0 0,1-1 0 0 0,-1 0 0 0 0,0 0 0 0 0,0 0 0 0 0,0 0 0 0 0,1 0-1 0 0,-1 1 1 0 0,1 0-128 0 0,0-1-1 0 0,0 0 0 0 0,0 0 0 0 0,0 0 0 0 0,0 0 1 0 0,1 0-1 0 0,-1 0 0 0 0,0 0 0 0 0,0 0 1 0 0,1-1-1 0 0,-1 1 0 0 0,0 0 0 0 0,1-1 1 0 0,-1 1-1 0 0,1-1 0 0 0,-1 1 0 0 0,0-1 1 0 0,1 0-1 0 0,-1 0 0 0 0,1 1 0 0 0,2-1 1 0 0,-2 0-1620 0 0,17-6-3762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1 132 0 0,'0'0'8219'0'0,"-1"26"-5369"0"0,-1 13-1278 0 0,-1-1-1 0 0,-11 54 1 0 0,-27 79 586 0 0,35-146-1795 0 0,-46 215 776 0 0,53-227-3165 0 0,6-11-3006 0 0,2-7-249 0 0,-4 1 4903 0 0,4-4-3481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6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32 236 0 0,'0'0'4472'0'0,"-1"5"-3661"0"0,-2 8-172 0 0,-3 6 319 0 0,2 1 0 0 0,0 1-1 0 0,-1 24 1 0 0,4-40-831 0 0,1 0-1 0 0,0 0 1 0 0,0 0-1 0 0,1 0 1 0 0,0 0-1 0 0,-1 0 1 0 0,1-1-1 0 0,1 1 1 0 0,-1 0-1 0 0,1 0 1 0 0,0-1 0 0 0,0 1-1 0 0,0-1 1 0 0,1 0-1 0 0,-1 0 1 0 0,1 1-1 0 0,0-2 1 0 0,0 1-1 0 0,7 7 1 0 0,-7-10-95 0 0,-1 0 1 0 0,0 0-1 0 0,0 1 1 0 0,0-1-1 0 0,1 0 1 0 0,-1-1-1 0 0,0 1 1 0 0,1 0-1 0 0,-1-1 0 0 0,1 1 1 0 0,-1-1-1 0 0,1 0 1 0 0,-1 0-1 0 0,1 0 1 0 0,-1 0-1 0 0,1 0 1 0 0,-1-1-1 0 0,1 1 1 0 0,-1-1-1 0 0,1 0 1 0 0,-1 1-1 0 0,0-1 1 0 0,0 0-1 0 0,1 0 1 0 0,-1-1-1 0 0,0 1 0 0 0,0 0 1 0 0,0-1-1 0 0,0 1 1 0 0,0-1-1 0 0,3-3 1 0 0,3-3 26 0 0,0 0 0 0 0,0-1 0 0 0,0 0 0 0 0,-1 0 0 0 0,7-14 0 0 0,-9 15-34 0 0,-2 1 0 0 0,1-1 0 0 0,-1 0-1 0 0,0 0 1 0 0,-1-1 0 0 0,0 1 0 0 0,0-1 0 0 0,1-16-1 0 0,-3 21-7 0 0,0 0 0 0 0,0-1 0 0 0,0 1 0 0 0,0 0 0 0 0,-1 0 0 0 0,0 0 1 0 0,0 0-1 0 0,0 0 0 0 0,0 0 0 0 0,-1 0 0 0 0,1 0 0 0 0,-1 0 0 0 0,0 0 0 0 0,0 1 0 0 0,-1-1 0 0 0,1 1 0 0 0,-1 0 0 0 0,1-1 0 0 0,-1 1 0 0 0,-4-3 0 0 0,5 6-5 0 0,0-1 0 0 0,0 0 0 0 0,0 1 0 0 0,0-1 0 0 0,0 1 1 0 0,0 0-1 0 0,0-1 0 0 0,0 1 0 0 0,0 0 0 0 0,0 0 0 0 0,0 0 0 0 0,-1 1 0 0 0,1-1 0 0 0,0 1 0 0 0,-2 0 0 0 0,-32 11 77 0 0,31-8-305 0 0,0 1 0 0 0,0-1 0 0 0,0 1 0 0 0,0 0 0 0 0,1 0 0 0 0,0 0 0 0 0,0 1 0 0 0,0 0 0 0 0,1-1 0 0 0,-4 11 0 0 0,6-14-404 0 0,1 0 0 0 0,0 0 1 0 0,-1 1-1 0 0,1-1 0 0 0,1 0 0 0 0,-1 0 1 0 0,0 1-1 0 0,0-1 0 0 0,1 0 1 0 0,0 4-1 0 0,0-5 347 0 0,1 7-2713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0T07:42:07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17 136 848 0 0,'0'0'4392'0'0,"-2"6"-3631"0"0,-2 5-276 0 0,1 0 1 0 0,1 1 0 0 0,0-1 0 0 0,0 1 0 0 0,1-1 0 0 0,1 18 0 0 0,-1-23-296 0 0,1-1 0 0 0,1 1 0 0 0,-1-1 0 0 0,1 1 0 0 0,0-1 0 0 0,0 1 0 0 0,1-1 0 0 0,-1 0 0 0 0,1 1 0 0 0,0-1 0 0 0,1 0 0 0 0,-1 0 0 0 0,1 0 0 0 0,0-1 0 0 0,0 1 0 0 0,8 7 0 0 0,-10-11-165 0 0,0-1 0 0 0,0 1 0 0 0,1-1 0 0 0,-1 1 0 0 0,0-1 0 0 0,0 0 0 0 0,1 0 0 0 0,-1 1 0 0 0,0-1 0 0 0,1 0 0 0 0,-1 0 0 0 0,0 0 0 0 0,1 0 0 0 0,-1 0 0 0 0,0-1 0 0 0,0 1 0 0 0,1 0 0 0 0,-1-1 0 0 0,0 1 0 0 0,0-1 0 0 0,1 1 0 0 0,-1-1 0 0 0,0 1 0 0 0,0-1 0 0 0,0 0 0 0 0,0 0 0 0 0,0 0 0 0 0,0 1 0 0 0,0-1 0 0 0,0 0 0 0 0,1-2 0 0 0,27-31 348 0 0,-24 25-329 0 0,-1 1-1 0 0,0-1 1 0 0,-1 1-1 0 0,0-1 1 0 0,0 0-1 0 0,-1 0 1 0 0,0-1-1 0 0,1-18 1 0 0,5-22 127 0 0,-8 56-65 0 0,-3 10-84 0 0,2 0 0 0 0,0 0-1 0 0,3 32 1 0 0,-2-43-24 0 0,1 1 0 0 0,1-1 1 0 0,-1 1-1 0 0,1-1 1 0 0,0 1-1 0 0,0-1 0 0 0,0 0 1 0 0,1 0-1 0 0,4 8 1 0 0,-6-13 1 0 0,0 1 1 0 0,0 0-1 0 0,-1 0 1 0 0,1 0-1 0 0,0-1 1 0 0,0 1 0 0 0,0-1-1 0 0,0 1 1 0 0,0 0-1 0 0,0-1 1 0 0,0 0-1 0 0,0 1 1 0 0,0-1 0 0 0,0 0-1 0 0,0 1 1 0 0,0-1-1 0 0,0 0 1 0 0,0 0-1 0 0,0 0 1 0 0,0 0 0 0 0,0 0-1 0 0,0 0 1 0 0,1 0-1 0 0,-1 0 1 0 0,0 0-1 0 0,0-1 1 0 0,0 1-1 0 0,0 0 1 0 0,0-1 0 0 0,0 1-1 0 0,0-1 1 0 0,0 1-1 0 0,0-1 1 0 0,0 1-1 0 0,-1-1 1 0 0,1 0 0 0 0,0 1-1 0 0,0-1 1 0 0,1-1-1 0 0,2-2 2 0 0,2 0 4 0 0,-1-1-1 0 0,0 1 1 0 0,-1-1-1 0 0,1-1 1 0 0,-1 1-1 0 0,0-1 0 0 0,0 1 1 0 0,-1-1-1 0 0,1 0 1 0 0,-1 0-1 0 0,4-13 1 0 0,1-7 54 0 0,9-42 0 0 0,-15 55-3 0 0,-1 1 0 0 0,0-1-1 0 0,-2-23 1 0 0,1-12-338 0 0,1 45-129 0 0,1-2-1478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87290-3D96-4E89-9F6D-96277C0667FC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60F4-C17D-45F3-BA03-574E3A207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64D725-0718-4468-8F28-338DB6EBFDF5}" type="slidenum">
              <a:rPr lang="en-US" altLang="en-US" smtClean="0">
                <a:latin typeface="Tahoma" pitchFamily="34" charset="0"/>
              </a:rPr>
              <a:pPr eaLnBrk="1" hangingPunct="1"/>
              <a:t>79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6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758DEE-326B-493A-8700-3A0ED3CA7B26}" type="slidenum">
              <a:rPr lang="en-US" altLang="en-US" smtClean="0">
                <a:latin typeface="Times New Roman" pitchFamily="18" charset="0"/>
              </a:rPr>
              <a:pPr eaLnBrk="1" hangingPunct="1"/>
              <a:t>151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63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637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en-US" sz="800">
                <a:latin typeface="Courier New" pitchFamily="49" charset="0"/>
              </a:rPr>
              <a:t>	payScaleTable = new double[4][5];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is really a shorthand for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 = new double[4][ 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payScaleTable[0]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payScaleTable[1]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payScaleTable[2]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payScaleTable[3] = new double[5];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which is equivalent to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payScaleTable = new double[4][ ];</a:t>
            </a:r>
          </a:p>
          <a:p>
            <a:pPr eaLnBrk="1" hangingPunct="1"/>
            <a:endParaRPr lang="en-US" altLang="en-US" sz="800">
              <a:latin typeface="Courier New" pitchFamily="49" charset="0"/>
            </a:endParaRP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for (int i = 0; i &lt; 4; i++) {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	payScaleTable[i] = new double[5];</a:t>
            </a:r>
          </a:p>
          <a:p>
            <a:pPr eaLnBrk="1" hangingPunct="1"/>
            <a:r>
              <a:rPr lang="en-US" altLang="en-US" sz="800">
                <a:latin typeface="Courier New" pitchFamily="49" charset="0"/>
              </a:rPr>
              <a:t>}</a:t>
            </a:r>
          </a:p>
        </p:txBody>
      </p:sp>
      <p:pic>
        <p:nvPicPr>
          <p:cNvPr id="18637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7148513"/>
            <a:ext cx="27114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Rectangle 1029"/>
          <p:cNvSpPr>
            <a:spLocks noChangeArrowheads="1"/>
          </p:cNvSpPr>
          <p:nvPr/>
        </p:nvSpPr>
        <p:spPr bwMode="auto">
          <a:xfrm>
            <a:off x="3124200" y="7239000"/>
            <a:ext cx="2819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730" tIns="44865" rIns="89730" bIns="4486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7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7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A9EB23-40F5-4071-B4FC-1F9719BC3FAB}" type="slidenum">
              <a:rPr lang="en-US" altLang="en-US" smtClean="0">
                <a:latin typeface="Times New Roman" pitchFamily="18" charset="0"/>
              </a:rPr>
              <a:pPr eaLnBrk="1" hangingPunct="1"/>
              <a:t>152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739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739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8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DF585C-6B6F-4AB3-B0BB-6ED30FA992D9}" type="slidenum">
              <a:rPr lang="en-US" altLang="en-US" smtClean="0">
                <a:latin typeface="Times New Roman" pitchFamily="18" charset="0"/>
              </a:rPr>
              <a:pPr eaLnBrk="1" hangingPunct="1"/>
              <a:t>153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8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84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9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9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90CC36-1DBB-4029-BA09-36FA63C391DE}" type="slidenum">
              <a:rPr lang="en-US" altLang="en-US" smtClean="0">
                <a:latin typeface="Times New Roman" pitchFamily="18" charset="0"/>
              </a:rPr>
              <a:pPr eaLnBrk="1" hangingPunct="1"/>
              <a:t>154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9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94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r>
              <a:rPr lang="en-US" altLang="en-US"/>
              <a:t>The concept of the two-dimensional array in Java is just that: a concept. There is no explicit structure called the “two-dimensional array” in Java.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two-dimensional array concept is implemented by using an array of arrays.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90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90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F243D3-943C-40F3-893C-4FA43AE0249F}" type="slidenum">
              <a:rPr lang="en-US" altLang="en-US" smtClean="0">
                <a:latin typeface="Times New Roman" pitchFamily="18" charset="0"/>
              </a:rPr>
              <a:pPr eaLnBrk="1" hangingPunct="1"/>
              <a:t>155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90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904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5" rIns="86488" bIns="43245"/>
          <a:lstStyle/>
          <a:p>
            <a:pPr eaLnBrk="1" hangingPunct="1"/>
            <a:r>
              <a:rPr lang="en-US" altLang="en-US"/>
              <a:t>An array that is part of another array is called a subarray.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 array of arrays may be initialized when it is created.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DE445-E98C-48DC-9F02-58279D567571}" type="slidenum">
              <a:rPr lang="en-US" altLang="en-US"/>
              <a:pPr/>
              <a:t>180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jGRASP/DrJava Interactions window to create a list and add some elements, get them, check size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C49020-7831-45A2-97FD-FC21F7F6FD96}" type="slidenum">
              <a:rPr lang="en-US" altLang="en-US" smtClean="0">
                <a:latin typeface="Tahoma" pitchFamily="34" charset="0"/>
              </a:rPr>
              <a:pPr eaLnBrk="1" hangingPunct="1"/>
              <a:t>80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E81653-7A80-4D23-B9C7-45C24E9E853D}" type="slidenum">
              <a:rPr lang="en-US" altLang="en-US" smtClean="0">
                <a:latin typeface="Tahoma" pitchFamily="34" charset="0"/>
              </a:rPr>
              <a:pPr eaLnBrk="1" hangingPunct="1"/>
              <a:t>81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BCEFB5-C666-42CB-90D9-B9ADDBAD2AB5}" type="slidenum">
              <a:rPr lang="en-US" altLang="en-US" smtClean="0">
                <a:latin typeface="Tahoma" pitchFamily="34" charset="0"/>
              </a:rPr>
              <a:pPr eaLnBrk="1" hangingPunct="1"/>
              <a:t>82</a:t>
            </a:fld>
            <a:endParaRPr lang="en-US" altLang="en-US">
              <a:latin typeface="Tahoma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en-US" sz="80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1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E3DE65-8E49-48C0-8A15-AE54CFCEA514}" type="slidenum">
              <a:rPr lang="en-US" altLang="en-US" smtClean="0">
                <a:latin typeface="Times New Roman" pitchFamily="18" charset="0"/>
              </a:rPr>
              <a:pPr eaLnBrk="1" hangingPunct="1"/>
              <a:t>143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12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125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When an array is passed to a method, only its reference is passed. A copy of the array is NOT created in the method.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1400" i="1">
              <a:latin typeface="Comic Sans MS" pitchFamily="66" charset="0"/>
            </a:endParaRP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public int searchMinimum(float[] number)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{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int indexOfMinimum = 0;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1400" i="1">
              <a:latin typeface="Comic Sans MS" pitchFamily="66" charset="0"/>
            </a:endParaRP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for (int i = 1; i &lt; number.length; i++) {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if (number[i] &lt; number[indexOfMinimum]) { //found a 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	indexOfMinimum = i;	       //smaller element 	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	}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}	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	return indexOfMinimum;</a:t>
            </a:r>
          </a:p>
          <a:p>
            <a:pPr eaLnBrk="1" hangingPunct="1">
              <a:tabLst>
                <a:tab pos="338138" algn="l"/>
                <a:tab pos="676275" algn="l"/>
              </a:tabLst>
            </a:pPr>
            <a:r>
              <a:rPr lang="en-US" altLang="en-US" sz="1400" i="1">
                <a:latin typeface="Comic Sans MS" pitchFamily="66" charset="0"/>
              </a:rPr>
              <a:t>}</a:t>
            </a: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2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2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873F32-E9FD-4C1C-B5B4-986E5F932F69}" type="slidenum">
              <a:rPr lang="en-US" altLang="en-US" smtClean="0">
                <a:latin typeface="Times New Roman" pitchFamily="18" charset="0"/>
              </a:rPr>
              <a:pPr eaLnBrk="1" hangingPunct="1"/>
              <a:t>144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2277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2278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3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3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70198C-64B4-434E-9D2F-8684DE939EB3}" type="slidenum">
              <a:rPr lang="en-US" altLang="en-US" smtClean="0">
                <a:latin typeface="Times New Roman" pitchFamily="18" charset="0"/>
              </a:rPr>
              <a:pPr eaLnBrk="1" hangingPunct="1"/>
              <a:t>145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33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330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4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4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ECB768-28C1-49D7-BAAC-C096AE05EEF9}" type="slidenum">
              <a:rPr lang="en-US" altLang="en-US" smtClean="0">
                <a:latin typeface="Times New Roman" pitchFamily="18" charset="0"/>
              </a:rPr>
              <a:pPr eaLnBrk="1" hangingPunct="1"/>
              <a:t>146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2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432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>
              <a:tabLst>
                <a:tab pos="338138" algn="l"/>
                <a:tab pos="676275" algn="l"/>
              </a:tabLst>
            </a:pPr>
            <a:endParaRPr lang="en-US" altLang="en-US" sz="800" i="1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Intro to OOP with Java, C. Thomas Wu</a:t>
            </a:r>
          </a:p>
        </p:txBody>
      </p:sp>
      <p:sp>
        <p:nvSpPr>
          <p:cNvPr id="185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©The McGraw-Hill Companies, Inc.</a:t>
            </a:r>
          </a:p>
        </p:txBody>
      </p:sp>
      <p:sp>
        <p:nvSpPr>
          <p:cNvPr id="185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38DB73-8757-42AE-A38B-1C452954121A}" type="slidenum">
              <a:rPr lang="en-US" altLang="en-US" smtClean="0">
                <a:latin typeface="Times New Roman" pitchFamily="18" charset="0"/>
              </a:rPr>
              <a:pPr eaLnBrk="1" hangingPunct="1"/>
              <a:t>150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534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8535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r>
              <a:rPr lang="en-US" altLang="en-US"/>
              <a:t>In Java, data may be organized in a two-dimensional array.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table is an example of a two-dimensional array.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a two-dimensional array, two indices (in a table, one for the row and one for the column) are used to refer to the array element.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CMPE416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4FC8-E0ED-4629-A3A2-C3148AA6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58A7759-A906-4944-8340-47C5FFB22A1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99D298-3BE4-4D5B-9EAE-21498B4332B1}" type="datetimeFigureOut">
              <a:rPr lang="en-US" smtClean="0"/>
              <a:t>3/1/23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3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customXml" Target="../ink/ink1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4.jpe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.xml"/><Relationship Id="rId21" Type="http://schemas.openxmlformats.org/officeDocument/2006/relationships/image" Target="../media/image46.png"/><Relationship Id="rId42" Type="http://schemas.openxmlformats.org/officeDocument/2006/relationships/customXml" Target="../ink/ink34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47.xml"/><Relationship Id="rId84" Type="http://schemas.openxmlformats.org/officeDocument/2006/relationships/customXml" Target="../ink/ink55.xml"/><Relationship Id="rId89" Type="http://schemas.openxmlformats.org/officeDocument/2006/relationships/image" Target="../media/image80.png"/><Relationship Id="rId16" Type="http://schemas.openxmlformats.org/officeDocument/2006/relationships/customXml" Target="../ink/ink21.xml"/><Relationship Id="rId107" Type="http://schemas.openxmlformats.org/officeDocument/2006/relationships/image" Target="../media/image89.png"/><Relationship Id="rId11" Type="http://schemas.openxmlformats.org/officeDocument/2006/relationships/image" Target="../media/image41.png"/><Relationship Id="rId32" Type="http://schemas.openxmlformats.org/officeDocument/2006/relationships/customXml" Target="../ink/ink29.xml"/><Relationship Id="rId37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customXml" Target="../ink/ink42.xml"/><Relationship Id="rId74" Type="http://schemas.openxmlformats.org/officeDocument/2006/relationships/customXml" Target="../ink/ink50.xml"/><Relationship Id="rId79" Type="http://schemas.openxmlformats.org/officeDocument/2006/relationships/image" Target="../media/image75.png"/><Relationship Id="rId102" Type="http://schemas.openxmlformats.org/officeDocument/2006/relationships/customXml" Target="../ink/ink64.xml"/><Relationship Id="rId5" Type="http://schemas.openxmlformats.org/officeDocument/2006/relationships/image" Target="../media/image38.png"/><Relationship Id="rId90" Type="http://schemas.openxmlformats.org/officeDocument/2006/relationships/customXml" Target="../ink/ink58.xml"/><Relationship Id="rId95" Type="http://schemas.openxmlformats.org/officeDocument/2006/relationships/image" Target="../media/image83.png"/><Relationship Id="rId22" Type="http://schemas.openxmlformats.org/officeDocument/2006/relationships/customXml" Target="../ink/ink24.xml"/><Relationship Id="rId27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customXml" Target="../ink/ink37.xml"/><Relationship Id="rId64" Type="http://schemas.openxmlformats.org/officeDocument/2006/relationships/customXml" Target="../ink/ink45.xml"/><Relationship Id="rId69" Type="http://schemas.openxmlformats.org/officeDocument/2006/relationships/image" Target="../media/image70.png"/><Relationship Id="rId80" Type="http://schemas.openxmlformats.org/officeDocument/2006/relationships/customXml" Target="../ink/ink53.xml"/><Relationship Id="rId85" Type="http://schemas.openxmlformats.org/officeDocument/2006/relationships/image" Target="../media/image78.png"/><Relationship Id="rId12" Type="http://schemas.openxmlformats.org/officeDocument/2006/relationships/customXml" Target="../ink/ink19.xml"/><Relationship Id="rId17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customXml" Target="../ink/ink32.xml"/><Relationship Id="rId59" Type="http://schemas.openxmlformats.org/officeDocument/2006/relationships/image" Target="../media/image65.png"/><Relationship Id="rId103" Type="http://schemas.openxmlformats.org/officeDocument/2006/relationships/image" Target="../media/image87.png"/><Relationship Id="rId20" Type="http://schemas.openxmlformats.org/officeDocument/2006/relationships/customXml" Target="../ink/ink23.xml"/><Relationship Id="rId41" Type="http://schemas.openxmlformats.org/officeDocument/2006/relationships/image" Target="../media/image56.png"/><Relationship Id="rId54" Type="http://schemas.openxmlformats.org/officeDocument/2006/relationships/customXml" Target="../ink/ink40.xml"/><Relationship Id="rId62" Type="http://schemas.openxmlformats.org/officeDocument/2006/relationships/customXml" Target="../ink/ink44.xml"/><Relationship Id="rId70" Type="http://schemas.openxmlformats.org/officeDocument/2006/relationships/customXml" Target="../ink/ink48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88" Type="http://schemas.openxmlformats.org/officeDocument/2006/relationships/customXml" Target="../ink/ink57.xml"/><Relationship Id="rId91" Type="http://schemas.openxmlformats.org/officeDocument/2006/relationships/image" Target="../media/image81.png"/><Relationship Id="rId96" Type="http://schemas.openxmlformats.org/officeDocument/2006/relationships/customXml" Target="../ink/ink61.xml"/><Relationship Id="rId1" Type="http://schemas.openxmlformats.org/officeDocument/2006/relationships/tags" Target="../tags/tag11.xml"/><Relationship Id="rId6" Type="http://schemas.openxmlformats.org/officeDocument/2006/relationships/customXml" Target="../ink/ink16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6" Type="http://schemas.openxmlformats.org/officeDocument/2006/relationships/customXml" Target="../ink/ink66.xml"/><Relationship Id="rId10" Type="http://schemas.openxmlformats.org/officeDocument/2006/relationships/customXml" Target="../ink/ink18.xml"/><Relationship Id="rId31" Type="http://schemas.openxmlformats.org/officeDocument/2006/relationships/image" Target="../media/image51.png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60" Type="http://schemas.openxmlformats.org/officeDocument/2006/relationships/customXml" Target="../ink/ink43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52.xml"/><Relationship Id="rId81" Type="http://schemas.openxmlformats.org/officeDocument/2006/relationships/image" Target="../media/image76.png"/><Relationship Id="rId86" Type="http://schemas.openxmlformats.org/officeDocument/2006/relationships/customXml" Target="../ink/ink56.xml"/><Relationship Id="rId94" Type="http://schemas.openxmlformats.org/officeDocument/2006/relationships/customXml" Target="../ink/ink60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4" Type="http://schemas.openxmlformats.org/officeDocument/2006/relationships/customXml" Target="../ink/ink15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22.xml"/><Relationship Id="rId39" Type="http://schemas.openxmlformats.org/officeDocument/2006/relationships/image" Target="../media/image55.png"/><Relationship Id="rId34" Type="http://schemas.openxmlformats.org/officeDocument/2006/relationships/customXml" Target="../ink/ink30.xml"/><Relationship Id="rId50" Type="http://schemas.openxmlformats.org/officeDocument/2006/relationships/customXml" Target="../ink/ink38.xml"/><Relationship Id="rId55" Type="http://schemas.openxmlformats.org/officeDocument/2006/relationships/image" Target="../media/image63.png"/><Relationship Id="rId76" Type="http://schemas.openxmlformats.org/officeDocument/2006/relationships/customXml" Target="../ink/ink51.xml"/><Relationship Id="rId97" Type="http://schemas.openxmlformats.org/officeDocument/2006/relationships/image" Target="../media/image84.png"/><Relationship Id="rId104" Type="http://schemas.openxmlformats.org/officeDocument/2006/relationships/customXml" Target="../ink/ink65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92" Type="http://schemas.openxmlformats.org/officeDocument/2006/relationships/customXml" Target="../ink/ink59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24" Type="http://schemas.openxmlformats.org/officeDocument/2006/relationships/customXml" Target="../ink/ink25.xml"/><Relationship Id="rId40" Type="http://schemas.openxmlformats.org/officeDocument/2006/relationships/customXml" Target="../ink/ink33.xml"/><Relationship Id="rId45" Type="http://schemas.openxmlformats.org/officeDocument/2006/relationships/image" Target="../media/image58.png"/><Relationship Id="rId66" Type="http://schemas.openxmlformats.org/officeDocument/2006/relationships/customXml" Target="../ink/ink46.xml"/><Relationship Id="rId87" Type="http://schemas.openxmlformats.org/officeDocument/2006/relationships/image" Target="../media/image79.png"/><Relationship Id="rId61" Type="http://schemas.openxmlformats.org/officeDocument/2006/relationships/image" Target="../media/image66.png"/><Relationship Id="rId82" Type="http://schemas.openxmlformats.org/officeDocument/2006/relationships/customXml" Target="../ink/ink54.xml"/><Relationship Id="rId19" Type="http://schemas.openxmlformats.org/officeDocument/2006/relationships/image" Target="../media/image45.png"/><Relationship Id="rId14" Type="http://schemas.openxmlformats.org/officeDocument/2006/relationships/customXml" Target="../ink/ink20.xml"/><Relationship Id="rId30" Type="http://schemas.openxmlformats.org/officeDocument/2006/relationships/customXml" Target="../ink/ink28.xml"/><Relationship Id="rId35" Type="http://schemas.openxmlformats.org/officeDocument/2006/relationships/image" Target="../media/image53.png"/><Relationship Id="rId56" Type="http://schemas.openxmlformats.org/officeDocument/2006/relationships/customXml" Target="../ink/ink41.xml"/><Relationship Id="rId77" Type="http://schemas.openxmlformats.org/officeDocument/2006/relationships/image" Target="../media/image74.png"/><Relationship Id="rId100" Type="http://schemas.openxmlformats.org/officeDocument/2006/relationships/customXml" Target="../ink/ink63.xml"/><Relationship Id="rId105" Type="http://schemas.openxmlformats.org/officeDocument/2006/relationships/image" Target="../media/image88.png"/><Relationship Id="rId8" Type="http://schemas.openxmlformats.org/officeDocument/2006/relationships/customXml" Target="../ink/ink17.xml"/><Relationship Id="rId51" Type="http://schemas.openxmlformats.org/officeDocument/2006/relationships/image" Target="../media/image61.png"/><Relationship Id="rId72" Type="http://schemas.openxmlformats.org/officeDocument/2006/relationships/customXml" Target="../ink/ink49.xml"/><Relationship Id="rId93" Type="http://schemas.openxmlformats.org/officeDocument/2006/relationships/image" Target="../media/image82.png"/><Relationship Id="rId98" Type="http://schemas.openxmlformats.org/officeDocument/2006/relationships/customXml" Target="../ink/ink62.xml"/><Relationship Id="rId3" Type="http://schemas.openxmlformats.org/officeDocument/2006/relationships/image" Target="../media/image35.png"/><Relationship Id="rId25" Type="http://schemas.openxmlformats.org/officeDocument/2006/relationships/image" Target="../media/image48.png"/><Relationship Id="rId46" Type="http://schemas.openxmlformats.org/officeDocument/2006/relationships/customXml" Target="../ink/ink36.xml"/><Relationship Id="rId67" Type="http://schemas.openxmlformats.org/officeDocument/2006/relationships/image" Target="../media/image69.png"/></Relationships>
</file>

<file path=ppt/slides/_rels/slide16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1" Type="http://schemas.openxmlformats.org/officeDocument/2006/relationships/image" Target="../media/image99.png"/><Relationship Id="rId42" Type="http://schemas.openxmlformats.org/officeDocument/2006/relationships/customXml" Target="../ink/ink86.xml"/><Relationship Id="rId63" Type="http://schemas.openxmlformats.org/officeDocument/2006/relationships/image" Target="../media/image120.png"/><Relationship Id="rId84" Type="http://schemas.openxmlformats.org/officeDocument/2006/relationships/customXml" Target="../ink/ink107.xml"/><Relationship Id="rId16" Type="http://schemas.openxmlformats.org/officeDocument/2006/relationships/customXml" Target="../ink/ink73.xml"/><Relationship Id="rId107" Type="http://schemas.openxmlformats.org/officeDocument/2006/relationships/image" Target="../media/image142.png"/><Relationship Id="rId11" Type="http://schemas.openxmlformats.org/officeDocument/2006/relationships/image" Target="../media/image94.png"/><Relationship Id="rId32" Type="http://schemas.openxmlformats.org/officeDocument/2006/relationships/customXml" Target="../ink/ink81.xml"/><Relationship Id="rId37" Type="http://schemas.openxmlformats.org/officeDocument/2006/relationships/image" Target="../media/image107.png"/><Relationship Id="rId53" Type="http://schemas.openxmlformats.org/officeDocument/2006/relationships/image" Target="../media/image115.png"/><Relationship Id="rId58" Type="http://schemas.openxmlformats.org/officeDocument/2006/relationships/customXml" Target="../ink/ink94.xml"/><Relationship Id="rId74" Type="http://schemas.openxmlformats.org/officeDocument/2006/relationships/customXml" Target="../ink/ink102.xml"/><Relationship Id="rId79" Type="http://schemas.openxmlformats.org/officeDocument/2006/relationships/image" Target="../media/image128.png"/><Relationship Id="rId102" Type="http://schemas.openxmlformats.org/officeDocument/2006/relationships/customXml" Target="../ink/ink116.xml"/><Relationship Id="rId123" Type="http://schemas.openxmlformats.org/officeDocument/2006/relationships/image" Target="../media/image150.png"/><Relationship Id="rId128" Type="http://schemas.openxmlformats.org/officeDocument/2006/relationships/customXml" Target="../ink/ink129.xml"/><Relationship Id="rId5" Type="http://schemas.openxmlformats.org/officeDocument/2006/relationships/image" Target="../media/image91.png"/><Relationship Id="rId90" Type="http://schemas.openxmlformats.org/officeDocument/2006/relationships/customXml" Target="../ink/ink110.xml"/><Relationship Id="rId95" Type="http://schemas.openxmlformats.org/officeDocument/2006/relationships/image" Target="../media/image136.png"/><Relationship Id="rId22" Type="http://schemas.openxmlformats.org/officeDocument/2006/relationships/customXml" Target="../ink/ink76.xml"/><Relationship Id="rId27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customXml" Target="../ink/ink89.xml"/><Relationship Id="rId64" Type="http://schemas.openxmlformats.org/officeDocument/2006/relationships/customXml" Target="../ink/ink97.xml"/><Relationship Id="rId69" Type="http://schemas.openxmlformats.org/officeDocument/2006/relationships/image" Target="../media/image123.png"/><Relationship Id="rId113" Type="http://schemas.openxmlformats.org/officeDocument/2006/relationships/image" Target="../media/image145.png"/><Relationship Id="rId118" Type="http://schemas.openxmlformats.org/officeDocument/2006/relationships/customXml" Target="../ink/ink124.xml"/><Relationship Id="rId134" Type="http://schemas.openxmlformats.org/officeDocument/2006/relationships/customXml" Target="../ink/ink132.xml"/><Relationship Id="rId80" Type="http://schemas.openxmlformats.org/officeDocument/2006/relationships/customXml" Target="../ink/ink105.xml"/><Relationship Id="rId85" Type="http://schemas.openxmlformats.org/officeDocument/2006/relationships/image" Target="../media/image131.png"/><Relationship Id="rId12" Type="http://schemas.openxmlformats.org/officeDocument/2006/relationships/customXml" Target="../ink/ink71.xml"/><Relationship Id="rId17" Type="http://schemas.openxmlformats.org/officeDocument/2006/relationships/image" Target="../media/image97.png"/><Relationship Id="rId33" Type="http://schemas.openxmlformats.org/officeDocument/2006/relationships/image" Target="../media/image105.png"/><Relationship Id="rId38" Type="http://schemas.openxmlformats.org/officeDocument/2006/relationships/customXml" Target="../ink/ink84.xml"/><Relationship Id="rId59" Type="http://schemas.openxmlformats.org/officeDocument/2006/relationships/image" Target="../media/image118.png"/><Relationship Id="rId103" Type="http://schemas.openxmlformats.org/officeDocument/2006/relationships/image" Target="../media/image140.png"/><Relationship Id="rId108" Type="http://schemas.openxmlformats.org/officeDocument/2006/relationships/customXml" Target="../ink/ink119.xml"/><Relationship Id="rId124" Type="http://schemas.openxmlformats.org/officeDocument/2006/relationships/customXml" Target="../ink/ink127.xml"/><Relationship Id="rId129" Type="http://schemas.openxmlformats.org/officeDocument/2006/relationships/image" Target="../media/image153.png"/><Relationship Id="rId54" Type="http://schemas.openxmlformats.org/officeDocument/2006/relationships/customXml" Target="../ink/ink92.xml"/><Relationship Id="rId70" Type="http://schemas.openxmlformats.org/officeDocument/2006/relationships/customXml" Target="../ink/ink100.xml"/><Relationship Id="rId75" Type="http://schemas.openxmlformats.org/officeDocument/2006/relationships/image" Target="../media/image126.png"/><Relationship Id="rId91" Type="http://schemas.openxmlformats.org/officeDocument/2006/relationships/image" Target="../media/image134.png"/><Relationship Id="rId96" Type="http://schemas.openxmlformats.org/officeDocument/2006/relationships/customXml" Target="../ink/ink113.xml"/><Relationship Id="rId1" Type="http://schemas.openxmlformats.org/officeDocument/2006/relationships/tags" Target="../tags/tag12.xml"/><Relationship Id="rId6" Type="http://schemas.openxmlformats.org/officeDocument/2006/relationships/customXml" Target="../ink/ink68.xml"/><Relationship Id="rId23" Type="http://schemas.openxmlformats.org/officeDocument/2006/relationships/image" Target="../media/image100.png"/><Relationship Id="rId28" Type="http://schemas.openxmlformats.org/officeDocument/2006/relationships/customXml" Target="../ink/ink79.xml"/><Relationship Id="rId49" Type="http://schemas.openxmlformats.org/officeDocument/2006/relationships/image" Target="../media/image113.png"/><Relationship Id="rId114" Type="http://schemas.openxmlformats.org/officeDocument/2006/relationships/customXml" Target="../ink/ink122.xml"/><Relationship Id="rId119" Type="http://schemas.openxmlformats.org/officeDocument/2006/relationships/image" Target="../media/image148.png"/><Relationship Id="rId44" Type="http://schemas.openxmlformats.org/officeDocument/2006/relationships/customXml" Target="../ink/ink87.xml"/><Relationship Id="rId60" Type="http://schemas.openxmlformats.org/officeDocument/2006/relationships/customXml" Target="../ink/ink95.xml"/><Relationship Id="rId65" Type="http://schemas.openxmlformats.org/officeDocument/2006/relationships/image" Target="../media/image121.png"/><Relationship Id="rId81" Type="http://schemas.openxmlformats.org/officeDocument/2006/relationships/image" Target="../media/image129.png"/><Relationship Id="rId86" Type="http://schemas.openxmlformats.org/officeDocument/2006/relationships/customXml" Target="../ink/ink108.xml"/><Relationship Id="rId130" Type="http://schemas.openxmlformats.org/officeDocument/2006/relationships/customXml" Target="../ink/ink130.xml"/><Relationship Id="rId135" Type="http://schemas.openxmlformats.org/officeDocument/2006/relationships/image" Target="../media/image156.png"/><Relationship Id="rId13" Type="http://schemas.openxmlformats.org/officeDocument/2006/relationships/image" Target="../media/image95.png"/><Relationship Id="rId18" Type="http://schemas.openxmlformats.org/officeDocument/2006/relationships/customXml" Target="../ink/ink74.xml"/><Relationship Id="rId39" Type="http://schemas.openxmlformats.org/officeDocument/2006/relationships/image" Target="../media/image108.png"/><Relationship Id="rId109" Type="http://schemas.openxmlformats.org/officeDocument/2006/relationships/image" Target="../media/image143.png"/><Relationship Id="rId34" Type="http://schemas.openxmlformats.org/officeDocument/2006/relationships/customXml" Target="../ink/ink82.xml"/><Relationship Id="rId50" Type="http://schemas.openxmlformats.org/officeDocument/2006/relationships/customXml" Target="../ink/ink90.xml"/><Relationship Id="rId55" Type="http://schemas.openxmlformats.org/officeDocument/2006/relationships/image" Target="../media/image116.png"/><Relationship Id="rId76" Type="http://schemas.openxmlformats.org/officeDocument/2006/relationships/customXml" Target="../ink/ink103.xml"/><Relationship Id="rId97" Type="http://schemas.openxmlformats.org/officeDocument/2006/relationships/image" Target="../media/image137.png"/><Relationship Id="rId104" Type="http://schemas.openxmlformats.org/officeDocument/2006/relationships/customXml" Target="../ink/ink117.xml"/><Relationship Id="rId120" Type="http://schemas.openxmlformats.org/officeDocument/2006/relationships/customXml" Target="../ink/ink125.xml"/><Relationship Id="rId125" Type="http://schemas.openxmlformats.org/officeDocument/2006/relationships/image" Target="../media/image151.png"/><Relationship Id="rId7" Type="http://schemas.openxmlformats.org/officeDocument/2006/relationships/image" Target="../media/image92.png"/><Relationship Id="rId71" Type="http://schemas.openxmlformats.org/officeDocument/2006/relationships/image" Target="../media/image124.png"/><Relationship Id="rId92" Type="http://schemas.openxmlformats.org/officeDocument/2006/relationships/customXml" Target="../ink/ink111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24" Type="http://schemas.openxmlformats.org/officeDocument/2006/relationships/customXml" Target="../ink/ink77.xml"/><Relationship Id="rId40" Type="http://schemas.openxmlformats.org/officeDocument/2006/relationships/customXml" Target="../ink/ink85.xml"/><Relationship Id="rId45" Type="http://schemas.openxmlformats.org/officeDocument/2006/relationships/image" Target="../media/image111.png"/><Relationship Id="rId66" Type="http://schemas.openxmlformats.org/officeDocument/2006/relationships/customXml" Target="../ink/ink98.xml"/><Relationship Id="rId87" Type="http://schemas.openxmlformats.org/officeDocument/2006/relationships/image" Target="../media/image132.png"/><Relationship Id="rId110" Type="http://schemas.openxmlformats.org/officeDocument/2006/relationships/customXml" Target="../ink/ink120.xml"/><Relationship Id="rId115" Type="http://schemas.openxmlformats.org/officeDocument/2006/relationships/image" Target="../media/image146.png"/><Relationship Id="rId131" Type="http://schemas.openxmlformats.org/officeDocument/2006/relationships/image" Target="../media/image154.png"/><Relationship Id="rId136" Type="http://schemas.openxmlformats.org/officeDocument/2006/relationships/customXml" Target="../ink/ink133.xml"/><Relationship Id="rId61" Type="http://schemas.openxmlformats.org/officeDocument/2006/relationships/image" Target="../media/image119.png"/><Relationship Id="rId82" Type="http://schemas.openxmlformats.org/officeDocument/2006/relationships/customXml" Target="../ink/ink106.xml"/><Relationship Id="rId19" Type="http://schemas.openxmlformats.org/officeDocument/2006/relationships/image" Target="../media/image98.png"/><Relationship Id="rId14" Type="http://schemas.openxmlformats.org/officeDocument/2006/relationships/customXml" Target="../ink/ink72.xml"/><Relationship Id="rId30" Type="http://schemas.openxmlformats.org/officeDocument/2006/relationships/customXml" Target="../ink/ink80.xml"/><Relationship Id="rId35" Type="http://schemas.openxmlformats.org/officeDocument/2006/relationships/image" Target="../media/image106.png"/><Relationship Id="rId56" Type="http://schemas.openxmlformats.org/officeDocument/2006/relationships/customXml" Target="../ink/ink93.xml"/><Relationship Id="rId77" Type="http://schemas.openxmlformats.org/officeDocument/2006/relationships/image" Target="../media/image127.png"/><Relationship Id="rId100" Type="http://schemas.openxmlformats.org/officeDocument/2006/relationships/customXml" Target="../ink/ink115.xml"/><Relationship Id="rId105" Type="http://schemas.openxmlformats.org/officeDocument/2006/relationships/image" Target="../media/image141.png"/><Relationship Id="rId126" Type="http://schemas.openxmlformats.org/officeDocument/2006/relationships/customXml" Target="../ink/ink128.xml"/><Relationship Id="rId8" Type="http://schemas.openxmlformats.org/officeDocument/2006/relationships/customXml" Target="../ink/ink69.xml"/><Relationship Id="rId51" Type="http://schemas.openxmlformats.org/officeDocument/2006/relationships/image" Target="../media/image114.png"/><Relationship Id="rId72" Type="http://schemas.openxmlformats.org/officeDocument/2006/relationships/customXml" Target="../ink/ink101.xml"/><Relationship Id="rId93" Type="http://schemas.openxmlformats.org/officeDocument/2006/relationships/image" Target="../media/image135.png"/><Relationship Id="rId98" Type="http://schemas.openxmlformats.org/officeDocument/2006/relationships/customXml" Target="../ink/ink114.xml"/><Relationship Id="rId121" Type="http://schemas.openxmlformats.org/officeDocument/2006/relationships/image" Target="../media/image149.png"/><Relationship Id="rId3" Type="http://schemas.openxmlformats.org/officeDocument/2006/relationships/image" Target="../media/image37.png"/><Relationship Id="rId25" Type="http://schemas.openxmlformats.org/officeDocument/2006/relationships/image" Target="../media/image101.png"/><Relationship Id="rId46" Type="http://schemas.openxmlformats.org/officeDocument/2006/relationships/customXml" Target="../ink/ink88.xml"/><Relationship Id="rId67" Type="http://schemas.openxmlformats.org/officeDocument/2006/relationships/image" Target="../media/image122.png"/><Relationship Id="rId116" Type="http://schemas.openxmlformats.org/officeDocument/2006/relationships/customXml" Target="../ink/ink123.xml"/><Relationship Id="rId137" Type="http://schemas.openxmlformats.org/officeDocument/2006/relationships/image" Target="../media/image157.png"/><Relationship Id="rId20" Type="http://schemas.openxmlformats.org/officeDocument/2006/relationships/customXml" Target="../ink/ink75.xml"/><Relationship Id="rId41" Type="http://schemas.openxmlformats.org/officeDocument/2006/relationships/image" Target="../media/image109.png"/><Relationship Id="rId62" Type="http://schemas.openxmlformats.org/officeDocument/2006/relationships/customXml" Target="../ink/ink96.xml"/><Relationship Id="rId83" Type="http://schemas.openxmlformats.org/officeDocument/2006/relationships/image" Target="../media/image130.png"/><Relationship Id="rId88" Type="http://schemas.openxmlformats.org/officeDocument/2006/relationships/customXml" Target="../ink/ink109.xml"/><Relationship Id="rId111" Type="http://schemas.openxmlformats.org/officeDocument/2006/relationships/image" Target="../media/image144.png"/><Relationship Id="rId132" Type="http://schemas.openxmlformats.org/officeDocument/2006/relationships/customXml" Target="../ink/ink131.xml"/><Relationship Id="rId15" Type="http://schemas.openxmlformats.org/officeDocument/2006/relationships/image" Target="../media/image96.png"/><Relationship Id="rId36" Type="http://schemas.openxmlformats.org/officeDocument/2006/relationships/customXml" Target="../ink/ink83.xml"/><Relationship Id="rId57" Type="http://schemas.openxmlformats.org/officeDocument/2006/relationships/image" Target="../media/image117.png"/><Relationship Id="rId106" Type="http://schemas.openxmlformats.org/officeDocument/2006/relationships/customXml" Target="../ink/ink118.xml"/><Relationship Id="rId127" Type="http://schemas.openxmlformats.org/officeDocument/2006/relationships/image" Target="../media/image152.png"/><Relationship Id="rId10" Type="http://schemas.openxmlformats.org/officeDocument/2006/relationships/customXml" Target="../ink/ink70.xml"/><Relationship Id="rId31" Type="http://schemas.openxmlformats.org/officeDocument/2006/relationships/image" Target="../media/image104.png"/><Relationship Id="rId52" Type="http://schemas.openxmlformats.org/officeDocument/2006/relationships/customXml" Target="../ink/ink91.xml"/><Relationship Id="rId73" Type="http://schemas.openxmlformats.org/officeDocument/2006/relationships/image" Target="../media/image125.png"/><Relationship Id="rId78" Type="http://schemas.openxmlformats.org/officeDocument/2006/relationships/customXml" Target="../ink/ink104.xml"/><Relationship Id="rId94" Type="http://schemas.openxmlformats.org/officeDocument/2006/relationships/customXml" Target="../ink/ink112.xml"/><Relationship Id="rId99" Type="http://schemas.openxmlformats.org/officeDocument/2006/relationships/image" Target="../media/image138.png"/><Relationship Id="rId101" Type="http://schemas.openxmlformats.org/officeDocument/2006/relationships/image" Target="../media/image139.png"/><Relationship Id="rId122" Type="http://schemas.openxmlformats.org/officeDocument/2006/relationships/customXml" Target="../ink/ink126.xml"/><Relationship Id="rId4" Type="http://schemas.openxmlformats.org/officeDocument/2006/relationships/customXml" Target="../ink/ink67.xml"/><Relationship Id="rId9" Type="http://schemas.openxmlformats.org/officeDocument/2006/relationships/image" Target="../media/image93.png"/><Relationship Id="rId26" Type="http://schemas.openxmlformats.org/officeDocument/2006/relationships/customXml" Target="../ink/ink78.xml"/><Relationship Id="rId47" Type="http://schemas.openxmlformats.org/officeDocument/2006/relationships/image" Target="../media/image112.png"/><Relationship Id="rId68" Type="http://schemas.openxmlformats.org/officeDocument/2006/relationships/customXml" Target="../ink/ink99.xml"/><Relationship Id="rId89" Type="http://schemas.openxmlformats.org/officeDocument/2006/relationships/image" Target="../media/image133.png"/><Relationship Id="rId112" Type="http://schemas.openxmlformats.org/officeDocument/2006/relationships/customXml" Target="../ink/ink121.xml"/><Relationship Id="rId133" Type="http://schemas.openxmlformats.org/officeDocument/2006/relationships/image" Target="../media/image155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docs/books/tutorial/java/nutsandbolts/index.html" TargetMode="External"/><Relationship Id="rId2" Type="http://schemas.openxmlformats.org/officeDocument/2006/relationships/hyperlink" Target="http://java.sun.com/docs/books/tutorial/getStarted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java.sun.com/developer/onlineTraining/Programming/BasicJava1/compile.html" TargetMode="Externa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4.png"/><Relationship Id="rId21" Type="http://schemas.openxmlformats.org/officeDocument/2006/relationships/image" Target="../media/image177.png"/><Relationship Id="rId42" Type="http://schemas.openxmlformats.org/officeDocument/2006/relationships/customXml" Target="../ink/ink154.xml"/><Relationship Id="rId47" Type="http://schemas.openxmlformats.org/officeDocument/2006/relationships/customXml" Target="../ink/ink157.xml"/><Relationship Id="rId63" Type="http://schemas.openxmlformats.org/officeDocument/2006/relationships/customXml" Target="../ink/ink165.xml"/><Relationship Id="rId68" Type="http://schemas.openxmlformats.org/officeDocument/2006/relationships/customXml" Target="../ink/ink168.xml"/><Relationship Id="rId84" Type="http://schemas.openxmlformats.org/officeDocument/2006/relationships/customXml" Target="../ink/ink176.xml"/><Relationship Id="rId89" Type="http://schemas.openxmlformats.org/officeDocument/2006/relationships/image" Target="../media/image210.png"/><Relationship Id="rId112" Type="http://schemas.openxmlformats.org/officeDocument/2006/relationships/customXml" Target="../ink/ink190.xml"/><Relationship Id="rId16" Type="http://schemas.openxmlformats.org/officeDocument/2006/relationships/customXml" Target="../ink/ink141.xml"/><Relationship Id="rId107" Type="http://schemas.openxmlformats.org/officeDocument/2006/relationships/image" Target="../media/image219.png"/><Relationship Id="rId11" Type="http://schemas.openxmlformats.org/officeDocument/2006/relationships/image" Target="../media/image172.png"/><Relationship Id="rId32" Type="http://schemas.openxmlformats.org/officeDocument/2006/relationships/customXml" Target="../ink/ink149.xml"/><Relationship Id="rId37" Type="http://schemas.openxmlformats.org/officeDocument/2006/relationships/image" Target="../media/image185.png"/><Relationship Id="rId53" Type="http://schemas.openxmlformats.org/officeDocument/2006/relationships/customXml" Target="../ink/ink160.xml"/><Relationship Id="rId58" Type="http://schemas.openxmlformats.org/officeDocument/2006/relationships/image" Target="../media/image195.png"/><Relationship Id="rId74" Type="http://schemas.openxmlformats.org/officeDocument/2006/relationships/customXml" Target="../ink/ink171.xml"/><Relationship Id="rId79" Type="http://schemas.openxmlformats.org/officeDocument/2006/relationships/image" Target="../media/image205.png"/><Relationship Id="rId102" Type="http://schemas.openxmlformats.org/officeDocument/2006/relationships/customXml" Target="../ink/ink185.xml"/><Relationship Id="rId123" Type="http://schemas.openxmlformats.org/officeDocument/2006/relationships/image" Target="../media/image227.png"/><Relationship Id="rId128" Type="http://schemas.openxmlformats.org/officeDocument/2006/relationships/customXml" Target="../ink/ink198.xml"/><Relationship Id="rId5" Type="http://schemas.openxmlformats.org/officeDocument/2006/relationships/image" Target="../media/image169.png"/><Relationship Id="rId90" Type="http://schemas.openxmlformats.org/officeDocument/2006/relationships/customXml" Target="../ink/ink179.xml"/><Relationship Id="rId95" Type="http://schemas.openxmlformats.org/officeDocument/2006/relationships/image" Target="../media/image213.png"/><Relationship Id="rId22" Type="http://schemas.openxmlformats.org/officeDocument/2006/relationships/customXml" Target="../ink/ink144.xml"/><Relationship Id="rId27" Type="http://schemas.openxmlformats.org/officeDocument/2006/relationships/image" Target="../media/image180.png"/><Relationship Id="rId43" Type="http://schemas.openxmlformats.org/officeDocument/2006/relationships/image" Target="../media/image188.png"/><Relationship Id="rId48" Type="http://schemas.openxmlformats.org/officeDocument/2006/relationships/image" Target="../media/image190.png"/><Relationship Id="rId64" Type="http://schemas.openxmlformats.org/officeDocument/2006/relationships/image" Target="../media/image198.png"/><Relationship Id="rId69" Type="http://schemas.openxmlformats.org/officeDocument/2006/relationships/image" Target="../media/image200.png"/><Relationship Id="rId113" Type="http://schemas.openxmlformats.org/officeDocument/2006/relationships/image" Target="../media/image222.png"/><Relationship Id="rId118" Type="http://schemas.openxmlformats.org/officeDocument/2006/relationships/customXml" Target="../ink/ink193.xml"/><Relationship Id="rId80" Type="http://schemas.openxmlformats.org/officeDocument/2006/relationships/customXml" Target="../ink/ink174.xml"/><Relationship Id="rId85" Type="http://schemas.openxmlformats.org/officeDocument/2006/relationships/image" Target="../media/image208.png"/><Relationship Id="rId12" Type="http://schemas.openxmlformats.org/officeDocument/2006/relationships/customXml" Target="../ink/ink139.xml"/><Relationship Id="rId17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customXml" Target="../ink/ink152.xml"/><Relationship Id="rId59" Type="http://schemas.openxmlformats.org/officeDocument/2006/relationships/customXml" Target="../ink/ink163.xml"/><Relationship Id="rId103" Type="http://schemas.openxmlformats.org/officeDocument/2006/relationships/image" Target="../media/image217.png"/><Relationship Id="rId108" Type="http://schemas.openxmlformats.org/officeDocument/2006/relationships/customXml" Target="../ink/ink188.xml"/><Relationship Id="rId124" Type="http://schemas.openxmlformats.org/officeDocument/2006/relationships/customXml" Target="../ink/ink196.xml"/><Relationship Id="rId129" Type="http://schemas.openxmlformats.org/officeDocument/2006/relationships/image" Target="../media/image230.png"/><Relationship Id="rId54" Type="http://schemas.openxmlformats.org/officeDocument/2006/relationships/image" Target="../media/image193.png"/><Relationship Id="rId70" Type="http://schemas.openxmlformats.org/officeDocument/2006/relationships/customXml" Target="../ink/ink169.xml"/><Relationship Id="rId75" Type="http://schemas.openxmlformats.org/officeDocument/2006/relationships/image" Target="../media/image203.png"/><Relationship Id="rId91" Type="http://schemas.openxmlformats.org/officeDocument/2006/relationships/image" Target="../media/image211.png"/><Relationship Id="rId96" Type="http://schemas.openxmlformats.org/officeDocument/2006/relationships/customXml" Target="../ink/ink1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6.xml"/><Relationship Id="rId23" Type="http://schemas.openxmlformats.org/officeDocument/2006/relationships/image" Target="../media/image178.png"/><Relationship Id="rId28" Type="http://schemas.openxmlformats.org/officeDocument/2006/relationships/customXml" Target="../ink/ink147.xml"/><Relationship Id="rId49" Type="http://schemas.openxmlformats.org/officeDocument/2006/relationships/customXml" Target="../ink/ink158.xml"/><Relationship Id="rId114" Type="http://schemas.openxmlformats.org/officeDocument/2006/relationships/customXml" Target="../ink/ink191.xml"/><Relationship Id="rId119" Type="http://schemas.openxmlformats.org/officeDocument/2006/relationships/image" Target="../media/image225.png"/><Relationship Id="rId44" Type="http://schemas.openxmlformats.org/officeDocument/2006/relationships/customXml" Target="../ink/ink155.xml"/><Relationship Id="rId60" Type="http://schemas.openxmlformats.org/officeDocument/2006/relationships/image" Target="../media/image196.png"/><Relationship Id="rId65" Type="http://schemas.openxmlformats.org/officeDocument/2006/relationships/customXml" Target="../ink/ink166.xml"/><Relationship Id="rId81" Type="http://schemas.openxmlformats.org/officeDocument/2006/relationships/image" Target="../media/image206.png"/><Relationship Id="rId86" Type="http://schemas.openxmlformats.org/officeDocument/2006/relationships/customXml" Target="../ink/ink177.xml"/><Relationship Id="rId130" Type="http://schemas.openxmlformats.org/officeDocument/2006/relationships/customXml" Target="../ink/ink199.xml"/><Relationship Id="rId13" Type="http://schemas.openxmlformats.org/officeDocument/2006/relationships/image" Target="../media/image173.png"/><Relationship Id="rId18" Type="http://schemas.openxmlformats.org/officeDocument/2006/relationships/customXml" Target="../ink/ink142.xml"/><Relationship Id="rId39" Type="http://schemas.openxmlformats.org/officeDocument/2006/relationships/image" Target="../media/image186.png"/><Relationship Id="rId109" Type="http://schemas.openxmlformats.org/officeDocument/2006/relationships/image" Target="../media/image220.png"/><Relationship Id="rId34" Type="http://schemas.openxmlformats.org/officeDocument/2006/relationships/customXml" Target="../ink/ink150.xml"/><Relationship Id="rId50" Type="http://schemas.openxmlformats.org/officeDocument/2006/relationships/image" Target="../media/image191.png"/><Relationship Id="rId55" Type="http://schemas.openxmlformats.org/officeDocument/2006/relationships/customXml" Target="../ink/ink161.xml"/><Relationship Id="rId76" Type="http://schemas.openxmlformats.org/officeDocument/2006/relationships/customXml" Target="../ink/ink172.xml"/><Relationship Id="rId97" Type="http://schemas.openxmlformats.org/officeDocument/2006/relationships/image" Target="../media/image214.png"/><Relationship Id="rId104" Type="http://schemas.openxmlformats.org/officeDocument/2006/relationships/customXml" Target="../ink/ink186.xml"/><Relationship Id="rId120" Type="http://schemas.openxmlformats.org/officeDocument/2006/relationships/customXml" Target="../ink/ink194.xml"/><Relationship Id="rId125" Type="http://schemas.openxmlformats.org/officeDocument/2006/relationships/image" Target="../media/image228.png"/><Relationship Id="rId7" Type="http://schemas.openxmlformats.org/officeDocument/2006/relationships/image" Target="../media/image170.png"/><Relationship Id="rId71" Type="http://schemas.openxmlformats.org/officeDocument/2006/relationships/image" Target="../media/image201.png"/><Relationship Id="rId92" Type="http://schemas.openxmlformats.org/officeDocument/2006/relationships/customXml" Target="../ink/ink180.xml"/><Relationship Id="rId2" Type="http://schemas.openxmlformats.org/officeDocument/2006/relationships/customXml" Target="../ink/ink134.xml"/><Relationship Id="rId29" Type="http://schemas.openxmlformats.org/officeDocument/2006/relationships/image" Target="../media/image181.png"/><Relationship Id="rId24" Type="http://schemas.openxmlformats.org/officeDocument/2006/relationships/customXml" Target="../ink/ink145.xml"/><Relationship Id="rId40" Type="http://schemas.openxmlformats.org/officeDocument/2006/relationships/customXml" Target="../ink/ink153.xml"/><Relationship Id="rId45" Type="http://schemas.openxmlformats.org/officeDocument/2006/relationships/image" Target="../media/image189.png"/><Relationship Id="rId66" Type="http://schemas.openxmlformats.org/officeDocument/2006/relationships/customXml" Target="../ink/ink167.xml"/><Relationship Id="rId87" Type="http://schemas.openxmlformats.org/officeDocument/2006/relationships/image" Target="../media/image209.png"/><Relationship Id="rId110" Type="http://schemas.openxmlformats.org/officeDocument/2006/relationships/customXml" Target="../ink/ink189.xml"/><Relationship Id="rId115" Type="http://schemas.openxmlformats.org/officeDocument/2006/relationships/image" Target="../media/image223.png"/><Relationship Id="rId131" Type="http://schemas.openxmlformats.org/officeDocument/2006/relationships/image" Target="../media/image231.png"/><Relationship Id="rId61" Type="http://schemas.openxmlformats.org/officeDocument/2006/relationships/customXml" Target="../ink/ink164.xml"/><Relationship Id="rId82" Type="http://schemas.openxmlformats.org/officeDocument/2006/relationships/customXml" Target="../ink/ink175.xml"/><Relationship Id="rId19" Type="http://schemas.openxmlformats.org/officeDocument/2006/relationships/image" Target="../media/image176.png"/><Relationship Id="rId14" Type="http://schemas.openxmlformats.org/officeDocument/2006/relationships/customXml" Target="../ink/ink140.xml"/><Relationship Id="rId30" Type="http://schemas.openxmlformats.org/officeDocument/2006/relationships/customXml" Target="../ink/ink148.xml"/><Relationship Id="rId35" Type="http://schemas.openxmlformats.org/officeDocument/2006/relationships/image" Target="../media/image184.png"/><Relationship Id="rId56" Type="http://schemas.openxmlformats.org/officeDocument/2006/relationships/image" Target="../media/image194.png"/><Relationship Id="rId77" Type="http://schemas.openxmlformats.org/officeDocument/2006/relationships/image" Target="../media/image204.png"/><Relationship Id="rId100" Type="http://schemas.openxmlformats.org/officeDocument/2006/relationships/customXml" Target="../ink/ink184.xml"/><Relationship Id="rId105" Type="http://schemas.openxmlformats.org/officeDocument/2006/relationships/image" Target="../media/image218.png"/><Relationship Id="rId126" Type="http://schemas.openxmlformats.org/officeDocument/2006/relationships/customXml" Target="../ink/ink197.xml"/><Relationship Id="rId8" Type="http://schemas.openxmlformats.org/officeDocument/2006/relationships/customXml" Target="../ink/ink137.xml"/><Relationship Id="rId51" Type="http://schemas.openxmlformats.org/officeDocument/2006/relationships/customXml" Target="../ink/ink159.xml"/><Relationship Id="rId72" Type="http://schemas.openxmlformats.org/officeDocument/2006/relationships/customXml" Target="../ink/ink170.xml"/><Relationship Id="rId93" Type="http://schemas.openxmlformats.org/officeDocument/2006/relationships/image" Target="../media/image212.png"/><Relationship Id="rId98" Type="http://schemas.openxmlformats.org/officeDocument/2006/relationships/customXml" Target="../ink/ink183.xml"/><Relationship Id="rId121" Type="http://schemas.openxmlformats.org/officeDocument/2006/relationships/image" Target="../media/image226.png"/><Relationship Id="rId3" Type="http://schemas.openxmlformats.org/officeDocument/2006/relationships/image" Target="../media/image168.png"/><Relationship Id="rId25" Type="http://schemas.openxmlformats.org/officeDocument/2006/relationships/image" Target="../media/image179.png"/><Relationship Id="rId46" Type="http://schemas.openxmlformats.org/officeDocument/2006/relationships/customXml" Target="../ink/ink156.xml"/><Relationship Id="rId67" Type="http://schemas.openxmlformats.org/officeDocument/2006/relationships/image" Target="../media/image199.png"/><Relationship Id="rId116" Type="http://schemas.openxmlformats.org/officeDocument/2006/relationships/customXml" Target="../ink/ink192.xml"/><Relationship Id="rId20" Type="http://schemas.openxmlformats.org/officeDocument/2006/relationships/customXml" Target="../ink/ink143.xml"/><Relationship Id="rId41" Type="http://schemas.openxmlformats.org/officeDocument/2006/relationships/image" Target="../media/image187.png"/><Relationship Id="rId62" Type="http://schemas.openxmlformats.org/officeDocument/2006/relationships/image" Target="../media/image197.png"/><Relationship Id="rId83" Type="http://schemas.openxmlformats.org/officeDocument/2006/relationships/image" Target="../media/image207.png"/><Relationship Id="rId88" Type="http://schemas.openxmlformats.org/officeDocument/2006/relationships/customXml" Target="../ink/ink178.xml"/><Relationship Id="rId111" Type="http://schemas.openxmlformats.org/officeDocument/2006/relationships/image" Target="../media/image221.png"/><Relationship Id="rId15" Type="http://schemas.openxmlformats.org/officeDocument/2006/relationships/image" Target="../media/image174.png"/><Relationship Id="rId36" Type="http://schemas.openxmlformats.org/officeDocument/2006/relationships/customXml" Target="../ink/ink151.xml"/><Relationship Id="rId57" Type="http://schemas.openxmlformats.org/officeDocument/2006/relationships/customXml" Target="../ink/ink162.xml"/><Relationship Id="rId106" Type="http://schemas.openxmlformats.org/officeDocument/2006/relationships/customXml" Target="../ink/ink187.xml"/><Relationship Id="rId127" Type="http://schemas.openxmlformats.org/officeDocument/2006/relationships/image" Target="../media/image229.png"/><Relationship Id="rId10" Type="http://schemas.openxmlformats.org/officeDocument/2006/relationships/customXml" Target="../ink/ink138.xml"/><Relationship Id="rId31" Type="http://schemas.openxmlformats.org/officeDocument/2006/relationships/image" Target="../media/image182.png"/><Relationship Id="rId52" Type="http://schemas.openxmlformats.org/officeDocument/2006/relationships/image" Target="../media/image192.png"/><Relationship Id="rId73" Type="http://schemas.openxmlformats.org/officeDocument/2006/relationships/image" Target="../media/image202.png"/><Relationship Id="rId78" Type="http://schemas.openxmlformats.org/officeDocument/2006/relationships/customXml" Target="../ink/ink173.xml"/><Relationship Id="rId94" Type="http://schemas.openxmlformats.org/officeDocument/2006/relationships/customXml" Target="../ink/ink181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122" Type="http://schemas.openxmlformats.org/officeDocument/2006/relationships/customXml" Target="../ink/ink195.xml"/><Relationship Id="rId4" Type="http://schemas.openxmlformats.org/officeDocument/2006/relationships/customXml" Target="../ink/ink135.xml"/><Relationship Id="rId9" Type="http://schemas.openxmlformats.org/officeDocument/2006/relationships/image" Target="../media/image171.png"/><Relationship Id="rId26" Type="http://schemas.openxmlformats.org/officeDocument/2006/relationships/customXml" Target="../ink/ink14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hyperlink" Target="http://java.sun.com/javase/6/docs/api/" TargetMode="Externa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customXml" Target="../ink/ink200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" TargetMode="External"/><Relationship Id="rId2" Type="http://schemas.openxmlformats.org/officeDocument/2006/relationships/hyperlink" Target="https://www.oracle.com/java/technologies/javase-download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772400" cy="212725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Java Review  CM</a:t>
            </a:r>
            <a:r>
              <a:rPr lang="tr-TR" sz="4000" dirty="0">
                <a:solidFill>
                  <a:schemeClr val="tx1"/>
                </a:solidFill>
                <a:ea typeface="+mj-ea"/>
                <a:cs typeface="+mj-cs"/>
              </a:rPr>
              <a:t>S</a:t>
            </a: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E419</a:t>
            </a:r>
          </a:p>
        </p:txBody>
      </p:sp>
    </p:spTree>
    <p:extLst>
      <p:ext uri="{BB962C8B-B14F-4D97-AF65-F5344CB8AC3E}">
        <p14:creationId xmlns:p14="http://schemas.microsoft.com/office/powerpoint/2010/main" val="366887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sz="4400" dirty="0" err="1">
                <a:solidFill>
                  <a:schemeClr val="tx1"/>
                </a:solidFill>
              </a:rPr>
              <a:t>HolaWorld</a:t>
            </a:r>
            <a:r>
              <a:rPr lang="en-US" altLang="en-US" sz="4400" dirty="0">
                <a:solidFill>
                  <a:schemeClr val="tx1"/>
                </a:solidFill>
              </a:rPr>
              <a:t> in Eclipse – 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run your program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3883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412875"/>
            <a:ext cx="7345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Run &gt; Run As &gt; Java Application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24075" y="5157788"/>
            <a:ext cx="1223963" cy="4318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5611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295C08-CB43-42C8-AFEC-1295B27B6DE2}" type="slidenum">
              <a:rPr lang="en-US" altLang="en-US" smtClean="0"/>
              <a:pPr eaLnBrk="1" hangingPunct="1"/>
              <a:t>100</a:t>
            </a:fld>
            <a:endParaRPr lang="en-US" altLang="en-US"/>
          </a:p>
        </p:txBody>
      </p:sp>
      <p:pic>
        <p:nvPicPr>
          <p:cNvPr id="1029" name="Picture 6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1816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89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49C28E-CD7F-41A3-98D6-19B09859C066}" type="slidenum">
              <a:rPr lang="en-US" altLang="en-US" smtClean="0"/>
              <a:pPr eaLnBrk="1" hangingPunct="1"/>
              <a:t>101</a:t>
            </a:fld>
            <a:endParaRPr lang="en-US" alt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Passing Parameters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1600200"/>
          </a:xfrm>
          <a:solidFill>
            <a:schemeClr val="tx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public static void nPrintln(String message, int n) {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  for (int i = 0; i &lt; n; i++)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    System.out.println(message);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81000" y="26670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you invoke the method using </a:t>
            </a:r>
          </a:p>
          <a:p>
            <a:pPr lvl="1" eaLnBrk="1" hangingPunct="1"/>
            <a:r>
              <a:rPr lang="en-US" altLang="en-US" sz="2400"/>
              <a:t>nPrintln(“Welcome to Java”, 5); </a:t>
            </a:r>
          </a:p>
          <a:p>
            <a:pPr eaLnBrk="1" hangingPunct="1"/>
            <a:r>
              <a:rPr lang="en-US" altLang="en-US" sz="2800"/>
              <a:t>What is the output?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Suppose you invoke the method using </a:t>
            </a:r>
          </a:p>
          <a:p>
            <a:pPr lvl="1" eaLnBrk="1" hangingPunct="1"/>
            <a:r>
              <a:rPr lang="en-US" altLang="en-US" sz="2400"/>
              <a:t>nPrintln(“Computer Science”, 15); </a:t>
            </a:r>
          </a:p>
          <a:p>
            <a:pPr eaLnBrk="1" hangingPunct="1"/>
            <a:r>
              <a:rPr lang="en-US" altLang="en-US" sz="2800"/>
              <a:t>What is the output?</a:t>
            </a:r>
          </a:p>
        </p:txBody>
      </p:sp>
    </p:spTree>
    <p:extLst>
      <p:ext uri="{BB962C8B-B14F-4D97-AF65-F5344CB8AC3E}">
        <p14:creationId xmlns:p14="http://schemas.microsoft.com/office/powerpoint/2010/main" val="29970456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430ABF-BCE0-44BE-958E-CD10D34BE508}" type="slidenum">
              <a:rPr lang="en-US" altLang="en-US" smtClean="0"/>
              <a:pPr eaLnBrk="1" hangingPunct="1"/>
              <a:t>102</a:t>
            </a:fld>
            <a:endParaRPr lang="en-US" alt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pPr eaLnBrk="1" hangingPunct="1"/>
            <a:r>
              <a:rPr lang="tr-TR" altLang="en-US" sz="4000"/>
              <a:t>Example</a:t>
            </a:r>
            <a:endParaRPr lang="en-US" altLang="en-US" sz="400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TestMax {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 </a:t>
            </a:r>
            <a:r>
              <a:rPr lang="en-US" altLang="en-US" sz="1600" b="1"/>
              <a:t>int i = 15;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j = 2;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int k = max(i, j);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System.out.println("The maximum between " + i + " and " + j + " is " + k);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/** Return the max between two numbers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public static int max(int num1, int num2)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result;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if (num1 &gt; num2)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0461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2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2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2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2E03A4-6C0D-4682-8485-A24A5DA50206}" type="slidenum">
              <a:rPr lang="en-US" altLang="en-US" smtClean="0"/>
              <a:pPr eaLnBrk="1" hangingPunct="1"/>
              <a:t>103</a:t>
            </a:fld>
            <a:endParaRPr lang="en-US" alt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384175" y="2311400"/>
            <a:ext cx="34226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014"/>
              <a:gd name="adj2" fmla="val 26363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 is now 5</a:t>
            </a:r>
          </a:p>
        </p:txBody>
      </p:sp>
    </p:spTree>
    <p:extLst>
      <p:ext uri="{BB962C8B-B14F-4D97-AF65-F5344CB8AC3E}">
        <p14:creationId xmlns:p14="http://schemas.microsoft.com/office/powerpoint/2010/main" val="11986686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17A38B-CA29-4A1B-91EA-96D849BF231B}" type="slidenum">
              <a:rPr lang="en-US" altLang="en-US" smtClean="0"/>
              <a:pPr eaLnBrk="1" hangingPunct="1"/>
              <a:t>104</a:t>
            </a:fld>
            <a:endParaRPr lang="en-US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85763" y="2468563"/>
            <a:ext cx="34226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236"/>
              <a:gd name="adj2" fmla="val 30909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j is now 2</a:t>
            </a:r>
          </a:p>
        </p:txBody>
      </p:sp>
    </p:spTree>
    <p:extLst>
      <p:ext uri="{BB962C8B-B14F-4D97-AF65-F5344CB8AC3E}">
        <p14:creationId xmlns:p14="http://schemas.microsoft.com/office/powerpoint/2010/main" val="19167299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010B3C-230B-41E6-A291-EAB6B6B76E67}" type="slidenum">
              <a:rPr lang="en-US" altLang="en-US" smtClean="0"/>
              <a:pPr eaLnBrk="1" hangingPunct="1"/>
              <a:t>105</a:t>
            </a:fld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230313" y="262255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-45236"/>
              <a:gd name="adj2" fmla="val 35206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invoke max(i, j)</a:t>
            </a:r>
          </a:p>
        </p:txBody>
      </p:sp>
    </p:spTree>
    <p:extLst>
      <p:ext uri="{BB962C8B-B14F-4D97-AF65-F5344CB8AC3E}">
        <p14:creationId xmlns:p14="http://schemas.microsoft.com/office/powerpoint/2010/main" val="1769591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64C313-9DDD-48FC-BC20-50FBC1B777D5}" type="slidenum">
              <a:rPr lang="en-US" altLang="en-US" smtClean="0"/>
              <a:pPr eaLnBrk="1" hangingPunct="1"/>
              <a:t>106</a:t>
            </a:fld>
            <a:endParaRPr lang="en-US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5762625" y="2162175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690813" y="931863"/>
            <a:ext cx="3532187" cy="998537"/>
          </a:xfrm>
          <a:prstGeom prst="wedgeRoundRectCallout">
            <a:avLst>
              <a:gd name="adj1" fmla="val 41597"/>
              <a:gd name="adj2" fmla="val 75120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invoke max(i, j)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Pass the value of i to num1</a:t>
            </a:r>
          </a:p>
          <a:p>
            <a:pPr algn="ctr"/>
            <a:r>
              <a:rPr lang="en-US" altLang="en-US">
                <a:latin typeface="Times New Roman" pitchFamily="18" charset="0"/>
              </a:rPr>
              <a:t>Pass the value of j to num2</a:t>
            </a:r>
          </a:p>
        </p:txBody>
      </p:sp>
      <p:sp>
        <p:nvSpPr>
          <p:cNvPr id="102410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6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203FA4-19A4-4A04-B743-6751545917C8}" type="slidenum">
              <a:rPr lang="en-US" altLang="en-US" smtClean="0"/>
              <a:pPr eaLnBrk="1" hangingPunct="1"/>
              <a:t>107</a:t>
            </a:fld>
            <a:endParaRPr lang="en-US" alt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4648200" y="2354263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44653"/>
              <a:gd name="adj2" fmla="val 26363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declare variable result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9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72EE1-3F66-411B-88DE-B1BA963F0FDD}" type="slidenum">
              <a:rPr lang="en-US" altLang="en-US" smtClean="0"/>
              <a:pPr eaLnBrk="1" hangingPunct="1"/>
              <a:t>108</a:t>
            </a:fld>
            <a:endParaRPr lang="en-US" alt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4455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648200" y="262255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2690813" y="971550"/>
            <a:ext cx="3533775" cy="614363"/>
          </a:xfrm>
          <a:prstGeom prst="wedgeRoundRectCallout">
            <a:avLst>
              <a:gd name="adj1" fmla="val 57593"/>
              <a:gd name="adj2" fmla="val 23888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(num1 &gt; num2) is true since num1 is 5 and num2 is 2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23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175521-2FC3-4ED9-8AA2-BD77C0D15E25}" type="slidenum">
              <a:rPr lang="en-US" altLang="en-US" smtClean="0"/>
              <a:pPr eaLnBrk="1" hangingPunct="1"/>
              <a:t>109</a:t>
            </a:fld>
            <a:endParaRPr lang="en-US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648200" y="2776538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2690813" y="971550"/>
            <a:ext cx="3533775" cy="614363"/>
          </a:xfrm>
          <a:prstGeom prst="wedgeRoundRectCallout">
            <a:avLst>
              <a:gd name="adj1" fmla="val 60153"/>
              <a:gd name="adj2" fmla="val 26601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result is now 5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Object-Oriented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/>
              <a:t>Java supports OOP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Polymorphism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Inheritance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Encapsulation</a:t>
            </a:r>
          </a:p>
          <a:p>
            <a:pPr lvl="1">
              <a:buFont typeface="Wingdings" charset="0"/>
              <a:buChar char="n"/>
              <a:defRPr/>
            </a:pPr>
            <a:endParaRPr lang="en-US"/>
          </a:p>
          <a:p>
            <a:pPr>
              <a:buFont typeface="Wingdings" charset="0"/>
              <a:buChar char="p"/>
              <a:defRPr/>
            </a:pPr>
            <a:r>
              <a:rPr lang="en-US"/>
              <a:t>Java programs contain nothing but definitions and instantiations of classes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Everything is encapsulated in a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02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17632C-875F-4A49-88B7-71ECEEE299E5}" type="slidenum">
              <a:rPr lang="en-US" altLang="en-US" smtClean="0"/>
              <a:pPr eaLnBrk="1" hangingPunct="1"/>
              <a:t>110</a:t>
            </a:fld>
            <a:endParaRPr lang="en-US" alt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4648200" y="3390900"/>
            <a:ext cx="257810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2690813" y="1201738"/>
            <a:ext cx="3533775" cy="384175"/>
          </a:xfrm>
          <a:prstGeom prst="wedgeRoundRectCallout">
            <a:avLst>
              <a:gd name="adj1" fmla="val 7954"/>
              <a:gd name="adj2" fmla="val 53181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return result, which is 5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1844675" y="2314575"/>
            <a:ext cx="399415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89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2A3B42-5D86-4BF6-ABD3-4E45A63E7FFC}" type="slidenum">
              <a:rPr lang="en-US" altLang="en-US" smtClean="0"/>
              <a:pPr eaLnBrk="1" hangingPunct="1"/>
              <a:t>111</a:t>
            </a:fld>
            <a:endParaRPr lang="en-US" alt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423863" y="2622550"/>
            <a:ext cx="3384550" cy="1778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2690813" y="931863"/>
            <a:ext cx="3533775" cy="654050"/>
          </a:xfrm>
          <a:prstGeom prst="wedgeRoundRectCallout">
            <a:avLst>
              <a:gd name="adj1" fmla="val -45236"/>
              <a:gd name="adj2" fmla="val 22742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return max(i, j) and assign the return value to k</a:t>
            </a:r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 flipV="1">
            <a:off x="1844675" y="2776538"/>
            <a:ext cx="2881313" cy="6905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22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8A6619-3ADE-4EEC-9656-ADECC416EE07}" type="slidenum">
              <a:rPr lang="en-US" altLang="en-US" smtClean="0"/>
              <a:pPr eaLnBrk="1" hangingPunct="1"/>
              <a:t>112</a:t>
            </a:fld>
            <a:endParaRPr lang="en-US" alt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Trace Method Invocation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0099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45745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31775" y="1930400"/>
          <a:ext cx="8610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Picture" r:id="rId3" imgW="4232148" imgH="1085088" progId="Word.Picture.8">
                  <p:embed/>
                </p:oleObj>
              </mc:Choice>
              <mc:Fallback>
                <p:oleObj name="Picture" r:id="rId3" imgW="4232148" imgH="10850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930400"/>
                        <a:ext cx="8610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23863" y="2968625"/>
            <a:ext cx="3384550" cy="4603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2690813" y="931863"/>
            <a:ext cx="3533775" cy="654050"/>
          </a:xfrm>
          <a:prstGeom prst="wedgeRoundRectCallout">
            <a:avLst>
              <a:gd name="adj1" fmla="val -43398"/>
              <a:gd name="adj2" fmla="val 27961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</a:rPr>
              <a:t>Execute the print statement</a:t>
            </a:r>
          </a:p>
        </p:txBody>
      </p:sp>
    </p:spTree>
    <p:extLst>
      <p:ext uri="{BB962C8B-B14F-4D97-AF65-F5344CB8AC3E}">
        <p14:creationId xmlns:p14="http://schemas.microsoft.com/office/powerpoint/2010/main" val="32228236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77F534-34B2-4544-91C1-3B400D4B304B}" type="slidenum">
              <a:rPr lang="en-US" altLang="en-US" smtClean="0"/>
              <a:pPr eaLnBrk="1" hangingPunct="1"/>
              <a:t>113</a:t>
            </a:fld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2492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CAUTION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019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/>
              <a:t>A return statement is required for a nonvoid method. The following method is logically correct, but it has a </a:t>
            </a:r>
            <a:r>
              <a:rPr lang="en-US" altLang="en-US" b="1"/>
              <a:t>compilation error</a:t>
            </a:r>
            <a:r>
              <a:rPr lang="en-US" altLang="en-US"/>
              <a:t>, because the Java compiler thinks that this method does not return any value. </a:t>
            </a:r>
          </a:p>
          <a:p>
            <a:pPr lvl="1" eaLnBrk="1" hangingPunct="1"/>
            <a:r>
              <a:rPr lang="en-US" altLang="en-US"/>
              <a:t> public static int sign(int n) {</a:t>
            </a:r>
          </a:p>
          <a:p>
            <a:pPr lvl="1" eaLnBrk="1" hangingPunct="1"/>
            <a:r>
              <a:rPr lang="en-US" altLang="en-US"/>
              <a:t>   if (n &gt; 0) return 1;</a:t>
            </a:r>
          </a:p>
          <a:p>
            <a:pPr lvl="1" eaLnBrk="1" hangingPunct="1"/>
            <a:r>
              <a:rPr lang="en-US" altLang="en-US"/>
              <a:t>   else if (n == 0) return 0;</a:t>
            </a:r>
          </a:p>
          <a:p>
            <a:pPr lvl="1" eaLnBrk="1" hangingPunct="1"/>
            <a:r>
              <a:rPr lang="en-US" altLang="en-US"/>
              <a:t>   else if (n &lt; 0) return –1;</a:t>
            </a:r>
          </a:p>
          <a:p>
            <a:pPr lvl="1" eaLnBrk="1" hangingPunct="1"/>
            <a:r>
              <a:rPr lang="en-US" altLang="en-US"/>
              <a:t> }</a:t>
            </a:r>
          </a:p>
          <a:p>
            <a:pPr marL="0" indent="0" eaLnBrk="1" hangingPunct="1"/>
            <a:r>
              <a:rPr lang="en-US" altLang="en-US"/>
              <a:t>To fix this problem, delete if (n&lt;0) in the code.</a:t>
            </a:r>
          </a:p>
        </p:txBody>
      </p:sp>
    </p:spTree>
    <p:extLst>
      <p:ext uri="{BB962C8B-B14F-4D97-AF65-F5344CB8AC3E}">
        <p14:creationId xmlns:p14="http://schemas.microsoft.com/office/powerpoint/2010/main" val="24443257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5BCD72-4005-4724-8C01-BBB83C39A131}" type="slidenum">
              <a:rPr lang="en-US" altLang="en-US" smtClean="0"/>
              <a:pPr eaLnBrk="1" hangingPunct="1"/>
              <a:t>114</a:t>
            </a:fld>
            <a:endParaRPr lang="en-US" alt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Reuse Methods from Other Classes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NOTE: One of the benefits of methods is for reuse. The </a:t>
            </a:r>
            <a:r>
              <a:rPr lang="en-US" altLang="en-US" u="sng"/>
              <a:t>max</a:t>
            </a:r>
            <a:r>
              <a:rPr lang="en-US" altLang="en-US"/>
              <a:t> method can be invoked from any class besides </a:t>
            </a:r>
            <a:r>
              <a:rPr lang="en-US" altLang="en-US" u="sng"/>
              <a:t>TestMax</a:t>
            </a:r>
            <a:r>
              <a:rPr lang="en-US" altLang="en-US"/>
              <a:t>. If you create a new class </a:t>
            </a:r>
            <a:r>
              <a:rPr lang="en-US" altLang="en-US" u="sng"/>
              <a:t>Test</a:t>
            </a:r>
            <a:r>
              <a:rPr lang="en-US" altLang="en-US"/>
              <a:t>, you can invoke the </a:t>
            </a:r>
            <a:r>
              <a:rPr lang="en-US" altLang="en-US" u="sng"/>
              <a:t>max</a:t>
            </a:r>
            <a:r>
              <a:rPr lang="en-US" altLang="en-US"/>
              <a:t> method using </a:t>
            </a:r>
            <a:r>
              <a:rPr lang="en-US" altLang="en-US" u="sng"/>
              <a:t>ClassName.methodName</a:t>
            </a:r>
            <a:r>
              <a:rPr lang="en-US" altLang="en-US"/>
              <a:t> (e.g., </a:t>
            </a:r>
            <a:r>
              <a:rPr lang="en-US" altLang="en-US" u="sng"/>
              <a:t>TestMax.max</a:t>
            </a:r>
            <a:r>
              <a:rPr lang="en-US" altLang="en-US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097436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33DF56-9D3C-4A65-B14A-33191BAED432}" type="slidenum">
              <a:rPr lang="en-US" altLang="en-US" smtClean="0"/>
              <a:pPr eaLnBrk="1" hangingPunct="1"/>
              <a:t>115</a:t>
            </a:fld>
            <a:endParaRPr lang="en-US" alt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 by Value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200"/>
              <a:t>public class TestPassByValue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Declare and initialize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num1 = 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num2 = 2;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System.out.println("Before invoking the swap method, num1 is "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num1 + " and num2 is " + num2);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Invoke the swap method to attempt to swap two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swap(num1, num2);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System.out.println("After invoking the swap method, num1 is " +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num1 + " and num2 is " + num2);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/** Swap two variables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public static void swap(int n1, int n2)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System.out.println("\tInside the swap method");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System.out.println("\t\tBefore swapping n1 is " + n1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+ " n2 is " + n2);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// Swap n1 with n2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int temp = n1;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n1 = n2;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n2 = temp;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System.out.println("\t\tAfter swapping n1 is " + n1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    + " n2 is " + n2);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2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8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6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6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6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6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66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66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66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66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66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66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66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66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66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661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6611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25FFEB-5F13-4AA9-A148-18AF6F535B50}" type="slidenum">
              <a:rPr lang="en-US" altLang="en-US" smtClean="0"/>
              <a:pPr eaLnBrk="1" hangingPunct="1"/>
              <a:t>116</a:t>
            </a:fld>
            <a:endParaRPr lang="en-US" alt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Pass by Value, cont.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312988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855788" y="225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0" y="1371600"/>
          <a:ext cx="8763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r:id="rId3" imgW="5430012" imgH="2343912" progId="Word.Picture.8">
                  <p:embed/>
                </p:oleObj>
              </mc:Choice>
              <mc:Fallback>
                <p:oleObj r:id="rId3" imgW="5430012" imgH="23439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87630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85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B4D56F-42DF-4013-80FF-FD1BDDB38185}" type="slidenum">
              <a:rPr lang="en-US" altLang="en-US" smtClean="0"/>
              <a:pPr eaLnBrk="1" hangingPunct="1"/>
              <a:t>117</a:t>
            </a:fld>
            <a:endParaRPr lang="en-US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91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Overloading Methods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810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Overloading the max Method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public static double max(double num1, double num2) {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if (num1 &gt; num2)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return num1;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else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return num2;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0105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0BE242-1EFC-4663-A0EE-8616E4871D6A}" type="slidenum">
              <a:rPr lang="en-US" altLang="en-US" smtClean="0"/>
              <a:pPr eaLnBrk="1" hangingPunct="1"/>
              <a:t>118</a:t>
            </a:fld>
            <a:endParaRPr lang="en-US" alt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  <a:noFill/>
        </p:spPr>
        <p:txBody>
          <a:bodyPr/>
          <a:lstStyle/>
          <a:p>
            <a:pPr eaLnBrk="1" hangingPunct="1"/>
            <a:r>
              <a:rPr lang="tr-TR" altLang="en-US" sz="4000"/>
              <a:t>Example</a:t>
            </a:r>
            <a:endParaRPr lang="en-US" altLang="en-US" sz="400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TestMax {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/** Main method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public static void main(String[] args) {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 </a:t>
            </a:r>
            <a:r>
              <a:rPr lang="en-US" altLang="en-US" sz="1600" b="1"/>
              <a:t>int i = 15;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j = 2;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int k = max(i, j);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 b="1"/>
              <a:t>   </a:t>
            </a:r>
            <a:r>
              <a:rPr lang="en-US" altLang="en-US" sz="1600" b="1"/>
              <a:t>System.out.println("The maximum between " + i + " and " + j + " is " + k);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</a:t>
            </a:r>
            <a:r>
              <a:rPr lang="en-US" altLang="en-US" sz="1600" b="1"/>
              <a:t>/** Return the max between two numbers */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public static int max(int num1, int num2)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int result;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if (num1 &gt; num2)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  result = num2;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  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 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2580640" y="4191000"/>
            <a:ext cx="6553200" cy="2667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public static 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max(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num1, </a:t>
            </a:r>
            <a:r>
              <a:rPr lang="tr-TR" altLang="en-US" dirty="0">
                <a:cs typeface="Angsana New" pitchFamily="18" charset="-34"/>
              </a:rPr>
              <a:t>double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 num2) {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</a:t>
            </a:r>
            <a:r>
              <a:rPr lang="tr-TR" altLang="en-US" dirty="0">
                <a:cs typeface="Angsana New" pitchFamily="18" charset="-34"/>
              </a:rPr>
              <a:t>double </a:t>
            </a:r>
            <a:r>
              <a:rPr lang="en-US" altLang="en-US" dirty="0">
                <a:latin typeface="Courier" pitchFamily="49" charset="0"/>
                <a:cs typeface="Angsana New" pitchFamily="18" charset="-34"/>
              </a:rPr>
              <a:t>result;</a:t>
            </a:r>
          </a:p>
          <a:p>
            <a:pPr eaLnBrk="1" hangingPunct="1"/>
            <a:endParaRPr lang="en-US" altLang="en-US" dirty="0">
              <a:latin typeface="Courier" pitchFamily="49" charset="0"/>
              <a:cs typeface="Angsana New" pitchFamily="18" charset="-34"/>
            </a:endParaRP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if (num1 &gt; num2)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  result = num1;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else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  result = num2;</a:t>
            </a:r>
          </a:p>
          <a:p>
            <a:pPr eaLnBrk="1" hangingPunct="1"/>
            <a:endParaRPr lang="en-US" altLang="en-US" dirty="0">
              <a:latin typeface="Courier" pitchFamily="49" charset="0"/>
              <a:cs typeface="Angsana New" pitchFamily="18" charset="-34"/>
            </a:endParaRP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  return result;</a:t>
            </a:r>
          </a:p>
          <a:p>
            <a:pPr eaLnBrk="1" hangingPunct="1"/>
            <a:r>
              <a:rPr lang="en-US" altLang="en-US" dirty="0">
                <a:latin typeface="Courier" pitchFamily="49" charset="0"/>
                <a:cs typeface="Angsana New" pitchFamily="18" charset="-34"/>
              </a:rPr>
              <a:t>}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4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96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96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96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96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96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968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968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18F833-758E-46AC-A624-7AD3716C564A}" type="slidenum">
              <a:rPr lang="en-US" altLang="en-US" smtClean="0"/>
              <a:pPr eaLnBrk="1" hangingPunct="1"/>
              <a:t>119</a:t>
            </a:fld>
            <a:endParaRPr lang="en-US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Ambiguous Invocation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38100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Sometimes there may be two or more possible matches for an invocation of a method, but the compiler cannot determine the most specific match. This is referred to as </a:t>
            </a:r>
            <a:r>
              <a:rPr lang="en-US" altLang="en-US" i="1"/>
              <a:t>ambiguous invocation</a:t>
            </a:r>
            <a:r>
              <a:rPr lang="en-US" altLang="en-US"/>
              <a:t>. Ambiguous invocation is a compilation error. </a:t>
            </a:r>
          </a:p>
        </p:txBody>
      </p:sp>
    </p:spTree>
    <p:extLst>
      <p:ext uri="{BB962C8B-B14F-4D97-AF65-F5344CB8AC3E}">
        <p14:creationId xmlns:p14="http://schemas.microsoft.com/office/powerpoint/2010/main" val="48654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067300" y="1987550"/>
            <a:ext cx="938213" cy="957263"/>
          </a:xfrm>
          <a:prstGeom prst="ellipse">
            <a:avLst/>
          </a:prstGeom>
          <a:solidFill>
            <a:srgbClr val="99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tx1"/>
                </a:solidFill>
                <a:ea typeface="+mj-ea"/>
                <a:cs typeface="+mj-cs"/>
              </a:rPr>
              <a:t>The three principles of OOP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057400"/>
            <a:ext cx="4343400" cy="4114800"/>
          </a:xfrm>
          <a:prstGeom prst="rect">
            <a:avLst/>
          </a:prstGeom>
        </p:spPr>
        <p:txBody>
          <a:bodyPr vert="horz" lIns="92075" tIns="46038" rIns="92075" bIns="46038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Encapsulation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Objects hide their functions (</a:t>
            </a:r>
            <a:r>
              <a:rPr lang="en-US" b="1"/>
              <a:t>methods</a:t>
            </a:r>
            <a:r>
              <a:rPr lang="en-US"/>
              <a:t>) and data (</a:t>
            </a:r>
            <a:r>
              <a:rPr lang="en-US" b="1"/>
              <a:t>instance variables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Inheritance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Each </a:t>
            </a:r>
            <a:r>
              <a:rPr lang="en-US" b="1"/>
              <a:t>subclass</a:t>
            </a:r>
            <a:r>
              <a:rPr lang="en-US"/>
              <a:t> inherits all variables of its </a:t>
            </a:r>
            <a:r>
              <a:rPr lang="en-US" b="1"/>
              <a:t>superclass</a:t>
            </a:r>
          </a:p>
          <a:p>
            <a:pPr marL="457200" lvl="1" indent="0">
              <a:lnSpc>
                <a:spcPct val="90000"/>
              </a:lnSpc>
              <a:buFont typeface="Wingdings" charset="0"/>
              <a:buNone/>
              <a:defRPr/>
            </a:pPr>
            <a:endParaRPr lang="en-US" b="1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sz="2000"/>
              <a:t>Polymorphism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/>
              <a:t>Interface same despite different data types </a:t>
            </a:r>
            <a:endParaRPr lang="en-US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sz="18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499100" y="3476625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charset="0"/>
              </a:rPr>
              <a:t>car</a:t>
            </a:r>
            <a:endParaRPr lang="en-US" altLang="en-US" sz="1400">
              <a:latin typeface="Times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40488" y="4252913"/>
            <a:ext cx="541337" cy="541337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auto-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matic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689475" y="4270375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imes" charset="0"/>
              </a:rPr>
              <a:t>manual</a:t>
            </a:r>
            <a:endParaRPr lang="en-US" altLang="en-US" sz="1600">
              <a:latin typeface="Times" charset="0"/>
            </a:endParaRPr>
          </a:p>
        </p:txBody>
      </p:sp>
      <p:cxnSp>
        <p:nvCxnSpPr>
          <p:cNvPr id="10" name="AutoShape 8"/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5239545" y="3739356"/>
            <a:ext cx="252412" cy="809625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9"/>
          <p:cNvCxnSpPr>
            <a:cxnSpLocks noChangeShapeType="1"/>
            <a:stCxn id="7" idx="4"/>
            <a:endCxn id="8" idx="0"/>
          </p:cNvCxnSpPr>
          <p:nvPr/>
        </p:nvCxnSpPr>
        <p:spPr bwMode="auto">
          <a:xfrm rot="16200000" flipH="1">
            <a:off x="6123782" y="3664744"/>
            <a:ext cx="234950" cy="9413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70625" y="3527425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Super class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108825" y="440372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Subclasses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629275" y="4978400"/>
            <a:ext cx="541338" cy="541338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410200" y="5503863"/>
            <a:ext cx="320675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135688" y="5480050"/>
            <a:ext cx="493712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876800" y="5791200"/>
            <a:ext cx="685800" cy="685800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00" y="53340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draw()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29400" y="52578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" charset="0"/>
              </a:rPr>
              <a:t>draw()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7000" y="5791200"/>
            <a:ext cx="533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5211763" y="2147888"/>
            <a:ext cx="6762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211763" y="2147888"/>
            <a:ext cx="6889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5357813" y="2284413"/>
            <a:ext cx="355600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021513" y="1984375"/>
            <a:ext cx="938212" cy="9572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7165975" y="2144713"/>
            <a:ext cx="6762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7165975" y="2144713"/>
            <a:ext cx="688975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7312025" y="2281238"/>
            <a:ext cx="355600" cy="379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5708650" y="1611313"/>
            <a:ext cx="1722438" cy="406400"/>
          </a:xfrm>
          <a:custGeom>
            <a:avLst/>
            <a:gdLst>
              <a:gd name="T0" fmla="*/ 0 w 1085"/>
              <a:gd name="T1" fmla="*/ 2147483647 h 256"/>
              <a:gd name="T2" fmla="*/ 2147483647 w 1085"/>
              <a:gd name="T3" fmla="*/ 2147483647 h 256"/>
              <a:gd name="T4" fmla="*/ 2147483647 w 1085"/>
              <a:gd name="T5" fmla="*/ 2147483647 h 256"/>
              <a:gd name="T6" fmla="*/ 2147483647 w 1085"/>
              <a:gd name="T7" fmla="*/ 2147483647 h 256"/>
              <a:gd name="T8" fmla="*/ 2147483647 w 1085"/>
              <a:gd name="T9" fmla="*/ 2147483647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5"/>
              <a:gd name="T16" fmla="*/ 0 h 256"/>
              <a:gd name="T17" fmla="*/ 1085 w 1085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5" h="256">
                <a:moveTo>
                  <a:pt x="0" y="249"/>
                </a:moveTo>
                <a:cubicBezTo>
                  <a:pt x="109" y="176"/>
                  <a:pt x="219" y="103"/>
                  <a:pt x="352" y="62"/>
                </a:cubicBezTo>
                <a:cubicBezTo>
                  <a:pt x="484" y="20"/>
                  <a:pt x="686" y="0"/>
                  <a:pt x="793" y="2"/>
                </a:cubicBezTo>
                <a:cubicBezTo>
                  <a:pt x="900" y="3"/>
                  <a:pt x="946" y="26"/>
                  <a:pt x="995" y="69"/>
                </a:cubicBezTo>
                <a:cubicBezTo>
                  <a:pt x="1043" y="111"/>
                  <a:pt x="1070" y="224"/>
                  <a:pt x="1085" y="25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5780088" y="2635250"/>
            <a:ext cx="1863725" cy="701675"/>
          </a:xfrm>
          <a:custGeom>
            <a:avLst/>
            <a:gdLst>
              <a:gd name="T0" fmla="*/ 0 w 1174"/>
              <a:gd name="T1" fmla="*/ 2147483647 h 442"/>
              <a:gd name="T2" fmla="*/ 2147483647 w 1174"/>
              <a:gd name="T3" fmla="*/ 2147483647 h 442"/>
              <a:gd name="T4" fmla="*/ 2147483647 w 1174"/>
              <a:gd name="T5" fmla="*/ 2147483647 h 442"/>
              <a:gd name="T6" fmla="*/ 2147483647 w 1174"/>
              <a:gd name="T7" fmla="*/ 2147483647 h 442"/>
              <a:gd name="T8" fmla="*/ 2147483647 w 1174"/>
              <a:gd name="T9" fmla="*/ 0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4"/>
              <a:gd name="T16" fmla="*/ 0 h 442"/>
              <a:gd name="T17" fmla="*/ 1174 w 1174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4" h="442">
                <a:moveTo>
                  <a:pt x="0" y="157"/>
                </a:moveTo>
                <a:cubicBezTo>
                  <a:pt x="124" y="261"/>
                  <a:pt x="249" y="365"/>
                  <a:pt x="397" y="404"/>
                </a:cubicBezTo>
                <a:cubicBezTo>
                  <a:pt x="544" y="442"/>
                  <a:pt x="759" y="415"/>
                  <a:pt x="883" y="389"/>
                </a:cubicBezTo>
                <a:cubicBezTo>
                  <a:pt x="1006" y="362"/>
                  <a:pt x="1099" y="311"/>
                  <a:pt x="1137" y="247"/>
                </a:cubicBezTo>
                <a:cubicBezTo>
                  <a:pt x="1174" y="182"/>
                  <a:pt x="1140" y="91"/>
                  <a:pt x="1107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872288" y="3122613"/>
            <a:ext cx="309562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6896100" y="3051175"/>
            <a:ext cx="296863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82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69E190-58CB-4D7A-8EF2-AAE71DB815D7}" type="slidenum">
              <a:rPr lang="en-US" altLang="en-US" smtClean="0"/>
              <a:pPr eaLnBrk="1" hangingPunct="1"/>
              <a:t>120</a:t>
            </a:fld>
            <a:endParaRPr lang="en-US" alt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b="1"/>
              <a:t>Ambiguous Invocation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57912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/>
            <a:r>
              <a:rPr lang="en-US" altLang="en-US" sz="1800"/>
              <a:t>public class AmbiguousOverloading {</a:t>
            </a:r>
          </a:p>
          <a:p>
            <a:pPr marL="0" indent="0" eaLnBrk="1" hangingPunct="1"/>
            <a:r>
              <a:rPr lang="en-US" altLang="en-US" sz="1800"/>
              <a:t>  public static void main(String[] args) {</a:t>
            </a:r>
          </a:p>
          <a:p>
            <a:pPr marL="0" indent="0" eaLnBrk="1" hangingPunct="1"/>
            <a:r>
              <a:rPr lang="en-US" altLang="en-US" sz="1800"/>
              <a:t>    System.out.println(max(1, 2));  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 </a:t>
            </a:r>
          </a:p>
          <a:p>
            <a:pPr marL="0" indent="0" eaLnBrk="1" hangingPunct="1"/>
            <a:r>
              <a:rPr lang="en-US" altLang="en-US" sz="1800"/>
              <a:t>  public static double max(int num1, double num2) { </a:t>
            </a:r>
          </a:p>
          <a:p>
            <a:pPr marL="0" indent="0" eaLnBrk="1" hangingPunct="1"/>
            <a:r>
              <a:rPr lang="en-US" altLang="en-US" sz="1800"/>
              <a:t>    if (num1 &gt; num2)</a:t>
            </a:r>
          </a:p>
          <a:p>
            <a:pPr marL="0" indent="0" eaLnBrk="1" hangingPunct="1"/>
            <a:r>
              <a:rPr lang="en-US" altLang="en-US" sz="1800"/>
              <a:t>      return num1;</a:t>
            </a:r>
          </a:p>
          <a:p>
            <a:pPr marL="0" indent="0" eaLnBrk="1" hangingPunct="1"/>
            <a:r>
              <a:rPr lang="en-US" altLang="en-US" sz="1800"/>
              <a:t>    else</a:t>
            </a:r>
          </a:p>
          <a:p>
            <a:pPr marL="0" indent="0" eaLnBrk="1" hangingPunct="1"/>
            <a:r>
              <a:rPr lang="en-US" altLang="en-US" sz="1800"/>
              <a:t>      return num2;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  </a:t>
            </a:r>
          </a:p>
          <a:p>
            <a:pPr marL="0" indent="0" eaLnBrk="1" hangingPunct="1"/>
            <a:r>
              <a:rPr lang="en-US" altLang="en-US" sz="1800"/>
              <a:t>  public static double max(double num1, int num2) {</a:t>
            </a:r>
          </a:p>
          <a:p>
            <a:pPr marL="0" indent="0" eaLnBrk="1" hangingPunct="1"/>
            <a:r>
              <a:rPr lang="en-US" altLang="en-US" sz="1800"/>
              <a:t>    if (num1 &gt; num2)</a:t>
            </a:r>
          </a:p>
          <a:p>
            <a:pPr marL="0" indent="0" eaLnBrk="1" hangingPunct="1"/>
            <a:r>
              <a:rPr lang="en-US" altLang="en-US" sz="1800"/>
              <a:t>      return num1;</a:t>
            </a:r>
          </a:p>
          <a:p>
            <a:pPr marL="0" indent="0" eaLnBrk="1" hangingPunct="1"/>
            <a:r>
              <a:rPr lang="en-US" altLang="en-US" sz="1800"/>
              <a:t>    else</a:t>
            </a:r>
          </a:p>
          <a:p>
            <a:pPr marL="0" indent="0" eaLnBrk="1" hangingPunct="1"/>
            <a:r>
              <a:rPr lang="en-US" altLang="en-US" sz="1800"/>
              <a:t>      return num2;     </a:t>
            </a:r>
          </a:p>
          <a:p>
            <a:pPr marL="0" indent="0" eaLnBrk="1" hangingPunct="1"/>
            <a:r>
              <a:rPr lang="en-US" altLang="en-US" sz="1800"/>
              <a:t>  }</a:t>
            </a:r>
          </a:p>
          <a:p>
            <a:pPr marL="0" indent="0" eaLnBrk="1" hangingPunct="1"/>
            <a:r>
              <a:rPr lang="en-US" altLang="en-US" sz="1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35431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D9627-B8D2-4D0C-9AC4-A8C4DED19F36}" type="slidenum">
              <a:rPr lang="en-US" altLang="en-US" smtClean="0"/>
              <a:pPr eaLnBrk="1" hangingPunct="1"/>
              <a:t>121</a:t>
            </a:fld>
            <a:endParaRPr lang="en-US" alt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Scope of Local Variables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A local variable: a variable defined inside a method.</a:t>
            </a:r>
          </a:p>
          <a:p>
            <a:pPr eaLnBrk="1" hangingPunct="1"/>
            <a:r>
              <a:rPr lang="en-US" altLang="en-US"/>
              <a:t>Scope: the part of the program where the variable can be referenced.</a:t>
            </a:r>
          </a:p>
          <a:p>
            <a:pPr eaLnBrk="1" hangingPunct="1"/>
            <a:r>
              <a:rPr lang="en-US" altLang="en-US"/>
              <a:t>The scope of a local variable starts from its declaration and continues to the end of the block that contains the variable. A local variable must be declared before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161291969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494703-BAB1-4BB4-B9F1-E4CDD24E9EF2}" type="slidenum">
              <a:rPr lang="en-US" altLang="en-US" smtClean="0"/>
              <a:pPr eaLnBrk="1" hangingPunct="1"/>
              <a:t>122</a:t>
            </a:fld>
            <a:endParaRPr lang="en-US" alt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Scope of Local Variables, cont.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altLang="en-US"/>
              <a:t>You can declare a local variable with the same name multiple times in different non-nesting blocks in a method, but you cannot declare a local variable twice in nested blocks.</a:t>
            </a:r>
          </a:p>
        </p:txBody>
      </p:sp>
    </p:spTree>
    <p:extLst>
      <p:ext uri="{BB962C8B-B14F-4D97-AF65-F5344CB8AC3E}">
        <p14:creationId xmlns:p14="http://schemas.microsoft.com/office/powerpoint/2010/main" val="14097387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59FB65-A960-49AD-A131-4343B22C6FBC}" type="slidenum">
              <a:rPr lang="en-US" altLang="en-US" smtClean="0"/>
              <a:pPr eaLnBrk="1" hangingPunct="1"/>
              <a:t>123</a:t>
            </a:fld>
            <a:endParaRPr lang="en-US" alt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dirty="0"/>
              <a:t>Scope of Local Variables, cont.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1900238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A variable declared in the initial action part of a </a:t>
            </a:r>
            <a:r>
              <a:rPr lang="en-US" altLang="en-US" u="sng"/>
              <a:t>for</a:t>
            </a:r>
            <a:r>
              <a:rPr lang="en-US" altLang="en-US"/>
              <a:t> loop header has its scope in the entire loop. But a variable declared inside a </a:t>
            </a:r>
            <a:r>
              <a:rPr lang="en-US" altLang="en-US" u="sng"/>
              <a:t>for</a:t>
            </a:r>
            <a:r>
              <a:rPr lang="en-US" altLang="en-US"/>
              <a:t> loop body has its scope limited in the loop body from its declaration and to the end of the block that contains the variable.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80035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769938" y="2776538"/>
          <a:ext cx="72390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r:id="rId3" imgW="3543300" imgH="1714500" progId="Word.Picture.8">
                  <p:embed/>
                </p:oleObj>
              </mc:Choice>
              <mc:Fallback>
                <p:oleObj r:id="rId3" imgW="3543300" imgH="17145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776538"/>
                        <a:ext cx="72390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9374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41CBA9-0ADE-4B80-BE41-AF0031C8E7E8}" type="slidenum">
              <a:rPr lang="en-US" altLang="en-US" smtClean="0"/>
              <a:pPr eaLnBrk="1" hangingPunct="1"/>
              <a:t>124</a:t>
            </a:fld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tr-T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ARRAYS</a:t>
            </a:r>
            <a:endParaRPr lang="en-U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F2867A-826E-4C42-82BA-FA1821C89863}"/>
                  </a:ext>
                </a:extLst>
              </p14:cNvPr>
              <p14:cNvContentPartPr/>
              <p14:nvPr/>
            </p14:nvContentPartPr>
            <p14:xfrm>
              <a:off x="3912243" y="1491837"/>
              <a:ext cx="2094840" cy="7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F2867A-826E-4C42-82BA-FA1821C898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3243" y="1483197"/>
                <a:ext cx="2112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E3EB94-937A-4557-B16B-116FB4A42755}"/>
                  </a:ext>
                </a:extLst>
              </p14:cNvPr>
              <p14:cNvContentPartPr/>
              <p14:nvPr/>
            </p14:nvContentPartPr>
            <p14:xfrm>
              <a:off x="3921963" y="1514517"/>
              <a:ext cx="2100960" cy="10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E3EB94-937A-4557-B16B-116FB4A427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2963" y="1505517"/>
                <a:ext cx="211860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4659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748F8F-ED22-4D80-8D07-01540F71B3CB}" type="slidenum">
              <a:rPr lang="en-US" altLang="en-US" smtClean="0"/>
              <a:pPr eaLnBrk="1" hangingPunct="1"/>
              <a:t>125</a:t>
            </a:fld>
            <a:endParaRPr lang="en-US" alt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31875" y="484188"/>
            <a:ext cx="7772400" cy="8604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What is an Array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0763" y="1550988"/>
            <a:ext cx="7772400" cy="4802187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An array is a block of consecutive memory locations that hold values of the same data type.</a:t>
            </a:r>
          </a:p>
          <a:p>
            <a:pPr eaLnBrk="1" hangingPunct="1"/>
            <a:r>
              <a:rPr lang="en-US" altLang="en-US"/>
              <a:t>Individual locations are called array’s </a:t>
            </a:r>
            <a:r>
              <a:rPr lang="en-US" altLang="en-US" i="1"/>
              <a:t>elements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/>
              <a:t>When we say “element” we often mean the value stored in that element.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711325" y="5562600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1.39      </a:t>
            </a:r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1787525" y="57308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V="1">
            <a:off x="1787525" y="5900738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2473325" y="57308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2473325" y="5578475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1.69        </a:t>
            </a:r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2549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 flipV="1">
            <a:off x="2549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3235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3235325" y="5578475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1.74        </a:t>
            </a:r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>
            <a:off x="3311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V="1">
            <a:off x="3311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3997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40735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 flipV="1">
            <a:off x="4073525" y="5916613"/>
            <a:ext cx="685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4759325" y="574675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4038600" y="5562600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0.0        </a:t>
            </a: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5959475" y="5486400"/>
            <a:ext cx="1905000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An array of </a:t>
            </a:r>
            <a:r>
              <a:rPr lang="en-US" altLang="en-US" sz="2400" b="1" dirty="0">
                <a:solidFill>
                  <a:schemeClr val="bg1"/>
                </a:solidFill>
              </a:rPr>
              <a:t>double</a:t>
            </a:r>
            <a:r>
              <a:rPr lang="en-US" altLang="en-US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>
            <a:off x="5045075" y="5813425"/>
            <a:ext cx="76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0AFFA2-7886-4D60-824B-E4DE5E227C49}"/>
                  </a:ext>
                </a:extLst>
              </p14:cNvPr>
              <p14:cNvContentPartPr/>
              <p14:nvPr/>
            </p14:nvContentPartPr>
            <p14:xfrm>
              <a:off x="2053080" y="4442760"/>
              <a:ext cx="3881880" cy="112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0AFFA2-7886-4D60-824B-E4DE5E227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720" y="4433400"/>
                <a:ext cx="3900600" cy="11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3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159751" grpId="0" animBg="1"/>
      <p:bldP spid="159752" grpId="0" animBg="1"/>
      <p:bldP spid="159753" grpId="0" animBg="1"/>
      <p:bldP spid="159754" grpId="0"/>
      <p:bldP spid="159755" grpId="0" animBg="1"/>
      <p:bldP spid="159756" grpId="0" animBg="1"/>
      <p:bldP spid="159757" grpId="0" animBg="1"/>
      <p:bldP spid="159758" grpId="0"/>
      <p:bldP spid="159759" grpId="0" animBg="1"/>
      <p:bldP spid="159760" grpId="0" animBg="1"/>
      <p:bldP spid="159761" grpId="0" animBg="1"/>
      <p:bldP spid="159762" grpId="0" animBg="1"/>
      <p:bldP spid="159763" grpId="0" animBg="1"/>
      <p:bldP spid="159764" grpId="0" animBg="1"/>
      <p:bldP spid="159765" grpId="0"/>
      <p:bldP spid="159766" grpId="0" animBg="1"/>
      <p:bldP spid="15976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5AD1BF-E3BE-4029-B1D3-9CF79F6E2567}" type="slidenum">
              <a:rPr lang="en-US" altLang="en-US" smtClean="0"/>
              <a:pPr eaLnBrk="1" hangingPunct="1"/>
              <a:t>126</a:t>
            </a:fld>
            <a:endParaRPr lang="en-US" alt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</a:rPr>
              <a:t>Arrays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/>
              <a:t>an array is handled by reference (like in C)</a:t>
            </a:r>
          </a:p>
          <a:p>
            <a:pPr eaLnBrk="1" hangingPunct="1"/>
            <a:r>
              <a:rPr lang="en-US" altLang="en-US"/>
              <a:t>it is always allocated in dynamic memory</a:t>
            </a:r>
          </a:p>
          <a:p>
            <a:pPr eaLnBrk="1" hangingPunct="1"/>
            <a:r>
              <a:rPr lang="en-US" altLang="en-US"/>
              <a:t>it is automatically deallocated when no longer referred to</a:t>
            </a:r>
            <a:r>
              <a:rPr lang="tr-TR" altLang="en-US"/>
              <a:t> </a:t>
            </a:r>
          </a:p>
          <a:p>
            <a:pPr eaLnBrk="1" hangingPunct="1"/>
            <a:r>
              <a:rPr lang="en-US" altLang="en-US"/>
              <a:t>number of elements of the array:  </a:t>
            </a:r>
            <a:r>
              <a:rPr lang="en-US" altLang="en-US" b="1"/>
              <a:t>array_name.length</a:t>
            </a:r>
            <a:r>
              <a:rPr lang="en-US" altLang="en-US"/>
              <a:t>   = can only be read</a:t>
            </a:r>
          </a:p>
          <a:p>
            <a:pPr eaLnBrk="1" hangingPunct="1"/>
            <a:r>
              <a:rPr lang="en-US" altLang="en-US"/>
              <a:t>index starts from 0:   </a:t>
            </a:r>
            <a:r>
              <a:rPr lang="en-US" altLang="en-US" sz="2400"/>
              <a:t>0 </a:t>
            </a:r>
            <a:r>
              <a:rPr lang="en-US" altLang="en-US" sz="2400">
                <a:sym typeface="Symbol" pitchFamily="18" charset="2"/>
              </a:rPr>
              <a:t></a:t>
            </a:r>
            <a:r>
              <a:rPr lang="en-US" altLang="en-US" sz="2400"/>
              <a:t> index &lt; </a:t>
            </a:r>
            <a:r>
              <a:rPr lang="en-US" altLang="en-US" sz="2400" b="1"/>
              <a:t>array_name.length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F73E40-0268-44BE-AA53-EBA1BE76DED1}"/>
                  </a:ext>
                </a:extLst>
              </p14:cNvPr>
              <p14:cNvContentPartPr/>
              <p14:nvPr/>
            </p14:nvContentPartPr>
            <p14:xfrm>
              <a:off x="3446640" y="3589200"/>
              <a:ext cx="4674960" cy="101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F73E40-0268-44BE-AA53-EBA1BE76DE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7280" y="3579840"/>
                <a:ext cx="4693680" cy="10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94776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3E4833-1D31-4008-A473-5FF799CE844B}" type="slidenum">
              <a:rPr lang="en-US" altLang="en-US" smtClean="0"/>
              <a:pPr eaLnBrk="1" hangingPunct="1"/>
              <a:t>127</a:t>
            </a:fld>
            <a:endParaRPr lang="en-US" altLang="en-US"/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7493000" cy="1955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en-US" altLang="en-US"/>
              <a:t>Arrays</a:t>
            </a:r>
          </a:p>
        </p:txBody>
      </p:sp>
      <p:pic>
        <p:nvPicPr>
          <p:cNvPr id="1239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94848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892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EBA292-2FA7-4FAD-B3A0-2E80495A7721}" type="slidenum">
              <a:rPr lang="en-US" altLang="en-US" smtClean="0"/>
              <a:pPr eaLnBrk="1" hangingPunct="1"/>
              <a:t>128</a:t>
            </a:fld>
            <a:endParaRPr lang="en-US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altLang="en-US" dirty="0"/>
              <a:t>element of index i:   </a:t>
            </a:r>
            <a:r>
              <a:rPr lang="en-US" altLang="en-US" b="1" dirty="0" err="1"/>
              <a:t>array_name</a:t>
            </a:r>
            <a:r>
              <a:rPr lang="en-US" altLang="en-US" b="1" dirty="0"/>
              <a:t>[</a:t>
            </a:r>
            <a:r>
              <a:rPr lang="en-US" altLang="en-US" b="1" dirty="0" err="1"/>
              <a:t>i</a:t>
            </a:r>
            <a:r>
              <a:rPr lang="en-US" altLang="en-US" b="1" dirty="0"/>
              <a:t>]</a:t>
            </a:r>
            <a:endParaRPr lang="en-US" altLang="en-US" u="sng" dirty="0"/>
          </a:p>
          <a:p>
            <a:pPr eaLnBrk="1" hangingPunct="1"/>
            <a:r>
              <a:rPr lang="en-US" altLang="en-US" u="sng" dirty="0"/>
              <a:t>3 steps:</a:t>
            </a:r>
            <a:r>
              <a:rPr lang="en-US" altLang="en-US" dirty="0"/>
              <a:t>    </a:t>
            </a:r>
            <a:endParaRPr lang="tr-TR" altLang="en-US" dirty="0"/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declaration of the reference</a:t>
            </a:r>
            <a:r>
              <a:rPr lang="tr-TR" altLang="en-US" dirty="0"/>
              <a:t> v</a:t>
            </a:r>
            <a:r>
              <a:rPr lang="en-US" altLang="en-US" dirty="0" err="1"/>
              <a:t>ariable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creation of the array = </a:t>
            </a:r>
            <a:r>
              <a:rPr lang="tr-TR" altLang="en-US" dirty="0"/>
              <a:t>	</a:t>
            </a:r>
            <a:r>
              <a:rPr lang="en-US" altLang="en-US" dirty="0"/>
              <a:t>allocation of a place in memory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ym typeface="Symbol" pitchFamily="18" charset="2"/>
              </a:rPr>
              <a:t></a:t>
            </a:r>
            <a:r>
              <a:rPr lang="en-US" altLang="en-US" dirty="0"/>
              <a:t> initialization of the elements of the array</a:t>
            </a:r>
          </a:p>
        </p:txBody>
      </p: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3086100" y="3676650"/>
            <a:ext cx="4140200" cy="2971800"/>
            <a:chOff x="1944" y="2316"/>
            <a:chExt cx="2608" cy="1872"/>
          </a:xfrm>
        </p:grpSpPr>
        <p:sp>
          <p:nvSpPr>
            <p:cNvPr id="124934" name="Rectangle 4"/>
            <p:cNvSpPr>
              <a:spLocks noChangeArrowheads="1"/>
            </p:cNvSpPr>
            <p:nvPr/>
          </p:nvSpPr>
          <p:spPr bwMode="auto">
            <a:xfrm>
              <a:off x="1984" y="2560"/>
              <a:ext cx="856" cy="248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35" name="Rectangle 5"/>
            <p:cNvSpPr>
              <a:spLocks noChangeArrowheads="1"/>
            </p:cNvSpPr>
            <p:nvPr/>
          </p:nvSpPr>
          <p:spPr bwMode="auto">
            <a:xfrm>
              <a:off x="3696" y="2928"/>
              <a:ext cx="856" cy="126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a[0]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a[1]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a[2]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a[3]</a:t>
              </a:r>
            </a:p>
            <a:p>
              <a:pPr eaLnBrk="1" hangingPunct="1"/>
              <a:endParaRPr lang="en-US" altLang="en-US" sz="1400">
                <a:solidFill>
                  <a:srgbClr val="000000"/>
                </a:solidFill>
                <a:latin typeface="Times New Roman" pitchFamily="18" charset="0"/>
                <a:sym typeface="Gill Sans" charset="0"/>
              </a:endParaRP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         a[4]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24936" name="Freeform 6"/>
            <p:cNvSpPr>
              <a:spLocks/>
            </p:cNvSpPr>
            <p:nvPr/>
          </p:nvSpPr>
          <p:spPr bwMode="auto">
            <a:xfrm>
              <a:off x="2411" y="2666"/>
              <a:ext cx="1245" cy="254"/>
            </a:xfrm>
            <a:custGeom>
              <a:avLst/>
              <a:gdLst>
                <a:gd name="T0" fmla="*/ 0 w 3112"/>
                <a:gd name="T1" fmla="*/ 0 h 635"/>
                <a:gd name="T2" fmla="*/ 0 w 3112"/>
                <a:gd name="T3" fmla="*/ 0 h 635"/>
                <a:gd name="T4" fmla="*/ 0 w 3112"/>
                <a:gd name="T5" fmla="*/ 0 h 635"/>
                <a:gd name="T6" fmla="*/ 1 w 3112"/>
                <a:gd name="T7" fmla="*/ 0 h 635"/>
                <a:gd name="T8" fmla="*/ 1 w 3112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2" h="635">
                  <a:moveTo>
                    <a:pt x="0" y="33"/>
                  </a:moveTo>
                  <a:cubicBezTo>
                    <a:pt x="153" y="30"/>
                    <a:pt x="617" y="0"/>
                    <a:pt x="920" y="13"/>
                  </a:cubicBezTo>
                  <a:cubicBezTo>
                    <a:pt x="1223" y="26"/>
                    <a:pt x="1540" y="53"/>
                    <a:pt x="1820" y="113"/>
                  </a:cubicBezTo>
                  <a:cubicBezTo>
                    <a:pt x="2100" y="173"/>
                    <a:pt x="2385" y="286"/>
                    <a:pt x="2600" y="373"/>
                  </a:cubicBezTo>
                  <a:cubicBezTo>
                    <a:pt x="2815" y="460"/>
                    <a:pt x="3005" y="581"/>
                    <a:pt x="3112" y="63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7" name="Text Box 7"/>
            <p:cNvSpPr txBox="1">
              <a:spLocks noChangeArrowheads="1"/>
            </p:cNvSpPr>
            <p:nvPr/>
          </p:nvSpPr>
          <p:spPr bwMode="auto">
            <a:xfrm>
              <a:off x="1944" y="2316"/>
              <a:ext cx="98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reference variable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124938" name="Text Box 8"/>
            <p:cNvSpPr txBox="1">
              <a:spLocks noChangeArrowheads="1"/>
            </p:cNvSpPr>
            <p:nvPr/>
          </p:nvSpPr>
          <p:spPr bwMode="auto">
            <a:xfrm>
              <a:off x="3904" y="2676"/>
              <a:ext cx="4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>
                  <a:solidFill>
                    <a:srgbClr val="000000"/>
                  </a:solidFill>
                  <a:latin typeface="Times New Roman" pitchFamily="18" charset="0"/>
                  <a:sym typeface="Gill Sans" charset="0"/>
                </a:rPr>
                <a:t>array</a:t>
              </a:r>
              <a:endParaRPr lang="en-US" altLang="en-US" sz="42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6BD6C4-2339-4D3C-9C3A-0873C9152D17}"/>
                  </a:ext>
                </a:extLst>
              </p14:cNvPr>
              <p14:cNvContentPartPr/>
              <p14:nvPr/>
            </p14:nvContentPartPr>
            <p14:xfrm>
              <a:off x="802080" y="780840"/>
              <a:ext cx="5132880" cy="497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6BD6C4-2339-4D3C-9C3A-0873C9152D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720" y="771480"/>
                <a:ext cx="5151600" cy="49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24B63-8213-4255-AE54-946F377AAE64}" type="slidenum">
              <a:rPr lang="en-US" altLang="en-US" smtClean="0"/>
              <a:pPr eaLnBrk="1" hangingPunct="1"/>
              <a:t>129</a:t>
            </a:fld>
            <a:endParaRPr lang="en-US" altLang="en-US"/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</a:rPr>
              <a:t>declaration:</a:t>
            </a:r>
            <a:endParaRPr lang="tr-TR" altLang="en-US" b="1">
              <a:solidFill>
                <a:srgbClr val="FF3300"/>
              </a:solidFill>
            </a:endParaRPr>
          </a:p>
          <a:p>
            <a:pPr eaLnBrk="1" hangingPunct="1"/>
            <a:br>
              <a:rPr lang="en-US" altLang="en-US"/>
            </a:br>
            <a:r>
              <a:rPr lang="en-US" altLang="en-US" b="1"/>
              <a:t>       element_type </a:t>
            </a:r>
            <a:r>
              <a:rPr lang="tr-TR" altLang="en-US" b="1"/>
              <a:t> </a:t>
            </a:r>
            <a:r>
              <a:rPr lang="en-US" altLang="en-US" b="1"/>
              <a:t>array_name[];</a:t>
            </a:r>
            <a:endParaRPr lang="tr-TR" altLang="en-US" b="1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or    </a:t>
            </a:r>
            <a:r>
              <a:rPr lang="en-US" altLang="en-US" b="1"/>
              <a:t>element_type[] </a:t>
            </a:r>
            <a:r>
              <a:rPr lang="tr-TR" altLang="en-US" b="1"/>
              <a:t> </a:t>
            </a:r>
            <a:r>
              <a:rPr lang="en-US" altLang="en-US" b="1"/>
              <a:t>array_name;     </a:t>
            </a:r>
            <a:r>
              <a:rPr lang="en-US" altLang="en-US"/>
              <a:t>  </a:t>
            </a:r>
            <a:endParaRPr lang="tr-TR" altLang="en-US"/>
          </a:p>
          <a:p>
            <a:pPr eaLnBrk="1" hangingPunct="1"/>
            <a:endParaRPr lang="tr-TR" altLang="en-US"/>
          </a:p>
          <a:p>
            <a:pPr eaLnBrk="1" hangingPunct="1"/>
            <a:r>
              <a:rPr lang="en-US" altLang="en-US"/>
              <a:t>(preferred)</a:t>
            </a: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838200" y="1231900"/>
            <a:ext cx="6629400" cy="20447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685800" y="4572000"/>
            <a:ext cx="7467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</a:t>
            </a:r>
            <a:r>
              <a:rPr lang="tr-TR" altLang="en-US" b="1"/>
              <a:t>;</a:t>
            </a:r>
          </a:p>
          <a:p>
            <a:pPr eaLnBrk="1" hangingPunct="1"/>
            <a:r>
              <a:rPr lang="tr-TR" altLang="en-US" b="1"/>
              <a:t>        ...     </a:t>
            </a:r>
          </a:p>
          <a:p>
            <a:pPr eaLnBrk="1" hangingPunct="1"/>
            <a:r>
              <a:rPr lang="tr-TR" altLang="en-US" b="1"/>
              <a:t>     }</a:t>
            </a:r>
          </a:p>
          <a:p>
            <a:pPr eaLnBrk="1" hangingPunct="1"/>
            <a:r>
              <a:rPr lang="tr-TR" altLang="en-US" b="1"/>
              <a:t>}</a:t>
            </a:r>
            <a:endParaRPr lang="en-US" altLang="en-US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F6F7A7-30AC-4544-9EF7-4D0EA2BDD7DA}"/>
                  </a:ext>
                </a:extLst>
              </p14:cNvPr>
              <p14:cNvContentPartPr/>
              <p14:nvPr/>
            </p14:nvContentPartPr>
            <p14:xfrm>
              <a:off x="1240920" y="1681920"/>
              <a:ext cx="4193640" cy="434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F6F7A7-30AC-4544-9EF7-4D0EA2BDD7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1560" y="1672560"/>
                <a:ext cx="4212360" cy="43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381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+mj-ea"/>
                <a:cs typeface="+mj-cs"/>
              </a:rPr>
              <a:t>About class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507413" cy="485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 sz="2400"/>
              <a:t>Fundamental unit of Java program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 sz="2400" u="sng"/>
              <a:t>All java programs are classes</a:t>
            </a:r>
          </a:p>
          <a:p>
            <a:pPr>
              <a:buFont typeface="Wingdings" charset="0"/>
              <a:buChar char="p"/>
              <a:defRPr/>
            </a:pPr>
            <a:r>
              <a:rPr lang="en-US" sz="2400"/>
              <a:t>A class is a template or blueprint for objects</a:t>
            </a:r>
            <a:endParaRPr lang="en-US" altLang="zh-CN" sz="2400"/>
          </a:p>
          <a:p>
            <a:pPr>
              <a:buFont typeface="Wingdings" charset="0"/>
              <a:buChar char="p"/>
              <a:defRPr/>
            </a:pPr>
            <a:r>
              <a:rPr lang="en-US" altLang="zh-CN" sz="2400"/>
              <a:t>A class describes a set of objects that have identical characteristics (data elements) and behaviors (methods).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 sz="2000"/>
              <a:t>Existing classes provided by JRE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 sz="2000"/>
              <a:t>User defined classes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 sz="2400"/>
              <a:t>Each class defines a set of fields (variables), methods or other classes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069574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35D40D-F806-4097-BC87-77D3F7354E0F}" type="slidenum">
              <a:rPr lang="en-US" altLang="en-US" smtClean="0"/>
              <a:pPr eaLnBrk="1" hangingPunct="1"/>
              <a:t>130</a:t>
            </a:fld>
            <a:endParaRPr lang="en-US" alt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914400" y="2362200"/>
            <a:ext cx="4572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</a:t>
            </a:r>
            <a:r>
              <a:rPr lang="tr-TR" altLang="en-US" b="1"/>
              <a:t>;</a:t>
            </a:r>
          </a:p>
          <a:p>
            <a:pPr eaLnBrk="1" hangingPunct="1"/>
            <a:r>
              <a:rPr lang="tr-TR" altLang="en-US" b="1"/>
              <a:t>       a</a:t>
            </a:r>
            <a:r>
              <a:rPr lang="en-US" altLang="en-US" b="1"/>
              <a:t> = new int[3];</a:t>
            </a:r>
          </a:p>
          <a:p>
            <a:pPr eaLnBrk="1" hangingPunct="1"/>
            <a:r>
              <a:rPr lang="en-US" altLang="en-US" b="1"/>
              <a:t>      </a:t>
            </a:r>
            <a:r>
              <a:rPr lang="tr-TR" altLang="en-US" b="1"/>
              <a:t>  ....</a:t>
            </a:r>
            <a:r>
              <a:rPr lang="en-US" altLang="en-US" b="1"/>
              <a:t>  </a:t>
            </a:r>
            <a:endParaRPr lang="tr-TR" altLang="en-US" b="1"/>
          </a:p>
          <a:p>
            <a:pPr eaLnBrk="1" hangingPunct="1"/>
            <a:r>
              <a:rPr lang="tr-TR" altLang="en-US" b="1"/>
              <a:t>      </a:t>
            </a:r>
            <a:r>
              <a:rPr lang="en-US" altLang="en-US" b="1"/>
              <a:t>}</a:t>
            </a:r>
          </a:p>
          <a:p>
            <a:pPr eaLnBrk="1" hangingPunct="1"/>
            <a:r>
              <a:rPr lang="en-US" altLang="en-US" b="1"/>
              <a:t>}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382000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3200" b="1">
                <a:solidFill>
                  <a:srgbClr val="FF3300"/>
                </a:solidFill>
              </a:rPr>
              <a:t>creation:</a:t>
            </a:r>
          </a:p>
          <a:p>
            <a:pPr eaLnBrk="1" hangingPunct="1"/>
            <a:br>
              <a:rPr lang="en-US" altLang="en-US"/>
            </a:br>
            <a:r>
              <a:rPr lang="en-US" altLang="en-US"/>
              <a:t>      </a:t>
            </a:r>
            <a:r>
              <a:rPr lang="en-US" altLang="en-US" b="1"/>
              <a:t>array_name = new element_type[n];    </a:t>
            </a:r>
            <a:r>
              <a:rPr lang="en-US" altLang="en-US"/>
              <a:t>   (after declaration)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533400" y="838200"/>
            <a:ext cx="6553200" cy="6985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E558EF-20AC-47B0-B1B3-F914008F80BE}"/>
                  </a:ext>
                </a:extLst>
              </p14:cNvPr>
              <p14:cNvContentPartPr/>
              <p14:nvPr/>
            </p14:nvContentPartPr>
            <p14:xfrm>
              <a:off x="1438920" y="870840"/>
              <a:ext cx="7042680" cy="378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E558EF-20AC-47B0-B1B3-F914008F80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560" y="861480"/>
                <a:ext cx="7061400" cy="38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2893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E19321-95C7-4139-90A7-A61DB1DB8EBD}" type="slidenum">
              <a:rPr lang="en-US" altLang="en-US" smtClean="0"/>
              <a:pPr eaLnBrk="1" hangingPunct="1"/>
              <a:t>131</a:t>
            </a:fld>
            <a:endParaRPr lang="en-US" altLang="en-US"/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declaration and creation:</a:t>
            </a:r>
          </a:p>
          <a:p>
            <a:pPr eaLnBrk="1" hangingPunct="1">
              <a:buFontTx/>
              <a:buNone/>
            </a:pPr>
            <a:endParaRPr lang="tr-TR" altLang="en-US" sz="3600" b="1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sz="2400" b="1"/>
              <a:t>element_type[] array_name = new element_type[n];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762000" y="2438400"/>
            <a:ext cx="7620000" cy="6731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06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924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 = new int[3];</a:t>
            </a:r>
          </a:p>
          <a:p>
            <a:pPr eaLnBrk="1" hangingPunct="1"/>
            <a:r>
              <a:rPr lang="en-US" altLang="en-US" b="1"/>
              <a:t>        </a:t>
            </a:r>
            <a:r>
              <a:rPr lang="tr-TR" altLang="en-US" b="1"/>
              <a:t>...</a:t>
            </a:r>
            <a:endParaRPr lang="en-US" altLang="en-US" b="1"/>
          </a:p>
          <a:p>
            <a:pPr eaLnBrk="1" hangingPunct="1"/>
            <a:r>
              <a:rPr lang="en-US" altLang="en-US" b="1"/>
              <a:t>    }</a:t>
            </a:r>
          </a:p>
          <a:p>
            <a:pPr eaLnBrk="1" hangingPunct="1"/>
            <a:r>
              <a:rPr lang="en-US" altLang="en-US" b="1"/>
              <a:t>}</a:t>
            </a:r>
            <a:endParaRPr lang="en-US" altLang="en-US" i="1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6858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687E44-016B-4930-82B5-2B1038E78181}" type="slidenum">
              <a:rPr lang="en-US" altLang="en-US" smtClean="0"/>
              <a:pPr eaLnBrk="1" hangingPunct="1"/>
              <a:t>132</a:t>
            </a:fld>
            <a:endParaRPr lang="en-US" altLang="en-US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declaration, creation and initialisation:</a:t>
            </a:r>
          </a:p>
          <a:p>
            <a:pPr eaLnBrk="1" hangingPunct="1">
              <a:buFontTx/>
              <a:buNone/>
            </a:pP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 sz="2000" b="1"/>
              <a:t>     </a:t>
            </a:r>
            <a:r>
              <a:rPr lang="en-US" altLang="en-US" sz="2000" b="1"/>
              <a:t>element_type[] array_name = { element0 ,  </a:t>
            </a:r>
            <a:r>
              <a:rPr lang="en-US" altLang="en-US" sz="2000"/>
              <a:t>. . . </a:t>
            </a:r>
            <a:r>
              <a:rPr lang="en-US" altLang="en-US" sz="2000" b="1"/>
              <a:t> , elementn-1 };</a:t>
            </a:r>
            <a:endParaRPr lang="tr-TR" altLang="en-US" sz="2000" b="1"/>
          </a:p>
          <a:p>
            <a:pPr eaLnBrk="1" hangingPunct="1">
              <a:buFontTx/>
              <a:buNone/>
            </a:pPr>
            <a:endParaRPr lang="tr-TR" altLang="en-US" sz="2000" b="1"/>
          </a:p>
          <a:p>
            <a:pPr eaLnBrk="1" hangingPunct="1">
              <a:buFontTx/>
              <a:buNone/>
            </a:pPr>
            <a:endParaRPr lang="tr-TR" altLang="en-US" sz="2000" b="1"/>
          </a:p>
          <a:p>
            <a:pPr eaLnBrk="1" hangingPunct="1">
              <a:buFontTx/>
              <a:buNone/>
            </a:pPr>
            <a:r>
              <a:rPr lang="en-US" altLang="en-US" sz="2000"/>
              <a:t>(arbitrary expressions for the values of the elements)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685800" y="3810000"/>
            <a:ext cx="7924800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public class MyProg</a:t>
            </a:r>
          </a:p>
          <a:p>
            <a:pPr eaLnBrk="1" hangingPunct="1"/>
            <a:r>
              <a:rPr lang="en-US" altLang="en-US" b="1"/>
              <a:t>{</a:t>
            </a:r>
          </a:p>
          <a:p>
            <a:pPr eaLnBrk="1" hangingPunct="1"/>
            <a:r>
              <a:rPr lang="en-US" altLang="en-US" b="1"/>
              <a:t>    public static void main(String[] arg)</a:t>
            </a:r>
          </a:p>
          <a:p>
            <a:pPr eaLnBrk="1" hangingPunct="1"/>
            <a:r>
              <a:rPr lang="en-US" altLang="en-US" b="1"/>
              <a:t>    {</a:t>
            </a:r>
          </a:p>
          <a:p>
            <a:pPr eaLnBrk="1" hangingPunct="1"/>
            <a:r>
              <a:rPr lang="en-US" altLang="en-US" b="1"/>
              <a:t>        int[] a = </a:t>
            </a:r>
            <a:r>
              <a:rPr lang="tr-TR" altLang="en-US" b="1"/>
              <a:t>{3, 4, 6}</a:t>
            </a:r>
            <a:r>
              <a:rPr lang="en-US" altLang="en-US" b="1"/>
              <a:t>;</a:t>
            </a:r>
          </a:p>
          <a:p>
            <a:pPr eaLnBrk="1" hangingPunct="1"/>
            <a:r>
              <a:rPr lang="en-US" altLang="en-US" b="1"/>
              <a:t>        </a:t>
            </a:r>
            <a:r>
              <a:rPr lang="tr-TR" altLang="en-US" b="1"/>
              <a:t>...</a:t>
            </a:r>
            <a:endParaRPr lang="en-US" altLang="en-US" b="1"/>
          </a:p>
          <a:p>
            <a:pPr eaLnBrk="1" hangingPunct="1"/>
            <a:r>
              <a:rPr lang="en-US" altLang="en-US" b="1"/>
              <a:t>    }</a:t>
            </a:r>
          </a:p>
          <a:p>
            <a:pPr eaLnBrk="1" hangingPunct="1"/>
            <a:r>
              <a:rPr lang="en-US" altLang="en-US" b="1"/>
              <a:t>}</a:t>
            </a:r>
            <a:endParaRPr lang="en-US" altLang="en-US" i="1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533400" y="1447800"/>
            <a:ext cx="7848600" cy="838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9712E0-B53C-490A-8EEB-47CCA3B57E69}"/>
                  </a:ext>
                </a:extLst>
              </p14:cNvPr>
              <p14:cNvContentPartPr/>
              <p14:nvPr/>
            </p14:nvContentPartPr>
            <p14:xfrm>
              <a:off x="1212840" y="5251320"/>
              <a:ext cx="1753200" cy="7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9712E0-B53C-490A-8EEB-47CCA3B57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3480" y="5241960"/>
                <a:ext cx="17719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6987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D68EC2-8841-4FFC-A110-CBA84E4BD509}" type="slidenum">
              <a:rPr lang="en-US" altLang="en-US" smtClean="0"/>
              <a:pPr eaLnBrk="1" hangingPunct="1"/>
              <a:t>133</a:t>
            </a:fld>
            <a:endParaRPr lang="en-US" altLang="en-US"/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creation and initialization:</a:t>
            </a:r>
          </a:p>
          <a:p>
            <a:pPr eaLnBrk="1" hangingPunct="1"/>
            <a:r>
              <a:rPr lang="en-US" altLang="en-US"/>
              <a:t>     </a:t>
            </a:r>
            <a:endParaRPr lang="tr-TR" altLang="en-US"/>
          </a:p>
          <a:p>
            <a:pPr eaLnBrk="1" hangingPunct="1"/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 </a:t>
            </a:r>
            <a:r>
              <a:rPr lang="en-US" altLang="en-US" i="1"/>
              <a:t>anonymous array</a:t>
            </a:r>
            <a:endParaRPr lang="en-US" altLang="en-US"/>
          </a:p>
          <a:p>
            <a:pPr eaLnBrk="1" hangingPunct="1"/>
            <a:r>
              <a:rPr lang="en-US" altLang="en-US"/>
              <a:t>     </a:t>
            </a:r>
            <a:r>
              <a:rPr lang="en-US" altLang="en-US">
                <a:solidFill>
                  <a:srgbClr val="FF3300"/>
                </a:solidFill>
              </a:rPr>
              <a:t>=</a:t>
            </a:r>
            <a:r>
              <a:rPr lang="en-US" altLang="en-US"/>
              <a:t> </a:t>
            </a:r>
            <a:r>
              <a:rPr lang="tr-TR" altLang="en-US"/>
              <a:t> </a:t>
            </a:r>
            <a:r>
              <a:rPr lang="en-US" altLang="en-US"/>
              <a:t>not necessary to declare a variable containing the array reference!</a:t>
            </a:r>
          </a:p>
          <a:p>
            <a:pPr eaLnBrk="1" hangingPunct="1">
              <a:buFontTx/>
              <a:buNone/>
            </a:pPr>
            <a:endParaRPr lang="tr-TR" altLang="en-US" sz="2400" b="1"/>
          </a:p>
          <a:p>
            <a:pPr eaLnBrk="1" hangingPunct="1">
              <a:buFontTx/>
              <a:buNone/>
            </a:pPr>
            <a:endParaRPr lang="tr-TR" altLang="en-US" sz="2400" b="1"/>
          </a:p>
          <a:p>
            <a:pPr eaLnBrk="1" hangingPunct="1">
              <a:buFontTx/>
              <a:buNone/>
            </a:pPr>
            <a:r>
              <a:rPr lang="en-US" altLang="en-US" sz="2400" b="1"/>
              <a:t>new element_type[] { element0 ,  </a:t>
            </a:r>
            <a:r>
              <a:rPr lang="en-US" altLang="en-US" sz="2400"/>
              <a:t>. . . . . . </a:t>
            </a:r>
            <a:r>
              <a:rPr lang="en-US" altLang="en-US" sz="2400" b="1"/>
              <a:t> , elementn-1 }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381000" y="37338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685800" y="5105400"/>
            <a:ext cx="8077200" cy="1219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System.out.println(“element 1 = “ + (new int[] { 10 , 20 , 30 , 40 })[1] );</a:t>
            </a:r>
          </a:p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en-US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en-US" altLang="ko-KR">
                <a:latin typeface="Times New Roman" pitchFamily="18" charset="0"/>
                <a:ea typeface="Batang" pitchFamily="18" charset="-127"/>
              </a:rPr>
              <a:t>    element 1 = 20</a:t>
            </a:r>
          </a:p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CD8E9D-CB24-4E89-8348-1B2927B15AFA}"/>
                  </a:ext>
                </a:extLst>
              </p14:cNvPr>
              <p14:cNvContentPartPr/>
              <p14:nvPr/>
            </p14:nvContentPartPr>
            <p14:xfrm>
              <a:off x="4924800" y="5688720"/>
              <a:ext cx="2527920" cy="8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CD8E9D-CB24-4E89-8348-1B2927B15A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5440" y="5679360"/>
                <a:ext cx="254664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8747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DF4386-0B33-4297-9190-749D9D962F0B}" type="slidenum">
              <a:rPr lang="en-US" altLang="en-US" smtClean="0"/>
              <a:pPr eaLnBrk="1" hangingPunct="1"/>
              <a:t>134</a:t>
            </a:fld>
            <a:endParaRPr lang="en-US" alt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Arrays of Primitive Data Types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Array Declaration</a:t>
            </a:r>
            <a:br>
              <a:rPr lang="en-US" altLang="en-US" sz="2400"/>
            </a:br>
            <a:endParaRPr lang="en-US" altLang="en-US" sz="2400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&lt;data type&gt;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 ]</a:t>
            </a:r>
            <a:r>
              <a:rPr lang="en-US" altLang="en-US" sz="1600">
                <a:latin typeface="Courier New" pitchFamily="49" charset="0"/>
              </a:rPr>
              <a:t> &lt;variable&gt;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latin typeface="Courier New" pitchFamily="49" charset="0"/>
              </a:rPr>
              <a:t> 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solidFill>
                  <a:srgbClr val="33CC33"/>
                </a:solidFill>
                <a:latin typeface="Courier New" pitchFamily="49" charset="0"/>
              </a:rPr>
              <a:t>//variation 1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&lt;data type&gt;   &lt;variable&gt;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 ]</a:t>
            </a:r>
            <a:r>
              <a:rPr lang="en-US" altLang="en-US" sz="1600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 sz="1600">
                <a:solidFill>
                  <a:srgbClr val="33CC33"/>
                </a:solidFill>
                <a:latin typeface="Courier New" pitchFamily="49" charset="0"/>
              </a:rPr>
              <a:t>//variation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Array Creation</a:t>
            </a:r>
            <a:br>
              <a:rPr lang="en-US" altLang="en-US" sz="2400"/>
            </a:br>
            <a:endParaRPr lang="en-US" altLang="en-US" sz="2400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>
                <a:latin typeface="Courier New" pitchFamily="49" charset="0"/>
              </a:rPr>
              <a:t>&lt;variable&gt;  = </a:t>
            </a:r>
            <a:r>
              <a:rPr lang="en-US" altLang="en-US" sz="1600">
                <a:solidFill>
                  <a:srgbClr val="0033CC"/>
                </a:solidFill>
                <a:latin typeface="Courier New" pitchFamily="49" charset="0"/>
              </a:rPr>
              <a:t>new</a:t>
            </a:r>
            <a:r>
              <a:rPr lang="en-US" altLang="en-US" sz="1600">
                <a:latin typeface="Courier New" pitchFamily="49" charset="0"/>
              </a:rPr>
              <a:t> &lt;data type&gt;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[</a:t>
            </a:r>
            <a:r>
              <a:rPr lang="en-US" altLang="en-US" sz="1600">
                <a:latin typeface="Courier New" pitchFamily="49" charset="0"/>
              </a:rPr>
              <a:t> &lt;size&gt; </a:t>
            </a:r>
            <a:r>
              <a:rPr lang="en-US" altLang="en-US" sz="1600">
                <a:solidFill>
                  <a:srgbClr val="A50021"/>
                </a:solidFill>
                <a:latin typeface="Courier New" pitchFamily="49" charset="0"/>
              </a:rPr>
              <a:t>]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Example</a:t>
            </a:r>
            <a:r>
              <a:rPr lang="en-US" altLang="en-US" sz="2400">
                <a:solidFill>
                  <a:srgbClr val="7F7F7F"/>
                </a:solidFill>
                <a:latin typeface="Courier New" pitchFamily="49" charset="0"/>
              </a:rPr>
              <a:t>	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44600" y="3962400"/>
            <a:ext cx="3214688" cy="1676400"/>
            <a:chOff x="670" y="2502"/>
            <a:chExt cx="2025" cy="1056"/>
          </a:xfrm>
        </p:grpSpPr>
        <p:grpSp>
          <p:nvGrpSpPr>
            <p:cNvPr id="131088" name="Group 5"/>
            <p:cNvGrpSpPr>
              <a:grpSpLocks/>
            </p:cNvGrpSpPr>
            <p:nvPr/>
          </p:nvGrpSpPr>
          <p:grpSpPr bwMode="auto">
            <a:xfrm>
              <a:off x="670" y="2751"/>
              <a:ext cx="2025" cy="807"/>
              <a:chOff x="1375" y="2368"/>
              <a:chExt cx="2895" cy="661"/>
            </a:xfrm>
          </p:grpSpPr>
          <p:sp>
            <p:nvSpPr>
              <p:cNvPr id="131090" name="Rectangle 6"/>
              <p:cNvSpPr>
                <a:spLocks noChangeArrowheads="1"/>
              </p:cNvSpPr>
              <p:nvPr/>
            </p:nvSpPr>
            <p:spPr bwMode="auto">
              <a:xfrm>
                <a:off x="1375" y="2368"/>
                <a:ext cx="2895" cy="6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091" name="Rectangle 7"/>
              <p:cNvSpPr>
                <a:spLocks noChangeArrowheads="1"/>
              </p:cNvSpPr>
              <p:nvPr/>
            </p:nvSpPr>
            <p:spPr bwMode="auto">
              <a:xfrm>
                <a:off x="1425" y="2431"/>
                <a:ext cx="2732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 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rainfall;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rainfall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	= </a:t>
                </a:r>
                <a:r>
                  <a:rPr lang="en-US" altLang="en-US">
                    <a:solidFill>
                      <a:srgbClr val="0033CC"/>
                    </a:solidFill>
                    <a:latin typeface="Courier New" pitchFamily="49" charset="0"/>
                    <a:ea typeface="MS PGothic" pitchFamily="34" charset="-128"/>
                  </a:rPr>
                  <a:t>new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12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</p:txBody>
          </p:sp>
        </p:grpSp>
        <p:sp>
          <p:nvSpPr>
            <p:cNvPr id="131089" name="Text Box 8"/>
            <p:cNvSpPr txBox="1">
              <a:spLocks noChangeArrowheads="1"/>
            </p:cNvSpPr>
            <p:nvPr/>
          </p:nvSpPr>
          <p:spPr bwMode="auto">
            <a:xfrm>
              <a:off x="1780" y="2502"/>
              <a:ext cx="8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2"/>
                  </a:solidFill>
                  <a:ea typeface="MS PGothic" pitchFamily="34" charset="-128"/>
                </a:rPr>
                <a:t>Variation 1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43513" y="3962400"/>
            <a:ext cx="3214687" cy="1676400"/>
            <a:chOff x="670" y="2502"/>
            <a:chExt cx="2025" cy="1056"/>
          </a:xfrm>
        </p:grpSpPr>
        <p:grpSp>
          <p:nvGrpSpPr>
            <p:cNvPr id="131084" name="Group 10"/>
            <p:cNvGrpSpPr>
              <a:grpSpLocks/>
            </p:cNvGrpSpPr>
            <p:nvPr/>
          </p:nvGrpSpPr>
          <p:grpSpPr bwMode="auto">
            <a:xfrm>
              <a:off x="670" y="2751"/>
              <a:ext cx="2025" cy="807"/>
              <a:chOff x="1375" y="2368"/>
              <a:chExt cx="2895" cy="661"/>
            </a:xfrm>
          </p:grpSpPr>
          <p:sp>
            <p:nvSpPr>
              <p:cNvPr id="131086" name="Rectangle 11"/>
              <p:cNvSpPr>
                <a:spLocks noChangeArrowheads="1"/>
              </p:cNvSpPr>
              <p:nvPr/>
            </p:nvSpPr>
            <p:spPr bwMode="auto">
              <a:xfrm>
                <a:off x="1375" y="2368"/>
                <a:ext cx="2895" cy="6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1087" name="Rectangle 12"/>
              <p:cNvSpPr>
                <a:spLocks noChangeArrowheads="1"/>
              </p:cNvSpPr>
              <p:nvPr/>
            </p:nvSpPr>
            <p:spPr bwMode="auto">
              <a:xfrm>
                <a:off x="1425" y="2431"/>
                <a:ext cx="2732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57200" algn="l"/>
                    <a:tab pos="974725" algn="l"/>
                    <a:tab pos="1257300" algn="l"/>
                    <a:tab pos="1828800" algn="l"/>
                    <a:tab pos="2057400" algn="l"/>
                    <a:tab pos="22860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double rainfall 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rainfall 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	= </a:t>
                </a:r>
                <a:r>
                  <a:rPr lang="en-US" altLang="en-US">
                    <a:solidFill>
                      <a:srgbClr val="0033CC"/>
                    </a:solidFill>
                    <a:latin typeface="Courier New" pitchFamily="49" charset="0"/>
                    <a:ea typeface="MS PGothic" pitchFamily="34" charset="-128"/>
                  </a:rPr>
                  <a:t>new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 double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[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12</a:t>
                </a:r>
                <a:r>
                  <a:rPr lang="en-US" altLang="en-US">
                    <a:solidFill>
                      <a:srgbClr val="A50021"/>
                    </a:solidFill>
                    <a:latin typeface="Courier New" pitchFamily="49" charset="0"/>
                    <a:ea typeface="MS PGothic" pitchFamily="34" charset="-128"/>
                  </a:rPr>
                  <a:t>]</a:t>
                </a:r>
                <a:r>
                  <a:rPr lang="en-US" altLang="en-US">
                    <a:latin typeface="Courier New" pitchFamily="49" charset="0"/>
                    <a:ea typeface="MS PGothic" pitchFamily="34" charset="-128"/>
                  </a:rPr>
                  <a:t>;</a:t>
                </a:r>
              </a:p>
            </p:txBody>
          </p:sp>
        </p:grpSp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1780" y="2502"/>
              <a:ext cx="8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2"/>
                  </a:solidFill>
                  <a:ea typeface="MS PGothic" pitchFamily="34" charset="-128"/>
                </a:rPr>
                <a:t>Variation 2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2284413" y="5481638"/>
            <a:ext cx="4122737" cy="731837"/>
            <a:chOff x="1325" y="3418"/>
            <a:chExt cx="2597" cy="461"/>
          </a:xfrm>
        </p:grpSpPr>
        <p:sp>
          <p:nvSpPr>
            <p:cNvPr id="131081" name="Text Box 15"/>
            <p:cNvSpPr txBox="1">
              <a:spLocks noChangeArrowheads="1"/>
            </p:cNvSpPr>
            <p:nvPr/>
          </p:nvSpPr>
          <p:spPr bwMode="auto">
            <a:xfrm>
              <a:off x="1426" y="3591"/>
              <a:ext cx="24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hlink"/>
                  </a:solidFill>
                  <a:latin typeface="Comic Sans MS" pitchFamily="66" charset="0"/>
                  <a:ea typeface="MS PGothic" pitchFamily="34" charset="-128"/>
                </a:rPr>
                <a:t>An array is like an object!</a:t>
              </a:r>
            </a:p>
          </p:txBody>
        </p:sp>
        <p:sp>
          <p:nvSpPr>
            <p:cNvPr id="131082" name="Freeform 16"/>
            <p:cNvSpPr>
              <a:spLocks/>
            </p:cNvSpPr>
            <p:nvPr/>
          </p:nvSpPr>
          <p:spPr bwMode="auto">
            <a:xfrm>
              <a:off x="1325" y="3418"/>
              <a:ext cx="147" cy="332"/>
            </a:xfrm>
            <a:custGeom>
              <a:avLst/>
              <a:gdLst>
                <a:gd name="T0" fmla="*/ 82 w 262"/>
                <a:gd name="T1" fmla="*/ 326 h 332"/>
                <a:gd name="T2" fmla="*/ 28 w 262"/>
                <a:gd name="T3" fmla="*/ 332 h 332"/>
                <a:gd name="T4" fmla="*/ 0 w 262"/>
                <a:gd name="T5" fmla="*/ 211 h 332"/>
                <a:gd name="T6" fmla="*/ 2 w 262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32"/>
                <a:gd name="T14" fmla="*/ 262 w 262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32">
                  <a:moveTo>
                    <a:pt x="262" y="326"/>
                  </a:moveTo>
                  <a:lnTo>
                    <a:pt x="89" y="332"/>
                  </a:lnTo>
                  <a:lnTo>
                    <a:pt x="0" y="211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083" name="Freeform 17"/>
            <p:cNvSpPr>
              <a:spLocks/>
            </p:cNvSpPr>
            <p:nvPr/>
          </p:nvSpPr>
          <p:spPr bwMode="auto">
            <a:xfrm flipH="1">
              <a:off x="3814" y="3430"/>
              <a:ext cx="108" cy="332"/>
            </a:xfrm>
            <a:custGeom>
              <a:avLst/>
              <a:gdLst>
                <a:gd name="T0" fmla="*/ 45 w 262"/>
                <a:gd name="T1" fmla="*/ 326 h 332"/>
                <a:gd name="T2" fmla="*/ 15 w 262"/>
                <a:gd name="T3" fmla="*/ 332 h 332"/>
                <a:gd name="T4" fmla="*/ 0 w 262"/>
                <a:gd name="T5" fmla="*/ 211 h 332"/>
                <a:gd name="T6" fmla="*/ 1 w 262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2"/>
                <a:gd name="T13" fmla="*/ 0 h 332"/>
                <a:gd name="T14" fmla="*/ 262 w 262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2" h="332">
                  <a:moveTo>
                    <a:pt x="262" y="326"/>
                  </a:moveTo>
                  <a:lnTo>
                    <a:pt x="89" y="332"/>
                  </a:lnTo>
                  <a:lnTo>
                    <a:pt x="0" y="211"/>
                  </a:lnTo>
                  <a:lnTo>
                    <a:pt x="6" y="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7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7C3AF5-A221-44AC-A903-BE09462967D3}" type="slidenum">
              <a:rPr lang="en-US" altLang="en-US" smtClean="0"/>
              <a:pPr eaLnBrk="1" hangingPunct="1"/>
              <a:t>135</a:t>
            </a:fld>
            <a:endParaRPr lang="en-US" altLang="en-US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/>
              <a:t>Examples</a:t>
            </a:r>
            <a:endParaRPr lang="en-US" altLang="en-US" dirty="0"/>
          </a:p>
        </p:txBody>
      </p:sp>
      <p:sp>
        <p:nvSpPr>
          <p:cNvPr id="132101" name="Rectangle 4"/>
          <p:cNvSpPr>
            <a:spLocks noChangeArrowheads="1"/>
          </p:cNvSpPr>
          <p:nvPr/>
        </p:nvSpPr>
        <p:spPr bwMode="auto">
          <a:xfrm>
            <a:off x="2286000" y="2057400"/>
            <a:ext cx="4724400" cy="41148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short[] a;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a = new short[5];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int[] b = new int[a.length];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int[] c = { 100 , 101 , 102 , 103 , 104 };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for (int i=0 ; i&lt;c.length ; i++)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    b[i] = c[i];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    a[i] = (short )b[i];</a:t>
            </a: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}</a:t>
            </a:r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1362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97133-4556-4A16-8D47-500543A674CF}" type="slidenum">
              <a:rPr lang="en-US" altLang="en-US" smtClean="0"/>
              <a:pPr eaLnBrk="1" hangingPunct="1"/>
              <a:t>136</a:t>
            </a:fld>
            <a:endParaRPr lang="en-US" alt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Accessing Individual Elements</a:t>
            </a:r>
          </a:p>
        </p:txBody>
      </p:sp>
      <p:sp>
        <p:nvSpPr>
          <p:cNvPr id="133125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Individual elements in an array accessed with the indexed expression.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60575" y="2314575"/>
            <a:ext cx="5330825" cy="469900"/>
            <a:chOff x="1375" y="2368"/>
            <a:chExt cx="2895" cy="661"/>
          </a:xfrm>
        </p:grpSpPr>
        <p:sp>
          <p:nvSpPr>
            <p:cNvPr id="133165" name="Rectangle 5"/>
            <p:cNvSpPr>
              <a:spLocks noChangeArrowheads="1"/>
            </p:cNvSpPr>
            <p:nvPr/>
          </p:nvSpPr>
          <p:spPr bwMode="auto">
            <a:xfrm>
              <a:off x="1375" y="2368"/>
              <a:ext cx="2895" cy="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66" name="Rectangle 6"/>
            <p:cNvSpPr>
              <a:spLocks noChangeArrowheads="1"/>
            </p:cNvSpPr>
            <p:nvPr/>
          </p:nvSpPr>
          <p:spPr bwMode="auto">
            <a:xfrm>
              <a:off x="1424" y="2430"/>
              <a:ext cx="2733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2600" y="4876800"/>
            <a:ext cx="356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The index of the first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position in an array is </a:t>
            </a:r>
            <a:r>
              <a:rPr lang="en-US" altLang="en-US" sz="2400">
                <a:solidFill>
                  <a:srgbClr val="D21804"/>
                </a:solidFill>
                <a:latin typeface="Comic Sans MS" pitchFamily="66" charset="0"/>
                <a:ea typeface="MS PGothic" pitchFamily="34" charset="-128"/>
              </a:rPr>
              <a:t>0</a:t>
            </a: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  <a:ea typeface="MS PGothic" pitchFamily="34" charset="-128"/>
              </a:rPr>
              <a:t>.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41300" y="2971800"/>
            <a:ext cx="8788400" cy="1254125"/>
            <a:chOff x="152" y="1872"/>
            <a:chExt cx="5536" cy="790"/>
          </a:xfrm>
        </p:grpSpPr>
        <p:sp>
          <p:nvSpPr>
            <p:cNvPr id="133134" name="Text Box 9"/>
            <p:cNvSpPr txBox="1">
              <a:spLocks noChangeArrowheads="1"/>
            </p:cNvSpPr>
            <p:nvPr/>
          </p:nvSpPr>
          <p:spPr bwMode="auto">
            <a:xfrm>
              <a:off x="152" y="187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ea typeface="MS PGothic" pitchFamily="34" charset="-128"/>
                </a:rPr>
                <a:t>rainfall</a:t>
              </a:r>
            </a:p>
          </p:txBody>
        </p:sp>
        <p:grpSp>
          <p:nvGrpSpPr>
            <p:cNvPr id="133135" name="Group 10"/>
            <p:cNvGrpSpPr>
              <a:grpSpLocks/>
            </p:cNvGrpSpPr>
            <p:nvPr/>
          </p:nvGrpSpPr>
          <p:grpSpPr bwMode="auto">
            <a:xfrm>
              <a:off x="918" y="2007"/>
              <a:ext cx="4770" cy="655"/>
              <a:chOff x="474" y="1771"/>
              <a:chExt cx="5191" cy="693"/>
            </a:xfrm>
          </p:grpSpPr>
          <p:grpSp>
            <p:nvGrpSpPr>
              <p:cNvPr id="133139" name="Group 11"/>
              <p:cNvGrpSpPr>
                <a:grpSpLocks/>
              </p:cNvGrpSpPr>
              <p:nvPr/>
            </p:nvGrpSpPr>
            <p:grpSpPr bwMode="auto">
              <a:xfrm>
                <a:off x="474" y="2022"/>
                <a:ext cx="5191" cy="442"/>
                <a:chOff x="474" y="2022"/>
                <a:chExt cx="5191" cy="442"/>
              </a:xfrm>
            </p:grpSpPr>
            <p:sp>
              <p:nvSpPr>
                <p:cNvPr id="133153" name="Rectangle 12"/>
                <p:cNvSpPr>
                  <a:spLocks noChangeArrowheads="1"/>
                </p:cNvSpPr>
                <p:nvPr/>
              </p:nvSpPr>
              <p:spPr bwMode="auto">
                <a:xfrm>
                  <a:off x="474" y="2022"/>
                  <a:ext cx="5191" cy="442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3154" name="Line 13"/>
                <p:cNvSpPr>
                  <a:spLocks noChangeShapeType="1"/>
                </p:cNvSpPr>
                <p:nvPr/>
              </p:nvSpPr>
              <p:spPr bwMode="auto">
                <a:xfrm>
                  <a:off x="89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5" name="Line 14"/>
                <p:cNvSpPr>
                  <a:spLocks noChangeShapeType="1"/>
                </p:cNvSpPr>
                <p:nvPr/>
              </p:nvSpPr>
              <p:spPr bwMode="auto">
                <a:xfrm>
                  <a:off x="1330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6" name="Line 15"/>
                <p:cNvSpPr>
                  <a:spLocks noChangeShapeType="1"/>
                </p:cNvSpPr>
                <p:nvPr/>
              </p:nvSpPr>
              <p:spPr bwMode="auto">
                <a:xfrm>
                  <a:off x="2632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7" name="Line 16"/>
                <p:cNvSpPr>
                  <a:spLocks noChangeShapeType="1"/>
                </p:cNvSpPr>
                <p:nvPr/>
              </p:nvSpPr>
              <p:spPr bwMode="auto">
                <a:xfrm>
                  <a:off x="306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8" name="Line 17"/>
                <p:cNvSpPr>
                  <a:spLocks noChangeShapeType="1"/>
                </p:cNvSpPr>
                <p:nvPr/>
              </p:nvSpPr>
              <p:spPr bwMode="auto">
                <a:xfrm>
                  <a:off x="1764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59" name="Line 18"/>
                <p:cNvSpPr>
                  <a:spLocks noChangeShapeType="1"/>
                </p:cNvSpPr>
                <p:nvPr/>
              </p:nvSpPr>
              <p:spPr bwMode="auto">
                <a:xfrm>
                  <a:off x="2198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0" name="Line 19"/>
                <p:cNvSpPr>
                  <a:spLocks noChangeShapeType="1"/>
                </p:cNvSpPr>
                <p:nvPr/>
              </p:nvSpPr>
              <p:spPr bwMode="auto">
                <a:xfrm>
                  <a:off x="3500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1" name="Line 20"/>
                <p:cNvSpPr>
                  <a:spLocks noChangeShapeType="1"/>
                </p:cNvSpPr>
                <p:nvPr/>
              </p:nvSpPr>
              <p:spPr bwMode="auto">
                <a:xfrm>
                  <a:off x="3934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2" name="Line 21"/>
                <p:cNvSpPr>
                  <a:spLocks noChangeShapeType="1"/>
                </p:cNvSpPr>
                <p:nvPr/>
              </p:nvSpPr>
              <p:spPr bwMode="auto">
                <a:xfrm>
                  <a:off x="4368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3" name="Line 22"/>
                <p:cNvSpPr>
                  <a:spLocks noChangeShapeType="1"/>
                </p:cNvSpPr>
                <p:nvPr/>
              </p:nvSpPr>
              <p:spPr bwMode="auto">
                <a:xfrm>
                  <a:off x="5236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33164" name="Line 23"/>
                <p:cNvSpPr>
                  <a:spLocks noChangeShapeType="1"/>
                </p:cNvSpPr>
                <p:nvPr/>
              </p:nvSpPr>
              <p:spPr bwMode="auto">
                <a:xfrm>
                  <a:off x="4802" y="2023"/>
                  <a:ext cx="0" cy="4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140" name="Group 24"/>
              <p:cNvGrpSpPr>
                <a:grpSpLocks/>
              </p:cNvGrpSpPr>
              <p:nvPr/>
            </p:nvGrpSpPr>
            <p:grpSpPr bwMode="auto">
              <a:xfrm>
                <a:off x="576" y="1771"/>
                <a:ext cx="5078" cy="305"/>
                <a:chOff x="576" y="1771"/>
                <a:chExt cx="5078" cy="305"/>
              </a:xfrm>
            </p:grpSpPr>
            <p:sp>
              <p:nvSpPr>
                <p:cNvPr id="13314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76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0</a:t>
                  </a:r>
                </a:p>
              </p:txBody>
            </p:sp>
            <p:sp>
              <p:nvSpPr>
                <p:cNvPr id="1331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02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</a:t>
                  </a:r>
                </a:p>
              </p:txBody>
            </p:sp>
            <p:sp>
              <p:nvSpPr>
                <p:cNvPr id="1331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26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2</a:t>
                  </a:r>
                </a:p>
              </p:txBody>
            </p:sp>
            <p:sp>
              <p:nvSpPr>
                <p:cNvPr id="13314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52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3</a:t>
                  </a:r>
                </a:p>
              </p:txBody>
            </p:sp>
            <p:sp>
              <p:nvSpPr>
                <p:cNvPr id="1331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77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4</a:t>
                  </a:r>
                </a:p>
              </p:txBody>
            </p:sp>
            <p:sp>
              <p:nvSpPr>
                <p:cNvPr id="1331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744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5</a:t>
                  </a:r>
                </a:p>
              </p:txBody>
            </p:sp>
            <p:sp>
              <p:nvSpPr>
                <p:cNvPr id="13314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170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6</a:t>
                  </a:r>
                </a:p>
              </p:txBody>
            </p:sp>
            <p:sp>
              <p:nvSpPr>
                <p:cNvPr id="1331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18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7</a:t>
                  </a:r>
                </a:p>
              </p:txBody>
            </p:sp>
            <p:sp>
              <p:nvSpPr>
                <p:cNvPr id="1331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033" y="1771"/>
                  <a:ext cx="242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8</a:t>
                  </a:r>
                </a:p>
              </p:txBody>
            </p:sp>
            <p:sp>
              <p:nvSpPr>
                <p:cNvPr id="1331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445" y="1771"/>
                  <a:ext cx="243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9</a:t>
                  </a:r>
                </a:p>
              </p:txBody>
            </p:sp>
            <p:sp>
              <p:nvSpPr>
                <p:cNvPr id="1331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828" y="1771"/>
                  <a:ext cx="35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10</a:t>
                  </a:r>
                </a:p>
              </p:txBody>
            </p:sp>
            <p:sp>
              <p:nvSpPr>
                <p:cNvPr id="13315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95" y="1771"/>
                  <a:ext cx="35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11</a:t>
                  </a:r>
                </a:p>
              </p:txBody>
            </p:sp>
          </p:grpSp>
        </p:grpSp>
        <p:sp>
          <p:nvSpPr>
            <p:cNvPr id="133136" name="Freeform 37"/>
            <p:cNvSpPr>
              <a:spLocks/>
            </p:cNvSpPr>
            <p:nvPr/>
          </p:nvSpPr>
          <p:spPr bwMode="auto">
            <a:xfrm>
              <a:off x="416" y="2174"/>
              <a:ext cx="426" cy="282"/>
            </a:xfrm>
            <a:custGeom>
              <a:avLst/>
              <a:gdLst>
                <a:gd name="T0" fmla="*/ 3 w 426"/>
                <a:gd name="T1" fmla="*/ 0 h 355"/>
                <a:gd name="T2" fmla="*/ 29 w 426"/>
                <a:gd name="T3" fmla="*/ 129 h 355"/>
                <a:gd name="T4" fmla="*/ 176 w 426"/>
                <a:gd name="T5" fmla="*/ 211 h 355"/>
                <a:gd name="T6" fmla="*/ 426 w 426"/>
                <a:gd name="T7" fmla="*/ 214 h 3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6"/>
                <a:gd name="T13" fmla="*/ 0 h 355"/>
                <a:gd name="T14" fmla="*/ 426 w 426"/>
                <a:gd name="T15" fmla="*/ 355 h 3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6" h="355">
                  <a:moveTo>
                    <a:pt x="3" y="0"/>
                  </a:moveTo>
                  <a:cubicBezTo>
                    <a:pt x="1" y="75"/>
                    <a:pt x="0" y="150"/>
                    <a:pt x="29" y="205"/>
                  </a:cubicBezTo>
                  <a:cubicBezTo>
                    <a:pt x="58" y="260"/>
                    <a:pt x="110" y="311"/>
                    <a:pt x="176" y="333"/>
                  </a:cubicBezTo>
                  <a:cubicBezTo>
                    <a:pt x="242" y="355"/>
                    <a:pt x="334" y="347"/>
                    <a:pt x="426" y="33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137" name="Rectangle 38"/>
            <p:cNvSpPr>
              <a:spLocks noChangeArrowheads="1"/>
            </p:cNvSpPr>
            <p:nvPr/>
          </p:nvSpPr>
          <p:spPr bwMode="auto">
            <a:xfrm>
              <a:off x="192" y="2104"/>
              <a:ext cx="537" cy="1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Oval 39"/>
            <p:cNvSpPr>
              <a:spLocks noChangeArrowheads="1"/>
            </p:cNvSpPr>
            <p:nvPr/>
          </p:nvSpPr>
          <p:spPr bwMode="auto">
            <a:xfrm>
              <a:off x="377" y="2158"/>
              <a:ext cx="77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" name="Group 40"/>
          <p:cNvGrpSpPr>
            <a:grpSpLocks/>
          </p:cNvGrpSpPr>
          <p:nvPr/>
        </p:nvGrpSpPr>
        <p:grpSpPr bwMode="auto">
          <a:xfrm>
            <a:off x="2760663" y="3660775"/>
            <a:ext cx="5532437" cy="1608138"/>
            <a:chOff x="1720" y="2306"/>
            <a:chExt cx="3485" cy="1013"/>
          </a:xfrm>
        </p:grpSpPr>
        <p:sp>
          <p:nvSpPr>
            <p:cNvPr id="133130" name="Text Box 41"/>
            <p:cNvSpPr txBox="1">
              <a:spLocks noChangeArrowheads="1"/>
            </p:cNvSpPr>
            <p:nvPr/>
          </p:nvSpPr>
          <p:spPr bwMode="auto">
            <a:xfrm>
              <a:off x="2893" y="3015"/>
              <a:ext cx="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ea typeface="MS PGothic" pitchFamily="34" charset="-128"/>
                </a:rPr>
                <a:t>rainfall[2]</a:t>
              </a:r>
            </a:p>
          </p:txBody>
        </p:sp>
        <p:sp>
          <p:nvSpPr>
            <p:cNvPr id="133131" name="AutoShape 42"/>
            <p:cNvSpPr>
              <a:spLocks noChangeArrowheads="1"/>
            </p:cNvSpPr>
            <p:nvPr/>
          </p:nvSpPr>
          <p:spPr bwMode="auto">
            <a:xfrm>
              <a:off x="3787" y="2868"/>
              <a:ext cx="1418" cy="45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This indexed expression refers to the element at position #2</a:t>
              </a:r>
            </a:p>
          </p:txBody>
        </p:sp>
        <p:sp>
          <p:nvSpPr>
            <p:cNvPr id="133132" name="AutoShape 43"/>
            <p:cNvSpPr>
              <a:spLocks noChangeArrowheads="1"/>
            </p:cNvSpPr>
            <p:nvPr/>
          </p:nvSpPr>
          <p:spPr bwMode="auto">
            <a:xfrm>
              <a:off x="1720" y="2306"/>
              <a:ext cx="314" cy="319"/>
            </a:xfrm>
            <a:prstGeom prst="roundRect">
              <a:avLst>
                <a:gd name="adj" fmla="val 24889"/>
              </a:avLst>
            </a:prstGeom>
            <a:noFill/>
            <a:ln w="19050" cap="rnd">
              <a:solidFill>
                <a:srgbClr val="A5002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133133" name="AutoShape 44"/>
            <p:cNvCxnSpPr>
              <a:cxnSpLocks noChangeShapeType="1"/>
              <a:stCxn id="133130" idx="0"/>
              <a:endCxn id="133132" idx="3"/>
            </p:cNvCxnSpPr>
            <p:nvPr/>
          </p:nvCxnSpPr>
          <p:spPr bwMode="auto">
            <a:xfrm flipH="1" flipV="1">
              <a:off x="2040" y="2466"/>
              <a:ext cx="1301" cy="5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68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1AF0ED-19E2-4602-AE36-5CCA9BF92D06}" type="slidenum">
              <a:rPr lang="en-US" altLang="en-US" smtClean="0"/>
              <a:pPr eaLnBrk="1" hangingPunct="1"/>
              <a:t>137</a:t>
            </a:fld>
            <a:endParaRPr lang="en-US" alt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Array Processing – Sample1</a:t>
            </a:r>
          </a:p>
        </p:txBody>
      </p:sp>
      <p:grpSp>
        <p:nvGrpSpPr>
          <p:cNvPr id="134149" name="Group 3"/>
          <p:cNvGrpSpPr>
            <a:grpSpLocks/>
          </p:cNvGrpSpPr>
          <p:nvPr/>
        </p:nvGrpSpPr>
        <p:grpSpPr bwMode="auto">
          <a:xfrm>
            <a:off x="525463" y="1327150"/>
            <a:ext cx="7797800" cy="4851400"/>
            <a:chOff x="331" y="836"/>
            <a:chExt cx="4912" cy="3056"/>
          </a:xfrm>
        </p:grpSpPr>
        <p:sp>
          <p:nvSpPr>
            <p:cNvPr id="134153" name="Rectangle 4"/>
            <p:cNvSpPr>
              <a:spLocks noChangeArrowheads="1"/>
            </p:cNvSpPr>
            <p:nvPr/>
          </p:nvSpPr>
          <p:spPr bwMode="auto">
            <a:xfrm>
              <a:off x="331" y="836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4" name="Rectangle 5"/>
            <p:cNvSpPr>
              <a:spLocks noChangeArrowheads="1"/>
            </p:cNvSpPr>
            <p:nvPr/>
          </p:nvSpPr>
          <p:spPr bwMode="auto">
            <a:xfrm>
              <a:off x="416" y="937"/>
              <a:ext cx="4741" cy="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 annualAverage,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  sum = 0.0;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rainfall.length;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System.out.print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"Rainfall for month 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i+1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scanner.nextDouble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 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sum += 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solidFill>
                  <a:srgbClr val="A50021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annualAverage = sum / rainfall.length;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400">
                <a:latin typeface="Courier New" pitchFamily="49" charset="0"/>
                <a:ea typeface="MS PGothic" pitchFamily="34" charset="-128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886325" y="1770063"/>
            <a:ext cx="2967038" cy="1236662"/>
            <a:chOff x="3078" y="1115"/>
            <a:chExt cx="1869" cy="779"/>
          </a:xfrm>
        </p:grpSpPr>
        <p:sp>
          <p:nvSpPr>
            <p:cNvPr id="134151" name="AutoShape 7"/>
            <p:cNvSpPr>
              <a:spLocks noChangeArrowheads="1"/>
            </p:cNvSpPr>
            <p:nvPr/>
          </p:nvSpPr>
          <p:spPr bwMode="auto">
            <a:xfrm>
              <a:off x="3778" y="1115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public constant </a:t>
              </a:r>
              <a:r>
                <a:rPr lang="en-US" altLang="ja-JP" sz="1400">
                  <a:solidFill>
                    <a:schemeClr val="tx2"/>
                  </a:solidFill>
                  <a:ea typeface="MS PGothic" pitchFamily="34" charset="-128"/>
                </a:rPr>
                <a:t>length</a:t>
              </a:r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 returns the capacity of an array.</a:t>
              </a:r>
            </a:p>
          </p:txBody>
        </p:sp>
        <p:sp>
          <p:nvSpPr>
            <p:cNvPr id="134152" name="Line 8"/>
            <p:cNvSpPr>
              <a:spLocks noChangeShapeType="1"/>
            </p:cNvSpPr>
            <p:nvPr/>
          </p:nvSpPr>
          <p:spPr bwMode="auto">
            <a:xfrm flipV="1">
              <a:off x="3078" y="1338"/>
              <a:ext cx="692" cy="5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FBC678-37A2-4903-B607-30F5D70B7A83}"/>
                  </a:ext>
                </a:extLst>
              </p14:cNvPr>
              <p14:cNvContentPartPr/>
              <p14:nvPr/>
            </p14:nvContentPartPr>
            <p14:xfrm>
              <a:off x="701280" y="2038680"/>
              <a:ext cx="4874400" cy="267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FBC678-37A2-4903-B607-30F5D70B7A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20" y="2029320"/>
                <a:ext cx="4893120" cy="26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B8CA06-7AEB-4E13-808A-02193575E121}" type="slidenum">
              <a:rPr lang="en-US" altLang="en-US" smtClean="0"/>
              <a:pPr eaLnBrk="1" hangingPunct="1"/>
              <a:t>138</a:t>
            </a:fld>
            <a:endParaRPr lang="en-US" altLang="en-US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public class MyProg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public static void main(String[] arg)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int[] a = new int[3];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a[0] = 3;    a[1] = 23;    a[2] = 35;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for (int i = 0 ; i &lt; a.length ; i++)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       System.out.println("a[" + i + "] = " + a[i]);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}</a:t>
            </a:r>
            <a:endParaRPr lang="en-US" altLang="en-US" sz="2400" i="1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a[0] = 3</a:t>
            </a:r>
          </a:p>
          <a:p>
            <a:pPr eaLnBrk="1" hangingPunct="1"/>
            <a:r>
              <a:rPr lang="en-US" altLang="en-US"/>
              <a:t>a[1] = 23</a:t>
            </a:r>
          </a:p>
          <a:p>
            <a:pPr eaLnBrk="1" hangingPunct="1"/>
            <a:r>
              <a:rPr lang="en-US" altLang="en-US"/>
              <a:t>a[2] = 35</a:t>
            </a:r>
          </a:p>
        </p:txBody>
      </p:sp>
    </p:spTree>
    <p:extLst>
      <p:ext uri="{BB962C8B-B14F-4D97-AF65-F5344CB8AC3E}">
        <p14:creationId xmlns:p14="http://schemas.microsoft.com/office/powerpoint/2010/main" val="9927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06CFBA-0D50-4F20-8E41-7A8D74C71E1B}" type="slidenum">
              <a:rPr lang="en-US" altLang="en-US" smtClean="0"/>
              <a:pPr eaLnBrk="1" hangingPunct="1"/>
              <a:t>139</a:t>
            </a:fld>
            <a:endParaRPr lang="en-US" alt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Array Processing – Sample 2</a:t>
            </a:r>
          </a:p>
        </p:txBody>
      </p:sp>
      <p:grpSp>
        <p:nvGrpSpPr>
          <p:cNvPr id="136197" name="Group 3"/>
          <p:cNvGrpSpPr>
            <a:grpSpLocks/>
          </p:cNvGrpSpPr>
          <p:nvPr/>
        </p:nvGrpSpPr>
        <p:grpSpPr bwMode="auto">
          <a:xfrm>
            <a:off x="539750" y="1281113"/>
            <a:ext cx="8224838" cy="4891087"/>
            <a:chOff x="363" y="708"/>
            <a:chExt cx="4912" cy="3004"/>
          </a:xfrm>
        </p:grpSpPr>
        <p:sp>
          <p:nvSpPr>
            <p:cNvPr id="136204" name="Rectangle 4"/>
            <p:cNvSpPr>
              <a:spLocks noChangeArrowheads="1"/>
            </p:cNvSpPr>
            <p:nvPr/>
          </p:nvSpPr>
          <p:spPr bwMode="auto">
            <a:xfrm>
              <a:off x="363" y="708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5"/>
            <p:cNvSpPr>
              <a:spLocks noChangeArrowheads="1"/>
            </p:cNvSpPr>
            <p:nvPr/>
          </p:nvSpPr>
          <p:spPr bwMode="auto">
            <a:xfrm>
              <a:off x="448" y="777"/>
              <a:ext cx="4741" cy="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rainfall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monthName = 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12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0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"January"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1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"February"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…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 annualAverage, sum = 0.0;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rainfall.length;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System.out.print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"Rainfall for 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 monthName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 +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": "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scanner.nextDouble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sum += rainfall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annualAverage = sum / rainfall.length;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260850" y="2147888"/>
            <a:ext cx="3544888" cy="717550"/>
            <a:chOff x="2707" y="1369"/>
            <a:chExt cx="2233" cy="452"/>
          </a:xfrm>
        </p:grpSpPr>
        <p:sp>
          <p:nvSpPr>
            <p:cNvPr id="136202" name="AutoShape 7"/>
            <p:cNvSpPr>
              <a:spLocks noChangeArrowheads="1"/>
            </p:cNvSpPr>
            <p:nvPr/>
          </p:nvSpPr>
          <p:spPr bwMode="auto">
            <a:xfrm>
              <a:off x="3771" y="1369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same pattern for the remaining ten months.</a:t>
              </a:r>
            </a:p>
          </p:txBody>
        </p:sp>
        <p:sp>
          <p:nvSpPr>
            <p:cNvPr id="136203" name="Line 8"/>
            <p:cNvSpPr>
              <a:spLocks noChangeShapeType="1"/>
            </p:cNvSpPr>
            <p:nvPr/>
          </p:nvSpPr>
          <p:spPr bwMode="auto">
            <a:xfrm>
              <a:off x="2707" y="1606"/>
              <a:ext cx="106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6203950" y="4572000"/>
            <a:ext cx="1855788" cy="1154113"/>
            <a:chOff x="4027" y="2905"/>
            <a:chExt cx="1169" cy="727"/>
          </a:xfrm>
        </p:grpSpPr>
        <p:sp>
          <p:nvSpPr>
            <p:cNvPr id="136200" name="AutoShape 10"/>
            <p:cNvSpPr>
              <a:spLocks noChangeArrowheads="1"/>
            </p:cNvSpPr>
            <p:nvPr/>
          </p:nvSpPr>
          <p:spPr bwMode="auto">
            <a:xfrm>
              <a:off x="4027" y="3180"/>
              <a:ext cx="1169" cy="45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MS PGothic" pitchFamily="34" charset="-128"/>
                </a:rPr>
                <a:t>The actual month name instead of a number.</a:t>
              </a:r>
            </a:p>
          </p:txBody>
        </p:sp>
        <p:sp>
          <p:nvSpPr>
            <p:cNvPr id="136201" name="Line 11"/>
            <p:cNvSpPr>
              <a:spLocks noChangeShapeType="1"/>
            </p:cNvSpPr>
            <p:nvPr/>
          </p:nvSpPr>
          <p:spPr bwMode="auto">
            <a:xfrm>
              <a:off x="4173" y="2905"/>
              <a:ext cx="41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63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  <a:cs typeface="+mj-cs"/>
              </a:rPr>
              <a:t>What is an object?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An object is an instance of a class</a:t>
            </a:r>
          </a:p>
          <a:p>
            <a:pPr>
              <a:buFont typeface="Wingdings" charset="0"/>
              <a:buChar char="p"/>
              <a:defRPr/>
            </a:pPr>
            <a:endParaRPr lang="en-US" altLang="zh-CN"/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An object has state, behavior and identity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Internal variable: store state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Method: produce behavior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Unique address in memory: identity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78257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F0C9C8-627E-4A43-898A-87700A181458}" type="slidenum">
              <a:rPr lang="en-US" altLang="en-US" smtClean="0"/>
              <a:pPr eaLnBrk="1" hangingPunct="1"/>
              <a:t>140</a:t>
            </a:fld>
            <a:endParaRPr lang="en-US" altLang="en-US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Array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Initialization</a:t>
            </a:r>
          </a:p>
        </p:txBody>
      </p:sp>
      <p:sp>
        <p:nvSpPr>
          <p:cNvPr id="137221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Like other data types, it is possible to declare and initialize an array at the same time.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85813" y="2540000"/>
            <a:ext cx="7797800" cy="2452688"/>
            <a:chOff x="516" y="1219"/>
            <a:chExt cx="4912" cy="1545"/>
          </a:xfrm>
        </p:grpSpPr>
        <p:sp>
          <p:nvSpPr>
            <p:cNvPr id="137234" name="Rectangle 5"/>
            <p:cNvSpPr>
              <a:spLocks noChangeArrowheads="1"/>
            </p:cNvSpPr>
            <p:nvPr/>
          </p:nvSpPr>
          <p:spPr bwMode="auto">
            <a:xfrm>
              <a:off x="516" y="1219"/>
              <a:ext cx="4912" cy="1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35" name="Text Box 6"/>
            <p:cNvSpPr txBox="1">
              <a:spLocks noChangeArrowheads="1"/>
            </p:cNvSpPr>
            <p:nvPr/>
          </p:nvSpPr>
          <p:spPr bwMode="auto">
            <a:xfrm>
              <a:off x="672" y="1268"/>
              <a:ext cx="4582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number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2, 4, 6, 8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/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samplingData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2.443, 8.99, 12.3, 45.009, 18.2,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    9.00, 3.123, 22.084, 18.08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/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/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String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monthName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"January"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"February"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"March"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"April"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"May"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"June"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"July"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"August"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"September"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"October"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</a:t>
              </a:r>
            </a:p>
            <a:p>
              <a:pPr eaLnBrk="1" hangingPunct="1"/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	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"November"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,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"December"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133600" y="4953000"/>
            <a:ext cx="4379913" cy="1093788"/>
            <a:chOff x="1290" y="3172"/>
            <a:chExt cx="2759" cy="689"/>
          </a:xfrm>
        </p:grpSpPr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1290" y="3197"/>
              <a:ext cx="19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      number.length</a:t>
              </a:r>
              <a:br>
                <a:rPr lang="en-US" altLang="en-US" sz="2000">
                  <a:latin typeface="Courier New" pitchFamily="49" charset="0"/>
                  <a:ea typeface="MS PGothic" pitchFamily="34" charset="-128"/>
                </a:rPr>
              </a:b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samplingData.length</a:t>
              </a:r>
              <a:br>
                <a:rPr lang="en-US" altLang="en-US" sz="2000">
                  <a:latin typeface="Courier New" pitchFamily="49" charset="0"/>
                  <a:ea typeface="MS PGothic" pitchFamily="34" charset="-128"/>
                </a:rPr>
              </a:br>
              <a:r>
                <a:rPr lang="en-US" altLang="en-US" sz="2000">
                  <a:latin typeface="Courier New" pitchFamily="49" charset="0"/>
                  <a:ea typeface="MS PGothic" pitchFamily="34" charset="-128"/>
                </a:rPr>
                <a:t>   monthName.length</a:t>
              </a:r>
            </a:p>
          </p:txBody>
        </p:sp>
        <p:grpSp>
          <p:nvGrpSpPr>
            <p:cNvPr id="137225" name="Group 9"/>
            <p:cNvGrpSpPr>
              <a:grpSpLocks/>
            </p:cNvGrpSpPr>
            <p:nvPr/>
          </p:nvGrpSpPr>
          <p:grpSpPr bwMode="auto">
            <a:xfrm>
              <a:off x="3257" y="3172"/>
              <a:ext cx="785" cy="288"/>
              <a:chOff x="3251" y="3266"/>
              <a:chExt cx="1068" cy="288"/>
            </a:xfrm>
          </p:grpSpPr>
          <p:sp>
            <p:nvSpPr>
              <p:cNvPr id="137232" name="Line 10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33" name="Text Box 11"/>
              <p:cNvSpPr txBox="1">
                <a:spLocks noChangeArrowheads="1"/>
              </p:cNvSpPr>
              <p:nvPr/>
            </p:nvSpPr>
            <p:spPr bwMode="auto">
              <a:xfrm>
                <a:off x="3871" y="3266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  4</a:t>
                </a:r>
              </a:p>
            </p:txBody>
          </p:sp>
        </p:grpSp>
        <p:grpSp>
          <p:nvGrpSpPr>
            <p:cNvPr id="137226" name="Group 12"/>
            <p:cNvGrpSpPr>
              <a:grpSpLocks/>
            </p:cNvGrpSpPr>
            <p:nvPr/>
          </p:nvGrpSpPr>
          <p:grpSpPr bwMode="auto">
            <a:xfrm>
              <a:off x="3258" y="3369"/>
              <a:ext cx="785" cy="288"/>
              <a:chOff x="3251" y="3266"/>
              <a:chExt cx="1068" cy="288"/>
            </a:xfrm>
          </p:grpSpPr>
          <p:sp>
            <p:nvSpPr>
              <p:cNvPr id="137230" name="Line 13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31" name="Text Box 14"/>
              <p:cNvSpPr txBox="1">
                <a:spLocks noChangeArrowheads="1"/>
              </p:cNvSpPr>
              <p:nvPr/>
            </p:nvSpPr>
            <p:spPr bwMode="auto">
              <a:xfrm>
                <a:off x="3871" y="3266"/>
                <a:ext cx="4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  9</a:t>
                </a:r>
              </a:p>
            </p:txBody>
          </p:sp>
        </p:grpSp>
        <p:grpSp>
          <p:nvGrpSpPr>
            <p:cNvPr id="137227" name="Group 15"/>
            <p:cNvGrpSpPr>
              <a:grpSpLocks/>
            </p:cNvGrpSpPr>
            <p:nvPr/>
          </p:nvGrpSpPr>
          <p:grpSpPr bwMode="auto">
            <a:xfrm>
              <a:off x="3263" y="3573"/>
              <a:ext cx="786" cy="288"/>
              <a:chOff x="3251" y="3266"/>
              <a:chExt cx="1070" cy="288"/>
            </a:xfrm>
          </p:grpSpPr>
          <p:sp>
            <p:nvSpPr>
              <p:cNvPr id="137228" name="Line 16"/>
              <p:cNvSpPr>
                <a:spLocks noChangeShapeType="1"/>
              </p:cNvSpPr>
              <p:nvPr/>
            </p:nvSpPr>
            <p:spPr bwMode="auto">
              <a:xfrm>
                <a:off x="3251" y="3410"/>
                <a:ext cx="595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7229" name="Text Box 17"/>
              <p:cNvSpPr txBox="1">
                <a:spLocks noChangeArrowheads="1"/>
              </p:cNvSpPr>
              <p:nvPr/>
            </p:nvSpPr>
            <p:spPr bwMode="auto">
              <a:xfrm>
                <a:off x="3872" y="3266"/>
                <a:ext cx="4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tx2"/>
                    </a:solidFill>
                    <a:ea typeface="MS PGothic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B5F5A2-77DD-4B49-A074-CAAE423380B0}" type="slidenum">
              <a:rPr lang="en-US" altLang="en-US" smtClean="0"/>
              <a:pPr eaLnBrk="1" hangingPunct="1"/>
              <a:t>141</a:t>
            </a:fld>
            <a:endParaRPr lang="en-US" alt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391400" cy="762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tx1">
                    <a:lumMod val="50000"/>
                  </a:schemeClr>
                </a:solidFill>
              </a:rPr>
              <a:t>Variable-size Declaration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534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In Java, we are not limited to fixed-size array declaration.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The following code prompts the user for the size of an array and declares an array of designated size: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62000" y="3530600"/>
            <a:ext cx="7797800" cy="2751138"/>
            <a:chOff x="363" y="708"/>
            <a:chExt cx="4912" cy="3004"/>
          </a:xfrm>
        </p:grpSpPr>
        <p:sp>
          <p:nvSpPr>
            <p:cNvPr id="138247" name="Rectangle 5"/>
            <p:cNvSpPr>
              <a:spLocks noChangeArrowheads="1"/>
            </p:cNvSpPr>
            <p:nvPr/>
          </p:nvSpPr>
          <p:spPr bwMode="auto">
            <a:xfrm>
              <a:off x="363" y="708"/>
              <a:ext cx="4912" cy="30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248" name="Rectangle 6"/>
            <p:cNvSpPr>
              <a:spLocks noChangeArrowheads="1"/>
            </p:cNvSpPr>
            <p:nvPr/>
          </p:nvSpPr>
          <p:spPr bwMode="auto">
            <a:xfrm>
              <a:off x="448" y="776"/>
              <a:ext cx="4741" cy="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Scanner scanner = </a:t>
              </a:r>
              <a:r>
                <a:rPr lang="en-US" altLang="en-US" sz="1600">
                  <a:solidFill>
                    <a:schemeClr val="accent2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 Scanner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System.in</a:t>
              </a:r>
              <a:r>
                <a:rPr lang="en-US" altLang="en-US" sz="1600">
                  <a:solidFill>
                    <a:srgbClr val="990033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solidFill>
                    <a:schemeClr val="tx2"/>
                  </a:solidFill>
                  <a:latin typeface="Courier New" pitchFamily="49" charset="0"/>
                  <a:ea typeface="MS PGothic" pitchFamily="34" charset="-128"/>
                </a:rPr>
                <a:t>;</a:t>
              </a:r>
              <a:endParaRPr lang="en-US" altLang="en-US" sz="1600">
                <a:solidFill>
                  <a:srgbClr val="0066CC"/>
                </a:solidFill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size;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number;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System.out.print(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"Size of an array:"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size= scanner.nextInt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number =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new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0066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size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0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6B26E2-E2C9-46E4-BC3D-75EFA65BA839}" type="slidenum">
              <a:rPr lang="en-US" altLang="en-US" smtClean="0"/>
              <a:pPr eaLnBrk="1" hangingPunct="1"/>
              <a:t>142</a:t>
            </a:fld>
            <a:endParaRPr lang="en-US" alt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7772400" cy="860425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802188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As other objects, an array is passed to a method as a reference.</a:t>
            </a:r>
          </a:p>
          <a:p>
            <a:pPr eaLnBrk="1" hangingPunct="1"/>
            <a:r>
              <a:rPr lang="en-US" altLang="en-US"/>
              <a:t>The elements of the original array are not copied and are accessible in the method’s code.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81200" y="4038600"/>
            <a:ext cx="4735513" cy="2225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/>
              <a:t>  //  Swaps a [ i ] and a [ j ]</a:t>
            </a:r>
          </a:p>
          <a:p>
            <a:r>
              <a:rPr lang="en-US" altLang="en-US" sz="2000"/>
              <a:t>  public void swap (int [ ] a, int  i, int  j)</a:t>
            </a:r>
          </a:p>
          <a:p>
            <a:r>
              <a:rPr lang="en-US" altLang="en-US" sz="2000"/>
              <a:t>  {</a:t>
            </a:r>
          </a:p>
          <a:p>
            <a:r>
              <a:rPr lang="en-US" altLang="en-US" sz="2000"/>
              <a:t>      int temp = a [ i ];</a:t>
            </a:r>
          </a:p>
          <a:p>
            <a:r>
              <a:rPr lang="en-US" altLang="en-US" sz="2000"/>
              <a:t>      a [ i ] = a [ j ];</a:t>
            </a:r>
          </a:p>
          <a:p>
            <a:r>
              <a:rPr lang="en-US" altLang="en-US" sz="2000"/>
              <a:t>      a [ j ] = temp;</a:t>
            </a:r>
          </a:p>
          <a:p>
            <a:r>
              <a:rPr lang="en-US" altLang="en-US" sz="2000"/>
              <a:t>  }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6165EC-32B5-44EB-A2CF-FACE923B0DD5}"/>
                  </a:ext>
                </a:extLst>
              </p14:cNvPr>
              <p14:cNvContentPartPr/>
              <p14:nvPr/>
            </p14:nvContentPartPr>
            <p14:xfrm>
              <a:off x="391320" y="3183840"/>
              <a:ext cx="8517960" cy="281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6165EC-32B5-44EB-A2CF-FACE923B0D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960" y="3174480"/>
                <a:ext cx="8536680" cy="28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33721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54100" y="-635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Passing Arrays to Methods - 1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65438" y="1095375"/>
            <a:ext cx="687387" cy="833438"/>
            <a:chOff x="1805" y="690"/>
            <a:chExt cx="433" cy="525"/>
          </a:xfrm>
        </p:grpSpPr>
        <p:sp>
          <p:nvSpPr>
            <p:cNvPr id="140325" name="Oval 10"/>
            <p:cNvSpPr>
              <a:spLocks noChangeArrowheads="1"/>
            </p:cNvSpPr>
            <p:nvPr/>
          </p:nvSpPr>
          <p:spPr bwMode="auto">
            <a:xfrm>
              <a:off x="1805" y="750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A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0326" name="Line 11"/>
            <p:cNvSpPr>
              <a:spLocks noChangeShapeType="1"/>
            </p:cNvSpPr>
            <p:nvPr/>
          </p:nvSpPr>
          <p:spPr bwMode="auto">
            <a:xfrm>
              <a:off x="2238" y="690"/>
              <a:ext cx="0" cy="525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17700" y="3124200"/>
            <a:ext cx="4764088" cy="2963863"/>
            <a:chOff x="1208" y="1968"/>
            <a:chExt cx="3001" cy="1867"/>
          </a:xfrm>
        </p:grpSpPr>
        <p:grpSp>
          <p:nvGrpSpPr>
            <p:cNvPr id="140300" name="Group 13"/>
            <p:cNvGrpSpPr>
              <a:grpSpLocks/>
            </p:cNvGrpSpPr>
            <p:nvPr/>
          </p:nvGrpSpPr>
          <p:grpSpPr bwMode="auto">
            <a:xfrm>
              <a:off x="1208" y="1968"/>
              <a:ext cx="3001" cy="1867"/>
              <a:chOff x="1304" y="1974"/>
              <a:chExt cx="2818" cy="1867"/>
            </a:xfrm>
          </p:grpSpPr>
          <p:sp>
            <p:nvSpPr>
              <p:cNvPr id="140321" name="Rectangle 14"/>
              <p:cNvSpPr>
                <a:spLocks noChangeArrowheads="1"/>
              </p:cNvSpPr>
              <p:nvPr/>
            </p:nvSpPr>
            <p:spPr bwMode="auto">
              <a:xfrm>
                <a:off x="1304" y="1974"/>
                <a:ext cx="2818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140322" name="Group 15"/>
              <p:cNvGrpSpPr>
                <a:grpSpLocks/>
              </p:cNvGrpSpPr>
              <p:nvPr/>
            </p:nvGrpSpPr>
            <p:grpSpPr bwMode="auto">
              <a:xfrm>
                <a:off x="1486" y="2098"/>
                <a:ext cx="2520" cy="288"/>
                <a:chOff x="2926" y="1978"/>
                <a:chExt cx="2520" cy="288"/>
              </a:xfrm>
            </p:grpSpPr>
            <p:sp>
              <p:nvSpPr>
                <p:cNvPr id="1403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26" y="1978"/>
                  <a:ext cx="25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>
                      <a:latin typeface="Times New Roman" pitchFamily="18" charset="0"/>
                      <a:ea typeface="MS PGothic" pitchFamily="34" charset="-128"/>
                    </a:rPr>
                    <a:t>At          before </a:t>
                  </a:r>
                  <a:r>
                    <a:rPr lang="en-US" altLang="en-US" sz="2400">
                      <a:solidFill>
                        <a:schemeClr val="tx2"/>
                      </a:solidFill>
                      <a:ea typeface="MS PGothic" pitchFamily="34" charset="-128"/>
                    </a:rPr>
                    <a:t>searchMinimum</a:t>
                  </a:r>
                </a:p>
              </p:txBody>
            </p:sp>
            <p:sp>
              <p:nvSpPr>
                <p:cNvPr id="140324" name="Oval 17"/>
                <p:cNvSpPr>
                  <a:spLocks noChangeArrowheads="1"/>
                </p:cNvSpPr>
                <p:nvPr/>
              </p:nvSpPr>
              <p:spPr bwMode="auto">
                <a:xfrm>
                  <a:off x="3295" y="2012"/>
                  <a:ext cx="275" cy="2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ja-JP" b="1">
                      <a:solidFill>
                        <a:srgbClr val="C1051B"/>
                      </a:solidFill>
                      <a:ea typeface="MS PGothic" pitchFamily="34" charset="-128"/>
                    </a:rPr>
                    <a:t>A</a:t>
                  </a:r>
                  <a:endParaRPr lang="en-US" altLang="ja-JP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40301" name="Text Box 18"/>
            <p:cNvSpPr txBox="1">
              <a:spLocks noChangeArrowheads="1"/>
            </p:cNvSpPr>
            <p:nvPr/>
          </p:nvSpPr>
          <p:spPr bwMode="auto">
            <a:xfrm>
              <a:off x="1279" y="2516"/>
              <a:ext cx="8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arrayOne</a:t>
              </a:r>
            </a:p>
          </p:txBody>
        </p:sp>
        <p:grpSp>
          <p:nvGrpSpPr>
            <p:cNvPr id="140302" name="Group 19"/>
            <p:cNvGrpSpPr>
              <a:grpSpLocks/>
            </p:cNvGrpSpPr>
            <p:nvPr/>
          </p:nvGrpSpPr>
          <p:grpSpPr bwMode="auto">
            <a:xfrm>
              <a:off x="1390" y="2771"/>
              <a:ext cx="769" cy="404"/>
              <a:chOff x="1742" y="2528"/>
              <a:chExt cx="769" cy="404"/>
            </a:xfrm>
          </p:grpSpPr>
          <p:sp>
            <p:nvSpPr>
              <p:cNvPr id="140318" name="Rectangle 20"/>
              <p:cNvSpPr>
                <a:spLocks noChangeArrowheads="1"/>
              </p:cNvSpPr>
              <p:nvPr/>
            </p:nvSpPr>
            <p:spPr bwMode="auto">
              <a:xfrm>
                <a:off x="1742" y="2528"/>
                <a:ext cx="456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19" name="Oval 21"/>
              <p:cNvSpPr>
                <a:spLocks noChangeArrowheads="1"/>
              </p:cNvSpPr>
              <p:nvPr/>
            </p:nvSpPr>
            <p:spPr bwMode="auto">
              <a:xfrm>
                <a:off x="1904" y="2573"/>
                <a:ext cx="89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20" name="Freeform 22"/>
              <p:cNvSpPr>
                <a:spLocks/>
              </p:cNvSpPr>
              <p:nvPr/>
            </p:nvSpPr>
            <p:spPr bwMode="auto">
              <a:xfrm>
                <a:off x="1973" y="2612"/>
                <a:ext cx="538" cy="320"/>
              </a:xfrm>
              <a:custGeom>
                <a:avLst/>
                <a:gdLst>
                  <a:gd name="T0" fmla="*/ 0 w 506"/>
                  <a:gd name="T1" fmla="*/ 0 h 320"/>
                  <a:gd name="T2" fmla="*/ 312 w 506"/>
                  <a:gd name="T3" fmla="*/ 0 h 320"/>
                  <a:gd name="T4" fmla="*/ 391 w 506"/>
                  <a:gd name="T5" fmla="*/ 32 h 320"/>
                  <a:gd name="T6" fmla="*/ 464 w 506"/>
                  <a:gd name="T7" fmla="*/ 115 h 320"/>
                  <a:gd name="T8" fmla="*/ 572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0303" name="Group 23"/>
            <p:cNvGrpSpPr>
              <a:grpSpLocks/>
            </p:cNvGrpSpPr>
            <p:nvPr/>
          </p:nvGrpSpPr>
          <p:grpSpPr bwMode="auto">
            <a:xfrm>
              <a:off x="2112" y="3206"/>
              <a:ext cx="1928" cy="199"/>
              <a:chOff x="1459" y="2502"/>
              <a:chExt cx="3694" cy="307"/>
            </a:xfrm>
          </p:grpSpPr>
          <p:sp>
            <p:nvSpPr>
              <p:cNvPr id="140304" name="Rectangle 24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3694" cy="307"/>
              </a:xfrm>
              <a:prstGeom prst="rect">
                <a:avLst/>
              </a:prstGeom>
              <a:solidFill>
                <a:srgbClr val="F7FD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0305" name="Line 25"/>
              <p:cNvSpPr>
                <a:spLocks noChangeShapeType="1"/>
              </p:cNvSpPr>
              <p:nvPr/>
            </p:nvSpPr>
            <p:spPr bwMode="auto">
              <a:xfrm>
                <a:off x="175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6" name="Line 26"/>
              <p:cNvSpPr>
                <a:spLocks noChangeShapeType="1"/>
              </p:cNvSpPr>
              <p:nvPr/>
            </p:nvSpPr>
            <p:spPr bwMode="auto">
              <a:xfrm>
                <a:off x="206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7" name="Line 27"/>
              <p:cNvSpPr>
                <a:spLocks noChangeShapeType="1"/>
              </p:cNvSpPr>
              <p:nvPr/>
            </p:nvSpPr>
            <p:spPr bwMode="auto">
              <a:xfrm>
                <a:off x="2995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8" name="Line 28"/>
              <p:cNvSpPr>
                <a:spLocks noChangeShapeType="1"/>
              </p:cNvSpPr>
              <p:nvPr/>
            </p:nvSpPr>
            <p:spPr bwMode="auto">
              <a:xfrm>
                <a:off x="2377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09" name="Line 29"/>
              <p:cNvSpPr>
                <a:spLocks noChangeShapeType="1"/>
              </p:cNvSpPr>
              <p:nvPr/>
            </p:nvSpPr>
            <p:spPr bwMode="auto">
              <a:xfrm>
                <a:off x="2686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0" name="Line 30"/>
              <p:cNvSpPr>
                <a:spLocks noChangeShapeType="1"/>
              </p:cNvSpPr>
              <p:nvPr/>
            </p:nvSpPr>
            <p:spPr bwMode="auto">
              <a:xfrm>
                <a:off x="3921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1" name="Line 31"/>
              <p:cNvSpPr>
                <a:spLocks noChangeShapeType="1"/>
              </p:cNvSpPr>
              <p:nvPr/>
            </p:nvSpPr>
            <p:spPr bwMode="auto">
              <a:xfrm>
                <a:off x="4230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2" name="Line 32"/>
              <p:cNvSpPr>
                <a:spLocks noChangeShapeType="1"/>
              </p:cNvSpPr>
              <p:nvPr/>
            </p:nvSpPr>
            <p:spPr bwMode="auto">
              <a:xfrm>
                <a:off x="484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0313" name="Line 33"/>
              <p:cNvSpPr>
                <a:spLocks noChangeShapeType="1"/>
              </p:cNvSpPr>
              <p:nvPr/>
            </p:nvSpPr>
            <p:spPr bwMode="auto">
              <a:xfrm>
                <a:off x="453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40314" name="Group 34"/>
              <p:cNvGrpSpPr>
                <a:grpSpLocks/>
              </p:cNvGrpSpPr>
              <p:nvPr/>
            </p:nvGrpSpPr>
            <p:grpSpPr bwMode="auto">
              <a:xfrm>
                <a:off x="3293" y="2636"/>
                <a:ext cx="257" cy="51"/>
                <a:chOff x="3293" y="2636"/>
                <a:chExt cx="257" cy="51"/>
              </a:xfrm>
            </p:grpSpPr>
            <p:sp>
              <p:nvSpPr>
                <p:cNvPr id="140315" name="Oval 35"/>
                <p:cNvSpPr>
                  <a:spLocks noChangeArrowheads="1"/>
                </p:cNvSpPr>
                <p:nvPr/>
              </p:nvSpPr>
              <p:spPr bwMode="auto">
                <a:xfrm rot="-5412583">
                  <a:off x="3289" y="2643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316" name="Oval 36"/>
                <p:cNvSpPr>
                  <a:spLocks noChangeArrowheads="1"/>
                </p:cNvSpPr>
                <p:nvPr/>
              </p:nvSpPr>
              <p:spPr bwMode="auto">
                <a:xfrm rot="-5412583">
                  <a:off x="3396" y="2640"/>
                  <a:ext cx="48" cy="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0317" name="Oval 37"/>
                <p:cNvSpPr>
                  <a:spLocks noChangeArrowheads="1"/>
                </p:cNvSpPr>
                <p:nvPr/>
              </p:nvSpPr>
              <p:spPr bwMode="auto">
                <a:xfrm rot="-5412583">
                  <a:off x="3507" y="2642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61478" name="AutoShape 38"/>
          <p:cNvSpPr>
            <a:spLocks noChangeArrowheads="1"/>
          </p:cNvSpPr>
          <p:nvPr/>
        </p:nvSpPr>
        <p:spPr bwMode="auto">
          <a:xfrm>
            <a:off x="7080250" y="4238625"/>
            <a:ext cx="1781175" cy="8874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A.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Local variable </a:t>
            </a:r>
            <a:r>
              <a:rPr lang="en-US" altLang="ja-JP" sz="1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number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does  not  exist before the method execution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5542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utoUpdateAnimBg="0"/>
      <p:bldP spid="61478" grpId="0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53202" y="28595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</a:rPr>
              <a:t>Passing Arrays to Methods - 2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41322" name="Group 10"/>
          <p:cNvGrpSpPr>
            <a:grpSpLocks/>
          </p:cNvGrpSpPr>
          <p:nvPr/>
        </p:nvGrpSpPr>
        <p:grpSpPr bwMode="auto">
          <a:xfrm>
            <a:off x="1917700" y="3124200"/>
            <a:ext cx="4764088" cy="2963863"/>
            <a:chOff x="1208" y="1968"/>
            <a:chExt cx="3001" cy="1867"/>
          </a:xfrm>
        </p:grpSpPr>
        <p:sp>
          <p:nvSpPr>
            <p:cNvPr id="141359" name="Rectangle 11"/>
            <p:cNvSpPr>
              <a:spLocks noChangeArrowheads="1"/>
            </p:cNvSpPr>
            <p:nvPr/>
          </p:nvSpPr>
          <p:spPr bwMode="auto">
            <a:xfrm>
              <a:off x="1208" y="1968"/>
              <a:ext cx="3001" cy="1867"/>
            </a:xfrm>
            <a:prstGeom prst="rect">
              <a:avLst/>
            </a:prstGeom>
            <a:solidFill>
              <a:srgbClr val="FDFEE2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>
              <a:outerShdw dist="117088" dir="2963922" algn="ctr" rotWithShape="0">
                <a:schemeClr val="tx1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DDDDDD"/>
                </a:solidFill>
                <a:ea typeface="MS PGothic" pitchFamily="34" charset="-128"/>
              </a:endParaRPr>
            </a:p>
          </p:txBody>
        </p:sp>
        <p:sp>
          <p:nvSpPr>
            <p:cNvPr id="141360" name="Text Box 12"/>
            <p:cNvSpPr txBox="1">
              <a:spLocks noChangeArrowheads="1"/>
            </p:cNvSpPr>
            <p:nvPr/>
          </p:nvSpPr>
          <p:spPr bwMode="auto">
            <a:xfrm>
              <a:off x="1279" y="2516"/>
              <a:ext cx="8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arrayOne</a:t>
              </a:r>
            </a:p>
          </p:txBody>
        </p:sp>
        <p:grpSp>
          <p:nvGrpSpPr>
            <p:cNvPr id="141361" name="Group 13"/>
            <p:cNvGrpSpPr>
              <a:grpSpLocks/>
            </p:cNvGrpSpPr>
            <p:nvPr/>
          </p:nvGrpSpPr>
          <p:grpSpPr bwMode="auto">
            <a:xfrm>
              <a:off x="1390" y="2771"/>
              <a:ext cx="769" cy="404"/>
              <a:chOff x="1742" y="2528"/>
              <a:chExt cx="769" cy="404"/>
            </a:xfrm>
          </p:grpSpPr>
          <p:sp>
            <p:nvSpPr>
              <p:cNvPr id="141377" name="Rectangle 14"/>
              <p:cNvSpPr>
                <a:spLocks noChangeArrowheads="1"/>
              </p:cNvSpPr>
              <p:nvPr/>
            </p:nvSpPr>
            <p:spPr bwMode="auto">
              <a:xfrm>
                <a:off x="1742" y="2528"/>
                <a:ext cx="456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78" name="Oval 15"/>
              <p:cNvSpPr>
                <a:spLocks noChangeArrowheads="1"/>
              </p:cNvSpPr>
              <p:nvPr/>
            </p:nvSpPr>
            <p:spPr bwMode="auto">
              <a:xfrm>
                <a:off x="1904" y="2573"/>
                <a:ext cx="89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79" name="Freeform 16"/>
              <p:cNvSpPr>
                <a:spLocks/>
              </p:cNvSpPr>
              <p:nvPr/>
            </p:nvSpPr>
            <p:spPr bwMode="auto">
              <a:xfrm>
                <a:off x="1973" y="2612"/>
                <a:ext cx="538" cy="320"/>
              </a:xfrm>
              <a:custGeom>
                <a:avLst/>
                <a:gdLst>
                  <a:gd name="T0" fmla="*/ 0 w 506"/>
                  <a:gd name="T1" fmla="*/ 0 h 320"/>
                  <a:gd name="T2" fmla="*/ 312 w 506"/>
                  <a:gd name="T3" fmla="*/ 0 h 320"/>
                  <a:gd name="T4" fmla="*/ 391 w 506"/>
                  <a:gd name="T5" fmla="*/ 32 h 320"/>
                  <a:gd name="T6" fmla="*/ 464 w 506"/>
                  <a:gd name="T7" fmla="*/ 115 h 320"/>
                  <a:gd name="T8" fmla="*/ 572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41362" name="Group 17"/>
            <p:cNvGrpSpPr>
              <a:grpSpLocks/>
            </p:cNvGrpSpPr>
            <p:nvPr/>
          </p:nvGrpSpPr>
          <p:grpSpPr bwMode="auto">
            <a:xfrm>
              <a:off x="2112" y="3206"/>
              <a:ext cx="1928" cy="199"/>
              <a:chOff x="1459" y="2502"/>
              <a:chExt cx="3694" cy="307"/>
            </a:xfrm>
          </p:grpSpPr>
          <p:sp>
            <p:nvSpPr>
              <p:cNvPr id="141363" name="Rectangle 18"/>
              <p:cNvSpPr>
                <a:spLocks noChangeArrowheads="1"/>
              </p:cNvSpPr>
              <p:nvPr/>
            </p:nvSpPr>
            <p:spPr bwMode="auto">
              <a:xfrm>
                <a:off x="1459" y="2502"/>
                <a:ext cx="3694" cy="307"/>
              </a:xfrm>
              <a:prstGeom prst="rect">
                <a:avLst/>
              </a:prstGeom>
              <a:solidFill>
                <a:srgbClr val="F7FD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64" name="Line 19"/>
              <p:cNvSpPr>
                <a:spLocks noChangeShapeType="1"/>
              </p:cNvSpPr>
              <p:nvPr/>
            </p:nvSpPr>
            <p:spPr bwMode="auto">
              <a:xfrm>
                <a:off x="175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5" name="Line 20"/>
              <p:cNvSpPr>
                <a:spLocks noChangeShapeType="1"/>
              </p:cNvSpPr>
              <p:nvPr/>
            </p:nvSpPr>
            <p:spPr bwMode="auto">
              <a:xfrm>
                <a:off x="206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6" name="Line 21"/>
              <p:cNvSpPr>
                <a:spLocks noChangeShapeType="1"/>
              </p:cNvSpPr>
              <p:nvPr/>
            </p:nvSpPr>
            <p:spPr bwMode="auto">
              <a:xfrm>
                <a:off x="2995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7" name="Line 22"/>
              <p:cNvSpPr>
                <a:spLocks noChangeShapeType="1"/>
              </p:cNvSpPr>
              <p:nvPr/>
            </p:nvSpPr>
            <p:spPr bwMode="auto">
              <a:xfrm>
                <a:off x="2377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8" name="Line 23"/>
              <p:cNvSpPr>
                <a:spLocks noChangeShapeType="1"/>
              </p:cNvSpPr>
              <p:nvPr/>
            </p:nvSpPr>
            <p:spPr bwMode="auto">
              <a:xfrm>
                <a:off x="2686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69" name="Line 24"/>
              <p:cNvSpPr>
                <a:spLocks noChangeShapeType="1"/>
              </p:cNvSpPr>
              <p:nvPr/>
            </p:nvSpPr>
            <p:spPr bwMode="auto">
              <a:xfrm>
                <a:off x="3921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0" name="Line 25"/>
              <p:cNvSpPr>
                <a:spLocks noChangeShapeType="1"/>
              </p:cNvSpPr>
              <p:nvPr/>
            </p:nvSpPr>
            <p:spPr bwMode="auto">
              <a:xfrm>
                <a:off x="4230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1" name="Line 26"/>
              <p:cNvSpPr>
                <a:spLocks noChangeShapeType="1"/>
              </p:cNvSpPr>
              <p:nvPr/>
            </p:nvSpPr>
            <p:spPr bwMode="auto">
              <a:xfrm>
                <a:off x="4848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1372" name="Line 27"/>
              <p:cNvSpPr>
                <a:spLocks noChangeShapeType="1"/>
              </p:cNvSpPr>
              <p:nvPr/>
            </p:nvSpPr>
            <p:spPr bwMode="auto">
              <a:xfrm>
                <a:off x="4539" y="2503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141373" name="Group 28"/>
              <p:cNvGrpSpPr>
                <a:grpSpLocks/>
              </p:cNvGrpSpPr>
              <p:nvPr/>
            </p:nvGrpSpPr>
            <p:grpSpPr bwMode="auto">
              <a:xfrm>
                <a:off x="3293" y="2636"/>
                <a:ext cx="257" cy="51"/>
                <a:chOff x="3293" y="2636"/>
                <a:chExt cx="257" cy="51"/>
              </a:xfrm>
            </p:grpSpPr>
            <p:sp>
              <p:nvSpPr>
                <p:cNvPr id="141374" name="Oval 29"/>
                <p:cNvSpPr>
                  <a:spLocks noChangeArrowheads="1"/>
                </p:cNvSpPr>
                <p:nvPr/>
              </p:nvSpPr>
              <p:spPr bwMode="auto">
                <a:xfrm rot="-5412583">
                  <a:off x="3289" y="2643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75" name="Oval 30"/>
                <p:cNvSpPr>
                  <a:spLocks noChangeArrowheads="1"/>
                </p:cNvSpPr>
                <p:nvPr/>
              </p:nvSpPr>
              <p:spPr bwMode="auto">
                <a:xfrm rot="-5412583">
                  <a:off x="3396" y="2640"/>
                  <a:ext cx="48" cy="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76" name="Oval 31"/>
                <p:cNvSpPr>
                  <a:spLocks noChangeArrowheads="1"/>
                </p:cNvSpPr>
                <p:nvPr/>
              </p:nvSpPr>
              <p:spPr bwMode="auto">
                <a:xfrm rot="-5412583">
                  <a:off x="3507" y="2642"/>
                  <a:ext cx="48" cy="3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629025" y="1301750"/>
            <a:ext cx="5213350" cy="619125"/>
            <a:chOff x="2286" y="820"/>
            <a:chExt cx="3284" cy="390"/>
          </a:xfrm>
        </p:grpSpPr>
        <p:sp>
          <p:nvSpPr>
            <p:cNvPr id="141357" name="Oval 33"/>
            <p:cNvSpPr>
              <a:spLocks noChangeArrowheads="1"/>
            </p:cNvSpPr>
            <p:nvPr/>
          </p:nvSpPr>
          <p:spPr bwMode="auto">
            <a:xfrm>
              <a:off x="5295" y="935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B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1358" name="Line 34"/>
            <p:cNvSpPr>
              <a:spLocks noChangeShapeType="1"/>
            </p:cNvSpPr>
            <p:nvPr/>
          </p:nvSpPr>
          <p:spPr bwMode="auto">
            <a:xfrm flipV="1">
              <a:off x="2286" y="820"/>
              <a:ext cx="538" cy="39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917700" y="3133725"/>
            <a:ext cx="4764088" cy="2963863"/>
            <a:chOff x="1208" y="1974"/>
            <a:chExt cx="3001" cy="1867"/>
          </a:xfrm>
        </p:grpSpPr>
        <p:grpSp>
          <p:nvGrpSpPr>
            <p:cNvPr id="141326" name="Group 36"/>
            <p:cNvGrpSpPr>
              <a:grpSpLocks/>
            </p:cNvGrpSpPr>
            <p:nvPr/>
          </p:nvGrpSpPr>
          <p:grpSpPr bwMode="auto">
            <a:xfrm>
              <a:off x="1208" y="1974"/>
              <a:ext cx="3001" cy="1867"/>
              <a:chOff x="1208" y="1968"/>
              <a:chExt cx="3001" cy="1867"/>
            </a:xfrm>
          </p:grpSpPr>
          <p:sp>
            <p:nvSpPr>
              <p:cNvPr id="141336" name="Rectangle 37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1337" name="Text Box 38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1338" name="Group 39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1354" name="Rectangle 40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55" name="Oval 41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56" name="Freeform 42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339" name="Group 43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1340" name="Rectangle 44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341" name="Line 45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2" name="Line 46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3" name="Line 47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4" name="Line 48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5" name="Line 49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6" name="Line 50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7" name="Line 51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8" name="Line 52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1349" name="Line 53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1350" name="Group 54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1351" name="Oval 55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1352" name="Oval 56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1353" name="Oval 57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grpSp>
          <p:nvGrpSpPr>
            <p:cNvPr id="141327" name="Group 58"/>
            <p:cNvGrpSpPr>
              <a:grpSpLocks/>
            </p:cNvGrpSpPr>
            <p:nvPr/>
          </p:nvGrpSpPr>
          <p:grpSpPr bwMode="auto">
            <a:xfrm>
              <a:off x="1486" y="2098"/>
              <a:ext cx="2282" cy="288"/>
              <a:chOff x="1486" y="2098"/>
              <a:chExt cx="2282" cy="288"/>
            </a:xfrm>
          </p:grpSpPr>
          <p:sp>
            <p:nvSpPr>
              <p:cNvPr id="141334" name="Text Box 59"/>
              <p:cNvSpPr txBox="1">
                <a:spLocks noChangeArrowheads="1"/>
              </p:cNvSpPr>
              <p:nvPr/>
            </p:nvSpPr>
            <p:spPr bwMode="auto">
              <a:xfrm>
                <a:off x="1486" y="2098"/>
                <a:ext cx="19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latin typeface="Times New Roman" pitchFamily="18" charset="0"/>
                    <a:ea typeface="MS PGothic" pitchFamily="34" charset="-128"/>
                  </a:rPr>
                  <a:t>The address is copied at</a:t>
                </a:r>
                <a:endParaRPr lang="en-US" altLang="en-US" sz="2400">
                  <a:solidFill>
                    <a:schemeClr val="tx2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1335" name="Oval 60"/>
              <p:cNvSpPr>
                <a:spLocks noChangeArrowheads="1"/>
              </p:cNvSpPr>
              <p:nvPr/>
            </p:nvSpPr>
            <p:spPr bwMode="auto">
              <a:xfrm>
                <a:off x="3493" y="2132"/>
                <a:ext cx="275" cy="21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ja-JP" b="1">
                    <a:solidFill>
                      <a:srgbClr val="C1051B"/>
                    </a:solidFill>
                    <a:ea typeface="MS PGothic" pitchFamily="34" charset="-128"/>
                  </a:rPr>
                  <a:t>B</a:t>
                </a:r>
                <a:endParaRPr lang="en-US" altLang="ja-JP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41328" name="Group 61"/>
            <p:cNvGrpSpPr>
              <a:grpSpLocks/>
            </p:cNvGrpSpPr>
            <p:nvPr/>
          </p:nvGrpSpPr>
          <p:grpSpPr bwMode="auto">
            <a:xfrm>
              <a:off x="2241" y="2559"/>
              <a:ext cx="1482" cy="629"/>
              <a:chOff x="2241" y="2559"/>
              <a:chExt cx="1482" cy="629"/>
            </a:xfrm>
          </p:grpSpPr>
          <p:sp>
            <p:nvSpPr>
              <p:cNvPr id="141330" name="Rectangle 62"/>
              <p:cNvSpPr>
                <a:spLocks noChangeArrowheads="1"/>
              </p:cNvSpPr>
              <p:nvPr/>
            </p:nvSpPr>
            <p:spPr bwMode="auto">
              <a:xfrm>
                <a:off x="3141" y="2778"/>
                <a:ext cx="429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31" name="Text Box 63"/>
              <p:cNvSpPr txBox="1">
                <a:spLocks noChangeArrowheads="1"/>
              </p:cNvSpPr>
              <p:nvPr/>
            </p:nvSpPr>
            <p:spPr bwMode="auto">
              <a:xfrm>
                <a:off x="3062" y="2559"/>
                <a:ext cx="6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number</a:t>
                </a:r>
              </a:p>
            </p:txBody>
          </p:sp>
          <p:sp>
            <p:nvSpPr>
              <p:cNvPr id="141332" name="Oval 64"/>
              <p:cNvSpPr>
                <a:spLocks noChangeArrowheads="1"/>
              </p:cNvSpPr>
              <p:nvPr/>
            </p:nvSpPr>
            <p:spPr bwMode="auto">
              <a:xfrm>
                <a:off x="3309" y="2823"/>
                <a:ext cx="83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1333" name="Freeform 65"/>
              <p:cNvSpPr>
                <a:spLocks/>
              </p:cNvSpPr>
              <p:nvPr/>
            </p:nvSpPr>
            <p:spPr bwMode="auto">
              <a:xfrm flipH="1">
                <a:off x="2241" y="2868"/>
                <a:ext cx="1088" cy="320"/>
              </a:xfrm>
              <a:custGeom>
                <a:avLst/>
                <a:gdLst>
                  <a:gd name="T0" fmla="*/ 0 w 506"/>
                  <a:gd name="T1" fmla="*/ 0 h 320"/>
                  <a:gd name="T2" fmla="*/ 1275 w 506"/>
                  <a:gd name="T3" fmla="*/ 0 h 320"/>
                  <a:gd name="T4" fmla="*/ 1600 w 506"/>
                  <a:gd name="T5" fmla="*/ 32 h 320"/>
                  <a:gd name="T6" fmla="*/ 1896 w 506"/>
                  <a:gd name="T7" fmla="*/ 115 h 320"/>
                  <a:gd name="T8" fmla="*/ 2339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41329" name="Freeform 66"/>
            <p:cNvSpPr>
              <a:spLocks/>
            </p:cNvSpPr>
            <p:nvPr/>
          </p:nvSpPr>
          <p:spPr bwMode="auto">
            <a:xfrm>
              <a:off x="1613" y="2722"/>
              <a:ext cx="1651" cy="120"/>
            </a:xfrm>
            <a:custGeom>
              <a:avLst/>
              <a:gdLst>
                <a:gd name="T0" fmla="*/ 0 w 1651"/>
                <a:gd name="T1" fmla="*/ 113 h 120"/>
                <a:gd name="T2" fmla="*/ 307 w 1651"/>
                <a:gd name="T3" fmla="*/ 62 h 120"/>
                <a:gd name="T4" fmla="*/ 621 w 1651"/>
                <a:gd name="T5" fmla="*/ 24 h 120"/>
                <a:gd name="T6" fmla="*/ 915 w 1651"/>
                <a:gd name="T7" fmla="*/ 4 h 120"/>
                <a:gd name="T8" fmla="*/ 1273 w 1651"/>
                <a:gd name="T9" fmla="*/ 49 h 120"/>
                <a:gd name="T10" fmla="*/ 1651 w 1651"/>
                <a:gd name="T11" fmla="*/ 12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1"/>
                <a:gd name="T19" fmla="*/ 0 h 120"/>
                <a:gd name="T20" fmla="*/ 1651 w 1651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1" h="120">
                  <a:moveTo>
                    <a:pt x="0" y="113"/>
                  </a:moveTo>
                  <a:cubicBezTo>
                    <a:pt x="102" y="95"/>
                    <a:pt x="204" y="77"/>
                    <a:pt x="307" y="62"/>
                  </a:cubicBezTo>
                  <a:cubicBezTo>
                    <a:pt x="410" y="47"/>
                    <a:pt x="520" y="34"/>
                    <a:pt x="621" y="24"/>
                  </a:cubicBezTo>
                  <a:cubicBezTo>
                    <a:pt x="722" y="14"/>
                    <a:pt x="806" y="0"/>
                    <a:pt x="915" y="4"/>
                  </a:cubicBezTo>
                  <a:cubicBezTo>
                    <a:pt x="1024" y="8"/>
                    <a:pt x="1150" y="30"/>
                    <a:pt x="1273" y="49"/>
                  </a:cubicBezTo>
                  <a:cubicBezTo>
                    <a:pt x="1396" y="68"/>
                    <a:pt x="1523" y="94"/>
                    <a:pt x="1651" y="12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prstDash val="sysDot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3555" name="AutoShape 67"/>
          <p:cNvSpPr>
            <a:spLocks noChangeArrowheads="1"/>
          </p:cNvSpPr>
          <p:nvPr/>
        </p:nvSpPr>
        <p:spPr bwMode="auto">
          <a:xfrm>
            <a:off x="6972300" y="4279900"/>
            <a:ext cx="1954213" cy="8874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B.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value of the argument, which is an address, is copied to the parameter.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60334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5" grpId="0" animBg="1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1908175" y="3133725"/>
            <a:ext cx="4764088" cy="2963863"/>
            <a:chOff x="1208" y="1974"/>
            <a:chExt cx="3001" cy="1867"/>
          </a:xfrm>
        </p:grpSpPr>
        <p:grpSp>
          <p:nvGrpSpPr>
            <p:cNvPr id="142355" name="Group 3"/>
            <p:cNvGrpSpPr>
              <a:grpSpLocks/>
            </p:cNvGrpSpPr>
            <p:nvPr/>
          </p:nvGrpSpPr>
          <p:grpSpPr bwMode="auto">
            <a:xfrm>
              <a:off x="1208" y="1974"/>
              <a:ext cx="3001" cy="1867"/>
              <a:chOff x="1208" y="1968"/>
              <a:chExt cx="3001" cy="1867"/>
            </a:xfrm>
          </p:grpSpPr>
          <p:sp>
            <p:nvSpPr>
              <p:cNvPr id="142361" name="Rectangle 4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2362" name="Text Box 5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2363" name="Group 6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2379" name="Rectangle 7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80" name="Oval 8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81" name="Freeform 9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364" name="Group 10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2365" name="Rectangle 11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2366" name="Line 12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7" name="Line 13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8" name="Line 14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69" name="Line 15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0" name="Line 16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1" name="Line 17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2" name="Line 18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3" name="Line 19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2374" name="Line 20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2375" name="Group 21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2376" name="Oval 22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2377" name="Oval 23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2378" name="Oval 24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grpSp>
          <p:nvGrpSpPr>
            <p:cNvPr id="142356" name="Group 25"/>
            <p:cNvGrpSpPr>
              <a:grpSpLocks/>
            </p:cNvGrpSpPr>
            <p:nvPr/>
          </p:nvGrpSpPr>
          <p:grpSpPr bwMode="auto">
            <a:xfrm>
              <a:off x="2241" y="2559"/>
              <a:ext cx="1482" cy="629"/>
              <a:chOff x="2241" y="2559"/>
              <a:chExt cx="1482" cy="629"/>
            </a:xfrm>
          </p:grpSpPr>
          <p:sp>
            <p:nvSpPr>
              <p:cNvPr id="142357" name="Rectangle 26"/>
              <p:cNvSpPr>
                <a:spLocks noChangeArrowheads="1"/>
              </p:cNvSpPr>
              <p:nvPr/>
            </p:nvSpPr>
            <p:spPr bwMode="auto">
              <a:xfrm>
                <a:off x="3141" y="2778"/>
                <a:ext cx="429" cy="1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358" name="Text Box 27"/>
              <p:cNvSpPr txBox="1">
                <a:spLocks noChangeArrowheads="1"/>
              </p:cNvSpPr>
              <p:nvPr/>
            </p:nvSpPr>
            <p:spPr bwMode="auto">
              <a:xfrm>
                <a:off x="3062" y="2559"/>
                <a:ext cx="6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number</a:t>
                </a:r>
              </a:p>
            </p:txBody>
          </p:sp>
          <p:sp>
            <p:nvSpPr>
              <p:cNvPr id="142359" name="Oval 28"/>
              <p:cNvSpPr>
                <a:spLocks noChangeArrowheads="1"/>
              </p:cNvSpPr>
              <p:nvPr/>
            </p:nvSpPr>
            <p:spPr bwMode="auto">
              <a:xfrm>
                <a:off x="3309" y="2823"/>
                <a:ext cx="83" cy="8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2360" name="Freeform 29"/>
              <p:cNvSpPr>
                <a:spLocks/>
              </p:cNvSpPr>
              <p:nvPr/>
            </p:nvSpPr>
            <p:spPr bwMode="auto">
              <a:xfrm flipH="1">
                <a:off x="2241" y="2868"/>
                <a:ext cx="1088" cy="320"/>
              </a:xfrm>
              <a:custGeom>
                <a:avLst/>
                <a:gdLst>
                  <a:gd name="T0" fmla="*/ 0 w 506"/>
                  <a:gd name="T1" fmla="*/ 0 h 320"/>
                  <a:gd name="T2" fmla="*/ 1275 w 506"/>
                  <a:gd name="T3" fmla="*/ 0 h 320"/>
                  <a:gd name="T4" fmla="*/ 1600 w 506"/>
                  <a:gd name="T5" fmla="*/ 32 h 320"/>
                  <a:gd name="T6" fmla="*/ 1896 w 506"/>
                  <a:gd name="T7" fmla="*/ 115 h 320"/>
                  <a:gd name="T8" fmla="*/ 2339 w 506"/>
                  <a:gd name="T9" fmla="*/ 32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6"/>
                  <a:gd name="T16" fmla="*/ 0 h 320"/>
                  <a:gd name="T17" fmla="*/ 506 w 50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6" h="320">
                    <a:moveTo>
                      <a:pt x="0" y="0"/>
                    </a:moveTo>
                    <a:lnTo>
                      <a:pt x="276" y="0"/>
                    </a:lnTo>
                    <a:lnTo>
                      <a:pt x="346" y="32"/>
                    </a:lnTo>
                    <a:lnTo>
                      <a:pt x="410" y="115"/>
                    </a:lnTo>
                    <a:lnTo>
                      <a:pt x="506" y="32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42339" name="Group 30"/>
          <p:cNvGrpSpPr>
            <a:grpSpLocks/>
          </p:cNvGrpSpPr>
          <p:nvPr/>
        </p:nvGrpSpPr>
        <p:grpSpPr bwMode="auto">
          <a:xfrm>
            <a:off x="2133600" y="3238500"/>
            <a:ext cx="4224338" cy="457200"/>
            <a:chOff x="1344" y="2040"/>
            <a:chExt cx="2661" cy="288"/>
          </a:xfrm>
        </p:grpSpPr>
        <p:sp>
          <p:nvSpPr>
            <p:cNvPr id="142353" name="Text Box 31"/>
            <p:cNvSpPr txBox="1">
              <a:spLocks noChangeArrowheads="1"/>
            </p:cNvSpPr>
            <p:nvPr/>
          </p:nvSpPr>
          <p:spPr bwMode="auto">
            <a:xfrm>
              <a:off x="1344" y="2040"/>
              <a:ext cx="26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While at           inside the method</a:t>
              </a:r>
              <a:endParaRPr lang="en-US" altLang="en-US" sz="2400">
                <a:solidFill>
                  <a:schemeClr val="tx2"/>
                </a:solidFill>
                <a:ea typeface="MS PGothic" pitchFamily="34" charset="-128"/>
              </a:endParaRPr>
            </a:p>
          </p:txBody>
        </p:sp>
        <p:sp>
          <p:nvSpPr>
            <p:cNvPr id="142354" name="Oval 32"/>
            <p:cNvSpPr>
              <a:spLocks noChangeArrowheads="1"/>
            </p:cNvSpPr>
            <p:nvPr/>
          </p:nvSpPr>
          <p:spPr bwMode="auto">
            <a:xfrm>
              <a:off x="2168" y="2074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C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42340" name="Rectangle 33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2341" name="Rectangle 34"/>
          <p:cNvSpPr>
            <a:spLocks noGrp="1" noChangeArrowheads="1"/>
          </p:cNvSpPr>
          <p:nvPr>
            <p:ph type="title"/>
          </p:nvPr>
        </p:nvSpPr>
        <p:spPr>
          <a:xfrm>
            <a:off x="914400" y="25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 - 3</a:t>
            </a:r>
          </a:p>
        </p:txBody>
      </p:sp>
      <p:sp>
        <p:nvSpPr>
          <p:cNvPr id="142342" name="Rectangle 35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2343" name="Text Box 36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4" name="Text Box 37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5" name="Text Box 38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2346" name="Text Box 39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2347" name="Line 40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48" name="Line 41"/>
          <p:cNvSpPr>
            <a:spLocks noChangeShapeType="1"/>
          </p:cNvSpPr>
          <p:nvPr/>
        </p:nvSpPr>
        <p:spPr bwMode="auto">
          <a:xfrm flipV="1">
            <a:off x="3629025" y="1301750"/>
            <a:ext cx="854075" cy="6191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4378325" y="1509713"/>
            <a:ext cx="4211638" cy="1069975"/>
            <a:chOff x="2758" y="951"/>
            <a:chExt cx="2653" cy="674"/>
          </a:xfrm>
        </p:grpSpPr>
        <p:sp>
          <p:nvSpPr>
            <p:cNvPr id="142351" name="Oval 43"/>
            <p:cNvSpPr>
              <a:spLocks noChangeArrowheads="1"/>
            </p:cNvSpPr>
            <p:nvPr/>
          </p:nvSpPr>
          <p:spPr bwMode="auto">
            <a:xfrm>
              <a:off x="5136" y="1263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C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2352" name="Line 44"/>
            <p:cNvSpPr>
              <a:spLocks noChangeShapeType="1"/>
            </p:cNvSpPr>
            <p:nvPr/>
          </p:nvSpPr>
          <p:spPr bwMode="auto">
            <a:xfrm>
              <a:off x="2758" y="951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81" name="AutoShape 45"/>
          <p:cNvSpPr>
            <a:spLocks noChangeArrowheads="1"/>
          </p:cNvSpPr>
          <p:nvPr/>
        </p:nvSpPr>
        <p:spPr bwMode="auto">
          <a:xfrm>
            <a:off x="7200900" y="4268788"/>
            <a:ext cx="1597025" cy="8874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C.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array is  accessed via </a:t>
            </a:r>
            <a:r>
              <a:rPr lang="en-US" altLang="ja-JP" sz="1400">
                <a:solidFill>
                  <a:schemeClr val="hlink"/>
                </a:solidFill>
                <a:latin typeface="Arial" charset="0"/>
                <a:ea typeface="ＭＳ Ｐゴシック" pitchFamily="34" charset="-128"/>
              </a:rPr>
              <a:t>number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inside the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76648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1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08"/>
          <p:cNvGrpSpPr>
            <a:grpSpLocks/>
          </p:cNvGrpSpPr>
          <p:nvPr/>
        </p:nvGrpSpPr>
        <p:grpSpPr bwMode="auto">
          <a:xfrm>
            <a:off x="1905000" y="3149600"/>
            <a:ext cx="4764088" cy="2963863"/>
            <a:chOff x="1200" y="1984"/>
            <a:chExt cx="3001" cy="1867"/>
          </a:xfrm>
        </p:grpSpPr>
        <p:sp>
          <p:nvSpPr>
            <p:cNvPr id="143408" name="Line 39"/>
            <p:cNvSpPr>
              <a:spLocks noChangeShapeType="1"/>
            </p:cNvSpPr>
            <p:nvPr/>
          </p:nvSpPr>
          <p:spPr bwMode="auto">
            <a:xfrm>
              <a:off x="1530" y="2085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3409" name="Group 116"/>
            <p:cNvGrpSpPr>
              <a:grpSpLocks/>
            </p:cNvGrpSpPr>
            <p:nvPr/>
          </p:nvGrpSpPr>
          <p:grpSpPr bwMode="auto">
            <a:xfrm>
              <a:off x="1200" y="1984"/>
              <a:ext cx="3001" cy="1867"/>
              <a:chOff x="1208" y="1968"/>
              <a:chExt cx="3001" cy="1867"/>
            </a:xfrm>
          </p:grpSpPr>
          <p:sp>
            <p:nvSpPr>
              <p:cNvPr id="143412" name="Rectangle 117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3413" name="Text Box 118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3414" name="Group 119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343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31" name="Oval 121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32" name="Freeform 122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415" name="Group 123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34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17" name="Line 125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18" name="Line 126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19" name="Line 127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0" name="Line 128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1" name="Line 129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2" name="Line 130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3" name="Line 131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4" name="Line 132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425" name="Line 133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3426" name="Group 134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3427" name="Oval 135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428" name="Oval 136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429" name="Oval 137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143410" name="Text Box 144"/>
            <p:cNvSpPr txBox="1">
              <a:spLocks noChangeArrowheads="1"/>
            </p:cNvSpPr>
            <p:nvPr/>
          </p:nvSpPr>
          <p:spPr bwMode="auto">
            <a:xfrm>
              <a:off x="1481" y="2085"/>
              <a:ext cx="2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At          after </a:t>
              </a:r>
              <a:r>
                <a:rPr lang="en-US" altLang="en-US" sz="2400">
                  <a:solidFill>
                    <a:schemeClr val="tx2"/>
                  </a:solidFill>
                  <a:ea typeface="MS PGothic" pitchFamily="34" charset="-128"/>
                </a:rPr>
                <a:t>searchMinimum</a:t>
              </a:r>
            </a:p>
          </p:txBody>
        </p:sp>
        <p:sp>
          <p:nvSpPr>
            <p:cNvPr id="143411" name="Oval 145"/>
            <p:cNvSpPr>
              <a:spLocks noChangeArrowheads="1"/>
            </p:cNvSpPr>
            <p:nvPr/>
          </p:nvSpPr>
          <p:spPr bwMode="auto">
            <a:xfrm>
              <a:off x="1850" y="2119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43363" name="Group 138"/>
          <p:cNvGrpSpPr>
            <a:grpSpLocks/>
          </p:cNvGrpSpPr>
          <p:nvPr/>
        </p:nvGrpSpPr>
        <p:grpSpPr bwMode="auto">
          <a:xfrm>
            <a:off x="3544888" y="4078288"/>
            <a:ext cx="2352675" cy="998537"/>
            <a:chOff x="2241" y="2559"/>
            <a:chExt cx="1482" cy="629"/>
          </a:xfrm>
        </p:grpSpPr>
        <p:sp>
          <p:nvSpPr>
            <p:cNvPr id="143404" name="Rectangle 139"/>
            <p:cNvSpPr>
              <a:spLocks noChangeArrowheads="1"/>
            </p:cNvSpPr>
            <p:nvPr/>
          </p:nvSpPr>
          <p:spPr bwMode="auto">
            <a:xfrm>
              <a:off x="3141" y="2778"/>
              <a:ext cx="429" cy="1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05" name="Text Box 140"/>
            <p:cNvSpPr txBox="1">
              <a:spLocks noChangeArrowheads="1"/>
            </p:cNvSpPr>
            <p:nvPr/>
          </p:nvSpPr>
          <p:spPr bwMode="auto">
            <a:xfrm>
              <a:off x="3062" y="2559"/>
              <a:ext cx="6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ea typeface="MS PGothic" pitchFamily="34" charset="-128"/>
                </a:rPr>
                <a:t>number</a:t>
              </a:r>
            </a:p>
          </p:txBody>
        </p:sp>
        <p:sp>
          <p:nvSpPr>
            <p:cNvPr id="143406" name="Oval 141"/>
            <p:cNvSpPr>
              <a:spLocks noChangeArrowheads="1"/>
            </p:cNvSpPr>
            <p:nvPr/>
          </p:nvSpPr>
          <p:spPr bwMode="auto">
            <a:xfrm>
              <a:off x="3309" y="2823"/>
              <a:ext cx="83" cy="8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07" name="Freeform 142"/>
            <p:cNvSpPr>
              <a:spLocks/>
            </p:cNvSpPr>
            <p:nvPr/>
          </p:nvSpPr>
          <p:spPr bwMode="auto">
            <a:xfrm flipH="1">
              <a:off x="2241" y="2868"/>
              <a:ext cx="1088" cy="320"/>
            </a:xfrm>
            <a:custGeom>
              <a:avLst/>
              <a:gdLst>
                <a:gd name="T0" fmla="*/ 0 w 506"/>
                <a:gd name="T1" fmla="*/ 0 h 320"/>
                <a:gd name="T2" fmla="*/ 1275 w 506"/>
                <a:gd name="T3" fmla="*/ 0 h 320"/>
                <a:gd name="T4" fmla="*/ 1600 w 506"/>
                <a:gd name="T5" fmla="*/ 32 h 320"/>
                <a:gd name="T6" fmla="*/ 1896 w 506"/>
                <a:gd name="T7" fmla="*/ 115 h 320"/>
                <a:gd name="T8" fmla="*/ 2339 w 506"/>
                <a:gd name="T9" fmla="*/ 320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320"/>
                <a:gd name="T17" fmla="*/ 506 w 506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320">
                  <a:moveTo>
                    <a:pt x="0" y="0"/>
                  </a:moveTo>
                  <a:lnTo>
                    <a:pt x="276" y="0"/>
                  </a:lnTo>
                  <a:lnTo>
                    <a:pt x="346" y="32"/>
                  </a:lnTo>
                  <a:lnTo>
                    <a:pt x="410" y="115"/>
                  </a:lnTo>
                  <a:lnTo>
                    <a:pt x="506" y="320"/>
                  </a:lnTo>
                </a:path>
              </a:pathLst>
            </a:custGeom>
            <a:noFill/>
            <a:ln w="1905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3364" name="Rectangle 30"/>
          <p:cNvSpPr>
            <a:spLocks noChangeArrowheads="1"/>
          </p:cNvSpPr>
          <p:nvPr/>
        </p:nvSpPr>
        <p:spPr bwMode="auto">
          <a:xfrm>
            <a:off x="4418013" y="1079500"/>
            <a:ext cx="4540250" cy="1846263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3365" name="Rectangle 31"/>
          <p:cNvSpPr>
            <a:spLocks noGrp="1" noChangeArrowheads="1"/>
          </p:cNvSpPr>
          <p:nvPr>
            <p:ph type="title"/>
          </p:nvPr>
        </p:nvSpPr>
        <p:spPr>
          <a:xfrm>
            <a:off x="1228726" y="-35084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Arrays to Methods - 4</a:t>
            </a:r>
          </a:p>
        </p:txBody>
      </p:sp>
      <p:sp>
        <p:nvSpPr>
          <p:cNvPr id="143366" name="Rectangle 32"/>
          <p:cNvSpPr>
            <a:spLocks noChangeArrowheads="1"/>
          </p:cNvSpPr>
          <p:nvPr/>
        </p:nvSpPr>
        <p:spPr bwMode="auto">
          <a:xfrm>
            <a:off x="190500" y="1062038"/>
            <a:ext cx="3803650" cy="1846262"/>
          </a:xfrm>
          <a:prstGeom prst="rect">
            <a:avLst/>
          </a:prstGeom>
          <a:solidFill>
            <a:srgbClr val="EFFBFF"/>
          </a:solidFill>
          <a:ln w="9525">
            <a:solidFill>
              <a:srgbClr val="EAF0FE"/>
            </a:solidFill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en-US">
              <a:solidFill>
                <a:srgbClr val="DDDDDD"/>
              </a:solidFill>
              <a:ea typeface="MS PGothic" pitchFamily="34" charset="-128"/>
            </a:endParaRPr>
          </a:p>
        </p:txBody>
      </p:sp>
      <p:sp>
        <p:nvSpPr>
          <p:cNvPr id="143367" name="Text Box 33"/>
          <p:cNvSpPr txBox="1">
            <a:spLocks noChangeArrowheads="1"/>
          </p:cNvSpPr>
          <p:nvPr/>
        </p:nvSpPr>
        <p:spPr bwMode="auto">
          <a:xfrm>
            <a:off x="225425" y="1108075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Code</a:t>
            </a:r>
            <a:endParaRPr lang="en-US" altLang="ja-JP" sz="2400">
              <a:solidFill>
                <a:srgbClr val="15151D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68" name="Text Box 34"/>
          <p:cNvSpPr txBox="1">
            <a:spLocks noChangeArrowheads="1"/>
          </p:cNvSpPr>
          <p:nvPr/>
        </p:nvSpPr>
        <p:spPr bwMode="auto">
          <a:xfrm>
            <a:off x="330200" y="5183188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15151D"/>
                </a:solidFill>
                <a:latin typeface="Tahoma" pitchFamily="34" charset="0"/>
                <a:ea typeface="MS PGothic" pitchFamily="34" charset="-128"/>
              </a:rPr>
              <a:t>State of Memory</a:t>
            </a:r>
            <a:endParaRPr lang="en-US" altLang="ja-JP" sz="24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69" name="Text Box 35"/>
          <p:cNvSpPr txBox="1">
            <a:spLocks noChangeArrowheads="1"/>
          </p:cNvSpPr>
          <p:nvPr/>
        </p:nvSpPr>
        <p:spPr bwMode="auto">
          <a:xfrm>
            <a:off x="357188" y="1670050"/>
            <a:ext cx="3338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minOne 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= searchMinimum(arrayOne);</a:t>
            </a:r>
            <a:r>
              <a:rPr lang="en-US" altLang="ja-JP" sz="16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n-US" altLang="ja-JP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3370" name="Text Box 36"/>
          <p:cNvSpPr txBox="1">
            <a:spLocks noChangeArrowheads="1"/>
          </p:cNvSpPr>
          <p:nvPr/>
        </p:nvSpPr>
        <p:spPr bwMode="auto">
          <a:xfrm>
            <a:off x="4406900" y="1168400"/>
            <a:ext cx="44561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public int searchMinimum(float[] number))</a:t>
            </a: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{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endParaRPr lang="en-US" altLang="ja-JP" sz="140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Courier New" pitchFamily="49" charset="0"/>
                <a:ea typeface="MS PGothic" pitchFamily="34" charset="-128"/>
              </a:rPr>
              <a:t>}</a:t>
            </a:r>
          </a:p>
        </p:txBody>
      </p:sp>
      <p:sp>
        <p:nvSpPr>
          <p:cNvPr id="143371" name="Line 37"/>
          <p:cNvSpPr>
            <a:spLocks noChangeShapeType="1"/>
          </p:cNvSpPr>
          <p:nvPr/>
        </p:nvSpPr>
        <p:spPr bwMode="auto">
          <a:xfrm>
            <a:off x="3552825" y="1095375"/>
            <a:ext cx="0" cy="833438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372" name="Line 38"/>
          <p:cNvSpPr>
            <a:spLocks noChangeShapeType="1"/>
          </p:cNvSpPr>
          <p:nvPr/>
        </p:nvSpPr>
        <p:spPr bwMode="auto">
          <a:xfrm flipV="1">
            <a:off x="3629025" y="1301750"/>
            <a:ext cx="854075" cy="6191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2949575" y="2095500"/>
            <a:ext cx="1441450" cy="641350"/>
            <a:chOff x="1858" y="1320"/>
            <a:chExt cx="908" cy="404"/>
          </a:xfrm>
        </p:grpSpPr>
        <p:sp>
          <p:nvSpPr>
            <p:cNvPr id="143401" name="Oval 41"/>
            <p:cNvSpPr>
              <a:spLocks noChangeArrowheads="1"/>
            </p:cNvSpPr>
            <p:nvPr/>
          </p:nvSpPr>
          <p:spPr bwMode="auto">
            <a:xfrm>
              <a:off x="1858" y="1434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3402" name="Line 42"/>
            <p:cNvSpPr>
              <a:spLocks noChangeShapeType="1"/>
            </p:cNvSpPr>
            <p:nvPr/>
          </p:nvSpPr>
          <p:spPr bwMode="auto">
            <a:xfrm flipH="1" flipV="1">
              <a:off x="2267" y="1320"/>
              <a:ext cx="499" cy="3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03" name="Line 43"/>
            <p:cNvSpPr>
              <a:spLocks noChangeShapeType="1"/>
            </p:cNvSpPr>
            <p:nvPr/>
          </p:nvSpPr>
          <p:spPr bwMode="auto">
            <a:xfrm>
              <a:off x="2223" y="1347"/>
              <a:ext cx="0" cy="37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654" name="AutoShape 70"/>
          <p:cNvSpPr>
            <a:spLocks noChangeArrowheads="1"/>
          </p:cNvSpPr>
          <p:nvPr/>
        </p:nvSpPr>
        <p:spPr bwMode="auto">
          <a:xfrm>
            <a:off x="6845300" y="4278313"/>
            <a:ext cx="2197100" cy="8874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tabLst>
                <a:tab pos="228600" algn="l"/>
              </a:tabLst>
              <a:defRPr/>
            </a:pPr>
            <a:r>
              <a:rPr lang="en-US" altLang="ja-JP" sz="1600" b="1">
                <a:solidFill>
                  <a:srgbClr val="C105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D. 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The parameter is erased. The argument still points to the same object.</a:t>
            </a:r>
          </a:p>
        </p:txBody>
      </p:sp>
      <p:grpSp>
        <p:nvGrpSpPr>
          <p:cNvPr id="9" name="Group 209"/>
          <p:cNvGrpSpPr>
            <a:grpSpLocks/>
          </p:cNvGrpSpPr>
          <p:nvPr/>
        </p:nvGrpSpPr>
        <p:grpSpPr bwMode="auto">
          <a:xfrm>
            <a:off x="1914525" y="3143250"/>
            <a:ext cx="4764088" cy="2963863"/>
            <a:chOff x="1200" y="1984"/>
            <a:chExt cx="3001" cy="1867"/>
          </a:xfrm>
        </p:grpSpPr>
        <p:sp>
          <p:nvSpPr>
            <p:cNvPr id="143376" name="Line 210"/>
            <p:cNvSpPr>
              <a:spLocks noChangeShapeType="1"/>
            </p:cNvSpPr>
            <p:nvPr/>
          </p:nvSpPr>
          <p:spPr bwMode="auto">
            <a:xfrm>
              <a:off x="1530" y="2085"/>
              <a:ext cx="1" cy="67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3377" name="Group 211"/>
            <p:cNvGrpSpPr>
              <a:grpSpLocks/>
            </p:cNvGrpSpPr>
            <p:nvPr/>
          </p:nvGrpSpPr>
          <p:grpSpPr bwMode="auto">
            <a:xfrm>
              <a:off x="1200" y="1984"/>
              <a:ext cx="3001" cy="1867"/>
              <a:chOff x="1208" y="1968"/>
              <a:chExt cx="3001" cy="1867"/>
            </a:xfrm>
          </p:grpSpPr>
          <p:sp>
            <p:nvSpPr>
              <p:cNvPr id="143380" name="Rectangle 212"/>
              <p:cNvSpPr>
                <a:spLocks noChangeArrowheads="1"/>
              </p:cNvSpPr>
              <p:nvPr/>
            </p:nvSpPr>
            <p:spPr bwMode="auto">
              <a:xfrm>
                <a:off x="1208" y="1968"/>
                <a:ext cx="3001" cy="1867"/>
              </a:xfrm>
              <a:prstGeom prst="rect">
                <a:avLst/>
              </a:prstGeom>
              <a:solidFill>
                <a:srgbClr val="FDFEE2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>
                <a:outerShdw dist="117088" dir="2963922" algn="ctr" rotWithShape="0">
                  <a:schemeClr val="tx1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ja-JP" altLang="en-US">
                  <a:solidFill>
                    <a:srgbClr val="DDDDDD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43381" name="Text Box 213"/>
              <p:cNvSpPr txBox="1">
                <a:spLocks noChangeArrowheads="1"/>
              </p:cNvSpPr>
              <p:nvPr/>
            </p:nvSpPr>
            <p:spPr bwMode="auto">
              <a:xfrm>
                <a:off x="1279" y="2516"/>
                <a:ext cx="8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ea typeface="MS PGothic" pitchFamily="34" charset="-128"/>
                  </a:rPr>
                  <a:t>arrayOne</a:t>
                </a:r>
              </a:p>
            </p:txBody>
          </p:sp>
          <p:grpSp>
            <p:nvGrpSpPr>
              <p:cNvPr id="143382" name="Group 214"/>
              <p:cNvGrpSpPr>
                <a:grpSpLocks/>
              </p:cNvGrpSpPr>
              <p:nvPr/>
            </p:nvGrpSpPr>
            <p:grpSpPr bwMode="auto">
              <a:xfrm>
                <a:off x="1390" y="2771"/>
                <a:ext cx="769" cy="404"/>
                <a:chOff x="1742" y="2528"/>
                <a:chExt cx="769" cy="404"/>
              </a:xfrm>
            </p:grpSpPr>
            <p:sp>
              <p:nvSpPr>
                <p:cNvPr id="143398" name="Rectangle 215"/>
                <p:cNvSpPr>
                  <a:spLocks noChangeArrowheads="1"/>
                </p:cNvSpPr>
                <p:nvPr/>
              </p:nvSpPr>
              <p:spPr bwMode="auto">
                <a:xfrm>
                  <a:off x="1742" y="2528"/>
                  <a:ext cx="456" cy="18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99" name="Oval 216"/>
                <p:cNvSpPr>
                  <a:spLocks noChangeArrowheads="1"/>
                </p:cNvSpPr>
                <p:nvPr/>
              </p:nvSpPr>
              <p:spPr bwMode="auto">
                <a:xfrm>
                  <a:off x="1904" y="2573"/>
                  <a:ext cx="89" cy="8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00" name="Freeform 217"/>
                <p:cNvSpPr>
                  <a:spLocks/>
                </p:cNvSpPr>
                <p:nvPr/>
              </p:nvSpPr>
              <p:spPr bwMode="auto">
                <a:xfrm>
                  <a:off x="1973" y="2612"/>
                  <a:ext cx="538" cy="320"/>
                </a:xfrm>
                <a:custGeom>
                  <a:avLst/>
                  <a:gdLst>
                    <a:gd name="T0" fmla="*/ 0 w 506"/>
                    <a:gd name="T1" fmla="*/ 0 h 320"/>
                    <a:gd name="T2" fmla="*/ 312 w 506"/>
                    <a:gd name="T3" fmla="*/ 0 h 320"/>
                    <a:gd name="T4" fmla="*/ 391 w 506"/>
                    <a:gd name="T5" fmla="*/ 32 h 320"/>
                    <a:gd name="T6" fmla="*/ 464 w 506"/>
                    <a:gd name="T7" fmla="*/ 115 h 320"/>
                    <a:gd name="T8" fmla="*/ 572 w 506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320"/>
                    <a:gd name="T17" fmla="*/ 506 w 506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320">
                      <a:moveTo>
                        <a:pt x="0" y="0"/>
                      </a:moveTo>
                      <a:lnTo>
                        <a:pt x="276" y="0"/>
                      </a:lnTo>
                      <a:lnTo>
                        <a:pt x="346" y="32"/>
                      </a:lnTo>
                      <a:lnTo>
                        <a:pt x="410" y="115"/>
                      </a:lnTo>
                      <a:lnTo>
                        <a:pt x="506" y="320"/>
                      </a:lnTo>
                    </a:path>
                  </a:pathLst>
                </a:cu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383" name="Group 218"/>
              <p:cNvGrpSpPr>
                <a:grpSpLocks/>
              </p:cNvGrpSpPr>
              <p:nvPr/>
            </p:nvGrpSpPr>
            <p:grpSpPr bwMode="auto">
              <a:xfrm>
                <a:off x="2112" y="3206"/>
                <a:ext cx="1928" cy="199"/>
                <a:chOff x="1459" y="2502"/>
                <a:chExt cx="3694" cy="307"/>
              </a:xfrm>
            </p:grpSpPr>
            <p:sp>
              <p:nvSpPr>
                <p:cNvPr id="143384" name="Rectangle 219"/>
                <p:cNvSpPr>
                  <a:spLocks noChangeArrowheads="1"/>
                </p:cNvSpPr>
                <p:nvPr/>
              </p:nvSpPr>
              <p:spPr bwMode="auto">
                <a:xfrm>
                  <a:off x="1459" y="2502"/>
                  <a:ext cx="3694" cy="307"/>
                </a:xfrm>
                <a:prstGeom prst="rect">
                  <a:avLst/>
                </a:prstGeom>
                <a:solidFill>
                  <a:srgbClr val="F7FD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385" name="Line 220"/>
                <p:cNvSpPr>
                  <a:spLocks noChangeShapeType="1"/>
                </p:cNvSpPr>
                <p:nvPr/>
              </p:nvSpPr>
              <p:spPr bwMode="auto">
                <a:xfrm>
                  <a:off x="175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6" name="Line 221"/>
                <p:cNvSpPr>
                  <a:spLocks noChangeShapeType="1"/>
                </p:cNvSpPr>
                <p:nvPr/>
              </p:nvSpPr>
              <p:spPr bwMode="auto">
                <a:xfrm>
                  <a:off x="206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7" name="Line 222"/>
                <p:cNvSpPr>
                  <a:spLocks noChangeShapeType="1"/>
                </p:cNvSpPr>
                <p:nvPr/>
              </p:nvSpPr>
              <p:spPr bwMode="auto">
                <a:xfrm>
                  <a:off x="2995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8" name="Line 223"/>
                <p:cNvSpPr>
                  <a:spLocks noChangeShapeType="1"/>
                </p:cNvSpPr>
                <p:nvPr/>
              </p:nvSpPr>
              <p:spPr bwMode="auto">
                <a:xfrm>
                  <a:off x="2377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89" name="Line 224"/>
                <p:cNvSpPr>
                  <a:spLocks noChangeShapeType="1"/>
                </p:cNvSpPr>
                <p:nvPr/>
              </p:nvSpPr>
              <p:spPr bwMode="auto">
                <a:xfrm>
                  <a:off x="2686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0" name="Line 225"/>
                <p:cNvSpPr>
                  <a:spLocks noChangeShapeType="1"/>
                </p:cNvSpPr>
                <p:nvPr/>
              </p:nvSpPr>
              <p:spPr bwMode="auto">
                <a:xfrm>
                  <a:off x="3921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1" name="Line 226"/>
                <p:cNvSpPr>
                  <a:spLocks noChangeShapeType="1"/>
                </p:cNvSpPr>
                <p:nvPr/>
              </p:nvSpPr>
              <p:spPr bwMode="auto">
                <a:xfrm>
                  <a:off x="4230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2" name="Line 227"/>
                <p:cNvSpPr>
                  <a:spLocks noChangeShapeType="1"/>
                </p:cNvSpPr>
                <p:nvPr/>
              </p:nvSpPr>
              <p:spPr bwMode="auto">
                <a:xfrm>
                  <a:off x="4848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143393" name="Line 228"/>
                <p:cNvSpPr>
                  <a:spLocks noChangeShapeType="1"/>
                </p:cNvSpPr>
                <p:nvPr/>
              </p:nvSpPr>
              <p:spPr bwMode="auto">
                <a:xfrm>
                  <a:off x="4539" y="2503"/>
                  <a:ext cx="0" cy="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143394" name="Group 229"/>
                <p:cNvGrpSpPr>
                  <a:grpSpLocks/>
                </p:cNvGrpSpPr>
                <p:nvPr/>
              </p:nvGrpSpPr>
              <p:grpSpPr bwMode="auto">
                <a:xfrm>
                  <a:off x="3293" y="2636"/>
                  <a:ext cx="257" cy="51"/>
                  <a:chOff x="3293" y="2636"/>
                  <a:chExt cx="257" cy="51"/>
                </a:xfrm>
              </p:grpSpPr>
              <p:sp>
                <p:nvSpPr>
                  <p:cNvPr id="143395" name="Oval 230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289" y="2643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396" name="Oval 231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396" y="2640"/>
                    <a:ext cx="48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43397" name="Oval 232"/>
                  <p:cNvSpPr>
                    <a:spLocks noChangeArrowheads="1"/>
                  </p:cNvSpPr>
                  <p:nvPr/>
                </p:nvSpPr>
                <p:spPr bwMode="auto">
                  <a:xfrm rot="-5412583">
                    <a:off x="3507" y="2642"/>
                    <a:ext cx="48" cy="39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143378" name="Text Box 233"/>
            <p:cNvSpPr txBox="1">
              <a:spLocks noChangeArrowheads="1"/>
            </p:cNvSpPr>
            <p:nvPr/>
          </p:nvSpPr>
          <p:spPr bwMode="auto">
            <a:xfrm>
              <a:off x="1481" y="2085"/>
              <a:ext cx="2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At          after </a:t>
              </a:r>
              <a:r>
                <a:rPr lang="en-US" altLang="en-US" sz="2400">
                  <a:solidFill>
                    <a:schemeClr val="tx2"/>
                  </a:solidFill>
                  <a:ea typeface="MS PGothic" pitchFamily="34" charset="-128"/>
                </a:rPr>
                <a:t>searchMinimum</a:t>
              </a:r>
            </a:p>
          </p:txBody>
        </p:sp>
        <p:sp>
          <p:nvSpPr>
            <p:cNvPr id="143379" name="Oval 234"/>
            <p:cNvSpPr>
              <a:spLocks noChangeArrowheads="1"/>
            </p:cNvSpPr>
            <p:nvPr/>
          </p:nvSpPr>
          <p:spPr bwMode="auto">
            <a:xfrm>
              <a:off x="1850" y="2119"/>
              <a:ext cx="275" cy="21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ja-JP" b="1">
                  <a:solidFill>
                    <a:srgbClr val="C1051B"/>
                  </a:solidFill>
                  <a:ea typeface="MS PGothic" pitchFamily="34" charset="-128"/>
                </a:rPr>
                <a:t>D</a:t>
              </a:r>
              <a:endParaRPr lang="en-US" altLang="ja-JP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4636805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4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BDA722-827B-437F-9D38-99866A7B53BA}" type="slidenum">
              <a:rPr lang="en-US" altLang="en-US" smtClean="0"/>
              <a:pPr eaLnBrk="1" hangingPunct="1"/>
              <a:t>147</a:t>
            </a:fld>
            <a:endParaRPr lang="en-US" alt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9009063" cy="860425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</a:rPr>
              <a:t>Returning Arrays from Methods (cont’d)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04800" y="1887538"/>
            <a:ext cx="7391400" cy="3749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/>
              <a:t>  public double[ ] </a:t>
            </a:r>
            <a:r>
              <a:rPr lang="en-US" altLang="en-US" sz="2000" dirty="0" err="1"/>
              <a:t>solveQuadratic</a:t>
            </a:r>
            <a:r>
              <a:rPr lang="en-US" altLang="en-US" sz="2000" dirty="0"/>
              <a:t>(double a, double b, double c)</a:t>
            </a:r>
          </a:p>
          <a:p>
            <a:r>
              <a:rPr lang="en-US" altLang="en-US" sz="2000" dirty="0"/>
              <a:t>  {</a:t>
            </a:r>
          </a:p>
          <a:p>
            <a:r>
              <a:rPr lang="en-US" altLang="en-US" sz="2000" dirty="0"/>
              <a:t>    double d = b * b 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dirty="0"/>
              <a:t> 4 * a * c;</a:t>
            </a:r>
          </a:p>
          <a:p>
            <a:r>
              <a:rPr lang="en-US" altLang="en-US" sz="2000" dirty="0"/>
              <a:t>    if (d &lt; 0) return null;</a:t>
            </a:r>
          </a:p>
          <a:p>
            <a:endParaRPr lang="en-US" altLang="en-US" sz="2000" dirty="0"/>
          </a:p>
          <a:p>
            <a:r>
              <a:rPr lang="en-US" altLang="en-US" sz="2000" dirty="0"/>
              <a:t>    d = </a:t>
            </a:r>
            <a:r>
              <a:rPr lang="en-US" altLang="en-US" sz="2000" dirty="0" err="1"/>
              <a:t>Math.sqrt</a:t>
            </a:r>
            <a:r>
              <a:rPr lang="en-US" altLang="en-US" sz="2000" dirty="0"/>
              <a:t>(d);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    double[ ] roots = new double[2];</a:t>
            </a:r>
          </a:p>
          <a:p>
            <a:r>
              <a:rPr lang="en-US" altLang="en-US" sz="2000" b="1" dirty="0"/>
              <a:t>    roots[0] = (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b 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 d) / (2*a);</a:t>
            </a:r>
          </a:p>
          <a:p>
            <a:r>
              <a:rPr lang="en-US" altLang="en-US" sz="2000" b="1" dirty="0"/>
              <a:t>    roots[1] = (</a:t>
            </a:r>
            <a:r>
              <a:rPr lang="en-US" altLang="en-US" sz="2000" b="1" dirty="0">
                <a:latin typeface="Courier New" pitchFamily="49" charset="0"/>
              </a:rPr>
              <a:t>-</a:t>
            </a:r>
            <a:r>
              <a:rPr lang="en-US" altLang="en-US" sz="2000" b="1" dirty="0"/>
              <a:t>b + d) / (2*a);</a:t>
            </a:r>
          </a:p>
          <a:p>
            <a:r>
              <a:rPr lang="en-US" altLang="en-US" sz="2000" b="1" dirty="0"/>
              <a:t>    return roots;</a:t>
            </a:r>
          </a:p>
          <a:p>
            <a:r>
              <a:rPr lang="en-US" altLang="en-US" sz="2000" dirty="0"/>
              <a:t>  }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4514850" y="4325938"/>
            <a:ext cx="97155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4514850" y="5697538"/>
            <a:ext cx="97155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5486400" y="4325938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5392738" y="4478338"/>
            <a:ext cx="68103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019800" y="3810000"/>
            <a:ext cx="2971800" cy="1920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Or simply: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000" b="1" dirty="0">
                <a:solidFill>
                  <a:schemeClr val="bg1"/>
                </a:solidFill>
              </a:rPr>
              <a:t>  return new double [ ]</a:t>
            </a:r>
          </a:p>
          <a:p>
            <a:r>
              <a:rPr lang="en-US" altLang="en-US" sz="2000" b="1" dirty="0">
                <a:solidFill>
                  <a:schemeClr val="bg1"/>
                </a:solidFill>
              </a:rPr>
              <a:t>    { (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b 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 d) / (2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000" b="1" dirty="0">
                <a:solidFill>
                  <a:schemeClr val="bg1"/>
                </a:solidFill>
              </a:rPr>
              <a:t>a),</a:t>
            </a:r>
          </a:p>
          <a:p>
            <a:r>
              <a:rPr lang="en-US" altLang="en-US" sz="2000" b="1" dirty="0">
                <a:solidFill>
                  <a:schemeClr val="bg1"/>
                </a:solidFill>
              </a:rPr>
              <a:t>      (</a:t>
            </a:r>
            <a:r>
              <a:rPr lang="en-US" altLang="en-US" sz="2000" b="1" dirty="0">
                <a:solidFill>
                  <a:schemeClr val="bg1"/>
                </a:solidFill>
                <a:latin typeface="Courier New" pitchFamily="49" charset="0"/>
              </a:rPr>
              <a:t>-</a:t>
            </a:r>
            <a:r>
              <a:rPr lang="en-US" altLang="en-US" sz="2000" b="1" dirty="0">
                <a:solidFill>
                  <a:schemeClr val="bg1"/>
                </a:solidFill>
              </a:rPr>
              <a:t>b + d) / (2</a:t>
            </a:r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r>
              <a:rPr lang="en-US" altLang="en-US" sz="2000" b="1" dirty="0">
                <a:solidFill>
                  <a:schemeClr val="bg1"/>
                </a:solidFill>
              </a:rPr>
              <a:t>a) };</a:t>
            </a:r>
          </a:p>
          <a:p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946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02703D-79B9-4B5F-8DCA-C0BCE75F4393}" type="slidenum">
              <a:rPr lang="en-US" altLang="en-US" smtClean="0"/>
              <a:pPr eaLnBrk="1" hangingPunct="1"/>
              <a:t>148</a:t>
            </a:fld>
            <a:endParaRPr lang="en-US" alt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828800" y="1676400"/>
            <a:ext cx="6477000" cy="38100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method(new double[] { 11.1 , 22.2 , 33,3 });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. . . . . .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void method(double[] a)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{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 . . . . . .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}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63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9B922B-21DF-446A-A4B6-05AB95B2DE05}" type="slidenum">
              <a:rPr lang="en-US" altLang="en-US" smtClean="0"/>
              <a:pPr eaLnBrk="1" hangingPunct="1"/>
              <a:t>149</a:t>
            </a:fld>
            <a:endParaRPr lang="en-US" alt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61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 u="sng" dirty="0">
                <a:solidFill>
                  <a:srgbClr val="FF3300"/>
                </a:solidFill>
              </a:rPr>
              <a:t>multi-dimensional arrays: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altLang="en-US" sz="2000" b="1"/>
              <a:t>1D array (leftmost dimension) of 1D arrays (of 1D arrays…)</a:t>
            </a:r>
          </a:p>
          <a:p>
            <a:pPr eaLnBrk="1" hangingPunct="1"/>
            <a:r>
              <a:rPr lang="en-US" altLang="en-US" sz="2000" b="1"/>
              <a:t>the size may vary for each array element of the primary array:</a:t>
            </a:r>
          </a:p>
        </p:txBody>
      </p:sp>
      <p:grpSp>
        <p:nvGrpSpPr>
          <p:cNvPr id="146438" name="Group 19"/>
          <p:cNvGrpSpPr>
            <a:grpSpLocks/>
          </p:cNvGrpSpPr>
          <p:nvPr/>
        </p:nvGrpSpPr>
        <p:grpSpPr bwMode="auto">
          <a:xfrm>
            <a:off x="2865438" y="2895600"/>
            <a:ext cx="2468562" cy="1905000"/>
            <a:chOff x="1805" y="1996"/>
            <a:chExt cx="1277" cy="864"/>
          </a:xfrm>
        </p:grpSpPr>
        <p:sp>
          <p:nvSpPr>
            <p:cNvPr id="146439" name="Rectangle 4"/>
            <p:cNvSpPr>
              <a:spLocks noChangeArrowheads="1"/>
            </p:cNvSpPr>
            <p:nvPr/>
          </p:nvSpPr>
          <p:spPr bwMode="auto">
            <a:xfrm>
              <a:off x="1805" y="2176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0" name="Rectangle 5"/>
            <p:cNvSpPr>
              <a:spLocks noChangeArrowheads="1"/>
            </p:cNvSpPr>
            <p:nvPr/>
          </p:nvSpPr>
          <p:spPr bwMode="auto">
            <a:xfrm>
              <a:off x="1805" y="2348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1" name="Rectangle 6"/>
            <p:cNvSpPr>
              <a:spLocks noChangeArrowheads="1"/>
            </p:cNvSpPr>
            <p:nvPr/>
          </p:nvSpPr>
          <p:spPr bwMode="auto">
            <a:xfrm>
              <a:off x="1805" y="2521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2" name="Rectangle 7"/>
            <p:cNvSpPr>
              <a:spLocks noChangeArrowheads="1"/>
            </p:cNvSpPr>
            <p:nvPr/>
          </p:nvSpPr>
          <p:spPr bwMode="auto">
            <a:xfrm>
              <a:off x="2218" y="1996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3" name="Rectangle 8"/>
            <p:cNvSpPr>
              <a:spLocks noChangeArrowheads="1"/>
            </p:cNvSpPr>
            <p:nvPr/>
          </p:nvSpPr>
          <p:spPr bwMode="auto">
            <a:xfrm>
              <a:off x="2391" y="1996"/>
              <a:ext cx="173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4" name="Rectangle 9"/>
            <p:cNvSpPr>
              <a:spLocks noChangeArrowheads="1"/>
            </p:cNvSpPr>
            <p:nvPr/>
          </p:nvSpPr>
          <p:spPr bwMode="auto">
            <a:xfrm>
              <a:off x="2564" y="1996"/>
              <a:ext cx="172" cy="173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5" name="Rectangle 10"/>
            <p:cNvSpPr>
              <a:spLocks noChangeArrowheads="1"/>
            </p:cNvSpPr>
            <p:nvPr/>
          </p:nvSpPr>
          <p:spPr bwMode="auto">
            <a:xfrm>
              <a:off x="2218" y="2336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6" name="Rectangle 11"/>
            <p:cNvSpPr>
              <a:spLocks noChangeArrowheads="1"/>
            </p:cNvSpPr>
            <p:nvPr/>
          </p:nvSpPr>
          <p:spPr bwMode="auto">
            <a:xfrm>
              <a:off x="2218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7" name="Rectangle 12"/>
            <p:cNvSpPr>
              <a:spLocks noChangeArrowheads="1"/>
            </p:cNvSpPr>
            <p:nvPr/>
          </p:nvSpPr>
          <p:spPr bwMode="auto">
            <a:xfrm>
              <a:off x="2391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8" name="Rectangle 13"/>
            <p:cNvSpPr>
              <a:spLocks noChangeArrowheads="1"/>
            </p:cNvSpPr>
            <p:nvPr/>
          </p:nvSpPr>
          <p:spPr bwMode="auto">
            <a:xfrm>
              <a:off x="2564" y="2688"/>
              <a:ext cx="172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49" name="Rectangle 14"/>
            <p:cNvSpPr>
              <a:spLocks noChangeArrowheads="1"/>
            </p:cNvSpPr>
            <p:nvPr/>
          </p:nvSpPr>
          <p:spPr bwMode="auto">
            <a:xfrm>
              <a:off x="2736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0" name="Rectangle 15"/>
            <p:cNvSpPr>
              <a:spLocks noChangeArrowheads="1"/>
            </p:cNvSpPr>
            <p:nvPr/>
          </p:nvSpPr>
          <p:spPr bwMode="auto">
            <a:xfrm>
              <a:off x="2909" y="2688"/>
              <a:ext cx="173" cy="1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1" name="Freeform 16"/>
            <p:cNvSpPr>
              <a:spLocks/>
            </p:cNvSpPr>
            <p:nvPr/>
          </p:nvSpPr>
          <p:spPr bwMode="auto">
            <a:xfrm>
              <a:off x="1898" y="2072"/>
              <a:ext cx="320" cy="185"/>
            </a:xfrm>
            <a:custGeom>
              <a:avLst/>
              <a:gdLst>
                <a:gd name="T0" fmla="*/ 0 w 800"/>
                <a:gd name="T1" fmla="*/ 0 h 464"/>
                <a:gd name="T2" fmla="*/ 0 w 800"/>
                <a:gd name="T3" fmla="*/ 0 h 464"/>
                <a:gd name="T4" fmla="*/ 0 w 800"/>
                <a:gd name="T5" fmla="*/ 0 h 464"/>
                <a:gd name="T6" fmla="*/ 0 w 800"/>
                <a:gd name="T7" fmla="*/ 0 h 464"/>
                <a:gd name="T8" fmla="*/ 0 w 800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464">
                  <a:moveTo>
                    <a:pt x="0" y="464"/>
                  </a:moveTo>
                  <a:cubicBezTo>
                    <a:pt x="32" y="456"/>
                    <a:pt x="128" y="456"/>
                    <a:pt x="192" y="416"/>
                  </a:cubicBezTo>
                  <a:cubicBezTo>
                    <a:pt x="256" y="376"/>
                    <a:pt x="323" y="285"/>
                    <a:pt x="384" y="224"/>
                  </a:cubicBezTo>
                  <a:cubicBezTo>
                    <a:pt x="445" y="163"/>
                    <a:pt x="491" y="85"/>
                    <a:pt x="560" y="48"/>
                  </a:cubicBezTo>
                  <a:cubicBezTo>
                    <a:pt x="629" y="11"/>
                    <a:pt x="750" y="10"/>
                    <a:pt x="800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2" name="Freeform 17"/>
            <p:cNvSpPr>
              <a:spLocks/>
            </p:cNvSpPr>
            <p:nvPr/>
          </p:nvSpPr>
          <p:spPr bwMode="auto">
            <a:xfrm flipV="1">
              <a:off x="1898" y="2596"/>
              <a:ext cx="320" cy="186"/>
            </a:xfrm>
            <a:custGeom>
              <a:avLst/>
              <a:gdLst>
                <a:gd name="T0" fmla="*/ 0 w 800"/>
                <a:gd name="T1" fmla="*/ 0 h 464"/>
                <a:gd name="T2" fmla="*/ 0 w 800"/>
                <a:gd name="T3" fmla="*/ 0 h 464"/>
                <a:gd name="T4" fmla="*/ 0 w 800"/>
                <a:gd name="T5" fmla="*/ 0 h 464"/>
                <a:gd name="T6" fmla="*/ 0 w 800"/>
                <a:gd name="T7" fmla="*/ 0 h 464"/>
                <a:gd name="T8" fmla="*/ 0 w 800"/>
                <a:gd name="T9" fmla="*/ 0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0" h="464">
                  <a:moveTo>
                    <a:pt x="0" y="464"/>
                  </a:moveTo>
                  <a:cubicBezTo>
                    <a:pt x="32" y="456"/>
                    <a:pt x="128" y="456"/>
                    <a:pt x="192" y="416"/>
                  </a:cubicBezTo>
                  <a:cubicBezTo>
                    <a:pt x="256" y="376"/>
                    <a:pt x="323" y="285"/>
                    <a:pt x="384" y="224"/>
                  </a:cubicBezTo>
                  <a:cubicBezTo>
                    <a:pt x="445" y="163"/>
                    <a:pt x="491" y="85"/>
                    <a:pt x="560" y="48"/>
                  </a:cubicBezTo>
                  <a:cubicBezTo>
                    <a:pt x="629" y="11"/>
                    <a:pt x="750" y="10"/>
                    <a:pt x="800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3" name="Line 18"/>
            <p:cNvSpPr>
              <a:spLocks noChangeShapeType="1"/>
            </p:cNvSpPr>
            <p:nvPr/>
          </p:nvSpPr>
          <p:spPr bwMode="auto">
            <a:xfrm>
              <a:off x="1898" y="2424"/>
              <a:ext cx="31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F00D38-5227-4AA4-92D8-18CE19E6247A}"/>
                  </a:ext>
                </a:extLst>
              </p14:cNvPr>
              <p14:cNvContentPartPr/>
              <p14:nvPr/>
            </p14:nvContentPartPr>
            <p14:xfrm>
              <a:off x="5010840" y="2324160"/>
              <a:ext cx="3512520" cy="264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F00D38-5227-4AA4-92D8-18CE19E624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1480" y="2314800"/>
                <a:ext cx="3531240" cy="26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3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686800" cy="655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What does it mean to create an object?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/>
              <a:t>An object is a chunk of memory: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holds field values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holds an associated object type </a:t>
            </a:r>
          </a:p>
          <a:p>
            <a:pPr lvl="1">
              <a:buFont typeface="Wingdings" charset="0"/>
              <a:buChar char="n"/>
              <a:defRPr/>
            </a:pPr>
            <a:endParaRPr lang="en-US"/>
          </a:p>
          <a:p>
            <a:pPr>
              <a:buFont typeface="Wingdings" charset="0"/>
              <a:buChar char="p"/>
              <a:defRPr/>
            </a:pPr>
            <a:r>
              <a:rPr lang="en-US"/>
              <a:t>All objects of the same type share code</a:t>
            </a:r>
          </a:p>
          <a:p>
            <a:pPr lvl="1">
              <a:buFont typeface="Wingdings" charset="0"/>
              <a:buChar char="n"/>
              <a:defRPr/>
            </a:pPr>
            <a:r>
              <a:rPr lang="en-US"/>
              <a:t>they all have same object type, but can have different field values.</a:t>
            </a:r>
          </a:p>
        </p:txBody>
      </p:sp>
    </p:spTree>
    <p:extLst>
      <p:ext uri="{BB962C8B-B14F-4D97-AF65-F5344CB8AC3E}">
        <p14:creationId xmlns:p14="http://schemas.microsoft.com/office/powerpoint/2010/main" val="281478748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Two-Dimensional Arrays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6445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Two-dimensional arrays are useful in representing tabular information.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752600"/>
            <a:ext cx="584358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3800"/>
            <a:ext cx="40894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038600"/>
            <a:ext cx="38512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399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Declaring and Creating a 2-D Array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34975" y="1193800"/>
            <a:ext cx="85105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Declaration</a:t>
            </a:r>
            <a:br>
              <a:rPr lang="en-US" altLang="en-US">
                <a:latin typeface="Tahoma" pitchFamily="34" charset="0"/>
                <a:ea typeface="MS PGothic" pitchFamily="34" charset="-128"/>
              </a:rPr>
            </a:br>
            <a:endParaRPr lang="en-US" altLang="en-US">
              <a:latin typeface="Courier New" pitchFamily="49" charset="0"/>
              <a:ea typeface="MS PGothic" pitchFamily="34" charset="-128"/>
            </a:endParaRP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en-US">
                <a:latin typeface="Courier New" pitchFamily="49" charset="0"/>
                <a:ea typeface="MS PGothic" pitchFamily="34" charset="-128"/>
              </a:rPr>
              <a:t>&lt;data type&gt; [][] &lt;variable&gt;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//variation 1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en-US" altLang="en-US">
                <a:latin typeface="Courier New" pitchFamily="49" charset="0"/>
                <a:ea typeface="MS PGothic" pitchFamily="34" charset="-128"/>
              </a:rPr>
              <a:t>&lt;data type&gt;   &lt;variable&gt;[][]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//variation 2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Creation</a:t>
            </a:r>
            <a:endParaRPr lang="en-US" altLang="en-US">
              <a:latin typeface="Courier New" pitchFamily="49" charset="0"/>
              <a:ea typeface="MS PGothic" pitchFamily="34" charset="-128"/>
            </a:endParaRPr>
          </a:p>
          <a:p>
            <a:pPr lvl="2"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&lt;variable&gt;  = new &lt;data type&gt; [ &lt;size1&gt; ][ &lt;size2&gt; ]</a:t>
            </a:r>
          </a:p>
          <a:p>
            <a:pPr eaLnBrk="1" hangingPunct="1">
              <a:lnSpc>
                <a:spcPct val="65000"/>
              </a:lnSpc>
              <a:spcBef>
                <a:spcPct val="100000"/>
              </a:spcBef>
              <a:buClr>
                <a:srgbClr val="724063"/>
              </a:buClr>
              <a:buSzPct val="90000"/>
            </a:pPr>
            <a:r>
              <a:rPr lang="en-US" altLang="en-US">
                <a:solidFill>
                  <a:srgbClr val="0033CC"/>
                </a:solidFill>
                <a:ea typeface="MS PGothic" pitchFamily="34" charset="-128"/>
              </a:rPr>
              <a:t>Example</a:t>
            </a:r>
            <a:r>
              <a:rPr lang="en-US" altLang="en-US"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altLang="en-US">
                <a:solidFill>
                  <a:srgbClr val="7F7F7F"/>
                </a:solidFill>
                <a:latin typeface="Courier New" pitchFamily="49" charset="0"/>
                <a:ea typeface="MS PGothic" pitchFamily="34" charset="-128"/>
              </a:rPr>
              <a:t>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263" y="4535488"/>
            <a:ext cx="3589337" cy="1422400"/>
            <a:chOff x="1375" y="2368"/>
            <a:chExt cx="2895" cy="661"/>
          </a:xfrm>
        </p:grpSpPr>
        <p:sp>
          <p:nvSpPr>
            <p:cNvPr id="148544" name="Rectangle 5"/>
            <p:cNvSpPr>
              <a:spLocks noChangeArrowheads="1"/>
            </p:cNvSpPr>
            <p:nvPr/>
          </p:nvSpPr>
          <p:spPr bwMode="auto">
            <a:xfrm>
              <a:off x="1375" y="2368"/>
              <a:ext cx="2895" cy="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5" name="Rectangle 6"/>
            <p:cNvSpPr>
              <a:spLocks noChangeArrowheads="1"/>
            </p:cNvSpPr>
            <p:nvPr/>
          </p:nvSpPr>
          <p:spPr bwMode="auto">
            <a:xfrm>
              <a:off x="1425" y="2431"/>
              <a:ext cx="2732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74725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double[][] payScaleTable;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payScaleTable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= new double[4][5];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3814763"/>
            <a:ext cx="4457700" cy="2228850"/>
            <a:chOff x="2517" y="2403"/>
            <a:chExt cx="2808" cy="1404"/>
          </a:xfrm>
        </p:grpSpPr>
        <p:sp>
          <p:nvSpPr>
            <p:cNvPr id="148486" name="Rectangle 8"/>
            <p:cNvSpPr>
              <a:spLocks noChangeArrowheads="1"/>
            </p:cNvSpPr>
            <p:nvPr/>
          </p:nvSpPr>
          <p:spPr bwMode="auto">
            <a:xfrm>
              <a:off x="4971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7" name="Rectangle 9"/>
            <p:cNvSpPr>
              <a:spLocks noChangeArrowheads="1"/>
            </p:cNvSpPr>
            <p:nvPr/>
          </p:nvSpPr>
          <p:spPr bwMode="auto">
            <a:xfrm>
              <a:off x="4617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8" name="Rectangle 10"/>
            <p:cNvSpPr>
              <a:spLocks noChangeArrowheads="1"/>
            </p:cNvSpPr>
            <p:nvPr/>
          </p:nvSpPr>
          <p:spPr bwMode="auto">
            <a:xfrm>
              <a:off x="4263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89" name="Rectangle 11"/>
            <p:cNvSpPr>
              <a:spLocks noChangeArrowheads="1"/>
            </p:cNvSpPr>
            <p:nvPr/>
          </p:nvSpPr>
          <p:spPr bwMode="auto">
            <a:xfrm>
              <a:off x="3909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0" name="Rectangle 12"/>
            <p:cNvSpPr>
              <a:spLocks noChangeArrowheads="1"/>
            </p:cNvSpPr>
            <p:nvPr/>
          </p:nvSpPr>
          <p:spPr bwMode="auto">
            <a:xfrm>
              <a:off x="3555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1" name="Rectangle 13"/>
            <p:cNvSpPr>
              <a:spLocks noChangeArrowheads="1"/>
            </p:cNvSpPr>
            <p:nvPr/>
          </p:nvSpPr>
          <p:spPr bwMode="auto">
            <a:xfrm>
              <a:off x="3201" y="3565"/>
              <a:ext cx="3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148492" name="Rectangle 14"/>
            <p:cNvSpPr>
              <a:spLocks noChangeArrowheads="1"/>
            </p:cNvSpPr>
            <p:nvPr/>
          </p:nvSpPr>
          <p:spPr bwMode="auto">
            <a:xfrm>
              <a:off x="4971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3" name="Rectangle 15"/>
            <p:cNvSpPr>
              <a:spLocks noChangeArrowheads="1"/>
            </p:cNvSpPr>
            <p:nvPr/>
          </p:nvSpPr>
          <p:spPr bwMode="auto">
            <a:xfrm>
              <a:off x="4617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4" name="Rectangle 16"/>
            <p:cNvSpPr>
              <a:spLocks noChangeArrowheads="1"/>
            </p:cNvSpPr>
            <p:nvPr/>
          </p:nvSpPr>
          <p:spPr bwMode="auto">
            <a:xfrm>
              <a:off x="4263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5" name="Rectangle 17"/>
            <p:cNvSpPr>
              <a:spLocks noChangeArrowheads="1"/>
            </p:cNvSpPr>
            <p:nvPr/>
          </p:nvSpPr>
          <p:spPr bwMode="auto">
            <a:xfrm>
              <a:off x="3909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6" name="Rectangle 18"/>
            <p:cNvSpPr>
              <a:spLocks noChangeArrowheads="1"/>
            </p:cNvSpPr>
            <p:nvPr/>
          </p:nvSpPr>
          <p:spPr bwMode="auto">
            <a:xfrm>
              <a:off x="3555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7" name="Rectangle 19"/>
            <p:cNvSpPr>
              <a:spLocks noChangeArrowheads="1"/>
            </p:cNvSpPr>
            <p:nvPr/>
          </p:nvSpPr>
          <p:spPr bwMode="auto">
            <a:xfrm>
              <a:off x="3201" y="3313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48498" name="Rectangle 20"/>
            <p:cNvSpPr>
              <a:spLocks noChangeArrowheads="1"/>
            </p:cNvSpPr>
            <p:nvPr/>
          </p:nvSpPr>
          <p:spPr bwMode="auto">
            <a:xfrm>
              <a:off x="4971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499" name="Rectangle 21"/>
            <p:cNvSpPr>
              <a:spLocks noChangeArrowheads="1"/>
            </p:cNvSpPr>
            <p:nvPr/>
          </p:nvSpPr>
          <p:spPr bwMode="auto">
            <a:xfrm>
              <a:off x="4617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0" name="Rectangle 22"/>
            <p:cNvSpPr>
              <a:spLocks noChangeArrowheads="1"/>
            </p:cNvSpPr>
            <p:nvPr/>
          </p:nvSpPr>
          <p:spPr bwMode="auto">
            <a:xfrm>
              <a:off x="4263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1" name="Rectangle 23"/>
            <p:cNvSpPr>
              <a:spLocks noChangeArrowheads="1"/>
            </p:cNvSpPr>
            <p:nvPr/>
          </p:nvSpPr>
          <p:spPr bwMode="auto">
            <a:xfrm>
              <a:off x="3909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2" name="Rectangle 24"/>
            <p:cNvSpPr>
              <a:spLocks noChangeArrowheads="1"/>
            </p:cNvSpPr>
            <p:nvPr/>
          </p:nvSpPr>
          <p:spPr bwMode="auto">
            <a:xfrm>
              <a:off x="3555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3" name="Rectangle 25"/>
            <p:cNvSpPr>
              <a:spLocks noChangeArrowheads="1"/>
            </p:cNvSpPr>
            <p:nvPr/>
          </p:nvSpPr>
          <p:spPr bwMode="auto">
            <a:xfrm>
              <a:off x="3201" y="3060"/>
              <a:ext cx="35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48504" name="Rectangle 26"/>
            <p:cNvSpPr>
              <a:spLocks noChangeArrowheads="1"/>
            </p:cNvSpPr>
            <p:nvPr/>
          </p:nvSpPr>
          <p:spPr bwMode="auto">
            <a:xfrm>
              <a:off x="4971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5" name="Rectangle 27"/>
            <p:cNvSpPr>
              <a:spLocks noChangeArrowheads="1"/>
            </p:cNvSpPr>
            <p:nvPr/>
          </p:nvSpPr>
          <p:spPr bwMode="auto">
            <a:xfrm>
              <a:off x="4617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6" name="Rectangle 28"/>
            <p:cNvSpPr>
              <a:spLocks noChangeArrowheads="1"/>
            </p:cNvSpPr>
            <p:nvPr/>
          </p:nvSpPr>
          <p:spPr bwMode="auto">
            <a:xfrm>
              <a:off x="4263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7" name="Rectangle 29"/>
            <p:cNvSpPr>
              <a:spLocks noChangeArrowheads="1"/>
            </p:cNvSpPr>
            <p:nvPr/>
          </p:nvSpPr>
          <p:spPr bwMode="auto">
            <a:xfrm>
              <a:off x="3909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8" name="Rectangle 30"/>
            <p:cNvSpPr>
              <a:spLocks noChangeArrowheads="1"/>
            </p:cNvSpPr>
            <p:nvPr/>
          </p:nvSpPr>
          <p:spPr bwMode="auto">
            <a:xfrm>
              <a:off x="3555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09" name="Rectangle 31"/>
            <p:cNvSpPr>
              <a:spLocks noChangeArrowheads="1"/>
            </p:cNvSpPr>
            <p:nvPr/>
          </p:nvSpPr>
          <p:spPr bwMode="auto">
            <a:xfrm>
              <a:off x="3201" y="2808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0</a:t>
              </a:r>
            </a:p>
          </p:txBody>
        </p:sp>
        <p:sp>
          <p:nvSpPr>
            <p:cNvPr id="148510" name="Rectangle 32"/>
            <p:cNvSpPr>
              <a:spLocks noChangeArrowheads="1"/>
            </p:cNvSpPr>
            <p:nvPr/>
          </p:nvSpPr>
          <p:spPr bwMode="auto">
            <a:xfrm>
              <a:off x="4971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4</a:t>
              </a:r>
            </a:p>
          </p:txBody>
        </p:sp>
        <p:sp>
          <p:nvSpPr>
            <p:cNvPr id="148511" name="Rectangle 33"/>
            <p:cNvSpPr>
              <a:spLocks noChangeArrowheads="1"/>
            </p:cNvSpPr>
            <p:nvPr/>
          </p:nvSpPr>
          <p:spPr bwMode="auto">
            <a:xfrm>
              <a:off x="4617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3</a:t>
              </a:r>
            </a:p>
          </p:txBody>
        </p:sp>
        <p:sp>
          <p:nvSpPr>
            <p:cNvPr id="148512" name="Rectangle 34"/>
            <p:cNvSpPr>
              <a:spLocks noChangeArrowheads="1"/>
            </p:cNvSpPr>
            <p:nvPr/>
          </p:nvSpPr>
          <p:spPr bwMode="auto">
            <a:xfrm>
              <a:off x="4263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148513" name="Rectangle 35"/>
            <p:cNvSpPr>
              <a:spLocks noChangeArrowheads="1"/>
            </p:cNvSpPr>
            <p:nvPr/>
          </p:nvSpPr>
          <p:spPr bwMode="auto">
            <a:xfrm>
              <a:off x="3909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1</a:t>
              </a:r>
            </a:p>
          </p:txBody>
        </p:sp>
        <p:sp>
          <p:nvSpPr>
            <p:cNvPr id="148514" name="Rectangle 36"/>
            <p:cNvSpPr>
              <a:spLocks noChangeArrowheads="1"/>
            </p:cNvSpPr>
            <p:nvPr/>
          </p:nvSpPr>
          <p:spPr bwMode="auto">
            <a:xfrm>
              <a:off x="3555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en-US">
                  <a:solidFill>
                    <a:srgbClr val="003399"/>
                  </a:solidFill>
                </a:rPr>
                <a:t>0</a:t>
              </a:r>
            </a:p>
          </p:txBody>
        </p:sp>
        <p:sp>
          <p:nvSpPr>
            <p:cNvPr id="148515" name="Rectangle 37"/>
            <p:cNvSpPr>
              <a:spLocks noChangeArrowheads="1"/>
            </p:cNvSpPr>
            <p:nvPr/>
          </p:nvSpPr>
          <p:spPr bwMode="auto">
            <a:xfrm>
              <a:off x="3201" y="2556"/>
              <a:ext cx="3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en-US" altLang="en-US">
                <a:solidFill>
                  <a:srgbClr val="003399"/>
                </a:solidFill>
              </a:endParaRPr>
            </a:p>
          </p:txBody>
        </p:sp>
        <p:sp>
          <p:nvSpPr>
            <p:cNvPr id="148516" name="Line 38"/>
            <p:cNvSpPr>
              <a:spLocks noChangeShapeType="1"/>
            </p:cNvSpPr>
            <p:nvPr/>
          </p:nvSpPr>
          <p:spPr bwMode="auto">
            <a:xfrm>
              <a:off x="3201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7" name="Line 39"/>
            <p:cNvSpPr>
              <a:spLocks noChangeShapeType="1"/>
            </p:cNvSpPr>
            <p:nvPr/>
          </p:nvSpPr>
          <p:spPr bwMode="auto">
            <a:xfrm>
              <a:off x="3201" y="2556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8" name="Line 40"/>
            <p:cNvSpPr>
              <a:spLocks noChangeShapeType="1"/>
            </p:cNvSpPr>
            <p:nvPr/>
          </p:nvSpPr>
          <p:spPr bwMode="auto">
            <a:xfrm>
              <a:off x="5325" y="2556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19" name="Line 41"/>
            <p:cNvSpPr>
              <a:spLocks noChangeShapeType="1"/>
            </p:cNvSpPr>
            <p:nvPr/>
          </p:nvSpPr>
          <p:spPr bwMode="auto">
            <a:xfrm>
              <a:off x="3555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0" name="Line 42"/>
            <p:cNvSpPr>
              <a:spLocks noChangeShapeType="1"/>
            </p:cNvSpPr>
            <p:nvPr/>
          </p:nvSpPr>
          <p:spPr bwMode="auto">
            <a:xfrm>
              <a:off x="3201" y="2808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1" name="Line 43"/>
            <p:cNvSpPr>
              <a:spLocks noChangeShapeType="1"/>
            </p:cNvSpPr>
            <p:nvPr/>
          </p:nvSpPr>
          <p:spPr bwMode="auto">
            <a:xfrm>
              <a:off x="3909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2" name="Line 44"/>
            <p:cNvSpPr>
              <a:spLocks noChangeShapeType="1"/>
            </p:cNvSpPr>
            <p:nvPr/>
          </p:nvSpPr>
          <p:spPr bwMode="auto">
            <a:xfrm>
              <a:off x="4263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3" name="Line 45"/>
            <p:cNvSpPr>
              <a:spLocks noChangeShapeType="1"/>
            </p:cNvSpPr>
            <p:nvPr/>
          </p:nvSpPr>
          <p:spPr bwMode="auto">
            <a:xfrm>
              <a:off x="3909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4" name="Line 46"/>
            <p:cNvSpPr>
              <a:spLocks noChangeShapeType="1"/>
            </p:cNvSpPr>
            <p:nvPr/>
          </p:nvSpPr>
          <p:spPr bwMode="auto">
            <a:xfrm>
              <a:off x="4617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5" name="Line 47"/>
            <p:cNvSpPr>
              <a:spLocks noChangeShapeType="1"/>
            </p:cNvSpPr>
            <p:nvPr/>
          </p:nvSpPr>
          <p:spPr bwMode="auto">
            <a:xfrm>
              <a:off x="4263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6" name="Line 48"/>
            <p:cNvSpPr>
              <a:spLocks noChangeShapeType="1"/>
            </p:cNvSpPr>
            <p:nvPr/>
          </p:nvSpPr>
          <p:spPr bwMode="auto">
            <a:xfrm>
              <a:off x="4971" y="2556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7" name="Line 49"/>
            <p:cNvSpPr>
              <a:spLocks noChangeShapeType="1"/>
            </p:cNvSpPr>
            <p:nvPr/>
          </p:nvSpPr>
          <p:spPr bwMode="auto">
            <a:xfrm>
              <a:off x="4617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8" name="Line 50"/>
            <p:cNvSpPr>
              <a:spLocks noChangeShapeType="1"/>
            </p:cNvSpPr>
            <p:nvPr/>
          </p:nvSpPr>
          <p:spPr bwMode="auto">
            <a:xfrm>
              <a:off x="4971" y="2808"/>
              <a:ext cx="0" cy="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29" name="Line 51"/>
            <p:cNvSpPr>
              <a:spLocks noChangeShapeType="1"/>
            </p:cNvSpPr>
            <p:nvPr/>
          </p:nvSpPr>
          <p:spPr bwMode="auto">
            <a:xfrm>
              <a:off x="3201" y="3060"/>
              <a:ext cx="0" cy="2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0" name="Line 52"/>
            <p:cNvSpPr>
              <a:spLocks noChangeShapeType="1"/>
            </p:cNvSpPr>
            <p:nvPr/>
          </p:nvSpPr>
          <p:spPr bwMode="auto">
            <a:xfrm>
              <a:off x="3555" y="3060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1" name="Line 53"/>
            <p:cNvSpPr>
              <a:spLocks noChangeShapeType="1"/>
            </p:cNvSpPr>
            <p:nvPr/>
          </p:nvSpPr>
          <p:spPr bwMode="auto">
            <a:xfrm>
              <a:off x="3201" y="3313"/>
              <a:ext cx="0" cy="2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2" name="Line 54"/>
            <p:cNvSpPr>
              <a:spLocks noChangeShapeType="1"/>
            </p:cNvSpPr>
            <p:nvPr/>
          </p:nvSpPr>
          <p:spPr bwMode="auto">
            <a:xfrm>
              <a:off x="3555" y="3313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3" name="Line 55"/>
            <p:cNvSpPr>
              <a:spLocks noChangeShapeType="1"/>
            </p:cNvSpPr>
            <p:nvPr/>
          </p:nvSpPr>
          <p:spPr bwMode="auto">
            <a:xfrm>
              <a:off x="3201" y="3565"/>
              <a:ext cx="0" cy="24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4" name="Line 56"/>
            <p:cNvSpPr>
              <a:spLocks noChangeShapeType="1"/>
            </p:cNvSpPr>
            <p:nvPr/>
          </p:nvSpPr>
          <p:spPr bwMode="auto">
            <a:xfrm>
              <a:off x="3555" y="3565"/>
              <a:ext cx="17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5" name="Line 57"/>
            <p:cNvSpPr>
              <a:spLocks noChangeShapeType="1"/>
            </p:cNvSpPr>
            <p:nvPr/>
          </p:nvSpPr>
          <p:spPr bwMode="auto">
            <a:xfrm>
              <a:off x="3555" y="3807"/>
              <a:ext cx="17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6" name="Line 58"/>
            <p:cNvSpPr>
              <a:spLocks noChangeShapeType="1"/>
            </p:cNvSpPr>
            <p:nvPr/>
          </p:nvSpPr>
          <p:spPr bwMode="auto">
            <a:xfrm>
              <a:off x="3555" y="2808"/>
              <a:ext cx="177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7" name="Line 59"/>
            <p:cNvSpPr>
              <a:spLocks noChangeShapeType="1"/>
            </p:cNvSpPr>
            <p:nvPr/>
          </p:nvSpPr>
          <p:spPr bwMode="auto">
            <a:xfrm>
              <a:off x="5325" y="2808"/>
              <a:ext cx="0" cy="99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8" name="Line 60"/>
            <p:cNvSpPr>
              <a:spLocks noChangeShapeType="1"/>
            </p:cNvSpPr>
            <p:nvPr/>
          </p:nvSpPr>
          <p:spPr bwMode="auto">
            <a:xfrm>
              <a:off x="3555" y="2808"/>
              <a:ext cx="0" cy="99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39" name="Line 61"/>
            <p:cNvSpPr>
              <a:spLocks noChangeShapeType="1"/>
            </p:cNvSpPr>
            <p:nvPr/>
          </p:nvSpPr>
          <p:spPr bwMode="auto">
            <a:xfrm>
              <a:off x="3201" y="3807"/>
              <a:ext cx="35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8540" name="Text Box 62"/>
            <p:cNvSpPr txBox="1">
              <a:spLocks noChangeArrowheads="1"/>
            </p:cNvSpPr>
            <p:nvPr/>
          </p:nvSpPr>
          <p:spPr bwMode="auto">
            <a:xfrm>
              <a:off x="2517" y="2403"/>
              <a:ext cx="9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ea typeface="MS PGothic" pitchFamily="34" charset="-128"/>
                </a:rPr>
                <a:t>payScaleTable</a:t>
              </a:r>
            </a:p>
          </p:txBody>
        </p:sp>
        <p:sp>
          <p:nvSpPr>
            <p:cNvPr id="148541" name="Rectangle 63"/>
            <p:cNvSpPr>
              <a:spLocks noChangeArrowheads="1"/>
            </p:cNvSpPr>
            <p:nvPr/>
          </p:nvSpPr>
          <p:spPr bwMode="auto">
            <a:xfrm>
              <a:off x="2819" y="2598"/>
              <a:ext cx="372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n-US">
                <a:ea typeface="MS PGothic" pitchFamily="34" charset="-128"/>
              </a:endParaRPr>
            </a:p>
          </p:txBody>
        </p:sp>
        <p:sp>
          <p:nvSpPr>
            <p:cNvPr id="148542" name="Oval 64"/>
            <p:cNvSpPr>
              <a:spLocks noChangeArrowheads="1"/>
            </p:cNvSpPr>
            <p:nvPr/>
          </p:nvSpPr>
          <p:spPr bwMode="auto">
            <a:xfrm>
              <a:off x="2966" y="2675"/>
              <a:ext cx="60" cy="4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43" name="Freeform 65"/>
            <p:cNvSpPr>
              <a:spLocks/>
            </p:cNvSpPr>
            <p:nvPr/>
          </p:nvSpPr>
          <p:spPr bwMode="auto">
            <a:xfrm>
              <a:off x="2996" y="2707"/>
              <a:ext cx="291" cy="205"/>
            </a:xfrm>
            <a:custGeom>
              <a:avLst/>
              <a:gdLst>
                <a:gd name="T0" fmla="*/ 1 w 200"/>
                <a:gd name="T1" fmla="*/ 0 h 476"/>
                <a:gd name="T2" fmla="*/ 10 w 200"/>
                <a:gd name="T3" fmla="*/ 40 h 476"/>
                <a:gd name="T4" fmla="*/ 64 w 200"/>
                <a:gd name="T5" fmla="*/ 71 h 476"/>
                <a:gd name="T6" fmla="*/ 180 w 200"/>
                <a:gd name="T7" fmla="*/ 85 h 476"/>
                <a:gd name="T8" fmla="*/ 423 w 200"/>
                <a:gd name="T9" fmla="*/ 88 h 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476"/>
                <a:gd name="T17" fmla="*/ 200 w 200"/>
                <a:gd name="T18" fmla="*/ 476 h 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476">
                  <a:moveTo>
                    <a:pt x="1" y="0"/>
                  </a:moveTo>
                  <a:cubicBezTo>
                    <a:pt x="0" y="75"/>
                    <a:pt x="0" y="151"/>
                    <a:pt x="5" y="214"/>
                  </a:cubicBezTo>
                  <a:cubicBezTo>
                    <a:pt x="10" y="277"/>
                    <a:pt x="17" y="339"/>
                    <a:pt x="30" y="380"/>
                  </a:cubicBezTo>
                  <a:cubicBezTo>
                    <a:pt x="43" y="421"/>
                    <a:pt x="57" y="444"/>
                    <a:pt x="85" y="460"/>
                  </a:cubicBezTo>
                  <a:cubicBezTo>
                    <a:pt x="113" y="476"/>
                    <a:pt x="156" y="476"/>
                    <a:pt x="200" y="476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907018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>
                    <a:lumMod val="50000"/>
                  </a:schemeClr>
                </a:solidFill>
              </a:rPr>
              <a:t>Accessing an Element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906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An element in a two-dimensional array is accessed by its row and column index.</a:t>
            </a:r>
          </a:p>
        </p:txBody>
      </p:sp>
      <p:pic>
        <p:nvPicPr>
          <p:cNvPr id="73732" name="Picture 4" descr="wu18847_1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523038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5086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Sample 2-D Array Processing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174750"/>
            <a:ext cx="8710612" cy="40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Find the average of each row.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0" y="2074863"/>
            <a:ext cx="8131175" cy="3532187"/>
            <a:chOff x="611" y="1067"/>
            <a:chExt cx="4744" cy="2598"/>
          </a:xfrm>
        </p:grpSpPr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611" y="1067"/>
              <a:ext cx="4744" cy="25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34" name="Rectangle 6"/>
            <p:cNvSpPr>
              <a:spLocks noChangeArrowheads="1"/>
            </p:cNvSpPr>
            <p:nvPr/>
          </p:nvSpPr>
          <p:spPr bwMode="auto">
            <a:xfrm>
              <a:off x="702" y="1146"/>
              <a:ext cx="4562" cy="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14400" algn="l"/>
                  <a:tab pos="1257300" algn="l"/>
                  <a:tab pos="1828800" algn="l"/>
                  <a:tab pos="2057400" algn="l"/>
                  <a:tab pos="22860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double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 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average =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{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0.0, 0.0, 0.0, 0.0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ts val="2200"/>
                </a:spcBef>
              </a:pP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i = 0; i &lt; payScaleTable.length; i++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for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(</a:t>
              </a:r>
              <a:r>
                <a:rPr lang="en-US" altLang="en-US" sz="1600">
                  <a:solidFill>
                    <a:srgbClr val="0033CC"/>
                  </a:solidFill>
                  <a:latin typeface="Courier New" pitchFamily="49" charset="0"/>
                  <a:ea typeface="MS PGothic" pitchFamily="34" charset="-128"/>
                </a:rPr>
                <a:t>int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j = 0; j &lt;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.length; j++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) {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	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+=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j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  <a:br>
                <a:rPr lang="en-US" altLang="en-US" sz="1600">
                  <a:latin typeface="Courier New" pitchFamily="49" charset="0"/>
                  <a:ea typeface="MS PGothic" pitchFamily="34" charset="-128"/>
                </a:rPr>
              </a:br>
              <a:endParaRPr lang="en-US" altLang="en-US" sz="1600">
                <a:latin typeface="Courier New" pitchFamily="49" charset="0"/>
                <a:ea typeface="MS PGothic" pitchFamily="34" charset="-128"/>
              </a:endParaRP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	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= average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 / payScaleTable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[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i</a:t>
              </a: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]</a:t>
              </a:r>
              <a:r>
                <a:rPr lang="en-US" altLang="en-US" sz="1600">
                  <a:latin typeface="Courier New" pitchFamily="49" charset="0"/>
                  <a:ea typeface="MS PGothic" pitchFamily="34" charset="-128"/>
                </a:rPr>
                <a:t>.length;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600">
                  <a:solidFill>
                    <a:srgbClr val="A50021"/>
                  </a:solidFill>
                  <a:latin typeface="Courier New" pitchFamily="49" charset="0"/>
                  <a:ea typeface="MS PGothic" pitchFamily="34" charset="-128"/>
                </a:rPr>
                <a:t>}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en-US" altLang="en-US" sz="1400">
                <a:latin typeface="Courier New" pitchFamily="49" charset="0"/>
                <a:ea typeface="MS PGothic" pitchFamily="34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6990884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Java Implementation of 2-D Arrays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425" indent="-225425" eaLnBrk="1" hangingPunct="1">
              <a:lnSpc>
                <a:spcPct val="90000"/>
              </a:lnSpc>
            </a:pPr>
            <a:r>
              <a:rPr lang="en-US" altLang="en-US"/>
              <a:t>The sample array creation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 sz="2000">
              <a:latin typeface="Courier New" pitchFamily="49" charset="0"/>
            </a:endParaRPr>
          </a:p>
          <a:p>
            <a:pPr marL="225425" indent="-225425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payScaleTable = new double[4][5];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/>
          </a:p>
          <a:p>
            <a:pPr marL="225425" indent="-225425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</a:rPr>
              <a:t>	</a:t>
            </a:r>
            <a:r>
              <a:rPr lang="en-US" altLang="en-US"/>
              <a:t>is really a shorthand for</a:t>
            </a:r>
          </a:p>
          <a:p>
            <a:pPr marL="225425" indent="-225425" eaLnBrk="1" hangingPunct="1">
              <a:lnSpc>
                <a:spcPct val="90000"/>
              </a:lnSpc>
            </a:pPr>
            <a:endParaRPr lang="en-US" altLang="en-US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 = new double [4][ 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payScaleTable[0]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payScaleTable[1]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payScaleTable[2] = new double [5];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payScaleTable[3] = new double [5];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CE3A69-19A6-4D17-B356-4B3119A4CE7F}"/>
                  </a:ext>
                </a:extLst>
              </p14:cNvPr>
              <p14:cNvContentPartPr/>
              <p14:nvPr/>
            </p14:nvContentPartPr>
            <p14:xfrm>
              <a:off x="2655720" y="3620520"/>
              <a:ext cx="4640760" cy="154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CE3A69-19A6-4D17-B356-4B3119A4CE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360" y="3611160"/>
                <a:ext cx="4659480" cy="156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398818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Two-Dimensional Arrays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Subarrays may be different lengths.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Executing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triangularArray = new double[4][ ];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for (int i = 0; i &lt; 4; i++)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  <a:latin typeface="Courier New" pitchFamily="49" charset="0"/>
              </a:rPr>
              <a:t>	</a:t>
            </a:r>
            <a:r>
              <a:rPr lang="en-US" altLang="en-US">
                <a:latin typeface="Courier New" pitchFamily="49" charset="0"/>
              </a:rPr>
              <a:t>triangularArray[i] = new double [i + 1];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7F7F7F"/>
                </a:solidFill>
              </a:rPr>
              <a:t>	</a:t>
            </a:r>
            <a:r>
              <a:rPr lang="en-US" altLang="en-US"/>
              <a:t>results in an array that looks like: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79876" name="Picture 4" descr="wu18847_un1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886200"/>
            <a:ext cx="5200650" cy="2687638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061122"/>
      </p:ext>
    </p:extLst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A22C5D3-54C0-45E8-94D6-58783C4D9E81}" type="slidenum">
              <a:rPr lang="en-US" altLang="en-US" smtClean="0"/>
              <a:pPr eaLnBrk="1" hangingPunct="1"/>
              <a:t>156</a:t>
            </a:fld>
            <a:endParaRPr lang="en-US" altLang="en-US"/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dirty="0"/>
              <a:t> element of indices </a:t>
            </a:r>
            <a:r>
              <a:rPr lang="en-US" altLang="en-US" dirty="0" err="1"/>
              <a:t>i,j</a:t>
            </a:r>
            <a:r>
              <a:rPr lang="en-US" altLang="en-US" dirty="0"/>
              <a:t>:     </a:t>
            </a:r>
            <a:r>
              <a:rPr lang="en-US" altLang="en-US" b="1" dirty="0" err="1"/>
              <a:t>array_name</a:t>
            </a:r>
            <a:r>
              <a:rPr lang="en-US" altLang="en-US" b="1" dirty="0"/>
              <a:t>[</a:t>
            </a:r>
            <a:r>
              <a:rPr lang="en-US" altLang="en-US" b="1" dirty="0" err="1"/>
              <a:t>i</a:t>
            </a:r>
            <a:r>
              <a:rPr lang="en-US" altLang="en-US" b="1" dirty="0"/>
              <a:t>][j]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tr-TR" altLang="en-US" dirty="0"/>
          </a:p>
          <a:p>
            <a:pPr eaLnBrk="1" hangingPunct="1"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 </a:t>
            </a:r>
            <a:r>
              <a:rPr lang="en-US" altLang="en-US" sz="2000" b="1" dirty="0" err="1"/>
              <a:t>element_type</a:t>
            </a:r>
            <a:r>
              <a:rPr lang="en-US" altLang="en-US" sz="2000" b="1" dirty="0"/>
              <a:t>[][] </a:t>
            </a:r>
            <a:r>
              <a:rPr lang="en-US" altLang="en-US" sz="2000" b="1" dirty="0" err="1"/>
              <a:t>array_name</a:t>
            </a:r>
            <a:r>
              <a:rPr lang="en-US" altLang="en-US" sz="2000" b="1" dirty="0"/>
              <a:t> = new </a:t>
            </a:r>
            <a:r>
              <a:rPr lang="en-US" altLang="en-US" sz="2000" b="1" dirty="0" err="1"/>
              <a:t>element_type</a:t>
            </a:r>
            <a:r>
              <a:rPr lang="en-US" altLang="en-US" sz="2000" b="1" dirty="0"/>
              <a:t>[n][m];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153605" name="Rectangle 4"/>
          <p:cNvSpPr>
            <a:spLocks noChangeArrowheads="1"/>
          </p:cNvSpPr>
          <p:nvPr/>
        </p:nvSpPr>
        <p:spPr bwMode="auto">
          <a:xfrm>
            <a:off x="457200" y="27305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Rectangle 5"/>
          <p:cNvSpPr>
            <a:spLocks noChangeArrowheads="1"/>
          </p:cNvSpPr>
          <p:nvPr/>
        </p:nvSpPr>
        <p:spPr bwMode="auto">
          <a:xfrm>
            <a:off x="4267200" y="1143000"/>
            <a:ext cx="33528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59376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242F00-5EC3-4923-ADC8-4219DD80F3A5}" type="slidenum">
              <a:rPr lang="en-US" altLang="en-US" smtClean="0"/>
              <a:pPr eaLnBrk="1" hangingPunct="1"/>
              <a:t>157</a:t>
            </a:fld>
            <a:endParaRPr lang="en-US" altLang="en-US"/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6868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 initially, we can allocate either all the dimensions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or, partially, only some left side dimensions </a:t>
            </a:r>
            <a:r>
              <a:rPr lang="tr-TR" altLang="en-US" sz="2800"/>
              <a:t>        </a:t>
            </a:r>
            <a:r>
              <a:rPr lang="en-US" altLang="en-US" sz="2800"/>
              <a:t>(at least the leftmost one!)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</a:t>
            </a:r>
            <a:r>
              <a:rPr lang="en-US" altLang="en-US" sz="2800">
                <a:sym typeface="Wingdings" pitchFamily="2" charset="2"/>
              </a:rPr>
              <a:t></a:t>
            </a:r>
            <a:r>
              <a:rPr lang="en-US" altLang="en-US" sz="2800"/>
              <a:t> the remaining dimensions shall be allocated later:</a:t>
            </a:r>
            <a:endParaRPr lang="tr-TR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element_type[][] array_name = new element_type[n][];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tr-TR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      then, for each value of the first index i: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array_name[0]     = new element_type[m0];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	     . . . . . . . . . </a:t>
            </a: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array_name[n-1] = new element_type[mn-1];</a:t>
            </a:r>
          </a:p>
        </p:txBody>
      </p:sp>
    </p:spTree>
    <p:extLst>
      <p:ext uri="{BB962C8B-B14F-4D97-AF65-F5344CB8AC3E}">
        <p14:creationId xmlns:p14="http://schemas.microsoft.com/office/powerpoint/2010/main" val="65771133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491D87-922C-4E1F-A093-36177C4DFDFE}" type="slidenum">
              <a:rPr lang="en-US" altLang="en-US" smtClean="0"/>
              <a:pPr eaLnBrk="1" hangingPunct="1"/>
              <a:t>158</a:t>
            </a:fld>
            <a:endParaRPr lang="en-US" altLang="en-US"/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FF3300"/>
                </a:solidFill>
              </a:rPr>
              <a:t>examples:</a:t>
            </a:r>
            <a:r>
              <a:rPr lang="en-US" altLang="en-US" dirty="0"/>
              <a:t> </a:t>
            </a:r>
          </a:p>
        </p:txBody>
      </p:sp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2743200" y="1524000"/>
            <a:ext cx="5486400" cy="49530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float[][][] a = new float[2][][];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a[0] = new float[10][100];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 = new float[3][];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a[1][0] = new float[10000];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a[1][1] = new float[1000];</a:t>
            </a:r>
          </a:p>
          <a:p>
            <a:pPr lvl="1" eaLnBrk="1" hangingPunct="1"/>
            <a:endParaRPr lang="en-US" altLang="ko-KR" sz="2400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a[1][2] = new float[2000];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3D972F-2BF4-4FE8-8141-28245D876B1C}"/>
                  </a:ext>
                </a:extLst>
              </p14:cNvPr>
              <p14:cNvContentPartPr/>
              <p14:nvPr/>
            </p14:nvContentPartPr>
            <p14:xfrm>
              <a:off x="300600" y="1534680"/>
              <a:ext cx="6668640" cy="333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3D972F-2BF4-4FE8-8141-28245D876B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240" y="1525320"/>
                <a:ext cx="6687360" cy="335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3840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9DF68D-6FFF-4632-82D0-47D32AECC71A}" type="slidenum">
              <a:rPr lang="en-US" altLang="en-US" smtClean="0"/>
              <a:pPr eaLnBrk="1" hangingPunct="1"/>
              <a:t>159</a:t>
            </a:fld>
            <a:endParaRPr lang="en-US" alt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295400" y="1219200"/>
            <a:ext cx="6781800" cy="5029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int[][] triangle = new int[4][];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for (int i=0 ; i&lt;triangle.length ; i++)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triangle[i] = new int[i+1];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for (int j=0 ; j&lt;triangle[i].length ; j++)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    </a:t>
            </a:r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triangle[i][j] = i+j;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}</a:t>
            </a:r>
          </a:p>
          <a:p>
            <a:pPr lvl="1" eaLnBrk="1" hangingPunct="1"/>
            <a:endParaRPr lang="da-DK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en-US" sz="2400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	{  { 0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1 , 2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2 , 3 , 4 }</a:t>
            </a:r>
          </a:p>
          <a:p>
            <a:pPr lvl="1" eaLnBrk="1" hangingPunct="1"/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          , { 3 , 4 , 5 , 6 } }</a:t>
            </a: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1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1905000"/>
            <a:ext cx="7345362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Verdana" charset="0"/>
                <a:ea typeface="ＭＳ Ｐゴシック" charset="0"/>
              </a:rPr>
              <a:t>import ……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Verdana" charset="0"/>
                <a:ea typeface="ＭＳ Ｐゴシック" charset="0"/>
              </a:rPr>
              <a:t>class</a:t>
            </a:r>
            <a:r>
              <a:rPr lang="en-US" altLang="zh-CN" sz="1600" dirty="0">
                <a:latin typeface="Verdana" charset="0"/>
                <a:ea typeface="ＭＳ Ｐゴシック" charset="0"/>
              </a:rPr>
              <a:t> </a:t>
            </a:r>
            <a:r>
              <a:rPr lang="en-US" altLang="zh-CN" sz="1600" dirty="0" err="1">
                <a:latin typeface="Verdana" charset="0"/>
                <a:ea typeface="ＭＳ Ｐゴシック" charset="0"/>
              </a:rPr>
              <a:t>ClassName</a:t>
            </a:r>
            <a:r>
              <a:rPr lang="en-US" altLang="zh-CN" sz="1600" dirty="0">
                <a:latin typeface="Verdana" charset="0"/>
                <a:ea typeface="ＭＳ Ｐゴシック" charset="0"/>
              </a:rPr>
              <a:t>{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latin typeface="Verdana" charset="0"/>
                <a:ea typeface="ＭＳ Ｐゴシック" charset="0"/>
              </a:rPr>
              <a:t>	/* class body goes here */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latin typeface="Verdana" charset="0"/>
                <a:ea typeface="ＭＳ Ｐゴシック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199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latin typeface="Verdana" charset="0"/>
                <a:ea typeface="ＭＳ Ｐゴシック" charset="0"/>
              </a:rPr>
              <a:t>class</a:t>
            </a:r>
            <a:r>
              <a:rPr lang="en-US" altLang="zh-CN" dirty="0">
                <a:latin typeface="Verdana" charset="0"/>
                <a:ea typeface="ＭＳ Ｐゴシック" charset="0"/>
              </a:rPr>
              <a:t>: keyword</a:t>
            </a:r>
          </a:p>
        </p:txBody>
      </p:sp>
    </p:spTree>
    <p:extLst>
      <p:ext uri="{BB962C8B-B14F-4D97-AF65-F5344CB8AC3E}">
        <p14:creationId xmlns:p14="http://schemas.microsoft.com/office/powerpoint/2010/main" val="22679892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91F9EE-E9C5-492C-BA50-735CBEC02B5E}" type="slidenum">
              <a:rPr lang="en-US" altLang="en-US" smtClean="0"/>
              <a:pPr eaLnBrk="1" hangingPunct="1"/>
              <a:t>160</a:t>
            </a:fld>
            <a:endParaRPr lang="en-US" alt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1828800" y="838200"/>
            <a:ext cx="6248400" cy="44958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int[][] array = {  { a , b , c }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                 , { d }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                 , { e , f , g , h , k , l } };</a:t>
            </a:r>
          </a:p>
          <a:p>
            <a:pPr lvl="1" eaLnBrk="1" hangingPunct="1"/>
            <a:endParaRPr lang="da-DK" altLang="ko-KR" sz="24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da-DK" altLang="en-US" sz="2400" b="1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	     array.length </a:t>
            </a:r>
            <a:r>
              <a:rPr lang="da-DK" altLang="ko-KR" sz="2400">
                <a:latin typeface="Times New Roman" pitchFamily="18" charset="0"/>
                <a:ea typeface="Batang" pitchFamily="18" charset="-127"/>
              </a:rPr>
              <a:t>== 3</a:t>
            </a:r>
          </a:p>
          <a:p>
            <a:pPr lvl="1" eaLnBrk="1" hangingPunct="1"/>
            <a:r>
              <a:rPr lang="da-DK" altLang="ko-KR" sz="2400" b="1">
                <a:latin typeface="Times New Roman" pitchFamily="18" charset="0"/>
                <a:ea typeface="Batang" pitchFamily="18" charset="-127"/>
              </a:rPr>
              <a:t>          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array[0].length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3</a:t>
            </a:r>
          </a:p>
          <a:p>
            <a:pPr lvl="1" eaLnBrk="1" hangingPunct="1"/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          array[1].length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1</a:t>
            </a:r>
          </a:p>
          <a:p>
            <a:pPr lvl="1" eaLnBrk="1" hangingPunct="1"/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          </a:t>
            </a:r>
            <a:r>
              <a:rPr lang="en-US" altLang="ko-KR" sz="2400" b="1">
                <a:latin typeface="Times New Roman" pitchFamily="18" charset="0"/>
                <a:ea typeface="Batang" pitchFamily="18" charset="-127"/>
              </a:rPr>
              <a:t>array[2].length </a:t>
            </a:r>
            <a:r>
              <a:rPr lang="en-US" altLang="ko-KR" sz="2400">
                <a:latin typeface="Times New Roman" pitchFamily="18" charset="0"/>
                <a:ea typeface="Batang" pitchFamily="18" charset="-127"/>
              </a:rPr>
              <a:t>== 6</a:t>
            </a:r>
            <a:endParaRPr lang="en-US" altLang="ko-KR" sz="2400" b="1" u="sng">
              <a:latin typeface="Monotype Sorts" pitchFamily="2" charset="2"/>
              <a:ea typeface="Batang" pitchFamily="18" charset="-127"/>
            </a:endParaRPr>
          </a:p>
          <a:p>
            <a:pPr eaLnBrk="1" hangingPunct="1"/>
            <a:endParaRPr lang="en-US" alt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3162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629400"/>
            <a:ext cx="7162800" cy="2286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924256-F76F-479D-BD94-D05EC676510C}" type="slidenum">
              <a:rPr lang="en-US" altLang="en-US" smtClean="0"/>
              <a:pPr eaLnBrk="1" hangingPunct="1"/>
              <a:t>161</a:t>
            </a:fld>
            <a:endParaRPr lang="en-US" alt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rgbClr val="FF3300"/>
                </a:solidFill>
              </a:rPr>
              <a:t>Strings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 string is an object instance of the </a:t>
            </a:r>
            <a:r>
              <a:rPr lang="en-US" altLang="en-US" sz="2800" b="1"/>
              <a:t>String</a:t>
            </a:r>
            <a:r>
              <a:rPr lang="en-US" altLang="en-US" sz="2800"/>
              <a:t> class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general handling of String objects follows the object oriented approach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declaration of a String variable:	  </a:t>
            </a:r>
            <a:r>
              <a:rPr lang="en-US" altLang="en-US" sz="2800" b="1"/>
              <a:t>String s;</a:t>
            </a:r>
            <a:endParaRPr lang="en-US" altLang="en-US" sz="2800"/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en-US" altLang="en-US" sz="2800"/>
              <a:t>concatenation operator:   </a:t>
            </a:r>
            <a:r>
              <a:rPr lang="en-US" altLang="en-US" sz="2800" b="1"/>
              <a:t>s1 + s2</a:t>
            </a:r>
          </a:p>
        </p:txBody>
      </p:sp>
    </p:spTree>
    <p:extLst>
      <p:ext uri="{BB962C8B-B14F-4D97-AF65-F5344CB8AC3E}">
        <p14:creationId xmlns:p14="http://schemas.microsoft.com/office/powerpoint/2010/main" val="28452287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8947B5-1225-4CA9-B04D-35AC6888B297}" type="slidenum">
              <a:rPr lang="en-US" altLang="en-US" smtClean="0"/>
              <a:pPr eaLnBrk="1" hangingPunct="1"/>
              <a:t>162</a:t>
            </a:fld>
            <a:endParaRPr lang="en-US" altLang="en-US"/>
          </a:p>
        </p:txBody>
      </p:sp>
      <p:sp>
        <p:nvSpPr>
          <p:cNvPr id="15974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</a:rPr>
              <a:t>Concatenation of Strings</a:t>
            </a:r>
          </a:p>
        </p:txBody>
      </p:sp>
      <p:sp>
        <p:nvSpPr>
          <p:cNvPr id="159749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i="1"/>
              <a:t>Concatenation</a:t>
            </a:r>
            <a:r>
              <a:rPr lang="en-US" altLang="en-US" sz="2400"/>
              <a:t>:  Using the </a:t>
            </a:r>
            <a:r>
              <a:rPr lang="en-US" altLang="en-US" sz="2400">
                <a:solidFill>
                  <a:srgbClr val="034CA1"/>
                </a:solidFill>
              </a:rPr>
              <a:t>+</a:t>
            </a:r>
            <a:r>
              <a:rPr lang="en-US" altLang="en-US" sz="2400"/>
              <a:t> operator on two strings in order to connect them to form one longer string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greeting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"Hello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altLang="en-US" sz="2000"/>
              <a:t>, and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javaClass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"class"</a:t>
            </a:r>
            <a:r>
              <a:rPr lang="en-US" altLang="en-US" sz="2000"/>
              <a:t>, then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greeting + javaClass</a:t>
            </a:r>
            <a:r>
              <a:rPr lang="en-US" altLang="en-US" sz="2000"/>
              <a:t> is equal to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"Hello class”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00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Any number of strings can be concatenated together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When a string is combined with almost any other type of item, the result is a string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"The answer is " + 42</a:t>
            </a:r>
            <a:r>
              <a:rPr lang="en-US" altLang="en-US" sz="2000"/>
              <a:t>   evaluates to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034CA1"/>
                </a:solidFill>
                <a:latin typeface="Courier New" pitchFamily="49" charset="0"/>
              </a:rPr>
              <a:t> 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"The answer is 42"</a:t>
            </a:r>
            <a:endParaRPr lang="en-US" altLang="en-US" sz="2000">
              <a:solidFill>
                <a:srgbClr val="034CA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521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38C07A-C83C-42ED-97DD-1463C6E93238}" type="slidenum">
              <a:rPr lang="en-US" altLang="en-US" smtClean="0"/>
              <a:pPr eaLnBrk="1" hangingPunct="1"/>
              <a:t>163</a:t>
            </a:fld>
            <a:endParaRPr lang="en-US" altLang="en-US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olidFill>
                  <a:srgbClr val="FF3300"/>
                </a:solidFill>
              </a:rPr>
              <a:t>a String is immutable:</a:t>
            </a:r>
            <a:endParaRPr lang="en-US" altLang="en-US" sz="240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once created in dynamic memory, a </a:t>
            </a:r>
            <a:r>
              <a:rPr lang="en-US" altLang="en-US" sz="2400" b="1"/>
              <a:t>String</a:t>
            </a:r>
            <a:r>
              <a:rPr lang="en-US" altLang="en-US" sz="2400"/>
              <a:t> object cannot be modified</a:t>
            </a: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we must create a new </a:t>
            </a:r>
            <a:r>
              <a:rPr lang="en-US" altLang="en-US" sz="2400" b="1"/>
              <a:t>String</a:t>
            </a:r>
            <a:r>
              <a:rPr lang="en-US" altLang="en-US" sz="2400"/>
              <a:t> object for each new modification</a:t>
            </a:r>
            <a:endParaRPr lang="en-US" altLang="en-US" sz="2400" u="sng"/>
          </a:p>
          <a:p>
            <a:pPr eaLnBrk="1" hangingPunct="1">
              <a:lnSpc>
                <a:spcPct val="90000"/>
              </a:lnSpc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solidFill>
                  <a:srgbClr val="FF3300"/>
                </a:solidFill>
              </a:rPr>
              <a:t>printing:</a:t>
            </a:r>
            <a:endParaRPr lang="en-US" altLang="en-US" sz="240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   </a:t>
            </a:r>
            <a:r>
              <a:rPr lang="en-US" altLang="en-US" sz="2400" b="1"/>
              <a:t>System.out.print(string);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 </a:t>
            </a:r>
            <a:r>
              <a:rPr lang="en-US" altLang="en-US" sz="2400" b="1"/>
              <a:t>System.out.println(string);</a:t>
            </a:r>
            <a:r>
              <a:rPr lang="en-US" altLang="en-US" sz="2400"/>
              <a:t>   (newline added at the end)</a:t>
            </a:r>
          </a:p>
          <a:p>
            <a:pPr eaLnBrk="1" hangingPunct="1">
              <a:lnSpc>
                <a:spcPct val="90000"/>
              </a:lnSpc>
            </a:pPr>
            <a:endParaRPr lang="tr-TR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general, the string is of the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  string + number + string + object + number   ……</a:t>
            </a:r>
            <a:endParaRPr lang="tr-TR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automatic conversion of  the objects and primitive data types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    into their string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435380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23AB03-F794-45CE-AE03-CE0C92DFF4C9}" type="slidenum">
              <a:rPr lang="en-US" altLang="en-US" smtClean="0"/>
              <a:pPr eaLnBrk="1" hangingPunct="1"/>
              <a:t>164</a:t>
            </a:fld>
            <a:endParaRPr lang="en-US" altLang="en-US"/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example:</a:t>
            </a:r>
          </a:p>
        </p:txBody>
      </p:sp>
      <p:sp>
        <p:nvSpPr>
          <p:cNvPr id="161797" name="Rectangle 4"/>
          <p:cNvSpPr>
            <a:spLocks noChangeArrowheads="1"/>
          </p:cNvSpPr>
          <p:nvPr/>
        </p:nvSpPr>
        <p:spPr bwMode="auto">
          <a:xfrm>
            <a:off x="1676400" y="2209800"/>
            <a:ext cx="7162800" cy="36576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String s = “abcd”;    String s1 = s + “ef”;    String s2 = “AA” + s1;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int i=123;    double x=123.456;</a:t>
            </a:r>
          </a:p>
          <a:p>
            <a:pPr lvl="1" eaLnBrk="1" hangingPunct="1"/>
            <a:endParaRPr lang="en-US" altLang="ko-KR" b="1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b="1">
                <a:latin typeface="Times New Roman" pitchFamily="18" charset="0"/>
                <a:ea typeface="Batang" pitchFamily="18" charset="-127"/>
              </a:rPr>
              <a:t>System.out.println(“s2 = “ + s2 + “ ; i = ” + i + “ ; x = “ + x);</a:t>
            </a:r>
          </a:p>
          <a:p>
            <a:pPr lvl="1" eaLnBrk="1" hangingPunct="1"/>
            <a:endParaRPr lang="en-US" altLang="ko-KR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en-US" noProof="1">
                <a:latin typeface="Times New Roman" pitchFamily="18" charset="0"/>
                <a:ea typeface="Batang" pitchFamily="18" charset="-127"/>
                <a:sym typeface="Wingdings" pitchFamily="2" charset="2"/>
              </a:rPr>
              <a:t></a:t>
            </a:r>
            <a:r>
              <a:rPr lang="en-US" altLang="ko-KR">
                <a:latin typeface="Times New Roman" pitchFamily="18" charset="0"/>
                <a:ea typeface="Batang" pitchFamily="18" charset="-127"/>
              </a:rPr>
              <a:t>    s2 = AAabcdef ; i = 123 ; x = 123.456</a:t>
            </a:r>
          </a:p>
          <a:p>
            <a:pPr eaLnBrk="1" hangingPunct="1"/>
            <a:endParaRPr lang="en-US" alt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8176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0F8754F-8954-4285-BD0A-0C451BC8E2EB}" type="slidenum">
              <a:rPr lang="en-US" altLang="en-US" smtClean="0"/>
              <a:pPr eaLnBrk="1" hangingPunct="1"/>
              <a:t>165</a:t>
            </a:fld>
            <a:endParaRPr lang="en-US" altLang="en-US"/>
          </a:p>
        </p:txBody>
      </p:sp>
      <p:sp>
        <p:nvSpPr>
          <p:cNvPr id="162820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</a:rPr>
              <a:t>String Methods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400"/>
              <a:t> class contains many useful methods for string-processing applications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000"/>
              <a:t> method is called by writing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altLang="en-US" sz="2000"/>
              <a:t> object, a dot, the name of the method, and a pair of parentheses to enclose any arguments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/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String greeting = "Hello";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int count = greeting.length();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Len</a:t>
            </a:r>
            <a:r>
              <a:rPr lang="tr-TR" altLang="en-US" sz="2000"/>
              <a:t>gt</a:t>
            </a:r>
            <a:r>
              <a:rPr lang="en-US" altLang="en-US" sz="2000"/>
              <a:t>h</a:t>
            </a:r>
            <a:r>
              <a:rPr lang="tr-TR" altLang="en-US" sz="2000"/>
              <a:t> </a:t>
            </a:r>
            <a:r>
              <a:rPr lang="en-US" altLang="en-US" sz="2000"/>
              <a:t>is a method applied to the String value greeting.  Length returns the value 5.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600"/>
              <a:t>Thus count = 5;</a:t>
            </a:r>
          </a:p>
          <a:p>
            <a:pPr lvl="2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6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Always count from zero when referring to the </a:t>
            </a:r>
            <a:r>
              <a:rPr lang="en-US" altLang="en-US" sz="2000" i="1"/>
              <a:t>position</a:t>
            </a:r>
            <a:r>
              <a:rPr lang="en-US" altLang="en-US" sz="2000"/>
              <a:t> or </a:t>
            </a:r>
            <a:r>
              <a:rPr lang="en-US" altLang="en-US" sz="2000" i="1"/>
              <a:t>index </a:t>
            </a:r>
            <a:r>
              <a:rPr lang="en-US" altLang="en-US" sz="2000"/>
              <a:t>of a character in a string</a:t>
            </a:r>
          </a:p>
        </p:txBody>
      </p:sp>
    </p:spTree>
    <p:extLst>
      <p:ext uri="{BB962C8B-B14F-4D97-AF65-F5344CB8AC3E}">
        <p14:creationId xmlns:p14="http://schemas.microsoft.com/office/powerpoint/2010/main" val="91255723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C8AD21C-81FB-4321-AF14-401ED5816656}" type="slidenum">
              <a:rPr lang="en-US" altLang="en-US" smtClean="0"/>
              <a:pPr eaLnBrk="1" hangingPunct="1"/>
              <a:t>166</a:t>
            </a:fld>
            <a:endParaRPr lang="en-US" altLang="en-US"/>
          </a:p>
        </p:txBody>
      </p:sp>
      <p:sp>
        <p:nvSpPr>
          <p:cNvPr id="163844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Some Methods in the Class </a:t>
            </a:r>
            <a:r>
              <a:rPr lang="en-US" altLang="en-US" sz="28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r>
              <a:rPr lang="en-US" altLang="en-US" sz="2800">
                <a:solidFill>
                  <a:schemeClr val="tx2"/>
                </a:solidFill>
              </a:rPr>
              <a:t> (Part 1 of 8)</a:t>
            </a:r>
          </a:p>
        </p:txBody>
      </p:sp>
      <p:pic>
        <p:nvPicPr>
          <p:cNvPr id="163845" name="Picture 3" descr="savitch_c01d04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57200" y="1524000"/>
            <a:ext cx="83058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533400" y="32004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94FF97-1F52-4E0B-91F4-39F87E50A090}"/>
              </a:ext>
            </a:extLst>
          </p:cNvPr>
          <p:cNvGrpSpPr/>
          <p:nvPr/>
        </p:nvGrpSpPr>
        <p:grpSpPr>
          <a:xfrm>
            <a:off x="6384003" y="4063677"/>
            <a:ext cx="1955880" cy="781560"/>
            <a:chOff x="6384003" y="4063677"/>
            <a:chExt cx="195588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2DF410E-419B-40DF-B982-C13564522B3E}"/>
                    </a:ext>
                  </a:extLst>
                </p14:cNvPr>
                <p14:cNvContentPartPr/>
                <p14:nvPr/>
              </p14:nvContentPartPr>
              <p14:xfrm>
                <a:off x="6428283" y="4236117"/>
                <a:ext cx="120960" cy="15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2DF410E-419B-40DF-B982-C13564522B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9283" y="4227477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DE8A60-1BA2-4462-ADEC-12FAAC066C4F}"/>
                    </a:ext>
                  </a:extLst>
                </p14:cNvPr>
                <p14:cNvContentPartPr/>
                <p14:nvPr/>
              </p14:nvContentPartPr>
              <p14:xfrm>
                <a:off x="6575523" y="4165557"/>
                <a:ext cx="42840" cy="207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DE8A60-1BA2-4462-ADEC-12FAAC066C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66883" y="4156917"/>
                  <a:ext cx="60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37A1EB-8977-453A-99A2-7426B88D6A6C}"/>
                    </a:ext>
                  </a:extLst>
                </p14:cNvPr>
                <p14:cNvContentPartPr/>
                <p14:nvPr/>
              </p14:nvContentPartPr>
              <p14:xfrm>
                <a:off x="6534843" y="4228557"/>
                <a:ext cx="198000" cy="92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37A1EB-8977-453A-99A2-7426B88D6A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25843" y="4219917"/>
                  <a:ext cx="21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32B790-C2C8-45D3-B0C9-E03AEE9F1F07}"/>
                    </a:ext>
                  </a:extLst>
                </p14:cNvPr>
                <p14:cNvContentPartPr/>
                <p14:nvPr/>
              </p14:nvContentPartPr>
              <p14:xfrm>
                <a:off x="6742203" y="4231077"/>
                <a:ext cx="9000" cy="9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32B790-C2C8-45D3-B0C9-E03AEE9F1F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33563" y="4222437"/>
                  <a:ext cx="2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85C313-BAE5-4ED9-A773-A9EFABDC0942}"/>
                    </a:ext>
                  </a:extLst>
                </p14:cNvPr>
                <p14:cNvContentPartPr/>
                <p14:nvPr/>
              </p14:nvContentPartPr>
              <p14:xfrm>
                <a:off x="6764523" y="4185717"/>
                <a:ext cx="208800" cy="32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85C313-BAE5-4ED9-A773-A9EFABDC09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55883" y="4177077"/>
                  <a:ext cx="2264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90F41D-AED8-415C-9374-4CECE4EEA143}"/>
                    </a:ext>
                  </a:extLst>
                </p14:cNvPr>
                <p14:cNvContentPartPr/>
                <p14:nvPr/>
              </p14:nvContentPartPr>
              <p14:xfrm>
                <a:off x="7149003" y="4235757"/>
                <a:ext cx="127440" cy="88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90F41D-AED8-415C-9374-4CECE4EEA1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0363" y="4226757"/>
                  <a:ext cx="145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D26D43-D3EB-4067-82E9-FEEED92AE93A}"/>
                    </a:ext>
                  </a:extLst>
                </p14:cNvPr>
                <p14:cNvContentPartPr/>
                <p14:nvPr/>
              </p14:nvContentPartPr>
              <p14:xfrm>
                <a:off x="7330083" y="4262037"/>
                <a:ext cx="4176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D26D43-D3EB-4067-82E9-FEEED92AE9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21443" y="4253397"/>
                  <a:ext cx="5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DCE3EE-FF7D-46F7-81C4-9C2E537DCD4C}"/>
                    </a:ext>
                  </a:extLst>
                </p14:cNvPr>
                <p14:cNvContentPartPr/>
                <p14:nvPr/>
              </p14:nvContentPartPr>
              <p14:xfrm>
                <a:off x="7318203" y="4300197"/>
                <a:ext cx="69480" cy="1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DCE3EE-FF7D-46F7-81C4-9C2E537DCD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09203" y="4291197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9F615E-194C-422A-A7A5-4BDEEAC152E9}"/>
                    </a:ext>
                  </a:extLst>
                </p14:cNvPr>
                <p14:cNvContentPartPr/>
                <p14:nvPr/>
              </p14:nvContentPartPr>
              <p14:xfrm>
                <a:off x="7507563" y="4173477"/>
                <a:ext cx="18720" cy="4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9F615E-194C-422A-A7A5-4BDEEAC152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8923" y="4164837"/>
                  <a:ext cx="3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71312F-6710-41B9-910F-B3E1E0698751}"/>
                    </a:ext>
                  </a:extLst>
                </p14:cNvPr>
                <p14:cNvContentPartPr/>
                <p14:nvPr/>
              </p14:nvContentPartPr>
              <p14:xfrm>
                <a:off x="7545363" y="4159797"/>
                <a:ext cx="23040" cy="6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71312F-6710-41B9-910F-B3E1E06987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6723" y="4151157"/>
                  <a:ext cx="4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D3FD9C-F425-4E41-B261-C05EFBCC87A5}"/>
                    </a:ext>
                  </a:extLst>
                </p14:cNvPr>
                <p14:cNvContentPartPr/>
                <p14:nvPr/>
              </p14:nvContentPartPr>
              <p14:xfrm>
                <a:off x="7619163" y="4148277"/>
                <a:ext cx="89280" cy="13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D3FD9C-F425-4E41-B261-C05EFBCC87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10523" y="4139637"/>
                  <a:ext cx="10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BB3C78-F14B-4755-93D2-305BF3099708}"/>
                    </a:ext>
                  </a:extLst>
                </p14:cNvPr>
                <p14:cNvContentPartPr/>
                <p14:nvPr/>
              </p14:nvContentPartPr>
              <p14:xfrm>
                <a:off x="7625283" y="4082037"/>
                <a:ext cx="217800" cy="20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BB3C78-F14B-4755-93D2-305BF30997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6283" y="4073037"/>
                  <a:ext cx="235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D3A584-1B19-44ED-A193-94AFE2D79B36}"/>
                    </a:ext>
                  </a:extLst>
                </p14:cNvPr>
                <p14:cNvContentPartPr/>
                <p14:nvPr/>
              </p14:nvContentPartPr>
              <p14:xfrm>
                <a:off x="7856763" y="4101837"/>
                <a:ext cx="31680" cy="15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D3A584-1B19-44ED-A193-94AFE2D79B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47763" y="4092837"/>
                  <a:ext cx="49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123CEA-DB69-4C4A-B078-EEB6CC2BC4AA}"/>
                    </a:ext>
                  </a:extLst>
                </p14:cNvPr>
                <p14:cNvContentPartPr/>
                <p14:nvPr/>
              </p14:nvContentPartPr>
              <p14:xfrm>
                <a:off x="7955763" y="4080957"/>
                <a:ext cx="16920" cy="5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123CEA-DB69-4C4A-B078-EEB6CC2BC4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6763" y="4072317"/>
                  <a:ext cx="3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CE0533-0983-4BFD-BFFC-F198BE4B695C}"/>
                    </a:ext>
                  </a:extLst>
                </p14:cNvPr>
                <p14:cNvContentPartPr/>
                <p14:nvPr/>
              </p14:nvContentPartPr>
              <p14:xfrm>
                <a:off x="7982403" y="4063677"/>
                <a:ext cx="22320" cy="9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CE0533-0983-4BFD-BFFC-F198BE4B69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73763" y="4054677"/>
                  <a:ext cx="39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20CB0F-AADF-44D3-BF71-D8173DE88768}"/>
                    </a:ext>
                  </a:extLst>
                </p14:cNvPr>
                <p14:cNvContentPartPr/>
                <p14:nvPr/>
              </p14:nvContentPartPr>
              <p14:xfrm>
                <a:off x="7992483" y="4247637"/>
                <a:ext cx="4212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20CB0F-AADF-44D3-BF71-D8173DE887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83843" y="4238637"/>
                  <a:ext cx="59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3726AD-A317-4A5B-99A0-E5A56A0E466A}"/>
                    </a:ext>
                  </a:extLst>
                </p14:cNvPr>
                <p14:cNvContentPartPr/>
                <p14:nvPr/>
              </p14:nvContentPartPr>
              <p14:xfrm>
                <a:off x="6384003" y="4550397"/>
                <a:ext cx="96480" cy="10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3726AD-A317-4A5B-99A0-E5A56A0E46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75363" y="4541397"/>
                  <a:ext cx="114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AE2911-8480-4CFD-8A1E-5A3D117255F7}"/>
                    </a:ext>
                  </a:extLst>
                </p14:cNvPr>
                <p14:cNvContentPartPr/>
                <p14:nvPr/>
              </p14:nvContentPartPr>
              <p14:xfrm>
                <a:off x="6467523" y="4517997"/>
                <a:ext cx="51120" cy="178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AE2911-8480-4CFD-8A1E-5A3D117255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58883" y="4509357"/>
                  <a:ext cx="68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6BF1D7-B7CE-4CD5-BDF0-352C15F3AD6C}"/>
                    </a:ext>
                  </a:extLst>
                </p14:cNvPr>
                <p14:cNvContentPartPr/>
                <p14:nvPr/>
              </p14:nvContentPartPr>
              <p14:xfrm>
                <a:off x="6457803" y="4568037"/>
                <a:ext cx="177480" cy="88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6BF1D7-B7CE-4CD5-BDF0-352C15F3AD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49163" y="4559397"/>
                  <a:ext cx="195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1F2466-A9DE-4082-9629-38A56F6FDC93}"/>
                    </a:ext>
                  </a:extLst>
                </p14:cNvPr>
                <p14:cNvContentPartPr/>
                <p14:nvPr/>
              </p14:nvContentPartPr>
              <p14:xfrm>
                <a:off x="6620883" y="4552917"/>
                <a:ext cx="74160" cy="12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1F2466-A9DE-4082-9629-38A56F6FDC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2243" y="4543917"/>
                  <a:ext cx="91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311A05-306E-4357-A156-B2767CB9D674}"/>
                    </a:ext>
                  </a:extLst>
                </p14:cNvPr>
                <p14:cNvContentPartPr/>
                <p14:nvPr/>
              </p14:nvContentPartPr>
              <p14:xfrm>
                <a:off x="6691443" y="4580277"/>
                <a:ext cx="212760" cy="26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311A05-306E-4357-A156-B2767CB9D6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82803" y="4571637"/>
                  <a:ext cx="230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3520AD-0E7F-4CD3-8920-D91AC6DF2806}"/>
                    </a:ext>
                  </a:extLst>
                </p14:cNvPr>
                <p14:cNvContentPartPr/>
                <p14:nvPr/>
              </p14:nvContentPartPr>
              <p14:xfrm>
                <a:off x="7074123" y="4512237"/>
                <a:ext cx="88200" cy="19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3520AD-0E7F-4CD3-8920-D91AC6DF28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65483" y="4503237"/>
                  <a:ext cx="105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B94323-B1EB-4F25-AD83-B19D22722001}"/>
                    </a:ext>
                  </a:extLst>
                </p14:cNvPr>
                <p14:cNvContentPartPr/>
                <p14:nvPr/>
              </p14:nvContentPartPr>
              <p14:xfrm>
                <a:off x="7253403" y="4607277"/>
                <a:ext cx="6300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B94323-B1EB-4F25-AD83-B19D227220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44763" y="4598277"/>
                  <a:ext cx="8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CCF648-1778-43DD-9E27-F24FF9F10C84}"/>
                    </a:ext>
                  </a:extLst>
                </p14:cNvPr>
                <p14:cNvContentPartPr/>
                <p14:nvPr/>
              </p14:nvContentPartPr>
              <p14:xfrm>
                <a:off x="7253403" y="4654797"/>
                <a:ext cx="6084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CCF648-1778-43DD-9E27-F24FF9F10C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44403" y="4646157"/>
                  <a:ext cx="78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2E9522-93AB-459D-AD27-5EFD20CB7C6A}"/>
                    </a:ext>
                  </a:extLst>
                </p14:cNvPr>
                <p14:cNvContentPartPr/>
                <p14:nvPr/>
              </p14:nvContentPartPr>
              <p14:xfrm>
                <a:off x="7570923" y="4498557"/>
                <a:ext cx="77760" cy="5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2E9522-93AB-459D-AD27-5EFD20CB7C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61923" y="4489557"/>
                  <a:ext cx="95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22479C-87F8-4DE7-9545-21F6CC424DB0}"/>
                    </a:ext>
                  </a:extLst>
                </p14:cNvPr>
                <p14:cNvContentPartPr/>
                <p14:nvPr/>
              </p14:nvContentPartPr>
              <p14:xfrm>
                <a:off x="7627803" y="4524477"/>
                <a:ext cx="111960" cy="19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22479C-87F8-4DE7-9545-21F6CC424D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19163" y="4515477"/>
                  <a:ext cx="129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7FFD90A-4FFE-4ADB-B02B-55D9AF392F2A}"/>
                    </a:ext>
                  </a:extLst>
                </p14:cNvPr>
                <p14:cNvContentPartPr/>
                <p14:nvPr/>
              </p14:nvContentPartPr>
              <p14:xfrm>
                <a:off x="7766763" y="4502517"/>
                <a:ext cx="163800" cy="13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7FFD90A-4FFE-4ADB-B02B-55D9AF392F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57763" y="4493517"/>
                  <a:ext cx="181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2EEB9E-CCA0-4E52-9766-7F264A4EA208}"/>
                    </a:ext>
                  </a:extLst>
                </p14:cNvPr>
                <p14:cNvContentPartPr/>
                <p14:nvPr/>
              </p14:nvContentPartPr>
              <p14:xfrm>
                <a:off x="7952883" y="4548597"/>
                <a:ext cx="16308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2EEB9E-CCA0-4E52-9766-7F264A4EA20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3883" y="4539597"/>
                  <a:ext cx="180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DBF413-357F-45C6-9A6E-55142125DCEA}"/>
                    </a:ext>
                  </a:extLst>
                </p14:cNvPr>
                <p14:cNvContentPartPr/>
                <p14:nvPr/>
              </p14:nvContentPartPr>
              <p14:xfrm>
                <a:off x="8209923" y="4409997"/>
                <a:ext cx="36360" cy="6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DBF413-357F-45C6-9A6E-55142125DC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01283" y="4401357"/>
                  <a:ext cx="54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84D5F2-DC5B-4E2B-87E1-394FF92CCE62}"/>
                    </a:ext>
                  </a:extLst>
                </p14:cNvPr>
                <p14:cNvContentPartPr/>
                <p14:nvPr/>
              </p14:nvContentPartPr>
              <p14:xfrm>
                <a:off x="8266083" y="4406037"/>
                <a:ext cx="15120" cy="64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84D5F2-DC5B-4E2B-87E1-394FF92CCE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57443" y="4397037"/>
                  <a:ext cx="32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C6E18A-DEB2-446E-AB71-BEBAE6BE5E45}"/>
                    </a:ext>
                  </a:extLst>
                </p14:cNvPr>
                <p14:cNvContentPartPr/>
                <p14:nvPr/>
              </p14:nvContentPartPr>
              <p14:xfrm>
                <a:off x="8326923" y="4539597"/>
                <a:ext cx="1296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C6E18A-DEB2-446E-AB71-BEBAE6BE5E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18283" y="4530597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0E873D-C738-4EE1-B552-04D64A184796}"/>
                    </a:ext>
                  </a:extLst>
                </p14:cNvPr>
                <p14:cNvContentPartPr/>
                <p14:nvPr/>
              </p14:nvContentPartPr>
              <p14:xfrm>
                <a:off x="8263563" y="4630677"/>
                <a:ext cx="69840" cy="9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0E873D-C738-4EE1-B552-04D64A1847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54923" y="4622037"/>
                  <a:ext cx="8748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90F11CD-01C6-41DB-93F2-73FAEF2495A5}"/>
                  </a:ext>
                </a:extLst>
              </p14:cNvPr>
              <p14:cNvContentPartPr/>
              <p14:nvPr/>
            </p14:nvContentPartPr>
            <p14:xfrm>
              <a:off x="6509283" y="5114517"/>
              <a:ext cx="28440" cy="37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90F11CD-01C6-41DB-93F2-73FAEF2495A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00643" y="5105517"/>
                <a:ext cx="460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1643229-C673-4B50-B450-778B29921711}"/>
              </a:ext>
            </a:extLst>
          </p:cNvPr>
          <p:cNvGrpSpPr/>
          <p:nvPr/>
        </p:nvGrpSpPr>
        <p:grpSpPr>
          <a:xfrm>
            <a:off x="6296163" y="4895637"/>
            <a:ext cx="1276200" cy="681480"/>
            <a:chOff x="6296163" y="4895637"/>
            <a:chExt cx="127620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1C463A-1BD7-499A-9C2D-4CDC08F6E44E}"/>
                    </a:ext>
                  </a:extLst>
                </p14:cNvPr>
                <p14:cNvContentPartPr/>
                <p14:nvPr/>
              </p14:nvContentPartPr>
              <p14:xfrm>
                <a:off x="6297963" y="5051877"/>
                <a:ext cx="168480" cy="11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1C463A-1BD7-499A-9C2D-4CDC08F6E4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8963" y="5042877"/>
                  <a:ext cx="186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7C6572-E9D8-40A4-9C6E-400BF5B4CA48}"/>
                    </a:ext>
                  </a:extLst>
                </p14:cNvPr>
                <p14:cNvContentPartPr/>
                <p14:nvPr/>
              </p14:nvContentPartPr>
              <p14:xfrm>
                <a:off x="6512163" y="5142597"/>
                <a:ext cx="12600" cy="15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7C6572-E9D8-40A4-9C6E-400BF5B4CA4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03163" y="5133597"/>
                  <a:ext cx="30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63B42F-7313-4CF0-8DD1-D09BB74F8D46}"/>
                    </a:ext>
                  </a:extLst>
                </p14:cNvPr>
                <p14:cNvContentPartPr/>
                <p14:nvPr/>
              </p14:nvContentPartPr>
              <p14:xfrm>
                <a:off x="6629883" y="5007957"/>
                <a:ext cx="226440" cy="24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63B42F-7313-4CF0-8DD1-D09BB74F8D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1243" y="4998957"/>
                  <a:ext cx="244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B8F525-BE89-40E5-A104-5BA2FCC9ACBF}"/>
                    </a:ext>
                  </a:extLst>
                </p14:cNvPr>
                <p14:cNvContentPartPr/>
                <p14:nvPr/>
              </p14:nvContentPartPr>
              <p14:xfrm>
                <a:off x="6871083" y="5074197"/>
                <a:ext cx="195480" cy="102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B8F525-BE89-40E5-A104-5BA2FCC9AC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62083" y="5065197"/>
                  <a:ext cx="213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4C3361-95CF-4161-8E97-4A488D15DD3D}"/>
                    </a:ext>
                  </a:extLst>
                </p14:cNvPr>
                <p14:cNvContentPartPr/>
                <p14:nvPr/>
              </p14:nvContentPartPr>
              <p14:xfrm>
                <a:off x="7121643" y="4926597"/>
                <a:ext cx="45000" cy="23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4C3361-95CF-4161-8E97-4A488D15DD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12643" y="4917957"/>
                  <a:ext cx="62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27B428-53E2-41F8-8BDF-1845B7DC8C38}"/>
                    </a:ext>
                  </a:extLst>
                </p14:cNvPr>
                <p14:cNvContentPartPr/>
                <p14:nvPr/>
              </p14:nvContentPartPr>
              <p14:xfrm>
                <a:off x="7183563" y="5053677"/>
                <a:ext cx="26280" cy="11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27B428-53E2-41F8-8BDF-1845B7DC8C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74923" y="5045037"/>
                  <a:ext cx="43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7D125B-8C62-49D9-81C6-9F1805200CAA}"/>
                    </a:ext>
                  </a:extLst>
                </p14:cNvPr>
                <p14:cNvContentPartPr/>
                <p14:nvPr/>
              </p14:nvContentPartPr>
              <p14:xfrm>
                <a:off x="7276803" y="4917597"/>
                <a:ext cx="69480" cy="250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7D125B-8C62-49D9-81C6-9F1805200C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67803" y="4908957"/>
                  <a:ext cx="87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8B0FE9-B8D4-41D0-ADA5-36474C5B30AD}"/>
                    </a:ext>
                  </a:extLst>
                </p14:cNvPr>
                <p14:cNvContentPartPr/>
                <p14:nvPr/>
              </p14:nvContentPartPr>
              <p14:xfrm>
                <a:off x="7386243" y="4939557"/>
                <a:ext cx="56160" cy="19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8B0FE9-B8D4-41D0-ADA5-36474C5B30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77243" y="4930557"/>
                  <a:ext cx="73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6CF76A-0500-48FA-AF6A-E20E569589B9}"/>
                    </a:ext>
                  </a:extLst>
                </p14:cNvPr>
                <p14:cNvContentPartPr/>
                <p14:nvPr/>
              </p14:nvContentPartPr>
              <p14:xfrm>
                <a:off x="7488483" y="4895637"/>
                <a:ext cx="60840" cy="262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6CF76A-0500-48FA-AF6A-E20E569589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79843" y="4886997"/>
                  <a:ext cx="78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C3E6106-0133-484D-BB47-4C8CD2CF3D5E}"/>
                    </a:ext>
                  </a:extLst>
                </p14:cNvPr>
                <p14:cNvContentPartPr/>
                <p14:nvPr/>
              </p14:nvContentPartPr>
              <p14:xfrm>
                <a:off x="6296163" y="5296317"/>
                <a:ext cx="8712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C3E6106-0133-484D-BB47-4C8CD2CF3D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87523" y="5287677"/>
                  <a:ext cx="104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3799E81-E41F-4313-928E-C61A2101B7BE}"/>
                    </a:ext>
                  </a:extLst>
                </p14:cNvPr>
                <p14:cNvContentPartPr/>
                <p14:nvPr/>
              </p14:nvContentPartPr>
              <p14:xfrm>
                <a:off x="6498843" y="5412237"/>
                <a:ext cx="23040" cy="2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799E81-E41F-4313-928E-C61A2101B7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90203" y="5403597"/>
                  <a:ext cx="40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474082A-D498-4A26-A713-2025DA7B53E2}"/>
                    </a:ext>
                  </a:extLst>
                </p14:cNvPr>
                <p14:cNvContentPartPr/>
                <p14:nvPr/>
              </p14:nvContentPartPr>
              <p14:xfrm>
                <a:off x="6592443" y="5384877"/>
                <a:ext cx="98640" cy="9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474082A-D498-4A26-A713-2025DA7B53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83803" y="5375877"/>
                  <a:ext cx="11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D9003B-9514-4037-952F-4F7CB096F7D5}"/>
                    </a:ext>
                  </a:extLst>
                </p14:cNvPr>
                <p14:cNvContentPartPr/>
                <p14:nvPr/>
              </p14:nvContentPartPr>
              <p14:xfrm>
                <a:off x="6724923" y="5398917"/>
                <a:ext cx="75240" cy="13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D9003B-9514-4037-952F-4F7CB096F7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15923" y="5390277"/>
                  <a:ext cx="9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988EF3-46DE-4C1B-90B1-A8902C99239A}"/>
                    </a:ext>
                  </a:extLst>
                </p14:cNvPr>
                <p14:cNvContentPartPr/>
                <p14:nvPr/>
              </p14:nvContentPartPr>
              <p14:xfrm>
                <a:off x="6840483" y="5409717"/>
                <a:ext cx="127440" cy="75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988EF3-46DE-4C1B-90B1-A8902C9923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31483" y="5400717"/>
                  <a:ext cx="145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BEC709-74F1-415B-BF88-0B5D758D60B6}"/>
                    </a:ext>
                  </a:extLst>
                </p14:cNvPr>
                <p14:cNvContentPartPr/>
                <p14:nvPr/>
              </p14:nvContentPartPr>
              <p14:xfrm>
                <a:off x="6985563" y="5207037"/>
                <a:ext cx="165600" cy="32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BEC709-74F1-415B-BF88-0B5D758D60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76563" y="5198037"/>
                  <a:ext cx="183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1E9394-B5C5-46AF-BC82-50FA5699E899}"/>
                    </a:ext>
                  </a:extLst>
                </p14:cNvPr>
                <p14:cNvContentPartPr/>
                <p14:nvPr/>
              </p14:nvContentPartPr>
              <p14:xfrm>
                <a:off x="7162683" y="5375517"/>
                <a:ext cx="48240" cy="141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1E9394-B5C5-46AF-BC82-50FA5699E8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54043" y="5366517"/>
                  <a:ext cx="65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891BEA-09BB-4B60-B708-897626F4BD09}"/>
                    </a:ext>
                  </a:extLst>
                </p14:cNvPr>
                <p14:cNvContentPartPr/>
                <p14:nvPr/>
              </p14:nvContentPartPr>
              <p14:xfrm>
                <a:off x="7277163" y="5291637"/>
                <a:ext cx="75600" cy="239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891BEA-09BB-4B60-B708-897626F4BD0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68163" y="5282997"/>
                  <a:ext cx="93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21B67C-0143-4DDC-97F0-BBE74E4E97D2}"/>
                    </a:ext>
                  </a:extLst>
                </p14:cNvPr>
                <p14:cNvContentPartPr/>
                <p14:nvPr/>
              </p14:nvContentPartPr>
              <p14:xfrm>
                <a:off x="7347003" y="5328717"/>
                <a:ext cx="135720" cy="14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21B67C-0143-4DDC-97F0-BBE74E4E97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8363" y="5320077"/>
                  <a:ext cx="153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94E6FA-FB3A-407B-B247-1A5E1647E1BC}"/>
                    </a:ext>
                  </a:extLst>
                </p14:cNvPr>
                <p14:cNvContentPartPr/>
                <p14:nvPr/>
              </p14:nvContentPartPr>
              <p14:xfrm>
                <a:off x="7507563" y="5225397"/>
                <a:ext cx="64800" cy="35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94E6FA-FB3A-407B-B247-1A5E1647E1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98923" y="5216757"/>
                  <a:ext cx="82440" cy="36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08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 animBg="1"/>
      <p:bldP spid="133128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CA4916-8310-4448-9B16-990B34B0C868}" type="slidenum">
              <a:rPr lang="en-US" altLang="en-US" smtClean="0"/>
              <a:pPr eaLnBrk="1" hangingPunct="1"/>
              <a:t>167</a:t>
            </a:fld>
            <a:endParaRPr lang="en-US" altLang="en-US"/>
          </a:p>
        </p:txBody>
      </p:sp>
      <p:sp>
        <p:nvSpPr>
          <p:cNvPr id="16486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4869" name="Picture 3" descr="savitch_c01d04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810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381000" y="3276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4881" name="Group 164880">
            <a:extLst>
              <a:ext uri="{FF2B5EF4-FFF2-40B4-BE49-F238E27FC236}">
                <a16:creationId xmlns:a16="http://schemas.microsoft.com/office/drawing/2014/main" id="{5F7C7DEE-75A2-47C7-B11D-0532EE7B37ED}"/>
              </a:ext>
            </a:extLst>
          </p:cNvPr>
          <p:cNvGrpSpPr/>
          <p:nvPr/>
        </p:nvGrpSpPr>
        <p:grpSpPr>
          <a:xfrm>
            <a:off x="6638523" y="5191725"/>
            <a:ext cx="663480" cy="96480"/>
            <a:chOff x="6638523" y="5191725"/>
            <a:chExt cx="66348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4876" name="Ink 164875">
                  <a:extLst>
                    <a:ext uri="{FF2B5EF4-FFF2-40B4-BE49-F238E27FC236}">
                      <a16:creationId xmlns:a16="http://schemas.microsoft.com/office/drawing/2014/main" id="{CA2B1256-47B5-47E5-B646-8E01C20AB59A}"/>
                    </a:ext>
                  </a:extLst>
                </p14:cNvPr>
                <p14:cNvContentPartPr/>
                <p14:nvPr/>
              </p14:nvContentPartPr>
              <p14:xfrm>
                <a:off x="6638523" y="5191725"/>
                <a:ext cx="663480" cy="33840"/>
              </p14:xfrm>
            </p:contentPart>
          </mc:Choice>
          <mc:Fallback xmlns="">
            <p:pic>
              <p:nvPicPr>
                <p:cNvPr id="164876" name="Ink 164875">
                  <a:extLst>
                    <a:ext uri="{FF2B5EF4-FFF2-40B4-BE49-F238E27FC236}">
                      <a16:creationId xmlns:a16="http://schemas.microsoft.com/office/drawing/2014/main" id="{CA2B1256-47B5-47E5-B646-8E01C20AB5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9523" y="5182725"/>
                  <a:ext cx="681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4877" name="Ink 164876">
                  <a:extLst>
                    <a:ext uri="{FF2B5EF4-FFF2-40B4-BE49-F238E27FC236}">
                      <a16:creationId xmlns:a16="http://schemas.microsoft.com/office/drawing/2014/main" id="{13C04BE0-A657-438A-8A23-53A1E56BD1F4}"/>
                    </a:ext>
                  </a:extLst>
                </p14:cNvPr>
                <p14:cNvContentPartPr/>
                <p14:nvPr/>
              </p14:nvContentPartPr>
              <p14:xfrm>
                <a:off x="6807003" y="5241405"/>
                <a:ext cx="378000" cy="46800"/>
              </p14:xfrm>
            </p:contentPart>
          </mc:Choice>
          <mc:Fallback xmlns="">
            <p:pic>
              <p:nvPicPr>
                <p:cNvPr id="164877" name="Ink 164876">
                  <a:extLst>
                    <a:ext uri="{FF2B5EF4-FFF2-40B4-BE49-F238E27FC236}">
                      <a16:creationId xmlns:a16="http://schemas.microsoft.com/office/drawing/2014/main" id="{13C04BE0-A657-438A-8A23-53A1E56BD1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8003" y="5232405"/>
                  <a:ext cx="3956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882" name="Group 164881">
            <a:extLst>
              <a:ext uri="{FF2B5EF4-FFF2-40B4-BE49-F238E27FC236}">
                <a16:creationId xmlns:a16="http://schemas.microsoft.com/office/drawing/2014/main" id="{A15ACD69-581B-407D-8EFC-C474FF8FF07D}"/>
              </a:ext>
            </a:extLst>
          </p:cNvPr>
          <p:cNvGrpSpPr/>
          <p:nvPr/>
        </p:nvGrpSpPr>
        <p:grpSpPr>
          <a:xfrm>
            <a:off x="6020763" y="4055565"/>
            <a:ext cx="2599560" cy="1054440"/>
            <a:chOff x="6020763" y="4055565"/>
            <a:chExt cx="2599560" cy="10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DBFBB9F-4E3A-48E0-B25A-39D8FBE10C1E}"/>
                    </a:ext>
                  </a:extLst>
                </p14:cNvPr>
                <p14:cNvContentPartPr/>
                <p14:nvPr/>
              </p14:nvContentPartPr>
              <p14:xfrm>
                <a:off x="6059643" y="4167165"/>
                <a:ext cx="177840" cy="149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DBFBB9F-4E3A-48E0-B25A-39D8FBE10C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50643" y="4158525"/>
                  <a:ext cx="195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6F76B5-DE69-40C2-A526-BACF78200670}"/>
                    </a:ext>
                  </a:extLst>
                </p14:cNvPr>
                <p14:cNvContentPartPr/>
                <p14:nvPr/>
              </p14:nvContentPartPr>
              <p14:xfrm>
                <a:off x="6231003" y="4138365"/>
                <a:ext cx="63000" cy="171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6F76B5-DE69-40C2-A526-BACF78200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22363" y="4129725"/>
                  <a:ext cx="80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376C12-F10F-4764-820A-2EA784BF78EC}"/>
                    </a:ext>
                  </a:extLst>
                </p14:cNvPr>
                <p14:cNvContentPartPr/>
                <p14:nvPr/>
              </p14:nvContentPartPr>
              <p14:xfrm>
                <a:off x="6209763" y="4175445"/>
                <a:ext cx="195480" cy="10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376C12-F10F-4764-820A-2EA784BF78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00763" y="4166805"/>
                  <a:ext cx="213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54AB02-7207-4374-A203-A25EBACAC92B}"/>
                    </a:ext>
                  </a:extLst>
                </p14:cNvPr>
                <p14:cNvContentPartPr/>
                <p14:nvPr/>
              </p14:nvContentPartPr>
              <p14:xfrm>
                <a:off x="6411363" y="4145565"/>
                <a:ext cx="43560" cy="15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54AB02-7207-4374-A203-A25EBACAC9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2363" y="4136925"/>
                  <a:ext cx="6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478991-01D8-4FE6-9061-5D17510E0A74}"/>
                    </a:ext>
                  </a:extLst>
                </p14:cNvPr>
                <p14:cNvContentPartPr/>
                <p14:nvPr/>
              </p14:nvContentPartPr>
              <p14:xfrm>
                <a:off x="6468963" y="4214325"/>
                <a:ext cx="78120" cy="68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478991-01D8-4FE6-9061-5D17510E0A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60323" y="4205685"/>
                  <a:ext cx="95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176F47-978E-4C0A-9F9A-647D323E8C13}"/>
                    </a:ext>
                  </a:extLst>
                </p14:cNvPr>
                <p14:cNvContentPartPr/>
                <p14:nvPr/>
              </p14:nvContentPartPr>
              <p14:xfrm>
                <a:off x="6532323" y="4213965"/>
                <a:ext cx="103320" cy="21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176F47-978E-4C0A-9F9A-647D323E8C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23683" y="4204965"/>
                  <a:ext cx="120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E01555-67D4-4DEA-9706-67E352DBF80E}"/>
                    </a:ext>
                  </a:extLst>
                </p14:cNvPr>
                <p14:cNvContentPartPr/>
                <p14:nvPr/>
              </p14:nvContentPartPr>
              <p14:xfrm>
                <a:off x="6771723" y="4175805"/>
                <a:ext cx="131400" cy="12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E01555-67D4-4DEA-9706-67E352DBF8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63083" y="4167165"/>
                  <a:ext cx="149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C50300-5F14-436B-90DD-12DDDD4B5B8E}"/>
                    </a:ext>
                  </a:extLst>
                </p14:cNvPr>
                <p14:cNvContentPartPr/>
                <p14:nvPr/>
              </p14:nvContentPartPr>
              <p14:xfrm>
                <a:off x="6962883" y="4208565"/>
                <a:ext cx="48600" cy="18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C50300-5F14-436B-90DD-12DDDD4B5B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54243" y="4199565"/>
                  <a:ext cx="66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17E870-EC9F-46DE-84E2-855A21A0BE85}"/>
                    </a:ext>
                  </a:extLst>
                </p14:cNvPr>
                <p14:cNvContentPartPr/>
                <p14:nvPr/>
              </p14:nvContentPartPr>
              <p14:xfrm>
                <a:off x="6948483" y="4249605"/>
                <a:ext cx="69120" cy="3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17E870-EC9F-46DE-84E2-855A21A0BE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39843" y="4240965"/>
                  <a:ext cx="86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F34C64-E586-4579-95B2-4BD621077B4D}"/>
                    </a:ext>
                  </a:extLst>
                </p14:cNvPr>
                <p14:cNvContentPartPr/>
                <p14:nvPr/>
              </p14:nvContentPartPr>
              <p14:xfrm>
                <a:off x="7151523" y="4096965"/>
                <a:ext cx="69840" cy="6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F34C64-E586-4579-95B2-4BD621077B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2883" y="4087965"/>
                  <a:ext cx="87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CC4EF3-B5B9-41E0-9FDF-BA1A959A812A}"/>
                    </a:ext>
                  </a:extLst>
                </p14:cNvPr>
                <p14:cNvContentPartPr/>
                <p14:nvPr/>
              </p14:nvContentPartPr>
              <p14:xfrm>
                <a:off x="7249443" y="4104165"/>
                <a:ext cx="92160" cy="14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CC4EF3-B5B9-41E0-9FDF-BA1A959A81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40803" y="4095525"/>
                  <a:ext cx="109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37DEE6-8611-43EE-991E-309308802AEE}"/>
                    </a:ext>
                  </a:extLst>
                </p14:cNvPr>
                <p14:cNvContentPartPr/>
                <p14:nvPr/>
              </p14:nvContentPartPr>
              <p14:xfrm>
                <a:off x="7237203" y="4156725"/>
                <a:ext cx="91800" cy="26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37DEE6-8611-43EE-991E-309308802A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8203" y="4148085"/>
                  <a:ext cx="109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0B9983-5575-437D-A1CC-E996FCE0FE93}"/>
                    </a:ext>
                  </a:extLst>
                </p14:cNvPr>
                <p14:cNvContentPartPr/>
                <p14:nvPr/>
              </p14:nvContentPartPr>
              <p14:xfrm>
                <a:off x="7370763" y="4085085"/>
                <a:ext cx="57240" cy="15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0B9983-5575-437D-A1CC-E996FCE0FE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1763" y="4076445"/>
                  <a:ext cx="74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D395B-FED1-4256-9D0C-BB6AAB152644}"/>
                    </a:ext>
                  </a:extLst>
                </p14:cNvPr>
                <p14:cNvContentPartPr/>
                <p14:nvPr/>
              </p14:nvContentPartPr>
              <p14:xfrm>
                <a:off x="7421883" y="4055565"/>
                <a:ext cx="81360" cy="18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D395B-FED1-4256-9D0C-BB6AAB1526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13243" y="4046565"/>
                  <a:ext cx="99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5BA6D3-807D-4121-B51B-7E7DD1452C65}"/>
                    </a:ext>
                  </a:extLst>
                </p14:cNvPr>
                <p14:cNvContentPartPr/>
                <p14:nvPr/>
              </p14:nvContentPartPr>
              <p14:xfrm>
                <a:off x="7341963" y="4099485"/>
                <a:ext cx="316080" cy="13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5BA6D3-807D-4121-B51B-7E7DD1452C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32963" y="4090845"/>
                  <a:ext cx="333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CC2218-DB91-4A26-B8DE-FF3FE079C9A3}"/>
                    </a:ext>
                  </a:extLst>
                </p14:cNvPr>
                <p14:cNvContentPartPr/>
                <p14:nvPr/>
              </p14:nvContentPartPr>
              <p14:xfrm>
                <a:off x="7707723" y="4082205"/>
                <a:ext cx="124920" cy="150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CC2218-DB91-4A26-B8DE-FF3FE079C9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98723" y="4073565"/>
                  <a:ext cx="142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A32283-6DB4-48FB-9124-BA3114555331}"/>
                    </a:ext>
                  </a:extLst>
                </p14:cNvPr>
                <p14:cNvContentPartPr/>
                <p14:nvPr/>
              </p14:nvContentPartPr>
              <p14:xfrm>
                <a:off x="7723203" y="4154565"/>
                <a:ext cx="74880" cy="2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A32283-6DB4-48FB-9124-BA31145553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4203" y="4145565"/>
                  <a:ext cx="92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AC0C63-D18C-42E9-B8E9-1D20FA8B5ADC}"/>
                    </a:ext>
                  </a:extLst>
                </p14:cNvPr>
                <p14:cNvContentPartPr/>
                <p14:nvPr/>
              </p14:nvContentPartPr>
              <p14:xfrm>
                <a:off x="7698003" y="4213965"/>
                <a:ext cx="126720" cy="3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AC0C63-D18C-42E9-B8E9-1D20FA8B5A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89363" y="4204965"/>
                  <a:ext cx="144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E6FE54-DB2A-4DAC-9E22-914F67069929}"/>
                    </a:ext>
                  </a:extLst>
                </p14:cNvPr>
                <p14:cNvContentPartPr/>
                <p14:nvPr/>
              </p14:nvContentPartPr>
              <p14:xfrm>
                <a:off x="7862163" y="4095165"/>
                <a:ext cx="96840" cy="13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E6FE54-DB2A-4DAC-9E22-914F670699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3163" y="4086525"/>
                  <a:ext cx="11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5B066E-5569-4309-8505-FF237B84F15D}"/>
                    </a:ext>
                  </a:extLst>
                </p14:cNvPr>
                <p14:cNvContentPartPr/>
                <p14:nvPr/>
              </p14:nvContentPartPr>
              <p14:xfrm>
                <a:off x="8030283" y="4083285"/>
                <a:ext cx="19080" cy="44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5B066E-5569-4309-8505-FF237B84F1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21643" y="4074645"/>
                  <a:ext cx="36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0F0FBA-27CB-4EEF-8A04-BDAF5A79DCDA}"/>
                    </a:ext>
                  </a:extLst>
                </p14:cNvPr>
                <p14:cNvContentPartPr/>
                <p14:nvPr/>
              </p14:nvContentPartPr>
              <p14:xfrm>
                <a:off x="8094003" y="4072845"/>
                <a:ext cx="22680" cy="4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0F0FBA-27CB-4EEF-8A04-BDAF5A79DC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85363" y="4063845"/>
                  <a:ext cx="40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4B7DEC-6AF8-4B05-8E97-F86C76871943}"/>
                    </a:ext>
                  </a:extLst>
                </p14:cNvPr>
                <p14:cNvContentPartPr/>
                <p14:nvPr/>
              </p14:nvContentPartPr>
              <p14:xfrm>
                <a:off x="8133963" y="4189125"/>
                <a:ext cx="16560" cy="2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4B7DEC-6AF8-4B05-8E97-F86C768719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24963" y="4180485"/>
                  <a:ext cx="3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B3358-A57C-4A0B-B7AD-91D3681F8565}"/>
                    </a:ext>
                  </a:extLst>
                </p14:cNvPr>
                <p14:cNvContentPartPr/>
                <p14:nvPr/>
              </p14:nvContentPartPr>
              <p14:xfrm>
                <a:off x="8064483" y="4265085"/>
                <a:ext cx="78120" cy="7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FB3358-A57C-4A0B-B7AD-91D3681F85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55483" y="4256085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8E45E7-8342-46C9-800E-C7102E005C0B}"/>
                    </a:ext>
                  </a:extLst>
                </p14:cNvPr>
                <p14:cNvContentPartPr/>
                <p14:nvPr/>
              </p14:nvContentPartPr>
              <p14:xfrm>
                <a:off x="7042443" y="4531485"/>
                <a:ext cx="152280" cy="11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8E45E7-8342-46C9-800E-C7102E005C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33803" y="4522485"/>
                  <a:ext cx="169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92D61-6BD8-4C2C-B2D3-C25847CC0B22}"/>
                    </a:ext>
                  </a:extLst>
                </p14:cNvPr>
                <p14:cNvContentPartPr/>
                <p14:nvPr/>
              </p14:nvContentPartPr>
              <p14:xfrm>
                <a:off x="7251243" y="4606365"/>
                <a:ext cx="13680" cy="1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92D61-6BD8-4C2C-B2D3-C25847CC0B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42603" y="4597365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112EEB-C547-4BD4-AE3C-5BB6B9DE7342}"/>
                    </a:ext>
                  </a:extLst>
                </p14:cNvPr>
                <p14:cNvContentPartPr/>
                <p14:nvPr/>
              </p14:nvContentPartPr>
              <p14:xfrm>
                <a:off x="7270683" y="4421325"/>
                <a:ext cx="10080" cy="19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112EEB-C547-4BD4-AE3C-5BB6B9DE73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62043" y="4412325"/>
                  <a:ext cx="2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842335-A9EA-4B46-B331-B3F9A24E913C}"/>
                    </a:ext>
                  </a:extLst>
                </p14:cNvPr>
                <p14:cNvContentPartPr/>
                <p14:nvPr/>
              </p14:nvContentPartPr>
              <p14:xfrm>
                <a:off x="7240803" y="4504485"/>
                <a:ext cx="200520" cy="91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842335-A9EA-4B46-B331-B3F9A24E91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32163" y="4495485"/>
                  <a:ext cx="218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51F33C-3438-44B0-83C4-898B8EE34693}"/>
                    </a:ext>
                  </a:extLst>
                </p14:cNvPr>
                <p14:cNvContentPartPr/>
                <p14:nvPr/>
              </p14:nvContentPartPr>
              <p14:xfrm>
                <a:off x="7224963" y="4585125"/>
                <a:ext cx="25920" cy="37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51F33C-3438-44B0-83C4-898B8EE346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15963" y="4576485"/>
                  <a:ext cx="4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35C857-CC9F-4FAB-9976-7778A364D098}"/>
                    </a:ext>
                  </a:extLst>
                </p14:cNvPr>
                <p14:cNvContentPartPr/>
                <p14:nvPr/>
              </p14:nvContentPartPr>
              <p14:xfrm>
                <a:off x="7521963" y="4415565"/>
                <a:ext cx="43200" cy="23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35C857-CC9F-4FAB-9976-7778A364D09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2963" y="4406925"/>
                  <a:ext cx="60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568C4D-BEA0-4A54-9EA4-87038F0FAB52}"/>
                    </a:ext>
                  </a:extLst>
                </p14:cNvPr>
                <p14:cNvContentPartPr/>
                <p14:nvPr/>
              </p14:nvContentPartPr>
              <p14:xfrm>
                <a:off x="7590363" y="4547325"/>
                <a:ext cx="70560" cy="9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568C4D-BEA0-4A54-9EA4-87038F0FAB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81363" y="4538325"/>
                  <a:ext cx="88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033878-D60F-4FBB-B4F7-BF4CA08B9DA3}"/>
                    </a:ext>
                  </a:extLst>
                </p14:cNvPr>
                <p14:cNvContentPartPr/>
                <p14:nvPr/>
              </p14:nvContentPartPr>
              <p14:xfrm>
                <a:off x="7674603" y="4518885"/>
                <a:ext cx="104040" cy="122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033878-D60F-4FBB-B4F7-BF4CA08B9D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65603" y="4510245"/>
                  <a:ext cx="12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22D0A2-A693-4E95-80C1-652A26004711}"/>
                    </a:ext>
                  </a:extLst>
                </p14:cNvPr>
                <p14:cNvContentPartPr/>
                <p14:nvPr/>
              </p14:nvContentPartPr>
              <p14:xfrm>
                <a:off x="7803123" y="4506285"/>
                <a:ext cx="66960" cy="13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22D0A2-A693-4E95-80C1-652A260047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4123" y="4497285"/>
                  <a:ext cx="8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B464E7-7C1F-40F4-9A14-2D2A01527A7A}"/>
                    </a:ext>
                  </a:extLst>
                </p14:cNvPr>
                <p14:cNvContentPartPr/>
                <p14:nvPr/>
              </p14:nvContentPartPr>
              <p14:xfrm>
                <a:off x="7899603" y="4476045"/>
                <a:ext cx="68760" cy="12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B464E7-7C1F-40F4-9A14-2D2A01527A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90603" y="4467405"/>
                  <a:ext cx="86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C159DD-9552-4191-BCCF-903DE4652DE3}"/>
                    </a:ext>
                  </a:extLst>
                </p14:cNvPr>
                <p14:cNvContentPartPr/>
                <p14:nvPr/>
              </p14:nvContentPartPr>
              <p14:xfrm>
                <a:off x="7549323" y="4643445"/>
                <a:ext cx="68040" cy="6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C159DD-9552-4191-BCCF-903DE4652D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40683" y="4634445"/>
                  <a:ext cx="8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9D9516-C1CB-4CE2-A172-14F5B5CD9549}"/>
                    </a:ext>
                  </a:extLst>
                </p14:cNvPr>
                <p14:cNvContentPartPr/>
                <p14:nvPr/>
              </p14:nvContentPartPr>
              <p14:xfrm>
                <a:off x="8062683" y="4434285"/>
                <a:ext cx="106200" cy="19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9D9516-C1CB-4CE2-A172-14F5B5CD95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53683" y="4425645"/>
                  <a:ext cx="123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56AB32-81D9-4BCC-9C5D-DBB99511790B}"/>
                    </a:ext>
                  </a:extLst>
                </p14:cNvPr>
                <p14:cNvContentPartPr/>
                <p14:nvPr/>
              </p14:nvContentPartPr>
              <p14:xfrm>
                <a:off x="8126763" y="4525365"/>
                <a:ext cx="155160" cy="10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56AB32-81D9-4BCC-9C5D-DBB9951179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18123" y="4516725"/>
                  <a:ext cx="17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3636D0-5F8A-4996-A6DA-7970522596ED}"/>
                    </a:ext>
                  </a:extLst>
                </p14:cNvPr>
                <p14:cNvContentPartPr/>
                <p14:nvPr/>
              </p14:nvContentPartPr>
              <p14:xfrm>
                <a:off x="8305323" y="4484685"/>
                <a:ext cx="80640" cy="149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3636D0-5F8A-4996-A6DA-7970522596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6323" y="4475685"/>
                  <a:ext cx="98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8AC2CF-9757-4A5F-9626-033BFE70C7A0}"/>
                    </a:ext>
                  </a:extLst>
                </p14:cNvPr>
                <p14:cNvContentPartPr/>
                <p14:nvPr/>
              </p14:nvContentPartPr>
              <p14:xfrm>
                <a:off x="8409003" y="4410885"/>
                <a:ext cx="82800" cy="21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8AC2CF-9757-4A5F-9626-033BFE70C7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00003" y="4401885"/>
                  <a:ext cx="100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A21BBE-51A6-4F7B-B274-097C6D0C1EB0}"/>
                    </a:ext>
                  </a:extLst>
                </p14:cNvPr>
                <p14:cNvContentPartPr/>
                <p14:nvPr/>
              </p14:nvContentPartPr>
              <p14:xfrm>
                <a:off x="8491803" y="4392885"/>
                <a:ext cx="74520" cy="26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A21BBE-51A6-4F7B-B274-097C6D0C1E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3163" y="4383885"/>
                  <a:ext cx="92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CC51AD-9AA7-48DA-BB01-3ACAE82526C0}"/>
                    </a:ext>
                  </a:extLst>
                </p14:cNvPr>
                <p14:cNvContentPartPr/>
                <p14:nvPr/>
              </p14:nvContentPartPr>
              <p14:xfrm>
                <a:off x="8614203" y="4523565"/>
                <a:ext cx="6120" cy="1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CC51AD-9AA7-48DA-BB01-3ACAE82526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05203" y="4514925"/>
                  <a:ext cx="2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00D3A3-83DB-4CE2-8FD4-94AEF03440DD}"/>
                    </a:ext>
                  </a:extLst>
                </p14:cNvPr>
                <p14:cNvContentPartPr/>
                <p14:nvPr/>
              </p14:nvContentPartPr>
              <p14:xfrm>
                <a:off x="8457963" y="4630485"/>
                <a:ext cx="161280" cy="21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00D3A3-83DB-4CE2-8FD4-94AEF03440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49323" y="4621485"/>
                  <a:ext cx="178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5882E3-FE87-4BE4-A9EA-B5E70984D5BC}"/>
                    </a:ext>
                  </a:extLst>
                </p14:cNvPr>
                <p14:cNvContentPartPr/>
                <p14:nvPr/>
              </p14:nvContentPartPr>
              <p14:xfrm>
                <a:off x="6563643" y="4966725"/>
                <a:ext cx="20520" cy="41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5882E3-FE87-4BE4-A9EA-B5E70984D5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54643" y="4957725"/>
                  <a:ext cx="38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6D2DD1-5297-49B3-BB06-8700F950A165}"/>
                    </a:ext>
                  </a:extLst>
                </p14:cNvPr>
                <p14:cNvContentPartPr/>
                <p14:nvPr/>
              </p14:nvContentPartPr>
              <p14:xfrm>
                <a:off x="6616563" y="4958085"/>
                <a:ext cx="14400" cy="49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6D2DD1-5297-49B3-BB06-8700F950A1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07563" y="4949445"/>
                  <a:ext cx="32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234CC6A-0976-41AD-9ED6-D66412F84E97}"/>
                    </a:ext>
                  </a:extLst>
                </p14:cNvPr>
                <p14:cNvContentPartPr/>
                <p14:nvPr/>
              </p14:nvContentPartPr>
              <p14:xfrm>
                <a:off x="6641403" y="5028285"/>
                <a:ext cx="111960" cy="47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234CC6A-0976-41AD-9ED6-D66412F84E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32403" y="5019645"/>
                  <a:ext cx="129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4864" name="Ink 164863">
                  <a:extLst>
                    <a:ext uri="{FF2B5EF4-FFF2-40B4-BE49-F238E27FC236}">
                      <a16:creationId xmlns:a16="http://schemas.microsoft.com/office/drawing/2014/main" id="{7501F9DD-5F04-4945-8A00-D1B310429007}"/>
                    </a:ext>
                  </a:extLst>
                </p14:cNvPr>
                <p14:cNvContentPartPr/>
                <p14:nvPr/>
              </p14:nvContentPartPr>
              <p14:xfrm>
                <a:off x="6786843" y="4944765"/>
                <a:ext cx="67320" cy="162360"/>
              </p14:xfrm>
            </p:contentPart>
          </mc:Choice>
          <mc:Fallback xmlns="">
            <p:pic>
              <p:nvPicPr>
                <p:cNvPr id="164864" name="Ink 164863">
                  <a:extLst>
                    <a:ext uri="{FF2B5EF4-FFF2-40B4-BE49-F238E27FC236}">
                      <a16:creationId xmlns:a16="http://schemas.microsoft.com/office/drawing/2014/main" id="{7501F9DD-5F04-4945-8A00-D1B3104290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78203" y="4935765"/>
                  <a:ext cx="8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4865" name="Ink 164864">
                  <a:extLst>
                    <a:ext uri="{FF2B5EF4-FFF2-40B4-BE49-F238E27FC236}">
                      <a16:creationId xmlns:a16="http://schemas.microsoft.com/office/drawing/2014/main" id="{CC49D827-230B-4B78-8534-D0240821A48F}"/>
                    </a:ext>
                  </a:extLst>
                </p14:cNvPr>
                <p14:cNvContentPartPr/>
                <p14:nvPr/>
              </p14:nvContentPartPr>
              <p14:xfrm>
                <a:off x="6888003" y="5051685"/>
                <a:ext cx="126720" cy="58320"/>
              </p14:xfrm>
            </p:contentPart>
          </mc:Choice>
          <mc:Fallback xmlns="">
            <p:pic>
              <p:nvPicPr>
                <p:cNvPr id="164865" name="Ink 164864">
                  <a:extLst>
                    <a:ext uri="{FF2B5EF4-FFF2-40B4-BE49-F238E27FC236}">
                      <a16:creationId xmlns:a16="http://schemas.microsoft.com/office/drawing/2014/main" id="{CC49D827-230B-4B78-8534-D0240821A4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79363" y="5043045"/>
                  <a:ext cx="144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4870" name="Ink 164869">
                  <a:extLst>
                    <a:ext uri="{FF2B5EF4-FFF2-40B4-BE49-F238E27FC236}">
                      <a16:creationId xmlns:a16="http://schemas.microsoft.com/office/drawing/2014/main" id="{91B723D3-2344-4F49-9B40-ADFF82B150BB}"/>
                    </a:ext>
                  </a:extLst>
                </p14:cNvPr>
                <p14:cNvContentPartPr/>
                <p14:nvPr/>
              </p14:nvContentPartPr>
              <p14:xfrm>
                <a:off x="7084203" y="5002005"/>
                <a:ext cx="64440" cy="78120"/>
              </p14:xfrm>
            </p:contentPart>
          </mc:Choice>
          <mc:Fallback xmlns="">
            <p:pic>
              <p:nvPicPr>
                <p:cNvPr id="164870" name="Ink 164869">
                  <a:extLst>
                    <a:ext uri="{FF2B5EF4-FFF2-40B4-BE49-F238E27FC236}">
                      <a16:creationId xmlns:a16="http://schemas.microsoft.com/office/drawing/2014/main" id="{91B723D3-2344-4F49-9B40-ADFF82B150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75203" y="4993365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64872" name="Ink 164871">
                  <a:extLst>
                    <a:ext uri="{FF2B5EF4-FFF2-40B4-BE49-F238E27FC236}">
                      <a16:creationId xmlns:a16="http://schemas.microsoft.com/office/drawing/2014/main" id="{1BB55B10-A0F0-4EB0-844C-18456963870E}"/>
                    </a:ext>
                  </a:extLst>
                </p14:cNvPr>
                <p14:cNvContentPartPr/>
                <p14:nvPr/>
              </p14:nvContentPartPr>
              <p14:xfrm>
                <a:off x="7247643" y="4908405"/>
                <a:ext cx="45000" cy="176400"/>
              </p14:xfrm>
            </p:contentPart>
          </mc:Choice>
          <mc:Fallback xmlns="">
            <p:pic>
              <p:nvPicPr>
                <p:cNvPr id="164872" name="Ink 164871">
                  <a:extLst>
                    <a:ext uri="{FF2B5EF4-FFF2-40B4-BE49-F238E27FC236}">
                      <a16:creationId xmlns:a16="http://schemas.microsoft.com/office/drawing/2014/main" id="{1BB55B10-A0F0-4EB0-844C-1845696387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39003" y="4899765"/>
                  <a:ext cx="62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4873" name="Ink 164872">
                  <a:extLst>
                    <a:ext uri="{FF2B5EF4-FFF2-40B4-BE49-F238E27FC236}">
                      <a16:creationId xmlns:a16="http://schemas.microsoft.com/office/drawing/2014/main" id="{C53FD736-039C-4FDB-876D-3C16511D79AB}"/>
                    </a:ext>
                  </a:extLst>
                </p14:cNvPr>
                <p14:cNvContentPartPr/>
                <p14:nvPr/>
              </p14:nvContentPartPr>
              <p14:xfrm>
                <a:off x="7205523" y="4989045"/>
                <a:ext cx="95040" cy="18360"/>
              </p14:xfrm>
            </p:contentPart>
          </mc:Choice>
          <mc:Fallback xmlns="">
            <p:pic>
              <p:nvPicPr>
                <p:cNvPr id="164873" name="Ink 164872">
                  <a:extLst>
                    <a:ext uri="{FF2B5EF4-FFF2-40B4-BE49-F238E27FC236}">
                      <a16:creationId xmlns:a16="http://schemas.microsoft.com/office/drawing/2014/main" id="{C53FD736-039C-4FDB-876D-3C16511D79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96883" y="4980045"/>
                  <a:ext cx="112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4874" name="Ink 164873">
                  <a:extLst>
                    <a:ext uri="{FF2B5EF4-FFF2-40B4-BE49-F238E27FC236}">
                      <a16:creationId xmlns:a16="http://schemas.microsoft.com/office/drawing/2014/main" id="{5EF648B7-819C-4368-9A3F-31AE6E215896}"/>
                    </a:ext>
                  </a:extLst>
                </p14:cNvPr>
                <p14:cNvContentPartPr/>
                <p14:nvPr/>
              </p14:nvContentPartPr>
              <p14:xfrm>
                <a:off x="7379763" y="4910205"/>
                <a:ext cx="29880" cy="63360"/>
              </p14:xfrm>
            </p:contentPart>
          </mc:Choice>
          <mc:Fallback xmlns="">
            <p:pic>
              <p:nvPicPr>
                <p:cNvPr id="164874" name="Ink 164873">
                  <a:extLst>
                    <a:ext uri="{FF2B5EF4-FFF2-40B4-BE49-F238E27FC236}">
                      <a16:creationId xmlns:a16="http://schemas.microsoft.com/office/drawing/2014/main" id="{5EF648B7-819C-4368-9A3F-31AE6E2158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71123" y="4901205"/>
                  <a:ext cx="47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4875" name="Ink 164874">
                  <a:extLst>
                    <a:ext uri="{FF2B5EF4-FFF2-40B4-BE49-F238E27FC236}">
                      <a16:creationId xmlns:a16="http://schemas.microsoft.com/office/drawing/2014/main" id="{A4701107-D631-438B-B015-5A78C42061E6}"/>
                    </a:ext>
                  </a:extLst>
                </p14:cNvPr>
                <p14:cNvContentPartPr/>
                <p14:nvPr/>
              </p14:nvContentPartPr>
              <p14:xfrm>
                <a:off x="7396683" y="4910565"/>
                <a:ext cx="29880" cy="72720"/>
              </p14:xfrm>
            </p:contentPart>
          </mc:Choice>
          <mc:Fallback xmlns="">
            <p:pic>
              <p:nvPicPr>
                <p:cNvPr id="164875" name="Ink 164874">
                  <a:extLst>
                    <a:ext uri="{FF2B5EF4-FFF2-40B4-BE49-F238E27FC236}">
                      <a16:creationId xmlns:a16="http://schemas.microsoft.com/office/drawing/2014/main" id="{A4701107-D631-438B-B015-5A78C42061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88043" y="4901925"/>
                  <a:ext cx="47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CDC11E-A18C-4F44-A4B3-0D9E073C40DC}"/>
                    </a:ext>
                  </a:extLst>
                </p14:cNvPr>
                <p14:cNvContentPartPr/>
                <p14:nvPr/>
              </p14:nvContentPartPr>
              <p14:xfrm>
                <a:off x="6020763" y="4556685"/>
                <a:ext cx="63000" cy="12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CDC11E-A18C-4F44-A4B3-0D9E073C40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12123" y="4548045"/>
                  <a:ext cx="80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EF3860-1752-4A33-B042-8B1C4EE01D52}"/>
                    </a:ext>
                  </a:extLst>
                </p14:cNvPr>
                <p14:cNvContentPartPr/>
                <p14:nvPr/>
              </p14:nvContentPartPr>
              <p14:xfrm>
                <a:off x="6143523" y="4508085"/>
                <a:ext cx="42480" cy="19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EF3860-1752-4A33-B042-8B1C4EE01D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34883" y="4499445"/>
                  <a:ext cx="60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157036-6469-4BE7-A8A6-4DB8F7C551FF}"/>
                    </a:ext>
                  </a:extLst>
                </p14:cNvPr>
                <p14:cNvContentPartPr/>
                <p14:nvPr/>
              </p14:nvContentPartPr>
              <p14:xfrm>
                <a:off x="6116523" y="4554525"/>
                <a:ext cx="130320" cy="5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157036-6469-4BE7-A8A6-4DB8F7C551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07883" y="4545885"/>
                  <a:ext cx="147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6221B6-16FE-440A-B47A-180D2F2859E8}"/>
                    </a:ext>
                  </a:extLst>
                </p14:cNvPr>
                <p14:cNvContentPartPr/>
                <p14:nvPr/>
              </p14:nvContentPartPr>
              <p14:xfrm>
                <a:off x="6222003" y="4494765"/>
                <a:ext cx="73800" cy="180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6221B6-16FE-440A-B47A-180D2F2859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3003" y="4485765"/>
                  <a:ext cx="91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3809E0-3A36-40EF-ADA9-A1BC08778040}"/>
                    </a:ext>
                  </a:extLst>
                </p14:cNvPr>
                <p14:cNvContentPartPr/>
                <p14:nvPr/>
              </p14:nvContentPartPr>
              <p14:xfrm>
                <a:off x="6275643" y="4630485"/>
                <a:ext cx="756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3809E0-3A36-40EF-ADA9-A1BC087780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66643" y="4621485"/>
                  <a:ext cx="25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867D5A-0698-47FC-BEE2-F0E131180B87}"/>
                    </a:ext>
                  </a:extLst>
                </p14:cNvPr>
                <p14:cNvContentPartPr/>
                <p14:nvPr/>
              </p14:nvContentPartPr>
              <p14:xfrm>
                <a:off x="6219123" y="4525005"/>
                <a:ext cx="96120" cy="12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867D5A-0698-47FC-BEE2-F0E131180B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10483" y="4516365"/>
                  <a:ext cx="11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E5ADCA-98DB-425D-B8BC-B1B2E27A4508}"/>
                    </a:ext>
                  </a:extLst>
                </p14:cNvPr>
                <p14:cNvContentPartPr/>
                <p14:nvPr/>
              </p14:nvContentPartPr>
              <p14:xfrm>
                <a:off x="6288603" y="4578285"/>
                <a:ext cx="30600" cy="10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E5ADCA-98DB-425D-B8BC-B1B2E27A45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9603" y="4569285"/>
                  <a:ext cx="48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B4F57C-3388-4D99-9718-5A8B3BC218EE}"/>
                    </a:ext>
                  </a:extLst>
                </p14:cNvPr>
                <p14:cNvContentPartPr/>
                <p14:nvPr/>
              </p14:nvContentPartPr>
              <p14:xfrm>
                <a:off x="6342603" y="4496925"/>
                <a:ext cx="16200" cy="3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B4F57C-3388-4D99-9718-5A8B3BC218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33603" y="4488285"/>
                  <a:ext cx="33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6DFB6F-F6DE-4E6F-8139-52E8590A95CC}"/>
                    </a:ext>
                  </a:extLst>
                </p14:cNvPr>
                <p14:cNvContentPartPr/>
                <p14:nvPr/>
              </p14:nvContentPartPr>
              <p14:xfrm>
                <a:off x="6355923" y="4581165"/>
                <a:ext cx="144000" cy="234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6DFB6F-F6DE-4E6F-8139-52E8590A95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46923" y="4572165"/>
                  <a:ext cx="161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01C5CC-0CDC-42F2-BBED-3E7B4FF34413}"/>
                    </a:ext>
                  </a:extLst>
                </p14:cNvPr>
                <p14:cNvContentPartPr/>
                <p14:nvPr/>
              </p14:nvContentPartPr>
              <p14:xfrm>
                <a:off x="6617283" y="4525005"/>
                <a:ext cx="87840" cy="202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01C5CC-0CDC-42F2-BBED-3E7B4FF344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08283" y="4516365"/>
                  <a:ext cx="105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8BA308-9A56-427D-981A-3412A154B83C}"/>
                    </a:ext>
                  </a:extLst>
                </p14:cNvPr>
                <p14:cNvContentPartPr/>
                <p14:nvPr/>
              </p14:nvContentPartPr>
              <p14:xfrm>
                <a:off x="6813123" y="4643445"/>
                <a:ext cx="65160" cy="3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8BA308-9A56-427D-981A-3412A154B8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04483" y="4634445"/>
                  <a:ext cx="82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532F2D-FBF7-4522-8949-2FCB16837157}"/>
                    </a:ext>
                  </a:extLst>
                </p14:cNvPr>
                <p14:cNvContentPartPr/>
                <p14:nvPr/>
              </p14:nvContentPartPr>
              <p14:xfrm>
                <a:off x="6817083" y="4672605"/>
                <a:ext cx="4644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532F2D-FBF7-4522-8949-2FCB168371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08443" y="4663605"/>
                  <a:ext cx="6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4878" name="Ink 164877">
                  <a:extLst>
                    <a:ext uri="{FF2B5EF4-FFF2-40B4-BE49-F238E27FC236}">
                      <a16:creationId xmlns:a16="http://schemas.microsoft.com/office/drawing/2014/main" id="{0AF19026-373D-4E7E-AFB5-10FDCAE4EE5A}"/>
                    </a:ext>
                  </a:extLst>
                </p14:cNvPr>
                <p14:cNvContentPartPr/>
                <p14:nvPr/>
              </p14:nvContentPartPr>
              <p14:xfrm>
                <a:off x="6739323" y="4748925"/>
                <a:ext cx="30240" cy="122400"/>
              </p14:xfrm>
            </p:contentPart>
          </mc:Choice>
          <mc:Fallback xmlns="">
            <p:pic>
              <p:nvPicPr>
                <p:cNvPr id="164878" name="Ink 164877">
                  <a:extLst>
                    <a:ext uri="{FF2B5EF4-FFF2-40B4-BE49-F238E27FC236}">
                      <a16:creationId xmlns:a16="http://schemas.microsoft.com/office/drawing/2014/main" id="{0AF19026-373D-4E7E-AFB5-10FDCAE4EE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30683" y="4740285"/>
                  <a:ext cx="47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4879" name="Ink 164878">
                  <a:extLst>
                    <a:ext uri="{FF2B5EF4-FFF2-40B4-BE49-F238E27FC236}">
                      <a16:creationId xmlns:a16="http://schemas.microsoft.com/office/drawing/2014/main" id="{517A45F8-BC82-4BE5-AF63-C0CFA3B497E8}"/>
                    </a:ext>
                  </a:extLst>
                </p14:cNvPr>
                <p14:cNvContentPartPr/>
                <p14:nvPr/>
              </p14:nvContentPartPr>
              <p14:xfrm>
                <a:off x="6716643" y="4831365"/>
                <a:ext cx="121680" cy="46440"/>
              </p14:xfrm>
            </p:contentPart>
          </mc:Choice>
          <mc:Fallback xmlns="">
            <p:pic>
              <p:nvPicPr>
                <p:cNvPr id="164879" name="Ink 164878">
                  <a:extLst>
                    <a:ext uri="{FF2B5EF4-FFF2-40B4-BE49-F238E27FC236}">
                      <a16:creationId xmlns:a16="http://schemas.microsoft.com/office/drawing/2014/main" id="{517A45F8-BC82-4BE5-AF63-C0CFA3B497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07643" y="4822725"/>
                  <a:ext cx="13932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03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animBg="1"/>
      <p:bldP spid="134152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C8C718-6D18-4CB6-839D-7F5E8A9E6688}" type="slidenum">
              <a:rPr lang="en-US" altLang="en-US" smtClean="0"/>
              <a:pPr eaLnBrk="1" hangingPunct="1"/>
              <a:t>168</a:t>
            </a:fld>
            <a:endParaRPr lang="en-US" altLang="en-US"/>
          </a:p>
        </p:txBody>
      </p:sp>
      <p:sp>
        <p:nvSpPr>
          <p:cNvPr id="165892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5893" name="Picture 3" descr="savitch_c01d04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09600" y="14478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57200" y="3352800"/>
            <a:ext cx="8153400" cy="457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4D90AE-BE99-4C10-B1C1-67AD169CFDBB}" type="slidenum">
              <a:rPr lang="en-US" altLang="en-US" smtClean="0"/>
              <a:pPr eaLnBrk="1" hangingPunct="1"/>
              <a:t>169</a:t>
            </a:fld>
            <a:endParaRPr lang="en-US" altLang="en-US"/>
          </a:p>
        </p:txBody>
      </p:sp>
      <p:sp>
        <p:nvSpPr>
          <p:cNvPr id="166916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6917" name="Picture 3" descr="savitch_c01d04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334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381000" y="3276600"/>
            <a:ext cx="8153400" cy="5334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 animBg="1"/>
      <p:bldP spid="136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Class Person: definition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86725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class Person {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String name;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height; //in inches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weight; //in pounds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public void 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printInfo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sz="18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(name+" with height="+height+", weight="+weight);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00800" y="1752600"/>
            <a:ext cx="113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imes New Roman" pitchFamily="18" charset="0"/>
              </a:rPr>
              <a:t>Variables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15200" y="2590800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imes New Roman" pitchFamily="18" charset="0"/>
              </a:rPr>
              <a:t>Method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724400" y="1981200"/>
            <a:ext cx="1676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48200" y="2895600"/>
            <a:ext cx="2667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ight Brace 2"/>
          <p:cNvSpPr>
            <a:spLocks/>
          </p:cNvSpPr>
          <p:nvPr/>
        </p:nvSpPr>
        <p:spPr bwMode="auto">
          <a:xfrm>
            <a:off x="4419600" y="1905000"/>
            <a:ext cx="228600" cy="1143000"/>
          </a:xfrm>
          <a:prstGeom prst="rightBrace">
            <a:avLst>
              <a:gd name="adj1" fmla="val 18750"/>
              <a:gd name="adj2" fmla="val 50000"/>
            </a:avLst>
          </a:prstGeom>
          <a:noFill/>
          <a:ln w="9525">
            <a:solidFill>
              <a:srgbClr val="B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0912629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8025D5-3B78-4BFB-A057-C842B821281C}" type="slidenum">
              <a:rPr lang="en-US" altLang="en-US" smtClean="0"/>
              <a:pPr eaLnBrk="1" hangingPunct="1"/>
              <a:t>170</a:t>
            </a:fld>
            <a:endParaRPr lang="en-US" altLang="en-US"/>
          </a:p>
        </p:txBody>
      </p:sp>
      <p:sp>
        <p:nvSpPr>
          <p:cNvPr id="167940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7941" name="Picture 3" descr="savitch_c01d04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381000" y="1371600"/>
            <a:ext cx="8153400" cy="635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81000" y="3657600"/>
            <a:ext cx="8153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8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4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E0018D-CF2A-472E-8FF3-D127B8B8DE6C}" type="slidenum">
              <a:rPr lang="en-US" altLang="en-US" smtClean="0"/>
              <a:pPr eaLnBrk="1" hangingPunct="1"/>
              <a:t>171</a:t>
            </a:fld>
            <a:endParaRPr lang="en-US" altLang="en-US"/>
          </a:p>
        </p:txBody>
      </p:sp>
      <p:sp>
        <p:nvSpPr>
          <p:cNvPr id="168964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8965" name="Picture 3" descr="savitch_c01d04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183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DEF1FC-FDA6-47F6-BB91-66B4C6EAA7B9}" type="slidenum">
              <a:rPr lang="en-US" altLang="en-US" smtClean="0"/>
              <a:pPr eaLnBrk="1" hangingPunct="1"/>
              <a:t>172</a:t>
            </a:fld>
            <a:endParaRPr lang="en-US" altLang="en-US"/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69989" name="Picture 3" descr="savitch_c01d04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26913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811310-0422-4CF3-90A9-8AF6F673D280}" type="slidenum">
              <a:rPr lang="en-US" altLang="en-US" smtClean="0"/>
              <a:pPr eaLnBrk="1" hangingPunct="1"/>
              <a:t>173</a:t>
            </a:fld>
            <a:endParaRPr lang="en-US" altLang="en-US"/>
          </a:p>
        </p:txBody>
      </p:sp>
      <p:sp>
        <p:nvSpPr>
          <p:cNvPr id="171012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Some Methods in the Class </a:t>
            </a:r>
            <a:r>
              <a:rPr lang="en-US" altLang="en-US" sz="4000" b="1">
                <a:solidFill>
                  <a:schemeClr val="tx2"/>
                </a:solidFill>
                <a:latin typeface="Courier New" pitchFamily="49" charset="0"/>
              </a:rPr>
              <a:t>String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171013" name="Picture 3" descr="savitch_c01d04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7724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3434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7835C3-533E-4555-9232-D9CE8FACB0E3}" type="slidenum">
              <a:rPr lang="en-US" altLang="en-US" smtClean="0"/>
              <a:pPr eaLnBrk="1" hangingPunct="1"/>
              <a:t>174</a:t>
            </a:fld>
            <a:endParaRPr lang="en-US" altLang="en-US"/>
          </a:p>
        </p:txBody>
      </p:sp>
      <p:sp>
        <p:nvSpPr>
          <p:cNvPr id="172036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String Indexes</a:t>
            </a:r>
          </a:p>
        </p:txBody>
      </p:sp>
      <p:grpSp>
        <p:nvGrpSpPr>
          <p:cNvPr id="172037" name="Group 3"/>
          <p:cNvGrpSpPr>
            <a:grpSpLocks/>
          </p:cNvGrpSpPr>
          <p:nvPr/>
        </p:nvGrpSpPr>
        <p:grpSpPr bwMode="auto">
          <a:xfrm>
            <a:off x="838200" y="2008188"/>
            <a:ext cx="7924800" cy="2716212"/>
            <a:chOff x="528" y="1265"/>
            <a:chExt cx="4992" cy="1711"/>
          </a:xfrm>
        </p:grpSpPr>
        <p:pic>
          <p:nvPicPr>
            <p:cNvPr id="172038" name="Picture 4" descr="D1_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65"/>
              <a:ext cx="4992" cy="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039" name="Picture 5" descr="01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76"/>
              <a:ext cx="48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81187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F6637F-339D-424C-A1C5-8727014C62CC}" type="slidenum">
              <a:rPr lang="en-US" altLang="en-US" smtClean="0"/>
              <a:pPr eaLnBrk="1" hangingPunct="1"/>
              <a:t>175</a:t>
            </a:fld>
            <a:endParaRPr lang="en-US" alt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3300"/>
                </a:solidFill>
              </a:rPr>
              <a:t>Main method</a:t>
            </a:r>
          </a:p>
        </p:txBody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91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execution of a program with </a:t>
            </a:r>
            <a:r>
              <a:rPr lang="en-US" altLang="en-US" sz="2800" b="1"/>
              <a:t>n</a:t>
            </a:r>
            <a:r>
              <a:rPr lang="en-US" altLang="en-US" sz="2800"/>
              <a:t> arguments:</a:t>
            </a:r>
            <a:endParaRPr lang="tr-TR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java   program_name   arg0   …   argn-1</a:t>
            </a:r>
            <a:endParaRPr lang="tr-TR" altLang="en-US" sz="2800" b="1"/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Wingdings" pitchFamily="2" charset="2"/>
              </a:rPr>
              <a:t></a:t>
            </a:r>
            <a:r>
              <a:rPr lang="en-US" altLang="en-US" sz="2800"/>
              <a:t> call to the main method with an array of strings as argument:</a:t>
            </a:r>
          </a:p>
          <a:p>
            <a:pPr eaLnBrk="1" hangingPunct="1">
              <a:lnSpc>
                <a:spcPct val="80000"/>
              </a:lnSpc>
            </a:pPr>
            <a:br>
              <a:rPr lang="en-US" altLang="en-US" sz="2800"/>
            </a:br>
            <a:r>
              <a:rPr lang="en-US" altLang="en-US" sz="2800" b="1"/>
              <a:t>public static void main(String[] arg)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    </a:t>
            </a:r>
            <a:r>
              <a:rPr lang="en-US" altLang="en-US" sz="2800"/>
              <a:t>. . . . . .</a:t>
            </a: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}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number of arguments:    </a:t>
            </a:r>
            <a:r>
              <a:rPr lang="en-US" altLang="en-US" sz="2800" b="1"/>
              <a:t>arg.length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argument n. </a:t>
            </a:r>
            <a:r>
              <a:rPr lang="en-US" altLang="en-US" sz="2800" b="1"/>
              <a:t>i</a:t>
            </a:r>
            <a:r>
              <a:rPr lang="en-US" altLang="en-US" sz="2800"/>
              <a:t> coded as a string:   </a:t>
            </a:r>
            <a:r>
              <a:rPr lang="en-US" altLang="en-US" sz="2800" b="1"/>
              <a:t>arg[i]</a:t>
            </a:r>
          </a:p>
        </p:txBody>
      </p:sp>
    </p:spTree>
    <p:extLst>
      <p:ext uri="{BB962C8B-B14F-4D97-AF65-F5344CB8AC3E}">
        <p14:creationId xmlns:p14="http://schemas.microsoft.com/office/powerpoint/2010/main" val="129506828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629400"/>
            <a:ext cx="7162800" cy="2286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4199A0B-3A03-44E6-A46F-123CCB729006}" type="slidenum">
              <a:rPr lang="en-US" altLang="en-US" smtClean="0"/>
              <a:pPr eaLnBrk="1" hangingPunct="1"/>
              <a:t>176</a:t>
            </a:fld>
            <a:endParaRPr lang="en-US" altLang="en-US"/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1143000"/>
          </a:xfrm>
        </p:spPr>
        <p:txBody>
          <a:bodyPr/>
          <a:lstStyle/>
          <a:p>
            <a:pPr eaLnBrk="1" hangingPunct="1"/>
            <a:r>
              <a:rPr lang="fr-FR" altLang="en-US" i="1" dirty="0" err="1">
                <a:solidFill>
                  <a:srgbClr val="FF3300"/>
                </a:solidFill>
              </a:rPr>
              <a:t>example</a:t>
            </a:r>
            <a:r>
              <a:rPr lang="fr-FR" altLang="en-US" i="1" dirty="0">
                <a:solidFill>
                  <a:srgbClr val="FF3300"/>
                </a:solidFill>
              </a:rPr>
              <a:t>:</a:t>
            </a:r>
            <a:endParaRPr lang="en-US" altLang="en-US" i="1" dirty="0">
              <a:solidFill>
                <a:srgbClr val="FF3300"/>
              </a:solidFill>
            </a:endParaRPr>
          </a:p>
        </p:txBody>
      </p:sp>
      <p:sp>
        <p:nvSpPr>
          <p:cNvPr id="174085" name="Rectangle 4"/>
          <p:cNvSpPr>
            <a:spLocks noChangeArrowheads="1"/>
          </p:cNvSpPr>
          <p:nvPr/>
        </p:nvSpPr>
        <p:spPr bwMode="auto">
          <a:xfrm>
            <a:off x="1600200" y="1524000"/>
            <a:ext cx="7315200" cy="44196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fr-FR" altLang="ko-KR" sz="2000" b="1">
                <a:latin typeface="Times New Roman" pitchFamily="18" charset="0"/>
                <a:ea typeface="Batang" pitchFamily="18" charset="-127"/>
              </a:rPr>
              <a:t>java   toto   ab   cd   ef</a:t>
            </a:r>
          </a:p>
          <a:p>
            <a:pPr lvl="1" eaLnBrk="1" hangingPunct="1"/>
            <a:endParaRPr lang="fr-FR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endParaRPr lang="fr-FR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/>
            <a:r>
              <a:rPr lang="en-US" altLang="ko-KR" sz="2000" b="1">
                <a:latin typeface="Times New Roman" pitchFamily="18" charset="0"/>
                <a:ea typeface="Batang" pitchFamily="18" charset="-127"/>
              </a:rPr>
              <a:t>public static void main(String[] arg)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{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    for (int i=0 ; i&lt;arg.length ; i++)</a:t>
            </a:r>
          </a:p>
          <a:p>
            <a:pPr lvl="1" eaLnBrk="1" hangingPunct="1"/>
            <a:r>
              <a:rPr lang="da-DK" altLang="ko-KR" sz="2000" b="1">
                <a:latin typeface="Times New Roman" pitchFamily="18" charset="0"/>
                <a:ea typeface="Batang" pitchFamily="18" charset="-127"/>
              </a:rPr>
              <a:t>        System.out.println(“argument “ + i + “ = “ + arg[i]);</a:t>
            </a:r>
          </a:p>
          <a:p>
            <a:pPr lvl="1" eaLnBrk="1" hangingPunct="1"/>
            <a:r>
              <a:rPr lang="en-US" altLang="ko-KR" sz="2000" b="1">
                <a:latin typeface="Times New Roman" pitchFamily="18" charset="0"/>
                <a:ea typeface="Batang" pitchFamily="18" charset="-127"/>
              </a:rPr>
              <a:t>}</a:t>
            </a:r>
          </a:p>
          <a:p>
            <a:pPr lvl="1" eaLnBrk="1" hangingPunct="1"/>
            <a:endParaRPr lang="en-US" altLang="ko-KR" sz="2000">
              <a:latin typeface="Times New Roman" pitchFamily="18" charset="0"/>
              <a:ea typeface="Batang" pitchFamily="18" charset="-127"/>
            </a:endParaRPr>
          </a:p>
          <a:p>
            <a:pPr lvl="1" eaLnBrk="1" hangingPunct="1">
              <a:buFont typeface="Wingdings" pitchFamily="2" charset="2"/>
              <a:buChar char="à"/>
            </a:pPr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argument 0 = ab</a:t>
            </a:r>
          </a:p>
          <a:p>
            <a:pPr lvl="1" eaLnBrk="1" hangingPunct="1"/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	argument 1 = cd</a:t>
            </a:r>
          </a:p>
          <a:p>
            <a:pPr lvl="1" eaLnBrk="1" hangingPunct="1"/>
            <a:r>
              <a:rPr lang="en-US" altLang="ko-KR" sz="2000">
                <a:latin typeface="Times New Roman" pitchFamily="18" charset="0"/>
                <a:ea typeface="Batang" pitchFamily="18" charset="-127"/>
              </a:rPr>
              <a:t>	argument 2 = ef</a:t>
            </a:r>
          </a:p>
          <a:p>
            <a:pPr eaLnBrk="1" hangingPunct="1"/>
            <a:endParaRPr lang="en-US" altLang="en-US" sz="20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8464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C9E88E-2484-4C66-A065-08B6DB1383B2}" type="slidenum">
              <a:rPr lang="en-US" altLang="en-US" smtClean="0"/>
              <a:pPr eaLnBrk="1" hangingPunct="1"/>
              <a:t>177</a:t>
            </a:fld>
            <a:endParaRPr lang="en-US" alt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1143000"/>
          </a:xfrm>
          <a:noFill/>
        </p:spPr>
        <p:txBody>
          <a:bodyPr/>
          <a:lstStyle/>
          <a:p>
            <a:pPr eaLnBrk="1" hangingPunct="1"/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ea typeface="SimSun" pitchFamily="2" charset="-122"/>
              </a:rPr>
              <a:t>Supplemental reading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400" b="1" i="1">
                <a:ea typeface="SimSun" pitchFamily="2" charset="-122"/>
              </a:rPr>
              <a:t>Getting Started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2"/>
              </a:rPr>
              <a:t>http://java.sun.com/docs/books/tutorial/getStarted/index.html</a:t>
            </a:r>
            <a:endParaRPr lang="en-US" altLang="zh-CN" sz="2400">
              <a:ea typeface="SimSun" pitchFamily="2" charset="-122"/>
            </a:endParaRPr>
          </a:p>
          <a:p>
            <a:pPr eaLnBrk="1" hangingPunct="1"/>
            <a:endParaRPr lang="en-US" altLang="zh-CN" sz="2400">
              <a:ea typeface="SimSun" pitchFamily="2" charset="-122"/>
            </a:endParaRPr>
          </a:p>
          <a:p>
            <a:pPr eaLnBrk="1" hangingPunct="1"/>
            <a:r>
              <a:rPr lang="en-US" altLang="zh-CN" sz="2400" b="1" i="1">
                <a:ea typeface="SimSun" pitchFamily="2" charset="-122"/>
              </a:rPr>
              <a:t>Nuts and bolts of the Java Language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3"/>
              </a:rPr>
              <a:t>http://java.sun.com/docs/books/tutorial/java/nutsandbolts/index.html</a:t>
            </a:r>
            <a:endParaRPr lang="en-US" altLang="zh-CN" sz="2400">
              <a:ea typeface="SimSun" pitchFamily="2" charset="-122"/>
            </a:endParaRPr>
          </a:p>
          <a:p>
            <a:pPr eaLnBrk="1" hangingPunct="1"/>
            <a:endParaRPr lang="en-US" altLang="zh-CN" sz="2400">
              <a:ea typeface="SimSun" pitchFamily="2" charset="-122"/>
            </a:endParaRPr>
          </a:p>
          <a:p>
            <a:pPr eaLnBrk="1" hangingPunct="1"/>
            <a:r>
              <a:rPr lang="en-US" altLang="zh-CN" sz="2400" b="1" i="1">
                <a:ea typeface="SimSun" pitchFamily="2" charset="-122"/>
              </a:rPr>
              <a:t>Compiling and Running a Simple Program</a:t>
            </a:r>
          </a:p>
          <a:p>
            <a:pPr eaLnBrk="1" hangingPunct="1"/>
            <a:r>
              <a:rPr lang="en-US" altLang="zh-CN" sz="2400">
                <a:ea typeface="SimSun" pitchFamily="2" charset="-122"/>
              </a:rPr>
              <a:t>	</a:t>
            </a:r>
            <a:r>
              <a:rPr lang="en-US" altLang="zh-CN" sz="2400">
                <a:ea typeface="SimSun" pitchFamily="2" charset="-122"/>
                <a:hlinkClick r:id="rId4"/>
              </a:rPr>
              <a:t>http://developer.java.sun.com/developer/onlineTraining/Programming/BasicJava1/compile.html</a:t>
            </a:r>
            <a:endParaRPr lang="en-US" altLang="zh-CN" sz="2400"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4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10414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Collections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collection</a:t>
            </a:r>
            <a:r>
              <a:rPr lang="en-US" altLang="en-US"/>
              <a:t>: an object that stores data;  a.k.a. "data structure"</a:t>
            </a:r>
          </a:p>
          <a:p>
            <a:pPr lvl="1"/>
            <a:r>
              <a:rPr lang="en-US" altLang="en-US"/>
              <a:t>the objects stored are called </a:t>
            </a:r>
            <a:r>
              <a:rPr lang="en-US" altLang="en-US" b="1"/>
              <a:t>elements</a:t>
            </a:r>
            <a:endParaRPr lang="en-US" altLang="en-US"/>
          </a:p>
          <a:p>
            <a:pPr lvl="1"/>
            <a:r>
              <a:rPr lang="en-US" altLang="en-US"/>
              <a:t>some collections maintain an ordering; some allow duplicates</a:t>
            </a:r>
          </a:p>
          <a:p>
            <a:pPr lvl="1"/>
            <a:r>
              <a:rPr lang="en-US" altLang="en-US"/>
              <a:t>typical operations: </a:t>
            </a:r>
            <a:r>
              <a:rPr lang="en-US" altLang="en-US" i="1"/>
              <a:t>add</a:t>
            </a:r>
            <a:r>
              <a:rPr lang="en-US" altLang="en-US"/>
              <a:t>, </a:t>
            </a:r>
            <a:r>
              <a:rPr lang="en-US" altLang="en-US" i="1"/>
              <a:t>remove</a:t>
            </a:r>
            <a:r>
              <a:rPr lang="en-US" altLang="en-US"/>
              <a:t>, </a:t>
            </a:r>
            <a:r>
              <a:rPr lang="en-US" altLang="en-US" i="1"/>
              <a:t>clear</a:t>
            </a:r>
            <a:r>
              <a:rPr lang="en-US" altLang="en-US"/>
              <a:t>, </a:t>
            </a:r>
            <a:r>
              <a:rPr lang="en-US" altLang="en-US" i="1"/>
              <a:t>contains</a:t>
            </a:r>
            <a:r>
              <a:rPr lang="en-US" altLang="en-US"/>
              <a:t> (search), </a:t>
            </a:r>
            <a:r>
              <a:rPr lang="en-US" altLang="en-US" i="1"/>
              <a:t>size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examples found in the Java class libraries:</a:t>
            </a:r>
          </a:p>
          <a:p>
            <a:pPr lvl="2"/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LinkedList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HashMap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TreeSet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PriorityQueue</a:t>
            </a:r>
          </a:p>
          <a:p>
            <a:pPr lvl="2"/>
            <a:endParaRPr lang="en-US" altLang="en-US">
              <a:latin typeface="Courier New" pitchFamily="49" charset="0"/>
            </a:endParaRPr>
          </a:p>
          <a:p>
            <a:pPr lvl="1"/>
            <a:r>
              <a:rPr lang="en-US" altLang="en-US"/>
              <a:t>all collections are in the </a:t>
            </a:r>
            <a:r>
              <a:rPr lang="en-US" altLang="en-US">
                <a:latin typeface="Courier New" pitchFamily="49" charset="0"/>
              </a:rPr>
              <a:t>java.util</a:t>
            </a:r>
            <a:r>
              <a:rPr lang="en-US" altLang="en-US"/>
              <a:t> package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itchFamily="49" charset="0"/>
              </a:rPr>
              <a:t>	import java.util.*;</a:t>
            </a:r>
          </a:p>
        </p:txBody>
      </p:sp>
    </p:spTree>
    <p:extLst>
      <p:ext uri="{BB962C8B-B14F-4D97-AF65-F5344CB8AC3E}">
        <p14:creationId xmlns:p14="http://schemas.microsoft.com/office/powerpoint/2010/main" val="364797252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collection framework</a:t>
            </a:r>
          </a:p>
        </p:txBody>
      </p:sp>
      <p:pic>
        <p:nvPicPr>
          <p:cNvPr id="172035" name="Picture 3" descr="j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102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  <a:ea typeface="+mj-ea"/>
                <a:cs typeface="+mj-cs"/>
              </a:rPr>
              <a:t>Class Person: usage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773238"/>
            <a:ext cx="7921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Person john;	  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//declaration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john = new Person();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//create an object of Person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john.name= “John Kim”;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//access its field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sam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= new Person();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sam.name=“Sam George”;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john.printInfo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();     </a:t>
            </a:r>
            <a:r>
              <a:rPr lang="en-US" altLang="zh-CN" sz="2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// call method </a:t>
            </a: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sam.printInfo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();  </a:t>
            </a:r>
          </a:p>
        </p:txBody>
      </p:sp>
    </p:spTree>
    <p:extLst>
      <p:ext uri="{BB962C8B-B14F-4D97-AF65-F5344CB8AC3E}">
        <p14:creationId xmlns:p14="http://schemas.microsoft.com/office/powerpoint/2010/main" val="361289453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list</a:t>
            </a:r>
            <a:r>
              <a:rPr lang="en-US" altLang="en-US"/>
              <a:t>: a collection storing an ordered sequence of elements</a:t>
            </a:r>
          </a:p>
          <a:p>
            <a:pPr lvl="1"/>
            <a:r>
              <a:rPr lang="en-US" altLang="en-US"/>
              <a:t>each element is accessible by a 0-based </a:t>
            </a:r>
            <a:r>
              <a:rPr lang="en-US" altLang="en-US" b="1"/>
              <a:t>index</a:t>
            </a:r>
          </a:p>
          <a:p>
            <a:pPr lvl="1"/>
            <a:r>
              <a:rPr lang="en-US" altLang="en-US"/>
              <a:t>a list has a </a:t>
            </a:r>
            <a:r>
              <a:rPr lang="en-US" altLang="en-US" b="1"/>
              <a:t>size</a:t>
            </a:r>
            <a:r>
              <a:rPr lang="en-US" altLang="en-US"/>
              <a:t> (number of elements that have been added)</a:t>
            </a:r>
          </a:p>
          <a:p>
            <a:pPr lvl="1"/>
            <a:r>
              <a:rPr lang="en-US" altLang="en-US"/>
              <a:t>elements can be added to the front, back, or elsewhere</a:t>
            </a:r>
          </a:p>
          <a:p>
            <a:pPr lvl="1"/>
            <a:r>
              <a:rPr lang="en-US" altLang="en-US"/>
              <a:t>in Java, a list can be represented as an </a:t>
            </a:r>
            <a:r>
              <a:rPr lang="en-US" altLang="en-US" b="1">
                <a:latin typeface="Courier New" pitchFamily="49" charset="0"/>
              </a:rPr>
              <a:t>ArrayList</a:t>
            </a:r>
            <a:r>
              <a:rPr lang="en-US" altLang="en-US"/>
              <a:t> object</a:t>
            </a:r>
          </a:p>
        </p:txBody>
      </p:sp>
      <p:pic>
        <p:nvPicPr>
          <p:cNvPr id="187396" name="Picture 4" descr="art08_0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14750"/>
            <a:ext cx="6934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7687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080"/>
            <a:ext cx="7239000" cy="1143000"/>
          </a:xfrm>
        </p:spPr>
        <p:txBody>
          <a:bodyPr/>
          <a:lstStyle/>
          <a:p>
            <a:r>
              <a:rPr lang="en-US" altLang="en-US" dirty="0"/>
              <a:t>Idea of a list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467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Rather than creating an array of boxes, create an object that represents a "list" of items.  (initially an empty list.)</a:t>
            </a:r>
          </a:p>
          <a:p>
            <a:pPr lvl="1"/>
            <a:endParaRPr lang="en-US" altLang="en-US" sz="800" dirty="0"/>
          </a:p>
          <a:p>
            <a:pPr lvl="1">
              <a:buFontTx/>
              <a:buNone/>
            </a:pPr>
            <a:r>
              <a:rPr lang="en-US" altLang="en-US" dirty="0">
                <a:latin typeface="Courier New" pitchFamily="49" charset="0"/>
              </a:rPr>
              <a:t>	[]</a:t>
            </a:r>
          </a:p>
          <a:p>
            <a:pPr lvl="1"/>
            <a:endParaRPr lang="en-US" altLang="en-US" dirty="0">
              <a:latin typeface="Courier New" pitchFamily="49" charset="0"/>
            </a:endParaRPr>
          </a:p>
          <a:p>
            <a:r>
              <a:rPr lang="en-US" altLang="en-US" dirty="0"/>
              <a:t>You can add items to the list.</a:t>
            </a:r>
          </a:p>
          <a:p>
            <a:pPr lvl="1"/>
            <a:r>
              <a:rPr lang="en-US" altLang="en-US" dirty="0"/>
              <a:t>The default behavior is to add to the end of the list.</a:t>
            </a:r>
          </a:p>
          <a:p>
            <a:pPr lvl="1"/>
            <a:endParaRPr lang="en-US" altLang="en-US" sz="800" dirty="0"/>
          </a:p>
          <a:p>
            <a:pPr lvl="1">
              <a:buFontTx/>
              <a:buNone/>
            </a:pPr>
            <a:r>
              <a:rPr lang="en-US" altLang="en-US" dirty="0">
                <a:latin typeface="Courier New" pitchFamily="49" charset="0"/>
              </a:rPr>
              <a:t>	[hello, ABC, goodbye, okay]</a:t>
            </a:r>
          </a:p>
          <a:p>
            <a:pPr lvl="1"/>
            <a:endParaRPr lang="en-US" altLang="en-US" dirty="0">
              <a:latin typeface="Courier New" pitchFamily="49" charset="0"/>
            </a:endParaRPr>
          </a:p>
          <a:p>
            <a:r>
              <a:rPr lang="en-US" altLang="en-US" dirty="0"/>
              <a:t>The list object keeps track of the element values that have been added to it, their order, indexes, and its total size.</a:t>
            </a:r>
          </a:p>
          <a:p>
            <a:pPr lvl="1"/>
            <a:r>
              <a:rPr lang="en-US" altLang="en-US" dirty="0"/>
              <a:t>Think of an "array list" as an automatically resizing array object.</a:t>
            </a:r>
          </a:p>
          <a:p>
            <a:pPr lvl="1"/>
            <a:r>
              <a:rPr lang="en-US" altLang="en-US" dirty="0"/>
              <a:t>Internally, the list is implemented using an array and a size field.</a:t>
            </a:r>
          </a:p>
        </p:txBody>
      </p:sp>
    </p:spTree>
    <p:extLst>
      <p:ext uri="{BB962C8B-B14F-4D97-AF65-F5344CB8AC3E}">
        <p14:creationId xmlns:p14="http://schemas.microsoft.com/office/powerpoint/2010/main" val="36254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239000" cy="1143000"/>
          </a:xfrm>
        </p:spPr>
        <p:txBody>
          <a:bodyPr/>
          <a:lstStyle/>
          <a:p>
            <a:r>
              <a:rPr lang="en-US" altLang="en-US" sz="4400" dirty="0" err="1">
                <a:latin typeface="Courier New" pitchFamily="49" charset="0"/>
              </a:rPr>
              <a:t>ArrayList</a:t>
            </a:r>
            <a:r>
              <a:rPr lang="en-US" altLang="en-US" sz="4400" dirty="0"/>
              <a:t> methods</a:t>
            </a:r>
          </a:p>
        </p:txBody>
      </p:sp>
      <p:graphicFrame>
        <p:nvGraphicFramePr>
          <p:cNvPr id="177411" name="Group 259"/>
          <p:cNvGraphicFramePr>
            <a:graphicFrameLocks noGrp="1"/>
          </p:cNvGraphicFramePr>
          <p:nvPr/>
        </p:nvGraphicFramePr>
        <p:xfrm>
          <a:off x="381000" y="1371600"/>
          <a:ext cx="8382000" cy="4785360"/>
        </p:xfrm>
        <a:graphic>
          <a:graphicData uri="http://schemas.openxmlformats.org/drawingml/2006/table">
            <a:tbl>
              <a:tblPr/>
              <a:tblGrid>
                <a:gridCol w="291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appends value at end of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inserts given value just before the given index, shifting subsequent values to the right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clear()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all elements of the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indexOf(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first index where given value is found in list (-1 if not found)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get(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value at given index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removes/returns value at given index, shifting subsequent values to the left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set(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replaces value at given index with given value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size()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number of elements in list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toString()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returns a string representation of the list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such as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"[3, 42, -7, 15]"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5129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239000" cy="838200"/>
          </a:xfrm>
        </p:spPr>
        <p:txBody>
          <a:bodyPr/>
          <a:lstStyle/>
          <a:p>
            <a:r>
              <a:rPr lang="en-US" altLang="en-US" sz="3600" dirty="0" err="1">
                <a:latin typeface="Courier New" pitchFamily="49" charset="0"/>
              </a:rPr>
              <a:t>ArrayList</a:t>
            </a:r>
            <a:r>
              <a:rPr lang="en-US" altLang="en-US" sz="3600" dirty="0"/>
              <a:t> methods 2</a:t>
            </a:r>
          </a:p>
        </p:txBody>
      </p:sp>
      <p:graphicFrame>
        <p:nvGraphicFramePr>
          <p:cNvPr id="178328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4992"/>
              </p:ext>
            </p:extLst>
          </p:nvPr>
        </p:nvGraphicFramePr>
        <p:xfrm>
          <a:off x="327025" y="1178560"/>
          <a:ext cx="8842375" cy="5669280"/>
        </p:xfrm>
        <a:graphic>
          <a:graphicData uri="http://schemas.openxmlformats.org/drawingml/2006/table">
            <a:tbl>
              <a:tblPr/>
              <a:tblGrid>
                <a:gridCol w="261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index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adds all elements from the given list to this list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(at the end of the list, or inserts them at the given index)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contains(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given value is found somewhere in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containsAll(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this list contains every element from given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equals(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true if given other list contains the same elements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iterator()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listIterator()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an object used to examine the contents of the list (seen later)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lastIndexOf(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last index value is found in list (-1 if not found)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value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finds and removes the given value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removeAll(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any elements found in the given list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retainAll(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list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removes any elements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found in given list from this list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subList(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sub-portion of the list between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indexes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from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(inclusive) and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(exclusive)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toArray()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returns the elements in this list as an array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9683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320"/>
            <a:ext cx="7239000" cy="629920"/>
          </a:xfrm>
        </p:spPr>
        <p:txBody>
          <a:bodyPr/>
          <a:lstStyle/>
          <a:p>
            <a:r>
              <a:rPr lang="en-US" altLang="en-US" sz="3200" dirty="0"/>
              <a:t>Type Parameters (Generics)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altLang="en-US">
                <a:latin typeface="Courier New" pitchFamily="49" charset="0"/>
              </a:rPr>
              <a:t>ArrayList&lt;</a:t>
            </a:r>
            <a:r>
              <a:rPr lang="en-US" altLang="en-US" b="1"/>
              <a:t>Type</a:t>
            </a:r>
            <a:r>
              <a:rPr lang="en-US" altLang="en-US">
                <a:latin typeface="Courier New" pitchFamily="49" charset="0"/>
              </a:rPr>
              <a:t>&gt; </a:t>
            </a:r>
            <a:r>
              <a:rPr lang="en-US" altLang="en-US" b="1"/>
              <a:t>name</a:t>
            </a:r>
            <a:r>
              <a:rPr lang="en-US" altLang="en-US">
                <a:latin typeface="Courier New" pitchFamily="49" charset="0"/>
              </a:rPr>
              <a:t> = new ArrayList&lt;</a:t>
            </a:r>
            <a:r>
              <a:rPr lang="en-US" altLang="en-US" b="1"/>
              <a:t>Type</a:t>
            </a:r>
            <a:r>
              <a:rPr lang="en-US" altLang="en-US">
                <a:latin typeface="Courier New" pitchFamily="49" charset="0"/>
              </a:rPr>
              <a:t>&gt;();</a:t>
            </a:r>
          </a:p>
          <a:p>
            <a:pPr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r>
              <a:rPr lang="en-US" altLang="en-US"/>
              <a:t>When constructing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, you must specify the</a:t>
            </a:r>
            <a:br>
              <a:rPr lang="en-US" altLang="en-US"/>
            </a:br>
            <a:r>
              <a:rPr lang="en-US" altLang="en-US"/>
              <a:t>type of elements it will contain between </a:t>
            </a:r>
            <a:r>
              <a:rPr lang="en-US" altLang="en-US">
                <a:latin typeface="Courier New" pitchFamily="49" charset="0"/>
              </a:rPr>
              <a:t>&lt;</a:t>
            </a:r>
            <a:r>
              <a:rPr lang="en-US" altLang="en-US"/>
              <a:t> and </a:t>
            </a:r>
            <a:r>
              <a:rPr lang="en-US" altLang="en-US">
                <a:latin typeface="Courier New" pitchFamily="49" charset="0"/>
              </a:rPr>
              <a:t>&gt;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This is called a </a:t>
            </a:r>
            <a:r>
              <a:rPr lang="en-US" altLang="en-US" i="1"/>
              <a:t>type parameter</a:t>
            </a:r>
            <a:r>
              <a:rPr lang="en-US" altLang="en-US"/>
              <a:t> or a </a:t>
            </a:r>
            <a:r>
              <a:rPr lang="en-US" altLang="en-US" i="1"/>
              <a:t>generic </a:t>
            </a:r>
            <a:r>
              <a:rPr lang="en-US" altLang="en-US"/>
              <a:t>class.</a:t>
            </a:r>
          </a:p>
          <a:p>
            <a:pPr lvl="1"/>
            <a:r>
              <a:rPr lang="en-US" altLang="en-US"/>
              <a:t>Allows the same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class to store lists of different types.</a:t>
            </a:r>
          </a:p>
          <a:p>
            <a:pPr lvl="1"/>
            <a:endParaRPr lang="en-US" altLang="en-US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 b="1">
                <a:latin typeface="Courier New" pitchFamily="49" charset="0"/>
              </a:rPr>
              <a:t>&lt;String&gt;</a:t>
            </a:r>
            <a:r>
              <a:rPr lang="en-US" altLang="en-US">
                <a:latin typeface="Courier New" pitchFamily="49" charset="0"/>
              </a:rPr>
              <a:t> names = new ArrayList</a:t>
            </a:r>
            <a:r>
              <a:rPr lang="en-US" altLang="en-US" b="1">
                <a:latin typeface="Courier New" pitchFamily="49" charset="0"/>
              </a:rPr>
              <a:t>&lt;String&gt;</a:t>
            </a:r>
            <a:r>
              <a:rPr lang="en-US" altLang="en-US">
                <a:latin typeface="Courier New" pitchFamily="49" charset="0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names.add("Marty Stepp");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itchFamily="49" charset="0"/>
              </a:rPr>
              <a:t>names.add("Stuart Reges");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96982C-88DA-4A53-AC92-C4D4E01A8504}"/>
              </a:ext>
            </a:extLst>
          </p:cNvPr>
          <p:cNvGrpSpPr/>
          <p:nvPr/>
        </p:nvGrpSpPr>
        <p:grpSpPr>
          <a:xfrm>
            <a:off x="2385483" y="1178637"/>
            <a:ext cx="1717200" cy="115200"/>
            <a:chOff x="2385483" y="1178637"/>
            <a:chExt cx="17172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9C85D3-8C3D-4614-81A3-CD660F87A89B}"/>
                    </a:ext>
                  </a:extLst>
                </p14:cNvPr>
                <p14:cNvContentPartPr/>
                <p14:nvPr/>
              </p14:nvContentPartPr>
              <p14:xfrm>
                <a:off x="2385483" y="1220397"/>
                <a:ext cx="638280" cy="5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9C85D3-8C3D-4614-81A3-CD660F87A89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6483" y="1211397"/>
                  <a:ext cx="655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90629D-3D94-4633-88F6-364C2E4AB858}"/>
                    </a:ext>
                  </a:extLst>
                </p14:cNvPr>
                <p14:cNvContentPartPr/>
                <p14:nvPr/>
              </p14:nvContentPartPr>
              <p14:xfrm>
                <a:off x="3109083" y="1264317"/>
                <a:ext cx="22680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90629D-3D94-4633-88F6-364C2E4AB8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00443" y="1255677"/>
                  <a:ext cx="244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9D04F86-DF69-4A1C-845C-61E90891F671}"/>
                    </a:ext>
                  </a:extLst>
                </p14:cNvPr>
                <p14:cNvContentPartPr/>
                <p14:nvPr/>
              </p14:nvContentPartPr>
              <p14:xfrm>
                <a:off x="2435163" y="1178637"/>
                <a:ext cx="1667520" cy="11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9D04F86-DF69-4A1C-845C-61E90891F6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6523" y="1169637"/>
                  <a:ext cx="16851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6F0FA-496D-4C5D-B356-05BB0E246EBD}"/>
              </a:ext>
            </a:extLst>
          </p:cNvPr>
          <p:cNvGrpSpPr/>
          <p:nvPr/>
        </p:nvGrpSpPr>
        <p:grpSpPr>
          <a:xfrm>
            <a:off x="5443323" y="1139757"/>
            <a:ext cx="2013840" cy="141120"/>
            <a:chOff x="5443323" y="1139757"/>
            <a:chExt cx="20138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88199C-F8B6-49E1-A446-1872E0F63307}"/>
                    </a:ext>
                  </a:extLst>
                </p14:cNvPr>
                <p14:cNvContentPartPr/>
                <p14:nvPr/>
              </p14:nvContentPartPr>
              <p14:xfrm>
                <a:off x="5443323" y="1139757"/>
                <a:ext cx="798840" cy="21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88199C-F8B6-49E1-A446-1872E0F633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34323" y="1131117"/>
                  <a:ext cx="81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EB9E86-7271-4F3A-8476-A87827E7B3F9}"/>
                    </a:ext>
                  </a:extLst>
                </p14:cNvPr>
                <p14:cNvContentPartPr/>
                <p14:nvPr/>
              </p14:nvContentPartPr>
              <p14:xfrm>
                <a:off x="5507043" y="1184037"/>
                <a:ext cx="743760" cy="2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EB9E86-7271-4F3A-8476-A87827E7B3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8043" y="1175037"/>
                  <a:ext cx="76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9A2F2D-8A3F-474D-B7B5-63DE19BB64CA}"/>
                    </a:ext>
                  </a:extLst>
                </p14:cNvPr>
                <p14:cNvContentPartPr/>
                <p14:nvPr/>
              </p14:nvContentPartPr>
              <p14:xfrm>
                <a:off x="6838323" y="1173237"/>
                <a:ext cx="618840" cy="6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9A2F2D-8A3F-474D-B7B5-63DE19BB64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9323" y="1164237"/>
                  <a:ext cx="63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2E52FB-CF31-4699-A7BE-D96932BB5972}"/>
                    </a:ext>
                  </a:extLst>
                </p14:cNvPr>
                <p14:cNvContentPartPr/>
                <p14:nvPr/>
              </p14:nvContentPartPr>
              <p14:xfrm>
                <a:off x="6912123" y="1232997"/>
                <a:ext cx="515520" cy="47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2E52FB-CF31-4699-A7BE-D96932BB59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03483" y="1224357"/>
                  <a:ext cx="53316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D70DEAE-7E91-4603-AEF4-8301C5D89517}"/>
                  </a:ext>
                </a:extLst>
              </p14:cNvPr>
              <p14:cNvContentPartPr/>
              <p14:nvPr/>
            </p14:nvContentPartPr>
            <p14:xfrm>
              <a:off x="2004243" y="967677"/>
              <a:ext cx="250200" cy="10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D70DEAE-7E91-4603-AEF4-8301C5D895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5243" y="959037"/>
                <a:ext cx="267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811DF4-E8DA-44BE-BB1D-A0D371E0AD40}"/>
                  </a:ext>
                </a:extLst>
              </p14:cNvPr>
              <p14:cNvContentPartPr/>
              <p14:nvPr/>
            </p14:nvContentPartPr>
            <p14:xfrm>
              <a:off x="1988403" y="952917"/>
              <a:ext cx="236880" cy="110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811DF4-E8DA-44BE-BB1D-A0D371E0AD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79403" y="943917"/>
                <a:ext cx="25452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14FD95C-8DA4-4114-A68F-5823ED9EEBF0}"/>
              </a:ext>
            </a:extLst>
          </p:cNvPr>
          <p:cNvGrpSpPr/>
          <p:nvPr/>
        </p:nvGrpSpPr>
        <p:grpSpPr>
          <a:xfrm>
            <a:off x="3407163" y="1513797"/>
            <a:ext cx="3122640" cy="97920"/>
            <a:chOff x="3407163" y="1513797"/>
            <a:chExt cx="312264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32127D-A307-4FFC-9598-69165E469A83}"/>
                    </a:ext>
                  </a:extLst>
                </p14:cNvPr>
                <p14:cNvContentPartPr/>
                <p14:nvPr/>
              </p14:nvContentPartPr>
              <p14:xfrm>
                <a:off x="3407163" y="1546197"/>
                <a:ext cx="160272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32127D-A307-4FFC-9598-69165E469A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8523" y="1537197"/>
                  <a:ext cx="162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0069A7-7E62-4B5F-AF8B-2E0EA2E2C334}"/>
                    </a:ext>
                  </a:extLst>
                </p14:cNvPr>
                <p14:cNvContentPartPr/>
                <p14:nvPr/>
              </p14:nvContentPartPr>
              <p14:xfrm>
                <a:off x="5367363" y="1513797"/>
                <a:ext cx="799200" cy="4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0069A7-7E62-4B5F-AF8B-2E0EA2E2C3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58723" y="1505157"/>
                  <a:ext cx="81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E47BF8-A4EF-479D-ADD8-66CE9302100B}"/>
                    </a:ext>
                  </a:extLst>
                </p14:cNvPr>
                <p14:cNvContentPartPr/>
                <p14:nvPr/>
              </p14:nvContentPartPr>
              <p14:xfrm>
                <a:off x="6388683" y="1601997"/>
                <a:ext cx="1080" cy="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E47BF8-A4EF-479D-ADD8-66CE930210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9683" y="1592997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78A596-8069-43C3-A497-1D7496D7369B}"/>
                    </a:ext>
                  </a:extLst>
                </p14:cNvPr>
                <p14:cNvContentPartPr/>
                <p14:nvPr/>
              </p14:nvContentPartPr>
              <p14:xfrm>
                <a:off x="6523683" y="1586157"/>
                <a:ext cx="6120" cy="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78A596-8069-43C3-A497-1D7496D736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14683" y="1577157"/>
                  <a:ext cx="23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ED3015-2AFE-406F-8D9F-E6C5407A9BA0}"/>
                    </a:ext>
                  </a:extLst>
                </p14:cNvPr>
                <p14:cNvContentPartPr/>
                <p14:nvPr/>
              </p14:nvContentPartPr>
              <p14:xfrm>
                <a:off x="6382923" y="1585437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ED3015-2AFE-406F-8D9F-E6C5407A9B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74283" y="15767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26E5CE-6FD2-480A-A6D0-DB944B9F9EEA}"/>
                    </a:ext>
                  </a:extLst>
                </p14:cNvPr>
                <p14:cNvContentPartPr/>
                <p14:nvPr/>
              </p14:nvContentPartPr>
              <p14:xfrm>
                <a:off x="6501363" y="1580757"/>
                <a:ext cx="324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26E5CE-6FD2-480A-A6D0-DB944B9F9E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92723" y="1572117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54DD6C-61B9-41B8-B86C-6F6867DE702A}"/>
                    </a:ext>
                  </a:extLst>
                </p14:cNvPr>
                <p14:cNvContentPartPr/>
                <p14:nvPr/>
              </p14:nvContentPartPr>
              <p14:xfrm>
                <a:off x="6390843" y="1602357"/>
                <a:ext cx="792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54DD6C-61B9-41B8-B86C-6F6867DE70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2203" y="1593717"/>
                  <a:ext cx="2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0B1182-40E6-41A5-925B-2901DC41066C}"/>
                    </a:ext>
                  </a:extLst>
                </p14:cNvPr>
                <p14:cNvContentPartPr/>
                <p14:nvPr/>
              </p14:nvContentPartPr>
              <p14:xfrm>
                <a:off x="6499923" y="1587597"/>
                <a:ext cx="23040" cy="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0B1182-40E6-41A5-925B-2901DC4106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1283" y="1578957"/>
                  <a:ext cx="40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48B27D-88CE-427C-82EE-768D35712DCF}"/>
                    </a:ext>
                  </a:extLst>
                </p14:cNvPr>
                <p14:cNvContentPartPr/>
                <p14:nvPr/>
              </p14:nvContentPartPr>
              <p14:xfrm>
                <a:off x="6390843" y="1587957"/>
                <a:ext cx="1872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48B27D-88CE-427C-82EE-768D35712D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81843" y="1579317"/>
                  <a:ext cx="3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CC69FF-DEF7-48CA-9FC8-1B30533EA842}"/>
                    </a:ext>
                  </a:extLst>
                </p14:cNvPr>
                <p14:cNvContentPartPr/>
                <p14:nvPr/>
              </p14:nvContentPartPr>
              <p14:xfrm>
                <a:off x="6497763" y="1580757"/>
                <a:ext cx="12960" cy="2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CC69FF-DEF7-48CA-9FC8-1B30533EA8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89123" y="1571757"/>
                  <a:ext cx="30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E28996-36E0-4E39-AF15-28BA88F24C6B}"/>
                    </a:ext>
                  </a:extLst>
                </p14:cNvPr>
                <p14:cNvContentPartPr/>
                <p14:nvPr/>
              </p14:nvContentPartPr>
              <p14:xfrm>
                <a:off x="6493803" y="1577517"/>
                <a:ext cx="1872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E28996-36E0-4E39-AF15-28BA88F24C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84803" y="1568877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E8DE36-63D4-4B58-BDB4-5053AE05641F}"/>
              </a:ext>
            </a:extLst>
          </p:cNvPr>
          <p:cNvGrpSpPr/>
          <p:nvPr/>
        </p:nvGrpSpPr>
        <p:grpSpPr>
          <a:xfrm>
            <a:off x="1750803" y="4457157"/>
            <a:ext cx="1142640" cy="42840"/>
            <a:chOff x="1750803" y="4457157"/>
            <a:chExt cx="1142640" cy="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02780D-16AC-4349-AE10-A6AB41684359}"/>
                    </a:ext>
                  </a:extLst>
                </p14:cNvPr>
                <p14:cNvContentPartPr/>
                <p14:nvPr/>
              </p14:nvContentPartPr>
              <p14:xfrm>
                <a:off x="1750803" y="4457157"/>
                <a:ext cx="768240" cy="2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02780D-16AC-4349-AE10-A6AB416843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1803" y="4448157"/>
                  <a:ext cx="78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DDDB29-3E0F-4FF1-AA36-E6D63524B191}"/>
                    </a:ext>
                  </a:extLst>
                </p14:cNvPr>
                <p14:cNvContentPartPr/>
                <p14:nvPr/>
              </p14:nvContentPartPr>
              <p14:xfrm>
                <a:off x="2622363" y="4469037"/>
                <a:ext cx="32760" cy="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DDDB29-3E0F-4FF1-AA36-E6D63524B1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13723" y="4460037"/>
                  <a:ext cx="50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47A228C-4365-4781-A568-ABBBDD5B9481}"/>
                    </a:ext>
                  </a:extLst>
                </p14:cNvPr>
                <p14:cNvContentPartPr/>
                <p14:nvPr/>
              </p14:nvContentPartPr>
              <p14:xfrm>
                <a:off x="2893083" y="4460397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47A228C-4365-4781-A568-ABBBDD5B94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84443" y="44517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6A2AB3-EDE7-4694-B61C-6FBED5677E60}"/>
                    </a:ext>
                  </a:extLst>
                </p14:cNvPr>
                <p14:cNvContentPartPr/>
                <p14:nvPr/>
              </p14:nvContentPartPr>
              <p14:xfrm>
                <a:off x="2407443" y="4480917"/>
                <a:ext cx="46188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6A2AB3-EDE7-4694-B61C-6FBED5677E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98443" y="4471917"/>
                  <a:ext cx="479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657B3F-54CF-4FFA-BAC2-507DA3CEE17D}"/>
              </a:ext>
            </a:extLst>
          </p:cNvPr>
          <p:cNvGrpSpPr/>
          <p:nvPr/>
        </p:nvGrpSpPr>
        <p:grpSpPr>
          <a:xfrm>
            <a:off x="3311763" y="4069797"/>
            <a:ext cx="96840" cy="185400"/>
            <a:chOff x="3311763" y="4069797"/>
            <a:chExt cx="968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E3A386-3698-4E46-A6C7-3C8C554E02BD}"/>
                    </a:ext>
                  </a:extLst>
                </p14:cNvPr>
                <p14:cNvContentPartPr/>
                <p14:nvPr/>
              </p14:nvContentPartPr>
              <p14:xfrm>
                <a:off x="3355683" y="4069797"/>
                <a:ext cx="50040" cy="162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E3A386-3698-4E46-A6C7-3C8C554E02B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47043" y="4061157"/>
                  <a:ext cx="67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4A4FEE-656A-440C-9540-FABADC73C8D1}"/>
                    </a:ext>
                  </a:extLst>
                </p14:cNvPr>
                <p14:cNvContentPartPr/>
                <p14:nvPr/>
              </p14:nvContentPartPr>
              <p14:xfrm>
                <a:off x="3311763" y="4167357"/>
                <a:ext cx="96840" cy="8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4A4FEE-656A-440C-9540-FABADC73C8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03123" y="4158357"/>
                  <a:ext cx="1144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FB91C6-89CF-40AF-B7BE-04D88EE6CF7A}"/>
                  </a:ext>
                </a:extLst>
              </p14:cNvPr>
              <p14:cNvContentPartPr/>
              <p14:nvPr/>
            </p14:nvContentPartPr>
            <p14:xfrm>
              <a:off x="4089363" y="4460037"/>
              <a:ext cx="655200" cy="27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FB91C6-89CF-40AF-B7BE-04D88EE6CF7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80363" y="4451397"/>
                <a:ext cx="6728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D584CCF-7223-40D4-8AD0-3F032BBA560E}"/>
              </a:ext>
            </a:extLst>
          </p:cNvPr>
          <p:cNvGrpSpPr/>
          <p:nvPr/>
        </p:nvGrpSpPr>
        <p:grpSpPr>
          <a:xfrm>
            <a:off x="4466283" y="4008957"/>
            <a:ext cx="268560" cy="227160"/>
            <a:chOff x="4466283" y="4008957"/>
            <a:chExt cx="2685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83CB01-61CE-444F-B18A-CCB0F2A9F978}"/>
                    </a:ext>
                  </a:extLst>
                </p14:cNvPr>
                <p14:cNvContentPartPr/>
                <p14:nvPr/>
              </p14:nvContentPartPr>
              <p14:xfrm>
                <a:off x="4517403" y="4008957"/>
                <a:ext cx="217440" cy="217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83CB01-61CE-444F-B18A-CCB0F2A9F9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08763" y="3999957"/>
                  <a:ext cx="23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399620-364C-4E8F-B2BB-FC8DA5B0010B}"/>
                    </a:ext>
                  </a:extLst>
                </p14:cNvPr>
                <p14:cNvContentPartPr/>
                <p14:nvPr/>
              </p14:nvContentPartPr>
              <p14:xfrm>
                <a:off x="4466283" y="4169517"/>
                <a:ext cx="120240" cy="6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399620-364C-4E8F-B2BB-FC8DA5B001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57643" y="4160877"/>
                  <a:ext cx="13788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CC00F28-C9F2-4C4E-AC0C-B6EE6E24EACB}"/>
                  </a:ext>
                </a:extLst>
              </p14:cNvPr>
              <p14:cNvContentPartPr/>
              <p14:nvPr/>
            </p14:nvContentPartPr>
            <p14:xfrm>
              <a:off x="5243163" y="4471557"/>
              <a:ext cx="3025080" cy="93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CC00F28-C9F2-4C4E-AC0C-B6EE6E24EAC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34523" y="4462917"/>
                <a:ext cx="30427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6A9DC-A11C-4E91-9855-214845431820}"/>
              </a:ext>
            </a:extLst>
          </p:cNvPr>
          <p:cNvGrpSpPr/>
          <p:nvPr/>
        </p:nvGrpSpPr>
        <p:grpSpPr>
          <a:xfrm>
            <a:off x="556323" y="5437797"/>
            <a:ext cx="629640" cy="325800"/>
            <a:chOff x="556323" y="5437797"/>
            <a:chExt cx="629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79D54D-4F4B-4240-90BB-ACCCA1C1007E}"/>
                    </a:ext>
                  </a:extLst>
                </p14:cNvPr>
                <p14:cNvContentPartPr/>
                <p14:nvPr/>
              </p14:nvContentPartPr>
              <p14:xfrm>
                <a:off x="556323" y="5437797"/>
                <a:ext cx="458640" cy="32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79D54D-4F4B-4240-90BB-ACCCA1C100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7683" y="5428797"/>
                  <a:ext cx="476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C0DBD1-CEBC-4DC3-81F3-E8B1A3C735F1}"/>
                    </a:ext>
                  </a:extLst>
                </p14:cNvPr>
                <p14:cNvContentPartPr/>
                <p14:nvPr/>
              </p14:nvContentPartPr>
              <p14:xfrm>
                <a:off x="1042323" y="5568837"/>
                <a:ext cx="66600" cy="131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C0DBD1-CEBC-4DC3-81F3-E8B1A3C735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3323" y="5560197"/>
                  <a:ext cx="84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0C4CA0-BAEC-4291-BD8E-E0F294644EE7}"/>
                    </a:ext>
                  </a:extLst>
                </p14:cNvPr>
                <p14:cNvContentPartPr/>
                <p14:nvPr/>
              </p14:nvContentPartPr>
              <p14:xfrm>
                <a:off x="1185603" y="5674677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0C4CA0-BAEC-4291-BD8E-E0F294644E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6603" y="566603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08AB6B-7CBE-4F3B-8A1E-415D9DB3D549}"/>
              </a:ext>
            </a:extLst>
          </p:cNvPr>
          <p:cNvGrpSpPr/>
          <p:nvPr/>
        </p:nvGrpSpPr>
        <p:grpSpPr>
          <a:xfrm>
            <a:off x="1531563" y="5220717"/>
            <a:ext cx="1993680" cy="451080"/>
            <a:chOff x="1531563" y="5220717"/>
            <a:chExt cx="19936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45BD7C-FBDE-4565-9335-11CD97D44C3D}"/>
                    </a:ext>
                  </a:extLst>
                </p14:cNvPr>
                <p14:cNvContentPartPr/>
                <p14:nvPr/>
              </p14:nvContentPartPr>
              <p14:xfrm>
                <a:off x="1531563" y="5493957"/>
                <a:ext cx="1548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45BD7C-FBDE-4565-9335-11CD97D44C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22923" y="5484957"/>
                  <a:ext cx="33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5A6579-D431-4DAA-9817-C404CDB27591}"/>
                    </a:ext>
                  </a:extLst>
                </p14:cNvPr>
                <p14:cNvContentPartPr/>
                <p14:nvPr/>
              </p14:nvContentPartPr>
              <p14:xfrm>
                <a:off x="1533363" y="5400357"/>
                <a:ext cx="172080" cy="27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5A6579-D431-4DAA-9817-C404CDB275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24723" y="5391717"/>
                  <a:ext cx="189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490B66-1FDA-4EF3-83A8-81CA4ED0A6A7}"/>
                    </a:ext>
                  </a:extLst>
                </p14:cNvPr>
                <p14:cNvContentPartPr/>
                <p14:nvPr/>
              </p14:nvContentPartPr>
              <p14:xfrm>
                <a:off x="1770243" y="5410437"/>
                <a:ext cx="34200" cy="20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490B66-1FDA-4EF3-83A8-81CA4ED0A6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1243" y="5401437"/>
                  <a:ext cx="5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4C5011-9360-4D67-A690-1E0A9AC9A3E0}"/>
                    </a:ext>
                  </a:extLst>
                </p14:cNvPr>
                <p14:cNvContentPartPr/>
                <p14:nvPr/>
              </p14:nvContentPartPr>
              <p14:xfrm>
                <a:off x="1782123" y="5371917"/>
                <a:ext cx="176040" cy="29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4C5011-9360-4D67-A690-1E0A9AC9A3E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73123" y="5362917"/>
                  <a:ext cx="193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4BE75A-8A2B-40F5-B6E4-3F3C27D9C4CB}"/>
                    </a:ext>
                  </a:extLst>
                </p14:cNvPr>
                <p14:cNvContentPartPr/>
                <p14:nvPr/>
              </p14:nvContentPartPr>
              <p14:xfrm>
                <a:off x="2010003" y="5448597"/>
                <a:ext cx="13680" cy="199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4BE75A-8A2B-40F5-B6E4-3F3C27D9C4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01003" y="5439957"/>
                  <a:ext cx="31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1806A60-4EBC-4E5D-B045-0B90FF18BB15}"/>
                    </a:ext>
                  </a:extLst>
                </p14:cNvPr>
                <p14:cNvContentPartPr/>
                <p14:nvPr/>
              </p14:nvContentPartPr>
              <p14:xfrm>
                <a:off x="2014323" y="5356437"/>
                <a:ext cx="156960" cy="30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1806A60-4EBC-4E5D-B045-0B90FF18BB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05323" y="5347437"/>
                  <a:ext cx="174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2EBE24-468B-401D-BD35-B2CD41FB965E}"/>
                    </a:ext>
                  </a:extLst>
                </p14:cNvPr>
                <p14:cNvContentPartPr/>
                <p14:nvPr/>
              </p14:nvContentPartPr>
              <p14:xfrm>
                <a:off x="2174163" y="5220717"/>
                <a:ext cx="130680" cy="10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2EBE24-468B-401D-BD35-B2CD41FB96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65163" y="5212077"/>
                  <a:ext cx="148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D0C00A5-165F-4A14-9852-D9901BA23DA9}"/>
                    </a:ext>
                  </a:extLst>
                </p14:cNvPr>
                <p14:cNvContentPartPr/>
                <p14:nvPr/>
              </p14:nvContentPartPr>
              <p14:xfrm>
                <a:off x="2373603" y="5379117"/>
                <a:ext cx="19080" cy="3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D0C00A5-165F-4A14-9852-D9901BA23D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64603" y="5370117"/>
                  <a:ext cx="3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1FACB8-0B86-4477-9336-7C84A15C4BFF}"/>
                    </a:ext>
                  </a:extLst>
                </p14:cNvPr>
                <p14:cNvContentPartPr/>
                <p14:nvPr/>
              </p14:nvContentPartPr>
              <p14:xfrm>
                <a:off x="2551083" y="5344197"/>
                <a:ext cx="23400" cy="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1FACB8-0B86-4477-9336-7C84A15C4B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42443" y="5335557"/>
                  <a:ext cx="4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DCF1C3-68B0-407E-BE31-803B3140687B}"/>
                    </a:ext>
                  </a:extLst>
                </p14:cNvPr>
                <p14:cNvContentPartPr/>
                <p14:nvPr/>
              </p14:nvContentPartPr>
              <p14:xfrm>
                <a:off x="2689683" y="5336637"/>
                <a:ext cx="16704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DCF1C3-68B0-407E-BE31-803B314068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81043" y="5327637"/>
                  <a:ext cx="18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58682B-73A4-41A2-85F5-0C38EDBAE9FA}"/>
                    </a:ext>
                  </a:extLst>
                </p14:cNvPr>
                <p14:cNvContentPartPr/>
                <p14:nvPr/>
              </p14:nvContentPartPr>
              <p14:xfrm>
                <a:off x="2947803" y="5340237"/>
                <a:ext cx="174600" cy="1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58682B-73A4-41A2-85F5-0C38EDBAE9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38803" y="5331237"/>
                  <a:ext cx="192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E8AAFD-FAF5-4EC2-A74F-2352A9055750}"/>
                    </a:ext>
                  </a:extLst>
                </p14:cNvPr>
                <p14:cNvContentPartPr/>
                <p14:nvPr/>
              </p14:nvContentPartPr>
              <p14:xfrm>
                <a:off x="3204123" y="5346357"/>
                <a:ext cx="31680" cy="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E8AAFD-FAF5-4EC2-A74F-2352A90557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95123" y="5337717"/>
                  <a:ext cx="49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6F348F2-59FA-494C-9B17-5964CCA51675}"/>
                    </a:ext>
                  </a:extLst>
                </p14:cNvPr>
                <p14:cNvContentPartPr/>
                <p14:nvPr/>
              </p14:nvContentPartPr>
              <p14:xfrm>
                <a:off x="3346323" y="5338437"/>
                <a:ext cx="17892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6F348F2-59FA-494C-9B17-5964CCA5167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7683" y="5329797"/>
                  <a:ext cx="196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139" name="Group 176138">
            <a:extLst>
              <a:ext uri="{FF2B5EF4-FFF2-40B4-BE49-F238E27FC236}">
                <a16:creationId xmlns:a16="http://schemas.microsoft.com/office/drawing/2014/main" id="{B28751D4-5F86-4794-8029-1A4621C8EDA3}"/>
              </a:ext>
            </a:extLst>
          </p:cNvPr>
          <p:cNvGrpSpPr/>
          <p:nvPr/>
        </p:nvGrpSpPr>
        <p:grpSpPr>
          <a:xfrm>
            <a:off x="4469523" y="4848837"/>
            <a:ext cx="1339560" cy="475560"/>
            <a:chOff x="4469523" y="4848837"/>
            <a:chExt cx="133956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6128" name="Ink 176127">
                  <a:extLst>
                    <a:ext uri="{FF2B5EF4-FFF2-40B4-BE49-F238E27FC236}">
                      <a16:creationId xmlns:a16="http://schemas.microsoft.com/office/drawing/2014/main" id="{61F848DD-1337-4F88-A79E-D4A090A9ED38}"/>
                    </a:ext>
                  </a:extLst>
                </p14:cNvPr>
                <p14:cNvContentPartPr/>
                <p14:nvPr/>
              </p14:nvContentPartPr>
              <p14:xfrm>
                <a:off x="5174763" y="5088237"/>
                <a:ext cx="231840" cy="154800"/>
              </p14:xfrm>
            </p:contentPart>
          </mc:Choice>
          <mc:Fallback xmlns="">
            <p:pic>
              <p:nvPicPr>
                <p:cNvPr id="176128" name="Ink 176127">
                  <a:extLst>
                    <a:ext uri="{FF2B5EF4-FFF2-40B4-BE49-F238E27FC236}">
                      <a16:creationId xmlns:a16="http://schemas.microsoft.com/office/drawing/2014/main" id="{61F848DD-1337-4F88-A79E-D4A090A9ED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5763" y="5079237"/>
                  <a:ext cx="249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6129" name="Ink 176128">
                  <a:extLst>
                    <a:ext uri="{FF2B5EF4-FFF2-40B4-BE49-F238E27FC236}">
                      <a16:creationId xmlns:a16="http://schemas.microsoft.com/office/drawing/2014/main" id="{C39F7515-5C3E-414E-ADBF-D7D5F1F422E3}"/>
                    </a:ext>
                  </a:extLst>
                </p14:cNvPr>
                <p14:cNvContentPartPr/>
                <p14:nvPr/>
              </p14:nvContentPartPr>
              <p14:xfrm>
                <a:off x="5399403" y="4937037"/>
                <a:ext cx="105120" cy="271080"/>
              </p14:xfrm>
            </p:contentPart>
          </mc:Choice>
          <mc:Fallback xmlns="">
            <p:pic>
              <p:nvPicPr>
                <p:cNvPr id="176129" name="Ink 176128">
                  <a:extLst>
                    <a:ext uri="{FF2B5EF4-FFF2-40B4-BE49-F238E27FC236}">
                      <a16:creationId xmlns:a16="http://schemas.microsoft.com/office/drawing/2014/main" id="{C39F7515-5C3E-414E-ADBF-D7D5F1F422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90763" y="4928037"/>
                  <a:ext cx="122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6132" name="Ink 176131">
                  <a:extLst>
                    <a:ext uri="{FF2B5EF4-FFF2-40B4-BE49-F238E27FC236}">
                      <a16:creationId xmlns:a16="http://schemas.microsoft.com/office/drawing/2014/main" id="{7FC02178-DAAD-4EB9-AE87-514E8131B1FE}"/>
                    </a:ext>
                  </a:extLst>
                </p14:cNvPr>
                <p14:cNvContentPartPr/>
                <p14:nvPr/>
              </p14:nvContentPartPr>
              <p14:xfrm>
                <a:off x="5528643" y="4848837"/>
                <a:ext cx="118080" cy="342720"/>
              </p14:xfrm>
            </p:contentPart>
          </mc:Choice>
          <mc:Fallback xmlns="">
            <p:pic>
              <p:nvPicPr>
                <p:cNvPr id="176132" name="Ink 176131">
                  <a:extLst>
                    <a:ext uri="{FF2B5EF4-FFF2-40B4-BE49-F238E27FC236}">
                      <a16:creationId xmlns:a16="http://schemas.microsoft.com/office/drawing/2014/main" id="{7FC02178-DAAD-4EB9-AE87-514E8131B1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20003" y="4839837"/>
                  <a:ext cx="1357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6133" name="Ink 176132">
                  <a:extLst>
                    <a:ext uri="{FF2B5EF4-FFF2-40B4-BE49-F238E27FC236}">
                      <a16:creationId xmlns:a16="http://schemas.microsoft.com/office/drawing/2014/main" id="{A3B30F94-54F3-4A92-B762-AA24961F72B6}"/>
                    </a:ext>
                  </a:extLst>
                </p14:cNvPr>
                <p14:cNvContentPartPr/>
                <p14:nvPr/>
              </p14:nvContentPartPr>
              <p14:xfrm>
                <a:off x="4469523" y="5156277"/>
                <a:ext cx="134640" cy="128520"/>
              </p14:xfrm>
            </p:contentPart>
          </mc:Choice>
          <mc:Fallback xmlns="">
            <p:pic>
              <p:nvPicPr>
                <p:cNvPr id="176133" name="Ink 176132">
                  <a:extLst>
                    <a:ext uri="{FF2B5EF4-FFF2-40B4-BE49-F238E27FC236}">
                      <a16:creationId xmlns:a16="http://schemas.microsoft.com/office/drawing/2014/main" id="{A3B30F94-54F3-4A92-B762-AA24961F72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0523" y="5147637"/>
                  <a:ext cx="152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6134" name="Ink 176133">
                  <a:extLst>
                    <a:ext uri="{FF2B5EF4-FFF2-40B4-BE49-F238E27FC236}">
                      <a16:creationId xmlns:a16="http://schemas.microsoft.com/office/drawing/2014/main" id="{6B0063AF-8CD2-4C02-8BCF-D6689FF4D54F}"/>
                    </a:ext>
                  </a:extLst>
                </p14:cNvPr>
                <p14:cNvContentPartPr/>
                <p14:nvPr/>
              </p14:nvContentPartPr>
              <p14:xfrm>
                <a:off x="4600923" y="5207037"/>
                <a:ext cx="86760" cy="64440"/>
              </p14:xfrm>
            </p:contentPart>
          </mc:Choice>
          <mc:Fallback xmlns="">
            <p:pic>
              <p:nvPicPr>
                <p:cNvPr id="176134" name="Ink 176133">
                  <a:extLst>
                    <a:ext uri="{FF2B5EF4-FFF2-40B4-BE49-F238E27FC236}">
                      <a16:creationId xmlns:a16="http://schemas.microsoft.com/office/drawing/2014/main" id="{6B0063AF-8CD2-4C02-8BCF-D6689FF4D5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91923" y="5198037"/>
                  <a:ext cx="104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6135" name="Ink 176134">
                  <a:extLst>
                    <a:ext uri="{FF2B5EF4-FFF2-40B4-BE49-F238E27FC236}">
                      <a16:creationId xmlns:a16="http://schemas.microsoft.com/office/drawing/2014/main" id="{E39DF3C6-EC13-401A-83C8-BC65C666E282}"/>
                    </a:ext>
                  </a:extLst>
                </p14:cNvPr>
                <p14:cNvContentPartPr/>
                <p14:nvPr/>
              </p14:nvContentPartPr>
              <p14:xfrm>
                <a:off x="4698483" y="5181477"/>
                <a:ext cx="227520" cy="116280"/>
              </p14:xfrm>
            </p:contentPart>
          </mc:Choice>
          <mc:Fallback xmlns="">
            <p:pic>
              <p:nvPicPr>
                <p:cNvPr id="176135" name="Ink 176134">
                  <a:extLst>
                    <a:ext uri="{FF2B5EF4-FFF2-40B4-BE49-F238E27FC236}">
                      <a16:creationId xmlns:a16="http://schemas.microsoft.com/office/drawing/2014/main" id="{E39DF3C6-EC13-401A-83C8-BC65C666E2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89843" y="5172837"/>
                  <a:ext cx="245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6136" name="Ink 176135">
                  <a:extLst>
                    <a:ext uri="{FF2B5EF4-FFF2-40B4-BE49-F238E27FC236}">
                      <a16:creationId xmlns:a16="http://schemas.microsoft.com/office/drawing/2014/main" id="{0DD15F28-4D58-4D86-AD70-796F2B178D1C}"/>
                    </a:ext>
                  </a:extLst>
                </p14:cNvPr>
                <p14:cNvContentPartPr/>
                <p14:nvPr/>
              </p14:nvContentPartPr>
              <p14:xfrm>
                <a:off x="5005203" y="5237637"/>
                <a:ext cx="11520" cy="19440"/>
              </p14:xfrm>
            </p:contentPart>
          </mc:Choice>
          <mc:Fallback xmlns="">
            <p:pic>
              <p:nvPicPr>
                <p:cNvPr id="176136" name="Ink 176135">
                  <a:extLst>
                    <a:ext uri="{FF2B5EF4-FFF2-40B4-BE49-F238E27FC236}">
                      <a16:creationId xmlns:a16="http://schemas.microsoft.com/office/drawing/2014/main" id="{0DD15F28-4D58-4D86-AD70-796F2B178D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96203" y="5228637"/>
                  <a:ext cx="29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6138" name="Ink 176137">
                  <a:extLst>
                    <a:ext uri="{FF2B5EF4-FFF2-40B4-BE49-F238E27FC236}">
                      <a16:creationId xmlns:a16="http://schemas.microsoft.com/office/drawing/2014/main" id="{72594DB0-79B5-4AF5-8CD8-657E741E6B42}"/>
                    </a:ext>
                  </a:extLst>
                </p14:cNvPr>
                <p14:cNvContentPartPr/>
                <p14:nvPr/>
              </p14:nvContentPartPr>
              <p14:xfrm>
                <a:off x="5752563" y="4904277"/>
                <a:ext cx="56520" cy="420120"/>
              </p14:xfrm>
            </p:contentPart>
          </mc:Choice>
          <mc:Fallback xmlns="">
            <p:pic>
              <p:nvPicPr>
                <p:cNvPr id="176138" name="Ink 176137">
                  <a:extLst>
                    <a:ext uri="{FF2B5EF4-FFF2-40B4-BE49-F238E27FC236}">
                      <a16:creationId xmlns:a16="http://schemas.microsoft.com/office/drawing/2014/main" id="{72594DB0-79B5-4AF5-8CD8-657E741E6B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43563" y="4895277"/>
                  <a:ext cx="7416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150" name="Group 176149">
            <a:extLst>
              <a:ext uri="{FF2B5EF4-FFF2-40B4-BE49-F238E27FC236}">
                <a16:creationId xmlns:a16="http://schemas.microsoft.com/office/drawing/2014/main" id="{CFC8B2D0-B09B-4F84-AA17-8382D36EEF8A}"/>
              </a:ext>
            </a:extLst>
          </p:cNvPr>
          <p:cNvGrpSpPr/>
          <p:nvPr/>
        </p:nvGrpSpPr>
        <p:grpSpPr>
          <a:xfrm>
            <a:off x="5907723" y="4798077"/>
            <a:ext cx="1011600" cy="500760"/>
            <a:chOff x="5907723" y="4798077"/>
            <a:chExt cx="10116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6140" name="Ink 176139">
                  <a:extLst>
                    <a:ext uri="{FF2B5EF4-FFF2-40B4-BE49-F238E27FC236}">
                      <a16:creationId xmlns:a16="http://schemas.microsoft.com/office/drawing/2014/main" id="{9806CECA-5495-420A-837E-27AFEE7C93ED}"/>
                    </a:ext>
                  </a:extLst>
                </p14:cNvPr>
                <p14:cNvContentPartPr/>
                <p14:nvPr/>
              </p14:nvContentPartPr>
              <p14:xfrm>
                <a:off x="5907723" y="4958277"/>
                <a:ext cx="100800" cy="204480"/>
              </p14:xfrm>
            </p:contentPart>
          </mc:Choice>
          <mc:Fallback xmlns="">
            <p:pic>
              <p:nvPicPr>
                <p:cNvPr id="176140" name="Ink 176139">
                  <a:extLst>
                    <a:ext uri="{FF2B5EF4-FFF2-40B4-BE49-F238E27FC236}">
                      <a16:creationId xmlns:a16="http://schemas.microsoft.com/office/drawing/2014/main" id="{9806CECA-5495-420A-837E-27AFEE7C93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99083" y="4949637"/>
                  <a:ext cx="118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6141" name="Ink 176140">
                  <a:extLst>
                    <a:ext uri="{FF2B5EF4-FFF2-40B4-BE49-F238E27FC236}">
                      <a16:creationId xmlns:a16="http://schemas.microsoft.com/office/drawing/2014/main" id="{6BB8FB78-5A01-4E99-BD5B-5F0725CA66AA}"/>
                    </a:ext>
                  </a:extLst>
                </p14:cNvPr>
                <p14:cNvContentPartPr/>
                <p14:nvPr/>
              </p14:nvContentPartPr>
              <p14:xfrm>
                <a:off x="6117603" y="5150517"/>
                <a:ext cx="40320" cy="114480"/>
              </p14:xfrm>
            </p:contentPart>
          </mc:Choice>
          <mc:Fallback xmlns="">
            <p:pic>
              <p:nvPicPr>
                <p:cNvPr id="176141" name="Ink 176140">
                  <a:extLst>
                    <a:ext uri="{FF2B5EF4-FFF2-40B4-BE49-F238E27FC236}">
                      <a16:creationId xmlns:a16="http://schemas.microsoft.com/office/drawing/2014/main" id="{6BB8FB78-5A01-4E99-BD5B-5F0725CA66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8603" y="5141517"/>
                  <a:ext cx="57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6142" name="Ink 176141">
                  <a:extLst>
                    <a:ext uri="{FF2B5EF4-FFF2-40B4-BE49-F238E27FC236}">
                      <a16:creationId xmlns:a16="http://schemas.microsoft.com/office/drawing/2014/main" id="{889170E0-1B43-404C-9B04-FCB535C475DF}"/>
                    </a:ext>
                  </a:extLst>
                </p14:cNvPr>
                <p14:cNvContentPartPr/>
                <p14:nvPr/>
              </p14:nvContentPartPr>
              <p14:xfrm>
                <a:off x="6332523" y="4955757"/>
                <a:ext cx="13320" cy="57600"/>
              </p14:xfrm>
            </p:contentPart>
          </mc:Choice>
          <mc:Fallback xmlns="">
            <p:pic>
              <p:nvPicPr>
                <p:cNvPr id="176142" name="Ink 176141">
                  <a:extLst>
                    <a:ext uri="{FF2B5EF4-FFF2-40B4-BE49-F238E27FC236}">
                      <a16:creationId xmlns:a16="http://schemas.microsoft.com/office/drawing/2014/main" id="{889170E0-1B43-404C-9B04-FCB535C475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3883" y="4947117"/>
                  <a:ext cx="30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6143" name="Ink 176142">
                  <a:extLst>
                    <a:ext uri="{FF2B5EF4-FFF2-40B4-BE49-F238E27FC236}">
                      <a16:creationId xmlns:a16="http://schemas.microsoft.com/office/drawing/2014/main" id="{7F915B6D-89CE-42DD-85A8-C184E43C9E63}"/>
                    </a:ext>
                  </a:extLst>
                </p14:cNvPr>
                <p14:cNvContentPartPr/>
                <p14:nvPr/>
              </p14:nvContentPartPr>
              <p14:xfrm>
                <a:off x="6364923" y="4940997"/>
                <a:ext cx="5040" cy="80280"/>
              </p14:xfrm>
            </p:contentPart>
          </mc:Choice>
          <mc:Fallback xmlns="">
            <p:pic>
              <p:nvPicPr>
                <p:cNvPr id="176143" name="Ink 176142">
                  <a:extLst>
                    <a:ext uri="{FF2B5EF4-FFF2-40B4-BE49-F238E27FC236}">
                      <a16:creationId xmlns:a16="http://schemas.microsoft.com/office/drawing/2014/main" id="{7F915B6D-89CE-42DD-85A8-C184E43C9E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56283" y="4931997"/>
                  <a:ext cx="2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6144" name="Ink 176143">
                  <a:extLst>
                    <a:ext uri="{FF2B5EF4-FFF2-40B4-BE49-F238E27FC236}">
                      <a16:creationId xmlns:a16="http://schemas.microsoft.com/office/drawing/2014/main" id="{AD1911BA-0831-42A9-8438-5F059B9A3F16}"/>
                    </a:ext>
                  </a:extLst>
                </p14:cNvPr>
                <p14:cNvContentPartPr/>
                <p14:nvPr/>
              </p14:nvContentPartPr>
              <p14:xfrm>
                <a:off x="6426483" y="4966917"/>
                <a:ext cx="81360" cy="167400"/>
              </p14:xfrm>
            </p:contentPart>
          </mc:Choice>
          <mc:Fallback xmlns="">
            <p:pic>
              <p:nvPicPr>
                <p:cNvPr id="176144" name="Ink 176143">
                  <a:extLst>
                    <a:ext uri="{FF2B5EF4-FFF2-40B4-BE49-F238E27FC236}">
                      <a16:creationId xmlns:a16="http://schemas.microsoft.com/office/drawing/2014/main" id="{AD1911BA-0831-42A9-8438-5F059B9A3F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17843" y="4958277"/>
                  <a:ext cx="99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6145" name="Ink 176144">
                  <a:extLst>
                    <a:ext uri="{FF2B5EF4-FFF2-40B4-BE49-F238E27FC236}">
                      <a16:creationId xmlns:a16="http://schemas.microsoft.com/office/drawing/2014/main" id="{F763E470-487E-40D6-B030-5B4F8F61121C}"/>
                    </a:ext>
                  </a:extLst>
                </p14:cNvPr>
                <p14:cNvContentPartPr/>
                <p14:nvPr/>
              </p14:nvContentPartPr>
              <p14:xfrm>
                <a:off x="6413883" y="4888437"/>
                <a:ext cx="253800" cy="231840"/>
              </p14:xfrm>
            </p:contentPart>
          </mc:Choice>
          <mc:Fallback xmlns="">
            <p:pic>
              <p:nvPicPr>
                <p:cNvPr id="176145" name="Ink 176144">
                  <a:extLst>
                    <a:ext uri="{FF2B5EF4-FFF2-40B4-BE49-F238E27FC236}">
                      <a16:creationId xmlns:a16="http://schemas.microsoft.com/office/drawing/2014/main" id="{F763E470-487E-40D6-B030-5B4F8F6112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04883" y="4879797"/>
                  <a:ext cx="271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6146" name="Ink 176145">
                  <a:extLst>
                    <a:ext uri="{FF2B5EF4-FFF2-40B4-BE49-F238E27FC236}">
                      <a16:creationId xmlns:a16="http://schemas.microsoft.com/office/drawing/2014/main" id="{4B6D8A0E-741E-46F0-B48D-4374FC6E2551}"/>
                    </a:ext>
                  </a:extLst>
                </p14:cNvPr>
                <p14:cNvContentPartPr/>
                <p14:nvPr/>
              </p14:nvContentPartPr>
              <p14:xfrm>
                <a:off x="6672723" y="4942797"/>
                <a:ext cx="9000" cy="148680"/>
              </p14:xfrm>
            </p:contentPart>
          </mc:Choice>
          <mc:Fallback xmlns="">
            <p:pic>
              <p:nvPicPr>
                <p:cNvPr id="176146" name="Ink 176145">
                  <a:extLst>
                    <a:ext uri="{FF2B5EF4-FFF2-40B4-BE49-F238E27FC236}">
                      <a16:creationId xmlns:a16="http://schemas.microsoft.com/office/drawing/2014/main" id="{4B6D8A0E-741E-46F0-B48D-4374FC6E25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63723" y="4933797"/>
                  <a:ext cx="2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6147" name="Ink 176146">
                  <a:extLst>
                    <a:ext uri="{FF2B5EF4-FFF2-40B4-BE49-F238E27FC236}">
                      <a16:creationId xmlns:a16="http://schemas.microsoft.com/office/drawing/2014/main" id="{1A24EA6D-1EFF-42CE-BA82-9E038EE20761}"/>
                    </a:ext>
                  </a:extLst>
                </p14:cNvPr>
                <p14:cNvContentPartPr/>
                <p14:nvPr/>
              </p14:nvContentPartPr>
              <p14:xfrm>
                <a:off x="6761283" y="4880877"/>
                <a:ext cx="3960" cy="65880"/>
              </p14:xfrm>
            </p:contentPart>
          </mc:Choice>
          <mc:Fallback xmlns="">
            <p:pic>
              <p:nvPicPr>
                <p:cNvPr id="176147" name="Ink 176146">
                  <a:extLst>
                    <a:ext uri="{FF2B5EF4-FFF2-40B4-BE49-F238E27FC236}">
                      <a16:creationId xmlns:a16="http://schemas.microsoft.com/office/drawing/2014/main" id="{1A24EA6D-1EFF-42CE-BA82-9E038EE207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2643" y="4872237"/>
                  <a:ext cx="21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6148" name="Ink 176147">
                  <a:extLst>
                    <a:ext uri="{FF2B5EF4-FFF2-40B4-BE49-F238E27FC236}">
                      <a16:creationId xmlns:a16="http://schemas.microsoft.com/office/drawing/2014/main" id="{207F0BF4-4639-4DEB-81AB-1E72439E84A0}"/>
                    </a:ext>
                  </a:extLst>
                </p14:cNvPr>
                <p14:cNvContentPartPr/>
                <p14:nvPr/>
              </p14:nvContentPartPr>
              <p14:xfrm>
                <a:off x="6798723" y="4857117"/>
                <a:ext cx="4680" cy="61920"/>
              </p14:xfrm>
            </p:contentPart>
          </mc:Choice>
          <mc:Fallback xmlns="">
            <p:pic>
              <p:nvPicPr>
                <p:cNvPr id="176148" name="Ink 176147">
                  <a:extLst>
                    <a:ext uri="{FF2B5EF4-FFF2-40B4-BE49-F238E27FC236}">
                      <a16:creationId xmlns:a16="http://schemas.microsoft.com/office/drawing/2014/main" id="{207F0BF4-4639-4DEB-81AB-1E72439E84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89723" y="4848477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6149" name="Ink 176148">
                  <a:extLst>
                    <a:ext uri="{FF2B5EF4-FFF2-40B4-BE49-F238E27FC236}">
                      <a16:creationId xmlns:a16="http://schemas.microsoft.com/office/drawing/2014/main" id="{DF4F64A1-F6A5-46BF-A7B6-7150D80B7560}"/>
                    </a:ext>
                  </a:extLst>
                </p14:cNvPr>
                <p14:cNvContentPartPr/>
                <p14:nvPr/>
              </p14:nvContentPartPr>
              <p14:xfrm>
                <a:off x="6792603" y="4798077"/>
                <a:ext cx="126720" cy="500760"/>
              </p14:xfrm>
            </p:contentPart>
          </mc:Choice>
          <mc:Fallback xmlns="">
            <p:pic>
              <p:nvPicPr>
                <p:cNvPr id="176149" name="Ink 176148">
                  <a:extLst>
                    <a:ext uri="{FF2B5EF4-FFF2-40B4-BE49-F238E27FC236}">
                      <a16:creationId xmlns:a16="http://schemas.microsoft.com/office/drawing/2014/main" id="{DF4F64A1-F6A5-46BF-A7B6-7150D80B75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83603" y="4789437"/>
                  <a:ext cx="14436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153" name="Group 176152">
            <a:extLst>
              <a:ext uri="{FF2B5EF4-FFF2-40B4-BE49-F238E27FC236}">
                <a16:creationId xmlns:a16="http://schemas.microsoft.com/office/drawing/2014/main" id="{ABC2B51C-1E9B-4583-9CF0-374C0450E0B5}"/>
              </a:ext>
            </a:extLst>
          </p:cNvPr>
          <p:cNvGrpSpPr/>
          <p:nvPr/>
        </p:nvGrpSpPr>
        <p:grpSpPr>
          <a:xfrm>
            <a:off x="5796483" y="5408637"/>
            <a:ext cx="343440" cy="218520"/>
            <a:chOff x="5796483" y="5408637"/>
            <a:chExt cx="3434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6151" name="Ink 176150">
                  <a:extLst>
                    <a:ext uri="{FF2B5EF4-FFF2-40B4-BE49-F238E27FC236}">
                      <a16:creationId xmlns:a16="http://schemas.microsoft.com/office/drawing/2014/main" id="{3AAFC39D-274C-4CEF-9C8A-EB9931B8EB22}"/>
                    </a:ext>
                  </a:extLst>
                </p14:cNvPr>
                <p14:cNvContentPartPr/>
                <p14:nvPr/>
              </p14:nvContentPartPr>
              <p14:xfrm>
                <a:off x="5796483" y="5408637"/>
                <a:ext cx="343440" cy="162360"/>
              </p14:xfrm>
            </p:contentPart>
          </mc:Choice>
          <mc:Fallback xmlns="">
            <p:pic>
              <p:nvPicPr>
                <p:cNvPr id="176151" name="Ink 176150">
                  <a:extLst>
                    <a:ext uri="{FF2B5EF4-FFF2-40B4-BE49-F238E27FC236}">
                      <a16:creationId xmlns:a16="http://schemas.microsoft.com/office/drawing/2014/main" id="{3AAFC39D-274C-4CEF-9C8A-EB9931B8EB2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87483" y="5399637"/>
                  <a:ext cx="361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6152" name="Ink 176151">
                  <a:extLst>
                    <a:ext uri="{FF2B5EF4-FFF2-40B4-BE49-F238E27FC236}">
                      <a16:creationId xmlns:a16="http://schemas.microsoft.com/office/drawing/2014/main" id="{B1AFEA7D-4E78-4AEE-AE07-0DDBD1D91467}"/>
                    </a:ext>
                  </a:extLst>
                </p14:cNvPr>
                <p14:cNvContentPartPr/>
                <p14:nvPr/>
              </p14:nvContentPartPr>
              <p14:xfrm>
                <a:off x="5812323" y="5506197"/>
                <a:ext cx="274680" cy="120960"/>
              </p14:xfrm>
            </p:contentPart>
          </mc:Choice>
          <mc:Fallback xmlns="">
            <p:pic>
              <p:nvPicPr>
                <p:cNvPr id="176152" name="Ink 176151">
                  <a:extLst>
                    <a:ext uri="{FF2B5EF4-FFF2-40B4-BE49-F238E27FC236}">
                      <a16:creationId xmlns:a16="http://schemas.microsoft.com/office/drawing/2014/main" id="{B1AFEA7D-4E78-4AEE-AE07-0DDBD1D914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03323" y="5497197"/>
                  <a:ext cx="29232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365812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239000" cy="762000"/>
          </a:xfrm>
        </p:spPr>
        <p:txBody>
          <a:bodyPr/>
          <a:lstStyle/>
          <a:p>
            <a:r>
              <a:rPr lang="en-US" altLang="en-US" sz="3200" dirty="0"/>
              <a:t>Learning about classes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hlinkClick r:id="rId2"/>
              </a:rPr>
              <a:t>Java API Specification</a:t>
            </a:r>
            <a:r>
              <a:rPr lang="en-US" altLang="en-US"/>
              <a:t> is a huge web page containing documentation about every Java class and its methods.</a:t>
            </a:r>
          </a:p>
          <a:p>
            <a:pPr lvl="1"/>
            <a:r>
              <a:rPr lang="en-US" altLang="en-US"/>
              <a:t>The link to the API Specs is on the course web site.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029200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8570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239000" cy="838200"/>
          </a:xfrm>
        </p:spPr>
        <p:txBody>
          <a:bodyPr/>
          <a:lstStyle/>
          <a:p>
            <a:r>
              <a:rPr lang="en-US" altLang="en-US" sz="3600" dirty="0" err="1">
                <a:latin typeface="Courier New" pitchFamily="49" charset="0"/>
              </a:rPr>
              <a:t>ArrayList</a:t>
            </a:r>
            <a:r>
              <a:rPr lang="en-US" altLang="en-US" sz="3600" dirty="0"/>
              <a:t> vs. array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tabLst>
                <a:tab pos="4572000" algn="l"/>
              </a:tabLst>
            </a:pPr>
            <a:r>
              <a:rPr lang="en-US" altLang="en-US"/>
              <a:t>construction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String[] names = new String[5];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ArrayList&lt;String&gt; list = new ArrayList&lt;String&gt;();</a:t>
            </a:r>
            <a:endParaRPr lang="en-US" altLang="en-US" sz="2600"/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2400"/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storing a value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names[0] = "Jessica";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list.add("Jessica");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retrieving a value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String s = names[0];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String s = list.get(0);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A510BC-DE17-4250-BB61-5C3ED9F4CE6B}"/>
                  </a:ext>
                </a:extLst>
              </p14:cNvPr>
              <p14:cNvContentPartPr/>
              <p14:nvPr/>
            </p14:nvContentPartPr>
            <p14:xfrm>
              <a:off x="2425320" y="1533240"/>
              <a:ext cx="3593520" cy="28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A510BC-DE17-4250-BB61-5C3ED9F4C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5960" y="1523880"/>
                <a:ext cx="3612240" cy="28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09749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400"/>
            <a:ext cx="7239000" cy="787400"/>
          </a:xfrm>
        </p:spPr>
        <p:txBody>
          <a:bodyPr/>
          <a:lstStyle/>
          <a:p>
            <a:r>
              <a:rPr lang="en-US" altLang="en-US" sz="2800" dirty="0" err="1">
                <a:latin typeface="Courier New" pitchFamily="49" charset="0"/>
              </a:rPr>
              <a:t>ArrayList</a:t>
            </a:r>
            <a:r>
              <a:rPr lang="en-US" altLang="en-US" sz="2800" dirty="0"/>
              <a:t> vs. array 2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3050" indent="-273050">
              <a:lnSpc>
                <a:spcPct val="80000"/>
              </a:lnSpc>
              <a:tabLst>
                <a:tab pos="4572000" algn="l"/>
              </a:tabLst>
            </a:pPr>
            <a:r>
              <a:rPr lang="en-US" altLang="en-US"/>
              <a:t>doing something to each value that starts with </a:t>
            </a:r>
            <a:r>
              <a:rPr lang="en-US" altLang="en-US">
                <a:latin typeface="Courier New" pitchFamily="49" charset="0"/>
              </a:rPr>
              <a:t>"B"</a:t>
            </a:r>
            <a:endParaRPr lang="en-US" altLang="en-US"/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for (int i = 0; i &lt; names.length;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    if (names[i].startsWith("B"))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800">
              <a:solidFill>
                <a:schemeClr val="bg2"/>
              </a:solidFill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for (int i = 0; i &lt; list.size();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    if (list.get(i).startsWith("B"))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b="1">
              <a:latin typeface="Courier New" pitchFamily="49" charset="0"/>
            </a:endParaRPr>
          </a:p>
          <a:p>
            <a:pPr marL="273050" indent="-273050">
              <a:tabLst>
                <a:tab pos="4572000" algn="l"/>
              </a:tabLst>
            </a:pPr>
            <a:r>
              <a:rPr lang="en-US" altLang="en-US"/>
              <a:t>seeing whether the value </a:t>
            </a:r>
            <a:r>
              <a:rPr lang="en-US" altLang="en-US">
                <a:latin typeface="Courier New" pitchFamily="49" charset="0"/>
              </a:rPr>
              <a:t>"Benson"</a:t>
            </a:r>
            <a:r>
              <a:rPr lang="en-US" altLang="en-US"/>
              <a:t> is found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for (int i = 0; i &lt; names.length; i++) {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    if (names[i].equals("Benson")) { ... 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endParaRPr lang="en-US" altLang="en-US" sz="800">
              <a:solidFill>
                <a:schemeClr val="bg2"/>
              </a:solidFill>
              <a:latin typeface="Courier New" pitchFamily="49" charset="0"/>
            </a:endParaRPr>
          </a:p>
          <a:p>
            <a:pPr marL="639763" lvl="1" indent="-246063">
              <a:lnSpc>
                <a:spcPct val="80000"/>
              </a:lnSpc>
              <a:buFontTx/>
              <a:buNone/>
              <a:tabLst>
                <a:tab pos="4572000" algn="l"/>
              </a:tabLst>
            </a:pPr>
            <a:r>
              <a:rPr lang="en-US" altLang="en-US" b="1">
                <a:latin typeface="Courier New" pitchFamily="49" charset="0"/>
              </a:rPr>
              <a:t>if (list.contains("Benson")) { ... }</a:t>
            </a:r>
          </a:p>
        </p:txBody>
      </p:sp>
    </p:spTree>
    <p:extLst>
      <p:ext uri="{BB962C8B-B14F-4D97-AF65-F5344CB8AC3E}">
        <p14:creationId xmlns:p14="http://schemas.microsoft.com/office/powerpoint/2010/main" val="109678960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Exercise, revisited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a program that reads a file and displays </a:t>
            </a:r>
            <a:br>
              <a:rPr lang="en-US" altLang="en-US"/>
            </a:br>
            <a:r>
              <a:rPr lang="en-US" altLang="en-US"/>
              <a:t>the words of that file as a list.</a:t>
            </a:r>
          </a:p>
          <a:p>
            <a:pPr lvl="1"/>
            <a:r>
              <a:rPr lang="en-US" altLang="en-US"/>
              <a:t>First display all words.</a:t>
            </a:r>
          </a:p>
          <a:p>
            <a:pPr lvl="1"/>
            <a:r>
              <a:rPr lang="en-US" altLang="en-US"/>
              <a:t>Then display them in reverse order.</a:t>
            </a:r>
          </a:p>
          <a:p>
            <a:pPr lvl="1"/>
            <a:r>
              <a:rPr lang="en-US" altLang="en-US"/>
              <a:t>Then display them with all plurals (ending in "s") capitalized.</a:t>
            </a:r>
          </a:p>
          <a:p>
            <a:pPr lvl="1"/>
            <a:r>
              <a:rPr lang="en-US" altLang="en-US"/>
              <a:t>Then display them with all plural words removed.</a:t>
            </a:r>
          </a:p>
        </p:txBody>
      </p:sp>
    </p:spTree>
    <p:extLst>
      <p:ext uri="{BB962C8B-B14F-4D97-AF65-F5344CB8AC3E}">
        <p14:creationId xmlns:p14="http://schemas.microsoft.com/office/powerpoint/2010/main" val="423253745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Exercise solution (partial)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ArrayList</a:t>
            </a:r>
            <a:r>
              <a:rPr lang="en-US" altLang="en-US" sz="2000" b="1" dirty="0">
                <a:latin typeface="Courier New" pitchFamily="49" charset="0"/>
              </a:rPr>
              <a:t>&lt;String&gt; </a:t>
            </a:r>
            <a:r>
              <a:rPr lang="en-US" altLang="en-US" sz="2000" b="1" dirty="0" err="1">
                <a:latin typeface="Courier New" pitchFamily="49" charset="0"/>
              </a:rPr>
              <a:t>allWords</a:t>
            </a:r>
            <a:r>
              <a:rPr lang="en-US" altLang="en-US" sz="2000" b="1" dirty="0">
                <a:latin typeface="Courier New" pitchFamily="49" charset="0"/>
              </a:rPr>
              <a:t> = new </a:t>
            </a:r>
            <a:r>
              <a:rPr lang="en-US" altLang="en-US" sz="2000" b="1" dirty="0" err="1">
                <a:latin typeface="Courier New" pitchFamily="49" charset="0"/>
              </a:rPr>
              <a:t>ArrayList</a:t>
            </a:r>
            <a:r>
              <a:rPr lang="en-US" altLang="en-US" sz="2000" b="1" dirty="0">
                <a:latin typeface="Courier New" pitchFamily="49" charset="0"/>
              </a:rPr>
              <a:t>&lt;String&gt;();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Scanner input = new Scanner(new File("words.txt"));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while (</a:t>
            </a:r>
            <a:r>
              <a:rPr lang="en-US" altLang="en-US" sz="2000" dirty="0" err="1">
                <a:latin typeface="Courier New" pitchFamily="49" charset="0"/>
              </a:rPr>
              <a:t>input.hasNext</a:t>
            </a:r>
            <a:r>
              <a:rPr lang="en-US" altLang="en-US" sz="2000" dirty="0">
                <a:latin typeface="Courier New" pitchFamily="49" charset="0"/>
              </a:rPr>
              <a:t>())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String word = </a:t>
            </a:r>
            <a:r>
              <a:rPr lang="en-US" altLang="en-US" sz="2000" dirty="0" err="1">
                <a:latin typeface="Courier New" pitchFamily="49" charset="0"/>
              </a:rPr>
              <a:t>input.next</a:t>
            </a:r>
            <a:r>
              <a:rPr lang="en-US" altLang="en-US" sz="2000" dirty="0">
                <a:latin typeface="Courier New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  </a:t>
            </a:r>
            <a:r>
              <a:rPr lang="en-US" altLang="en-US" sz="2000" b="1" dirty="0" err="1">
                <a:latin typeface="Courier New" pitchFamily="49" charset="0"/>
              </a:rPr>
              <a:t>allWords.add</a:t>
            </a:r>
            <a:r>
              <a:rPr lang="en-US" altLang="en-US" sz="2000" b="1" dirty="0">
                <a:latin typeface="Courier New" pitchFamily="49" charset="0"/>
              </a:rPr>
              <a:t>(word);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latin typeface="Courier New" pitchFamily="49" charset="0"/>
              </a:rPr>
              <a:t>System.out.println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allWords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  <a:latin typeface="Courier New" pitchFamily="49" charset="0"/>
              </a:rPr>
              <a:t>// remove all plural words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for (</a:t>
            </a:r>
            <a:r>
              <a:rPr lang="en-US" altLang="en-US" sz="2000" dirty="0" err="1">
                <a:latin typeface="Courier New" pitchFamily="49" charset="0"/>
              </a:rPr>
              <a:t>int</a:t>
            </a:r>
            <a:r>
              <a:rPr lang="en-US" altLang="en-US" sz="2000" dirty="0">
                <a:latin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 = 0;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 &lt; </a:t>
            </a:r>
            <a:r>
              <a:rPr lang="en-US" altLang="en-US" sz="2000" dirty="0" err="1">
                <a:latin typeface="Courier New" pitchFamily="49" charset="0"/>
              </a:rPr>
              <a:t>allWords.size</a:t>
            </a:r>
            <a:r>
              <a:rPr lang="en-US" altLang="en-US" sz="2000" dirty="0">
                <a:latin typeface="Courier New" pitchFamily="49" charset="0"/>
              </a:rPr>
              <a:t>();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String word = </a:t>
            </a:r>
            <a:r>
              <a:rPr lang="en-US" altLang="en-US" sz="2000" dirty="0" err="1">
                <a:latin typeface="Courier New" pitchFamily="49" charset="0"/>
              </a:rPr>
              <a:t>allWords.get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if (</a:t>
            </a:r>
            <a:r>
              <a:rPr lang="en-US" altLang="en-US" sz="2000" dirty="0" err="1">
                <a:latin typeface="Courier New" pitchFamily="49" charset="0"/>
              </a:rPr>
              <a:t>word.endsWith</a:t>
            </a:r>
            <a:r>
              <a:rPr lang="en-US" altLang="en-US" sz="2000" dirty="0">
                <a:latin typeface="Courier New" pitchFamily="49" charset="0"/>
              </a:rPr>
              <a:t>("s"))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    </a:t>
            </a:r>
            <a:r>
              <a:rPr lang="en-US" altLang="en-US" sz="2000" dirty="0" err="1">
                <a:latin typeface="Courier New" pitchFamily="49" charset="0"/>
              </a:rPr>
              <a:t>allWords.remove</a:t>
            </a:r>
            <a:r>
              <a:rPr lang="en-US" altLang="en-US" sz="2000" dirty="0">
                <a:latin typeface="Courier New" pitchFamily="49" charset="0"/>
              </a:rPr>
              <a:t>(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    </a:t>
            </a:r>
            <a:r>
              <a:rPr lang="en-US" altLang="en-US" sz="2000" dirty="0" err="1">
                <a:latin typeface="Courier New" pitchFamily="49" charset="0"/>
              </a:rPr>
              <a:t>i</a:t>
            </a:r>
            <a:r>
              <a:rPr lang="en-US" altLang="en-US" sz="2000" dirty="0">
                <a:latin typeface="Courier New" pitchFamily="49" charset="0"/>
              </a:rPr>
              <a:t>--;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563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Class Person: reference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538" y="1773238"/>
            <a:ext cx="2232025" cy="1201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John Kim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27538" y="3644900"/>
            <a:ext cx="2881312" cy="1201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Sam George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2600" y="2205038"/>
            <a:ext cx="9477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john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52600" y="4005263"/>
            <a:ext cx="9477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sam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00338" y="23495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00338" y="414972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43000" y="5638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References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19600" y="56388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Objects allocated in memory</a:t>
            </a:r>
          </a:p>
        </p:txBody>
      </p:sp>
    </p:spTree>
    <p:extLst>
      <p:ext uri="{BB962C8B-B14F-4D97-AF65-F5344CB8AC3E}">
        <p14:creationId xmlns:p14="http://schemas.microsoft.com/office/powerpoint/2010/main" val="125769220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err="1">
                <a:latin typeface="Courier New" pitchFamily="49" charset="0"/>
              </a:rPr>
              <a:t>ArrayList</a:t>
            </a:r>
            <a:r>
              <a:rPr lang="en-US" altLang="en-US" sz="2400" dirty="0"/>
              <a:t> as parameter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altLang="en-US" sz="2200">
                <a:latin typeface="Courier New" pitchFamily="49" charset="0"/>
              </a:rPr>
              <a:t>public static void </a:t>
            </a:r>
            <a:r>
              <a:rPr lang="en-US" altLang="en-US" sz="2200" b="1"/>
              <a:t>name</a:t>
            </a:r>
            <a:r>
              <a:rPr lang="en-US" altLang="en-US" sz="2200">
                <a:latin typeface="Courier New" pitchFamily="49" charset="0"/>
              </a:rPr>
              <a:t>(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ArrayList&lt;</a:t>
            </a:r>
            <a:r>
              <a:rPr lang="en-US" altLang="en-US" sz="2200" b="1">
                <a:solidFill>
                  <a:schemeClr val="accent2"/>
                </a:solidFill>
              </a:rPr>
              <a:t>Type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&gt; </a:t>
            </a:r>
            <a:r>
              <a:rPr lang="en-US" altLang="en-US" sz="2200" b="1">
                <a:solidFill>
                  <a:schemeClr val="accent2"/>
                </a:solidFill>
              </a:rPr>
              <a:t>name</a:t>
            </a:r>
            <a:r>
              <a:rPr lang="en-US" altLang="en-US" sz="2200">
                <a:latin typeface="Courier New" pitchFamily="49" charset="0"/>
              </a:rPr>
              <a:t>) { </a:t>
            </a:r>
          </a:p>
          <a:p>
            <a:pPr>
              <a:buFontTx/>
              <a:buNone/>
            </a:pPr>
            <a:endParaRPr lang="en-US" altLang="en-US" sz="2200">
              <a:latin typeface="Courier New" pitchFamily="49" charset="0"/>
            </a:endParaRPr>
          </a:p>
          <a:p>
            <a:r>
              <a:rPr lang="en-US" altLang="en-US"/>
              <a:t>Example: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// Removes all plural words from the given list.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public static void removePlural(</a:t>
            </a:r>
            <a:r>
              <a:rPr lang="en-US" altLang="en-US" sz="1800" b="1">
                <a:latin typeface="Courier New" pitchFamily="49" charset="0"/>
              </a:rPr>
              <a:t>ArrayList&lt;String&gt; list</a:t>
            </a:r>
            <a:r>
              <a:rPr lang="en-US" altLang="en-US" sz="2000">
                <a:latin typeface="Courier New" pitchFamily="49" charset="0"/>
              </a:rPr>
              <a:t>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for (int i = 0; i &lt; list.size(); i++)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String str = list.get(i);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if (str.endsWith("s"))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 list.remove(i);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    i--;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r>
              <a:rPr lang="en-US" altLang="en-US"/>
              <a:t>You can also return a list:</a:t>
            </a:r>
          </a:p>
          <a:p>
            <a:pPr algn="ctr">
              <a:buFontTx/>
              <a:buNone/>
            </a:pPr>
            <a:r>
              <a:rPr lang="en-US" altLang="en-US" sz="2200">
                <a:latin typeface="Courier New" pitchFamily="49" charset="0"/>
              </a:rPr>
              <a:t>public static 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ArrayList&lt;</a:t>
            </a:r>
            <a:r>
              <a:rPr lang="en-US" altLang="en-US" sz="2200" b="1">
                <a:solidFill>
                  <a:schemeClr val="accent2"/>
                </a:solidFill>
              </a:rPr>
              <a:t>Type</a:t>
            </a:r>
            <a:r>
              <a:rPr lang="en-US" altLang="en-US" sz="2200">
                <a:solidFill>
                  <a:schemeClr val="accent2"/>
                </a:solidFill>
                <a:latin typeface="Courier New" pitchFamily="49" charset="0"/>
              </a:rPr>
              <a:t>&gt;</a:t>
            </a:r>
            <a:r>
              <a:rPr lang="en-US" altLang="en-US" sz="2200">
                <a:latin typeface="Courier New" pitchFamily="49" charset="0"/>
              </a:rPr>
              <a:t> </a:t>
            </a:r>
            <a:r>
              <a:rPr lang="en-US" altLang="en-US" sz="2200" b="1"/>
              <a:t>methodName</a:t>
            </a:r>
            <a:r>
              <a:rPr lang="en-US" altLang="en-US" sz="2200">
                <a:latin typeface="Courier New" pitchFamily="49" charset="0"/>
              </a:rPr>
              <a:t>(</a:t>
            </a:r>
            <a:r>
              <a:rPr lang="en-US" altLang="en-US" sz="2200" b="1"/>
              <a:t>params</a:t>
            </a:r>
            <a:r>
              <a:rPr lang="en-US" altLang="en-US" sz="220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064614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>
                <a:latin typeface="Courier New" pitchFamily="49" charset="0"/>
              </a:rPr>
              <a:t>ArrayList</a:t>
            </a:r>
            <a:r>
              <a:rPr lang="en-US" altLang="en-US" sz="4000" dirty="0"/>
              <a:t> of primitives?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The type you specify when creating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must be an object type; it cannot be a primitive type.</a:t>
            </a:r>
          </a:p>
          <a:p>
            <a:pPr lvl="1"/>
            <a:endParaRPr lang="en-US" altLang="en-US" sz="800"/>
          </a:p>
          <a:p>
            <a:pPr lvl="1"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	// illegal -- int cannot be a type parameter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rgbClr val="800000"/>
                </a:solidFill>
                <a:latin typeface="Courier New" pitchFamily="49" charset="0"/>
              </a:rPr>
              <a:t>&lt;int&gt;</a:t>
            </a:r>
            <a:r>
              <a:rPr lang="en-US" altLang="en-US" sz="2000">
                <a:latin typeface="Courier New" pitchFamily="49" charset="0"/>
              </a:rPr>
              <a:t> list = new ArrayList</a:t>
            </a:r>
            <a:r>
              <a:rPr lang="en-US" altLang="en-US" sz="2000" b="1">
                <a:solidFill>
                  <a:srgbClr val="800000"/>
                </a:solidFill>
                <a:latin typeface="Courier New" pitchFamily="49" charset="0"/>
              </a:rPr>
              <a:t>&lt;int&gt;</a:t>
            </a:r>
            <a:r>
              <a:rPr lang="en-US" altLang="en-US" sz="2000">
                <a:latin typeface="Courier New" pitchFamily="49" charset="0"/>
              </a:rPr>
              <a:t>();</a:t>
            </a:r>
          </a:p>
          <a:p>
            <a:pPr lvl="1"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altLang="en-US" sz="2000">
              <a:latin typeface="Courier New" pitchFamily="49" charset="0"/>
            </a:endParaRPr>
          </a:p>
          <a:p>
            <a:r>
              <a:rPr lang="en-US" altLang="en-US"/>
              <a:t>But we can still use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with primitive types by using special classes called </a:t>
            </a:r>
            <a:r>
              <a:rPr lang="en-US" altLang="en-US" i="1"/>
              <a:t>wrapper</a:t>
            </a:r>
            <a:r>
              <a:rPr lang="en-US" altLang="en-US"/>
              <a:t> classes in their place.</a:t>
            </a:r>
          </a:p>
          <a:p>
            <a:pPr lvl="1"/>
            <a:endParaRPr lang="en-US" altLang="en-US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itchFamily="49" charset="0"/>
              </a:rPr>
              <a:t>	// creates a list of ints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&lt;Integer&gt;</a:t>
            </a:r>
            <a:r>
              <a:rPr lang="en-US" altLang="en-US" sz="2000">
                <a:latin typeface="Courier New" pitchFamily="49" charset="0"/>
              </a:rPr>
              <a:t> list = new 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&lt;Integer&gt;</a:t>
            </a:r>
            <a:r>
              <a:rPr lang="en-US" altLang="en-US" sz="2000">
                <a:latin typeface="Courier New" pitchFamily="49" charset="0"/>
              </a:rPr>
              <a:t>();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1619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Wrapper classes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 sz="2100"/>
              <a:t>A wrapper is an object whose sole purpose is to hold a primitive value.</a:t>
            </a:r>
          </a:p>
          <a:p>
            <a:pPr lvl="1"/>
            <a:endParaRPr lang="en-US" altLang="en-US" sz="1800"/>
          </a:p>
          <a:p>
            <a:r>
              <a:rPr lang="en-US" altLang="en-US" sz="2200"/>
              <a:t>Once you construct the list, use it with primitives as normal:</a:t>
            </a:r>
          </a:p>
          <a:p>
            <a:pPr lvl="1">
              <a:buFontTx/>
              <a:buNone/>
            </a:pPr>
            <a:endParaRPr lang="en-US" altLang="en-US" sz="8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&lt;Double&gt;</a:t>
            </a:r>
            <a:r>
              <a:rPr lang="en-US" altLang="en-US" sz="2000">
                <a:latin typeface="Courier New" pitchFamily="49" charset="0"/>
              </a:rPr>
              <a:t> grades = new ArrayList</a:t>
            </a:r>
            <a:r>
              <a:rPr lang="en-US" altLang="en-US" sz="2000" b="1">
                <a:solidFill>
                  <a:schemeClr val="accent2"/>
                </a:solidFill>
                <a:latin typeface="Courier New" pitchFamily="49" charset="0"/>
              </a:rPr>
              <a:t>&lt;Double&gt;</a:t>
            </a:r>
            <a:r>
              <a:rPr lang="en-US" altLang="en-US" sz="2000">
                <a:latin typeface="Courier New" pitchFamily="49" charset="0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grades.add(3.2);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grades.add(2.7);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itchFamily="49" charset="0"/>
              </a:rPr>
              <a:t>double</a:t>
            </a:r>
            <a:r>
              <a:rPr lang="en-US" altLang="en-US" sz="2000">
                <a:latin typeface="Courier New" pitchFamily="49" charset="0"/>
              </a:rPr>
              <a:t> myGrade = grades.get(0);</a:t>
            </a:r>
          </a:p>
        </p:txBody>
      </p:sp>
      <p:graphicFrame>
        <p:nvGraphicFramePr>
          <p:cNvPr id="180296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63360"/>
              </p:ext>
            </p:extLst>
          </p:nvPr>
        </p:nvGraphicFramePr>
        <p:xfrm>
          <a:off x="2667000" y="152400"/>
          <a:ext cx="3997325" cy="1981200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Primitive Type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Wrapper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int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Integer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char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Character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 boolean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 Boolean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5386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a program that reads a file full of numbers and</a:t>
            </a:r>
            <a:br>
              <a:rPr lang="en-US" altLang="en-US"/>
            </a:br>
            <a:r>
              <a:rPr lang="en-US" altLang="en-US"/>
              <a:t>displays all the numbers as a list, then:</a:t>
            </a:r>
          </a:p>
          <a:p>
            <a:pPr lvl="1"/>
            <a:r>
              <a:rPr lang="en-US" altLang="en-US"/>
              <a:t>Prints the average of the numbers.</a:t>
            </a:r>
          </a:p>
          <a:p>
            <a:pPr lvl="1"/>
            <a:r>
              <a:rPr lang="en-US" altLang="en-US"/>
              <a:t>Prints the highest and lowest number.</a:t>
            </a:r>
          </a:p>
          <a:p>
            <a:pPr lvl="1"/>
            <a:r>
              <a:rPr lang="en-US" altLang="en-US"/>
              <a:t>Filters out all of the even numbers (ones divisible by 2).</a:t>
            </a:r>
          </a:p>
        </p:txBody>
      </p:sp>
    </p:spTree>
    <p:extLst>
      <p:ext uri="{BB962C8B-B14F-4D97-AF65-F5344CB8AC3E}">
        <p14:creationId xmlns:p14="http://schemas.microsoft.com/office/powerpoint/2010/main" val="153881150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Exercise solution (partial)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ArrayList&lt;Integer&gt; numbers = new ArrayList&lt;Integer&gt;();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Scanner input = new Scanner(new File("numbers.txt"));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while (input.hasNextInt())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int n = input.nextInt();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numbers.add(n);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System.out.println(numbers);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filterEvens(numbers);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System.out.println(numbers);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// Removes all elements with even values from the given list.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public static void </a:t>
            </a:r>
            <a:r>
              <a:rPr lang="en-US" altLang="en-US" sz="1800" b="1">
                <a:latin typeface="Courier New" pitchFamily="49" charset="0"/>
              </a:rPr>
              <a:t>filterEvens</a:t>
            </a:r>
            <a:r>
              <a:rPr lang="en-US" altLang="en-US" sz="1800">
                <a:latin typeface="Courier New" pitchFamily="49" charset="0"/>
              </a:rPr>
              <a:t>(ArrayList&lt;Integer&gt; list)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for (int i = list.size() - 1; i &gt;= 0; i--)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int n = list.get(i);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if (n % 2 == 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    list.remove(i);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469123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exercises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reverse</a:t>
            </a:r>
            <a:r>
              <a:rPr lang="en-US" altLang="en-US"/>
              <a:t> that reverses the order of the elements in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strings.</a:t>
            </a:r>
          </a:p>
          <a:p>
            <a:pPr lvl="1"/>
            <a:endParaRPr lang="en-US" altLang="en-US"/>
          </a:p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capitalizePlurals</a:t>
            </a:r>
            <a:r>
              <a:rPr lang="en-US" altLang="en-US"/>
              <a:t> that accepts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 and replaces every word ending with an "s" with its uppercased version.</a:t>
            </a:r>
          </a:p>
          <a:p>
            <a:pPr lvl="1"/>
            <a:endParaRPr lang="en-US" altLang="en-US"/>
          </a:p>
          <a:p>
            <a:r>
              <a:rPr lang="en-US" altLang="en-US"/>
              <a:t>Write a method </a:t>
            </a:r>
            <a:r>
              <a:rPr lang="en-US" altLang="en-US">
                <a:latin typeface="Courier New" pitchFamily="49" charset="0"/>
              </a:rPr>
              <a:t>removePlurals</a:t>
            </a:r>
            <a:r>
              <a:rPr lang="en-US" altLang="en-US"/>
              <a:t> that accepts an </a:t>
            </a:r>
            <a:r>
              <a:rPr lang="en-US" altLang="en-US">
                <a:latin typeface="Courier New" pitchFamily="49" charset="0"/>
              </a:rPr>
              <a:t>ArrayList</a:t>
            </a:r>
            <a:r>
              <a:rPr lang="en-US" altLang="en-US"/>
              <a:t> of strings and removes every word in the list ending with an "s", case-insensitively.</a:t>
            </a:r>
          </a:p>
        </p:txBody>
      </p:sp>
    </p:spTree>
    <p:extLst>
      <p:ext uri="{BB962C8B-B14F-4D97-AF65-F5344CB8AC3E}">
        <p14:creationId xmlns:p14="http://schemas.microsoft.com/office/powerpoint/2010/main" val="32079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+mj-ea"/>
                <a:cs typeface="+mj-cs"/>
              </a:rPr>
              <a:t>Java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Java is an </a:t>
            </a:r>
            <a:r>
              <a:rPr lang="en-US" altLang="zh-CN" i="1">
                <a:solidFill>
                  <a:schemeClr val="hlink"/>
                </a:solidFill>
              </a:rPr>
              <a:t>object-oriented</a:t>
            </a:r>
            <a:r>
              <a:rPr lang="en-US" altLang="zh-CN" i="1"/>
              <a:t> </a:t>
            </a:r>
            <a:r>
              <a:rPr lang="en-US" altLang="zh-CN"/>
              <a:t>language, with a syntax similar to C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Structured around </a:t>
            </a:r>
            <a:r>
              <a:rPr lang="en-US" altLang="zh-CN" i="1">
                <a:solidFill>
                  <a:schemeClr val="hlink"/>
                </a:solidFill>
              </a:rPr>
              <a:t>objects</a:t>
            </a:r>
            <a:r>
              <a:rPr lang="en-US" altLang="zh-CN" i="1"/>
              <a:t> </a:t>
            </a:r>
            <a:r>
              <a:rPr lang="en-US" altLang="zh-CN"/>
              <a:t>and </a:t>
            </a:r>
            <a:r>
              <a:rPr lang="en-US" altLang="zh-CN" i="1">
                <a:solidFill>
                  <a:schemeClr val="hlink"/>
                </a:solidFill>
              </a:rPr>
              <a:t>methods</a:t>
            </a:r>
            <a:endParaRPr lang="en-US" altLang="zh-CN">
              <a:solidFill>
                <a:schemeClr val="hlink"/>
              </a:solidFill>
            </a:endParaRP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A method is an action or something you do with the object</a:t>
            </a:r>
          </a:p>
          <a:p>
            <a:pPr lvl="1">
              <a:buFont typeface="Wingdings" charset="0"/>
              <a:buChar char="n"/>
              <a:defRPr/>
            </a:pPr>
            <a:endParaRPr lang="en-US" altLang="zh-CN"/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Avoid those overly complicated features of C++: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/>
              <a:t>Operator overloading, pointer, templates, friend class, etc. </a:t>
            </a:r>
          </a:p>
          <a:p>
            <a:pPr>
              <a:buFont typeface="Wingdings" charset="0"/>
              <a:buChar char="p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40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chemeClr val="tx1"/>
                </a:solidFill>
                <a:ea typeface="+mj-ea"/>
                <a:cs typeface="+mj-cs"/>
              </a:rPr>
              <a:t>Reference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227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Person john;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57600" y="2060575"/>
            <a:ext cx="533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//only created the reference, not an object. It points to nothing now (null).</a:t>
            </a:r>
            <a:endParaRPr lang="zh-CN" altLang="en-US" sz="2000">
              <a:solidFill>
                <a:schemeClr val="hlink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188" y="3213100"/>
            <a:ext cx="3275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john = new Person();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67200" y="32131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//create the object (allocate storage in memory), and john is initialized.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9750" y="4508500"/>
            <a:ext cx="316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Courier New" pitchFamily="49" charset="0"/>
                <a:cs typeface="Courier New" pitchFamily="49" charset="0"/>
              </a:rPr>
              <a:t>john.name=“John”;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62438" y="4508500"/>
            <a:ext cx="3662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hlink"/>
                </a:solidFill>
              </a:rPr>
              <a:t>//access the object through the reference</a:t>
            </a:r>
          </a:p>
        </p:txBody>
      </p:sp>
    </p:spTree>
    <p:extLst>
      <p:ext uri="{BB962C8B-B14F-4D97-AF65-F5344CB8AC3E}">
        <p14:creationId xmlns:p14="http://schemas.microsoft.com/office/powerpoint/2010/main" val="228574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solidFill>
                  <a:schemeClr val="tx1"/>
                </a:solidFill>
                <a:ea typeface="+mj-ea"/>
                <a:cs typeface="+mj-cs"/>
              </a:rPr>
              <a:t>Primitive types</a:t>
            </a:r>
          </a:p>
        </p:txBody>
      </p:sp>
      <p:graphicFrame>
        <p:nvGraphicFramePr>
          <p:cNvPr id="5" name="Group 334"/>
          <p:cNvGraphicFramePr>
            <a:graphicFrameLocks noGrp="1"/>
          </p:cNvGraphicFramePr>
          <p:nvPr>
            <p:ph idx="1"/>
          </p:nvPr>
        </p:nvGraphicFramePr>
        <p:xfrm>
          <a:off x="684213" y="1600200"/>
          <a:ext cx="8002587" cy="3744915"/>
        </p:xfrm>
        <a:graphic>
          <a:graphicData uri="http://schemas.openxmlformats.org/drawingml/2006/table">
            <a:tbl>
              <a:tblPr/>
              <a:tblGrid>
                <a:gridCol w="16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Primitive type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Size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Minimum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Maximum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Wrapper type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boolean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—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Times New Roman" pitchFamily="18" charset="0"/>
                        </a:rPr>
                        <a:t>—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Boolean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char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Unicode 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Unicode 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- 1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Character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byte 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-128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+127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Byte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short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16-bit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15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Short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31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Integer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long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64-bit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+2</a:t>
                      </a:r>
                      <a:r>
                        <a:rPr kumimoji="0" lang="en-US" altLang="zh-CN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63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Long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float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32-bit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Float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double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64-bit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IEEE754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Double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67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Reference vs. primitive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400" dirty="0"/>
              <a:t>Java handle objects and arrays always by reference.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classes and arrays are known as reference types.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Class and array are composite type, don’t have standard size</a:t>
            </a:r>
          </a:p>
          <a:p>
            <a:pPr lvl="1"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400" dirty="0"/>
              <a:t>Java always handle values of the primitive types directly</a:t>
            </a:r>
          </a:p>
          <a:p>
            <a:pPr lvl="1">
              <a:lnSpc>
                <a:spcPct val="80000"/>
              </a:lnSpc>
            </a:pPr>
            <a:r>
              <a:rPr lang="en-US" altLang="zh-CN" sz="2000" dirty="0"/>
              <a:t>Primitive types have standard size, can be stored in a fixed amount of memory</a:t>
            </a:r>
          </a:p>
          <a:p>
            <a:pPr lvl="1"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400" dirty="0"/>
              <a:t>Because of how the primitive types and objects are handles, they behave different in two areas: </a:t>
            </a:r>
          </a:p>
          <a:p>
            <a:pPr lvl="1">
              <a:lnSpc>
                <a:spcPct val="80000"/>
              </a:lnSpc>
            </a:pPr>
            <a:endParaRPr lang="en-US" altLang="zh-CN" sz="1400" dirty="0"/>
          </a:p>
          <a:p>
            <a:pPr lvl="1">
              <a:lnSpc>
                <a:spcPct val="80000"/>
              </a:lnSpc>
            </a:pPr>
            <a:r>
              <a:rPr lang="en-US" altLang="zh-CN" sz="2400" b="1" dirty="0"/>
              <a:t>copy value and compare for equality</a:t>
            </a:r>
          </a:p>
        </p:txBody>
      </p:sp>
    </p:spTree>
    <p:extLst>
      <p:ext uri="{BB962C8B-B14F-4D97-AF65-F5344CB8AC3E}">
        <p14:creationId xmlns:p14="http://schemas.microsoft.com/office/powerpoint/2010/main" val="116382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solidFill>
                  <a:schemeClr val="tx1"/>
                </a:solidFill>
                <a:ea typeface="+mj-ea"/>
                <a:cs typeface="+mj-cs"/>
              </a:rPr>
              <a:t>Copy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26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p"/>
              <a:defRPr/>
            </a:pPr>
            <a:r>
              <a:rPr lang="en-US" altLang="zh-CN"/>
              <a:t>Primitive types get copied directly by =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altLang="zh-CN">
                <a:latin typeface="Times New Roman" charset="0"/>
              </a:rPr>
              <a:t>   </a:t>
            </a:r>
            <a:r>
              <a:rPr lang="en-US" altLang="zh-CN" sz="2800">
                <a:latin typeface="Times New Roman" charset="0"/>
              </a:rPr>
              <a:t>int x= 10; int y=x;</a:t>
            </a:r>
          </a:p>
          <a:p>
            <a:pPr>
              <a:buFont typeface="Wingdings" charset="0"/>
              <a:buChar char="p"/>
              <a:defRPr/>
            </a:pPr>
            <a:r>
              <a:rPr lang="en-US" altLang="zh-CN"/>
              <a:t>Objects and arrays just copy the reference, still only one copy of the object existing.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51625" y="4041775"/>
            <a:ext cx="2232025" cy="1201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Name: John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height: 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weight: 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4114800"/>
            <a:ext cx="906463" cy="369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john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27663" y="5051425"/>
            <a:ext cx="287337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x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87350" y="4618038"/>
            <a:ext cx="65468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Person john = new Person();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john.name=”John";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Person x=john;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x.name="Sam";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cs typeface="Courier New" pitchFamily="49" charset="0"/>
              </a:rPr>
              <a:t>System.out.println(john.name);  </a:t>
            </a:r>
            <a:r>
              <a:rPr lang="en-US" altLang="zh-CN" sz="1800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// print Sam!</a:t>
            </a:r>
            <a:endParaRPr lang="zh-CN" altLang="en-US" sz="1800" b="1">
              <a:solidFill>
                <a:schemeClr val="hlin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5859463" y="42592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5715000" y="4906963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4648200" cy="48498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public class </a:t>
            </a:r>
            <a:r>
              <a:rPr lang="en-GB" sz="1400" dirty="0" err="1">
                <a:latin typeface="Verdana" charset="0"/>
                <a:ea typeface="ＭＳ Ｐゴシック" charset="0"/>
              </a:rPr>
              <a:t>VisibilityDemo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private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classVar1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    </a:t>
            </a:r>
            <a:r>
              <a:rPr lang="en-GB" sz="1400" dirty="0">
                <a:latin typeface="Verdana" charset="0"/>
                <a:ea typeface="ＭＳ Ｐゴシック" charset="0"/>
              </a:rPr>
              <a:t>private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classVar2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    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public </a:t>
            </a:r>
            <a:r>
              <a:rPr lang="en-GB" sz="1400" dirty="0" err="1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tx2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method1</a:t>
            </a:r>
            <a:r>
              <a:rPr lang="en-GB" sz="1400" dirty="0">
                <a:latin typeface="Verdana" charset="0"/>
                <a:ea typeface="ＭＳ Ｐゴシック" charset="0"/>
              </a:rPr>
              <a:t>(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)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 </a:t>
            </a:r>
            <a:r>
              <a:rPr lang="en-GB" sz="1400" dirty="0">
                <a:latin typeface="Verdana" charset="0"/>
                <a:ea typeface="ＭＳ Ｐゴシック" charset="0"/>
              </a:rPr>
              <a:t>= 0;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latin typeface="Verdana" charset="0"/>
                <a:ea typeface="ＭＳ Ｐゴシック" charset="0"/>
              </a:rPr>
              <a:t>for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(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latin typeface="Verdana" charset="0"/>
                <a:ea typeface="ＭＳ Ｐゴシック" charset="0"/>
              </a:rPr>
              <a:t>=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0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&lt;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</a:t>
            </a:r>
            <a:r>
              <a:rPr lang="en-GB" sz="1400" dirty="0">
                <a:solidFill>
                  <a:srgbClr val="595959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latin typeface="Verdana" charset="0"/>
                <a:ea typeface="ＭＳ Ｐゴシック" charset="0"/>
              </a:rPr>
              <a:t>++)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    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</a:t>
            </a:r>
            <a:r>
              <a:rPr lang="en-GB" sz="1400" dirty="0">
                <a:solidFill>
                  <a:srgbClr val="595959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Verdana" charset="0"/>
                <a:ea typeface="ＭＳ Ｐゴシック" charset="0"/>
              </a:rPr>
              <a:t>+=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 err="1">
                <a:solidFill>
                  <a:srgbClr val="7F7F7F"/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rgbClr val="7F271D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solidFill>
                  <a:srgbClr val="7F7F7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         </a:t>
            </a:r>
            <a:r>
              <a:rPr lang="en-GB" sz="1400" dirty="0">
                <a:latin typeface="Verdana" charset="0"/>
                <a:ea typeface="ＭＳ Ｐゴシック" charset="0"/>
              </a:rPr>
              <a:t>return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local</a:t>
            </a:r>
            <a:r>
              <a:rPr lang="en-GB" sz="1400" dirty="0">
                <a:latin typeface="Verdana" charset="0"/>
                <a:ea typeface="ＭＳ Ｐゴシック" charset="0"/>
              </a:rPr>
              <a:t>;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spcBef>
                <a:spcPct val="50000"/>
              </a:spcBef>
              <a:defRPr/>
            </a:pPr>
            <a:endParaRPr lang="en-GB" sz="1400" dirty="0">
              <a:solidFill>
                <a:srgbClr val="595959"/>
              </a:solidFill>
              <a:latin typeface="Verdana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public void</a:t>
            </a:r>
            <a:r>
              <a:rPr lang="en-GB" sz="1400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method2</a:t>
            </a:r>
            <a:r>
              <a:rPr lang="en-GB" sz="1400" dirty="0">
                <a:latin typeface="Verdana" charset="0"/>
                <a:ea typeface="ＭＳ Ｐゴシック" charset="0"/>
              </a:rPr>
              <a:t> ( </a:t>
            </a:r>
            <a:r>
              <a:rPr lang="en-GB" sz="1400" dirty="0" err="1">
                <a:latin typeface="Verdana" charset="0"/>
                <a:ea typeface="ＭＳ Ｐゴシック" charset="0"/>
              </a:rPr>
              <a:t>int</a:t>
            </a:r>
            <a:r>
              <a:rPr lang="en-GB" sz="1400" dirty="0"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)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{</a:t>
            </a:r>
          </a:p>
          <a:p>
            <a:pPr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classVar1</a:t>
            </a:r>
            <a:r>
              <a:rPr lang="en-GB" sz="1400" dirty="0">
                <a:latin typeface="Verdana" charset="0"/>
                <a:ea typeface="ＭＳ Ｐゴシック" charset="0"/>
              </a:rPr>
              <a:t> =</a:t>
            </a:r>
            <a:r>
              <a:rPr lang="en-GB" sz="1400" dirty="0">
                <a:solidFill>
                  <a:schemeClr val="folHlink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x</a:t>
            </a:r>
            <a:r>
              <a:rPr lang="en-GB" sz="1400" dirty="0">
                <a:latin typeface="Verdana" charset="0"/>
                <a:ea typeface="ＭＳ Ｐゴシック" charset="0"/>
              </a:rPr>
              <a:t> + 10;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     </a:t>
            </a: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classVar2</a:t>
            </a:r>
            <a:r>
              <a:rPr lang="en-GB" sz="1400" dirty="0">
                <a:latin typeface="Verdana" charset="0"/>
                <a:ea typeface="ＭＳ Ｐゴシック" charset="0"/>
              </a:rPr>
              <a:t> = 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method1(</a:t>
            </a:r>
            <a:r>
              <a:rPr lang="en-GB" sz="1400" b="1" dirty="0" err="1">
                <a:solidFill>
                  <a:srgbClr val="C00000"/>
                </a:solidFill>
                <a:latin typeface="Verdana" charset="0"/>
                <a:ea typeface="ＭＳ Ｐゴシック" charset="0"/>
              </a:rPr>
              <a:t>classVar</a:t>
            </a:r>
            <a:r>
              <a:rPr lang="tr-TR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1</a:t>
            </a:r>
            <a:r>
              <a:rPr lang="en-GB" sz="1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)</a:t>
            </a:r>
            <a:r>
              <a:rPr lang="en-GB" sz="1400" dirty="0">
                <a:latin typeface="Verdana" charset="0"/>
                <a:ea typeface="ＭＳ Ｐゴシック" charset="0"/>
              </a:rPr>
              <a:t>;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dirty="0">
                <a:latin typeface="Verdana" charset="0"/>
                <a:ea typeface="ＭＳ Ｐゴシック" charset="0"/>
              </a:rPr>
              <a:t>    </a:t>
            </a:r>
            <a:r>
              <a:rPr lang="en-GB" sz="1400" dirty="0">
                <a:solidFill>
                  <a:schemeClr val="bg2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400" dirty="0">
                <a:solidFill>
                  <a:srgbClr val="3366FF"/>
                </a:solidFill>
                <a:latin typeface="Verdana" charset="0"/>
                <a:ea typeface="ＭＳ Ｐゴシック" charset="0"/>
              </a:rPr>
              <a:t>}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1400" b="1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chemeClr val="accent2"/>
                </a:solidFill>
              </a:rPr>
              <a:t>The red identifiers denote class varialbes and methods.  They have visibility anywhere inside the outermost pair of  </a:t>
            </a:r>
            <a:r>
              <a:rPr lang="en-GB" altLang="en-US" sz="1600" u="sng">
                <a:solidFill>
                  <a:schemeClr val="accent2"/>
                </a:solidFill>
              </a:rPr>
              <a:t>red </a:t>
            </a:r>
            <a:r>
              <a:rPr lang="en-GB" altLang="en-US" sz="1600">
                <a:solidFill>
                  <a:schemeClr val="accent2"/>
                </a:solidFill>
              </a:rPr>
              <a:t>curly brackets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3400" y="2819400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rgbClr val="0000FF"/>
                </a:solidFill>
              </a:rPr>
              <a:t>The blue identifiers are local to a single block (identified by blue brackets).  They are not visible to anything outside of their block, but are visible inside blocks nested inside of the blue bracketed block.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343400" y="4419600"/>
            <a:ext cx="48006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The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gray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identifiers are found inside the for-loop.  The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gray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variable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i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 is visible only inside the loop.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67200" y="54864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>
                <a:solidFill>
                  <a:srgbClr val="008000"/>
                </a:solidFill>
              </a:rPr>
              <a:t>Parameters  are denoted by green.  They are visible everywhere inside the method in which they appear, but only in that method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1800" y="228600"/>
            <a:ext cx="807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>
                <a:latin typeface="Garamond" pitchFamily="18" charset="0"/>
              </a:rPr>
              <a:t>Scoping: in a class</a:t>
            </a:r>
          </a:p>
        </p:txBody>
      </p:sp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H="1">
            <a:off x="3124200" y="1752600"/>
            <a:ext cx="914400" cy="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6"/>
          <p:cNvCxnSpPr>
            <a:cxnSpLocks noChangeShapeType="1"/>
          </p:cNvCxnSpPr>
          <p:nvPr/>
        </p:nvCxnSpPr>
        <p:spPr bwMode="auto">
          <a:xfrm flipH="1">
            <a:off x="2362200" y="3048000"/>
            <a:ext cx="18288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971800" y="3505200"/>
            <a:ext cx="13716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200400" y="5410200"/>
            <a:ext cx="11430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39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Access control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76400"/>
            <a:ext cx="8077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Access to packages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Java offers no control mechanisms for packages.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can find and read the package you can access it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Access to classes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top level classes in package P are accessible anywhere in P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public top-level classes in P are accessible anywhere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Access to class members (in class C in package P)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Public: accessible anywhere C is accessible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Protected: accessible in P and to any of C</a:t>
            </a:r>
            <a:r>
              <a:rPr lang="ja-JP" altLang="en-US" dirty="0">
                <a:latin typeface="Arial" pitchFamily="34" charset="0"/>
              </a:rPr>
              <a:t>’</a:t>
            </a:r>
            <a:r>
              <a:rPr lang="en-US" altLang="ja-JP" dirty="0"/>
              <a:t>s subclasses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Private: only accessible within class 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Package: only accessible in P (the default)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6259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6720" y="304800"/>
            <a:ext cx="864108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Scoping: visibility between classes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44650"/>
            <a:ext cx="449421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97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a typeface="+mj-ea"/>
                <a:cs typeface="+mj-cs"/>
              </a:rPr>
              <a:t>The static keyword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600200"/>
            <a:ext cx="8077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Java methods and variables can be declared static</a:t>
            </a:r>
          </a:p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These exist </a:t>
            </a:r>
            <a:r>
              <a:rPr lang="en-US" altLang="en-US" sz="2400" b="1" dirty="0"/>
              <a:t>independent of any object</a:t>
            </a:r>
          </a:p>
          <a:p>
            <a:pPr marL="231775" indent="-231775">
              <a:lnSpc>
                <a:spcPct val="90000"/>
              </a:lnSpc>
            </a:pPr>
            <a:r>
              <a:rPr lang="en-US" altLang="en-US" sz="2400" dirty="0"/>
              <a:t>This means that a Class</a:t>
            </a:r>
            <a:r>
              <a:rPr lang="ja-JP" altLang="en-US" sz="2400" dirty="0">
                <a:latin typeface="Arial" pitchFamily="34" charset="0"/>
              </a:rPr>
              <a:t>’</a:t>
            </a:r>
            <a:r>
              <a:rPr lang="en-US" altLang="ja-JP" sz="2400" dirty="0"/>
              <a:t>s </a:t>
            </a:r>
          </a:p>
          <a:p>
            <a:pPr marL="569913" lvl="1" indent="-223838">
              <a:lnSpc>
                <a:spcPct val="90000"/>
              </a:lnSpc>
            </a:pPr>
            <a:r>
              <a:rPr lang="en-US" altLang="en-US" sz="2000" dirty="0"/>
              <a:t>static methods can be called</a:t>
            </a:r>
            <a:r>
              <a:rPr lang="en-US" altLang="en-US" sz="2000" b="1" dirty="0"/>
              <a:t> </a:t>
            </a:r>
            <a:r>
              <a:rPr lang="en-US" altLang="en-US" sz="2000" dirty="0"/>
              <a:t>even if no objects of that class have been created and</a:t>
            </a:r>
          </a:p>
          <a:p>
            <a:pPr marL="569913" lvl="1" indent="-223838">
              <a:lnSpc>
                <a:spcPct val="90000"/>
              </a:lnSpc>
            </a:pPr>
            <a:r>
              <a:rPr lang="en-US" altLang="en-US" sz="2000" dirty="0"/>
              <a:t>static data is </a:t>
            </a:r>
            <a:r>
              <a:rPr lang="ja-JP" altLang="en-US" sz="2000" dirty="0">
                <a:latin typeface="Arial" pitchFamily="34" charset="0"/>
              </a:rPr>
              <a:t>“</a:t>
            </a:r>
            <a:r>
              <a:rPr lang="en-US" altLang="ja-JP" sz="2000" dirty="0"/>
              <a:t>shared</a:t>
            </a:r>
            <a:r>
              <a:rPr lang="ja-JP" altLang="en-US" sz="2000" dirty="0">
                <a:latin typeface="Arial" pitchFamily="34" charset="0"/>
              </a:rPr>
              <a:t>”</a:t>
            </a:r>
            <a:r>
              <a:rPr lang="en-US" altLang="ja-JP" sz="2000" dirty="0"/>
              <a:t> by all instances (i.e., one value per class instead of one per instance</a:t>
            </a:r>
            <a:endParaRPr lang="en-US" alt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4508500"/>
            <a:ext cx="6019800" cy="18161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{static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= 47;}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st1 = new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st2 = new </a:t>
            </a: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// st1.i == st2.i == 47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 err="1">
                <a:latin typeface="Courier New" pitchFamily="49" charset="0"/>
                <a:cs typeface="Courier New" pitchFamily="49" charset="0"/>
              </a:rPr>
              <a:t>StaticTest.i</a:t>
            </a: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++;    // or st1.i++ or st2.i++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// st1.i == st2.i == 48</a:t>
            </a:r>
          </a:p>
        </p:txBody>
      </p:sp>
    </p:spTree>
    <p:extLst>
      <p:ext uri="{BB962C8B-B14F-4D97-AF65-F5344CB8AC3E}">
        <p14:creationId xmlns:p14="http://schemas.microsoft.com/office/powerpoint/2010/main" val="3940011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0934B9-3761-4F7C-A8C8-68E4729ABBE9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The boolean Type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boolean type represents truth values. This type has only two possible values, representing the two boolean states: on or off, yes or no, true or false. Java reserves the words </a:t>
            </a:r>
            <a:r>
              <a:rPr lang="tr-TR" altLang="en-US" sz="2000" b="1" u="sng"/>
              <a:t>true</a:t>
            </a:r>
            <a:r>
              <a:rPr lang="en-US" altLang="en-US" sz="2000"/>
              <a:t> and </a:t>
            </a:r>
            <a:r>
              <a:rPr lang="en-US" altLang="en-US" sz="2000" b="1" u="sng"/>
              <a:t>false</a:t>
            </a:r>
            <a:r>
              <a:rPr lang="en-US" altLang="en-US" sz="2000"/>
              <a:t> to represent these two boolean values.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 and C++ programmers should note that Java is quite strict about its boolean type: boolean values can never be converted to or from other data types. In particular, a boolean is not an integral type, and integer values cannot be used in place of a boolean. In other words, you cannot take shortcuts such as the following in Java: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if (</a:t>
            </a:r>
            <a:r>
              <a:rPr lang="tr-TR" altLang="en-US" sz="2000"/>
              <a:t>0</a:t>
            </a:r>
            <a:r>
              <a:rPr lang="en-US" altLang="en-US" sz="2000"/>
              <a:t>) {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 </a:t>
            </a:r>
            <a:r>
              <a:rPr lang="tr-TR" altLang="en-US" sz="2000"/>
              <a:t>	</a:t>
            </a:r>
            <a:r>
              <a:rPr lang="en-US" altLang="en-US" sz="2000"/>
              <a:t>while(i) { }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 }</a:t>
            </a:r>
            <a:br>
              <a:rPr lang="en-US" altLang="en-US" sz="2000"/>
            </a:b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Instead, Java forces you to write cleaner code by explicitly stating the comparisons you want:</a:t>
            </a:r>
          </a:p>
          <a:p>
            <a:pPr eaLnBrk="1" hangingPunct="1">
              <a:lnSpc>
                <a:spcPct val="80000"/>
              </a:lnSpc>
            </a:pP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if (</a:t>
            </a:r>
            <a:r>
              <a:rPr lang="tr-TR" altLang="en-US" sz="2000"/>
              <a:t>0</a:t>
            </a:r>
            <a:r>
              <a:rPr lang="en-US" altLang="en-US" sz="2000"/>
              <a:t> != null) { 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tr-TR" altLang="en-US" sz="2000"/>
              <a:t>                    </a:t>
            </a:r>
            <a:r>
              <a:rPr lang="en-US" altLang="en-US" sz="2000"/>
              <a:t>while(i != 0) { } </a:t>
            </a:r>
            <a:endParaRPr lang="tr-TR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9611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5EA07A-6A6A-4240-A29A-7928DBA75FAE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Declaring Variables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367665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lvl="1" eaLnBrk="1" hangingPunct="1"/>
            <a:r>
              <a:rPr lang="en-US" altLang="en-US" sz="2400" i="1"/>
              <a:t>dataType identifier [ = Expression]:</a:t>
            </a:r>
          </a:p>
          <a:p>
            <a:pPr lvl="1" eaLnBrk="1" hangingPunct="1"/>
            <a:r>
              <a:rPr lang="en-US" altLang="en-US" sz="2400"/>
              <a:t>Example variable declarations and initializations:</a:t>
            </a:r>
          </a:p>
          <a:p>
            <a:pPr eaLnBrk="1" hangingPunct="1"/>
            <a:endParaRPr lang="tr-TR" altLang="en-US"/>
          </a:p>
          <a:p>
            <a:pPr eaLnBrk="1" hangingPunct="1"/>
            <a:r>
              <a:rPr lang="en-US" altLang="en-US"/>
              <a:t>int x;         // Declare x to be an</a:t>
            </a:r>
          </a:p>
          <a:p>
            <a:pPr eaLnBrk="1" hangingPunct="1">
              <a:buFontTx/>
              <a:buNone/>
            </a:pPr>
            <a:r>
              <a:rPr lang="tr-TR" altLang="en-US"/>
              <a:t>    </a:t>
            </a:r>
            <a:r>
              <a:rPr lang="en-US" altLang="en-US"/>
              <a:t>               // integer variable;</a:t>
            </a:r>
          </a:p>
          <a:p>
            <a:pPr eaLnBrk="1" hangingPunct="1"/>
            <a:r>
              <a:rPr lang="en-US" altLang="en-US"/>
              <a:t>double radius; // Declare radius to</a:t>
            </a:r>
          </a:p>
          <a:p>
            <a:pPr eaLnBrk="1" hangingPunct="1">
              <a:buFontTx/>
              <a:buNone/>
            </a:pPr>
            <a:r>
              <a:rPr lang="tr-TR" altLang="en-US"/>
              <a:t>           </a:t>
            </a:r>
            <a:r>
              <a:rPr lang="en-US" altLang="en-US"/>
              <a:t>               // be a double variable;</a:t>
            </a:r>
          </a:p>
          <a:p>
            <a:pPr eaLnBrk="1" hangingPunct="1"/>
            <a:r>
              <a:rPr lang="en-US" altLang="en-US"/>
              <a:t>char a;        // Declare a to be a</a:t>
            </a:r>
          </a:p>
          <a:p>
            <a:pPr eaLnBrk="1" hangingPunct="1">
              <a:buFontTx/>
              <a:buNone/>
            </a:pPr>
            <a:r>
              <a:rPr lang="tr-TR" altLang="en-US"/>
              <a:t>       </a:t>
            </a:r>
            <a:r>
              <a:rPr lang="en-US" altLang="en-US"/>
              <a:t>               // character variable;</a:t>
            </a:r>
          </a:p>
        </p:txBody>
      </p:sp>
    </p:spTree>
    <p:extLst>
      <p:ext uri="{BB962C8B-B14F-4D97-AF65-F5344CB8AC3E}">
        <p14:creationId xmlns:p14="http://schemas.microsoft.com/office/powerpoint/2010/main" val="5321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3810000" y="1524000"/>
            <a:ext cx="4953000" cy="4800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itchFamily="34" charset="0"/>
              </a:rPr>
              <a:t>Run-time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181600" y="2743200"/>
            <a:ext cx="2544763" cy="213677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E5E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257800" y="3098800"/>
            <a:ext cx="2311400" cy="901700"/>
            <a:chOff x="3556" y="1973"/>
            <a:chExt cx="1456" cy="568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556" y="1973"/>
              <a:ext cx="661" cy="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chemeClr val="accent2"/>
                  </a:solidFill>
                  <a:latin typeface="Arial" pitchFamily="34" charset="0"/>
                </a:rPr>
                <a:t>Java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b="1">
                  <a:solidFill>
                    <a:schemeClr val="accent2"/>
                  </a:solidFill>
                  <a:latin typeface="Arial" pitchFamily="34" charset="0"/>
                </a:rPr>
                <a:t>Interpreter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351" y="1973"/>
              <a:ext cx="661" cy="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pitchFamily="34" charset="0"/>
                </a:rPr>
                <a:t>Just in Time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Arial" pitchFamily="34" charset="0"/>
                </a:rPr>
                <a:t>Compiler</a:t>
              </a:r>
            </a:p>
          </p:txBody>
        </p:sp>
      </p:grp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287963" y="4454525"/>
            <a:ext cx="2311400" cy="374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Runtime System</a:t>
            </a: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5638800" y="4038600"/>
            <a:ext cx="7620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7086600" y="4038600"/>
            <a:ext cx="2698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865813" y="1676400"/>
            <a:ext cx="1049337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Class Loader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467600" y="1676400"/>
            <a:ext cx="1049338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Java Class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Libraries</a:t>
            </a: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7088188" y="2027238"/>
            <a:ext cx="298450" cy="1587"/>
          </a:xfrm>
          <a:custGeom>
            <a:avLst/>
            <a:gdLst>
              <a:gd name="T0" fmla="*/ 0 w 188"/>
              <a:gd name="T1" fmla="*/ 0 h 1"/>
              <a:gd name="T2" fmla="*/ 2147483647 w 188"/>
              <a:gd name="T3" fmla="*/ 0 h 1"/>
              <a:gd name="T4" fmla="*/ 0 60000 65536"/>
              <a:gd name="T5" fmla="*/ 0 60000 65536"/>
              <a:gd name="T6" fmla="*/ 0 w 188"/>
              <a:gd name="T7" fmla="*/ 0 h 1"/>
              <a:gd name="T8" fmla="*/ 188 w 1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8" h="1">
                <a:moveTo>
                  <a:pt x="0" y="0"/>
                </a:moveTo>
                <a:lnTo>
                  <a:pt x="18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646738" y="2654300"/>
            <a:ext cx="631825" cy="393700"/>
          </a:xfrm>
          <a:custGeom>
            <a:avLst/>
            <a:gdLst>
              <a:gd name="T0" fmla="*/ 2147483647 w 398"/>
              <a:gd name="T1" fmla="*/ 0 h 248"/>
              <a:gd name="T2" fmla="*/ 0 w 398"/>
              <a:gd name="T3" fmla="*/ 2147483647 h 248"/>
              <a:gd name="T4" fmla="*/ 0 60000 65536"/>
              <a:gd name="T5" fmla="*/ 0 60000 65536"/>
              <a:gd name="T6" fmla="*/ 0 w 398"/>
              <a:gd name="T7" fmla="*/ 0 h 248"/>
              <a:gd name="T8" fmla="*/ 398 w 398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8" h="248">
                <a:moveTo>
                  <a:pt x="397" y="0"/>
                </a:moveTo>
                <a:lnTo>
                  <a:pt x="0" y="2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6465888" y="2654300"/>
            <a:ext cx="631825" cy="393700"/>
          </a:xfrm>
          <a:custGeom>
            <a:avLst/>
            <a:gdLst>
              <a:gd name="T0" fmla="*/ 0 w 398"/>
              <a:gd name="T1" fmla="*/ 0 h 248"/>
              <a:gd name="T2" fmla="*/ 2147483647 w 398"/>
              <a:gd name="T3" fmla="*/ 2147483647 h 248"/>
              <a:gd name="T4" fmla="*/ 0 60000 65536"/>
              <a:gd name="T5" fmla="*/ 0 60000 65536"/>
              <a:gd name="T6" fmla="*/ 0 w 398"/>
              <a:gd name="T7" fmla="*/ 0 h 248"/>
              <a:gd name="T8" fmla="*/ 398 w 398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8" h="248">
                <a:moveTo>
                  <a:pt x="0" y="0"/>
                </a:moveTo>
                <a:lnTo>
                  <a:pt x="397" y="2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287963" y="5291138"/>
            <a:ext cx="2311400" cy="26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Operating System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5287963" y="5943600"/>
            <a:ext cx="2311400" cy="2682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Arial" pitchFamily="34" charset="0"/>
              </a:rPr>
              <a:t>Hardware</a:t>
            </a:r>
          </a:p>
        </p:txBody>
      </p:sp>
      <p:sp>
        <p:nvSpPr>
          <p:cNvPr id="19" name="Freeform 27"/>
          <p:cNvSpPr>
            <a:spLocks/>
          </p:cNvSpPr>
          <p:nvPr/>
        </p:nvSpPr>
        <p:spPr bwMode="auto">
          <a:xfrm>
            <a:off x="6300788" y="4876800"/>
            <a:ext cx="46037" cy="419100"/>
          </a:xfrm>
          <a:custGeom>
            <a:avLst/>
            <a:gdLst>
              <a:gd name="T0" fmla="*/ 0 w 1"/>
              <a:gd name="T1" fmla="*/ 0 h 360"/>
              <a:gd name="T2" fmla="*/ 0 w 1"/>
              <a:gd name="T3" fmla="*/ 2147483647 h 360"/>
              <a:gd name="T4" fmla="*/ 0 60000 65536"/>
              <a:gd name="T5" fmla="*/ 0 60000 65536"/>
              <a:gd name="T6" fmla="*/ 0 w 1"/>
              <a:gd name="T7" fmla="*/ 0 h 360"/>
              <a:gd name="T8" fmla="*/ 1 w 1"/>
              <a:gd name="T9" fmla="*/ 360 h 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0">
                <a:moveTo>
                  <a:pt x="0" y="0"/>
                </a:moveTo>
                <a:lnTo>
                  <a:pt x="0" y="35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8"/>
          <p:cNvSpPr>
            <a:spLocks/>
          </p:cNvSpPr>
          <p:nvPr/>
        </p:nvSpPr>
        <p:spPr bwMode="auto">
          <a:xfrm>
            <a:off x="6323013" y="5641975"/>
            <a:ext cx="1587" cy="320675"/>
          </a:xfrm>
          <a:custGeom>
            <a:avLst/>
            <a:gdLst>
              <a:gd name="T0" fmla="*/ 0 w 1"/>
              <a:gd name="T1" fmla="*/ 0 h 202"/>
              <a:gd name="T2" fmla="*/ 0 w 1"/>
              <a:gd name="T3" fmla="*/ 2147483647 h 202"/>
              <a:gd name="T4" fmla="*/ 0 60000 65536"/>
              <a:gd name="T5" fmla="*/ 0 60000 65536"/>
              <a:gd name="T6" fmla="*/ 0 w 1"/>
              <a:gd name="T7" fmla="*/ 0 h 202"/>
              <a:gd name="T8" fmla="*/ 1 w 1"/>
              <a:gd name="T9" fmla="*/ 202 h 2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2">
                <a:moveTo>
                  <a:pt x="0" y="0"/>
                </a:moveTo>
                <a:lnTo>
                  <a:pt x="0" y="20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7696200" y="3429000"/>
            <a:ext cx="1063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Virtual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machine</a:t>
            </a:r>
          </a:p>
        </p:txBody>
      </p:sp>
      <p:sp>
        <p:nvSpPr>
          <p:cNvPr id="22" name="Freeform 33"/>
          <p:cNvSpPr>
            <a:spLocks/>
          </p:cNvSpPr>
          <p:nvPr/>
        </p:nvSpPr>
        <p:spPr bwMode="auto">
          <a:xfrm>
            <a:off x="4294188" y="2171700"/>
            <a:ext cx="1454150" cy="1139825"/>
          </a:xfrm>
          <a:custGeom>
            <a:avLst/>
            <a:gdLst>
              <a:gd name="T0" fmla="*/ 0 w 916"/>
              <a:gd name="T1" fmla="*/ 2147483647 h 718"/>
              <a:gd name="T2" fmla="*/ 2147483647 w 916"/>
              <a:gd name="T3" fmla="*/ 0 h 718"/>
              <a:gd name="T4" fmla="*/ 2147483647 w 916"/>
              <a:gd name="T5" fmla="*/ 0 h 718"/>
              <a:gd name="T6" fmla="*/ 0 60000 65536"/>
              <a:gd name="T7" fmla="*/ 0 60000 65536"/>
              <a:gd name="T8" fmla="*/ 0 60000 65536"/>
              <a:gd name="T9" fmla="*/ 0 w 916"/>
              <a:gd name="T10" fmla="*/ 0 h 718"/>
              <a:gd name="T11" fmla="*/ 916 w 916"/>
              <a:gd name="T12" fmla="*/ 718 h 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6" h="718">
                <a:moveTo>
                  <a:pt x="0" y="717"/>
                </a:moveTo>
                <a:lnTo>
                  <a:pt x="525" y="0"/>
                </a:lnTo>
                <a:lnTo>
                  <a:pt x="91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How it works…!</a:t>
            </a: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685800" y="1524000"/>
            <a:ext cx="3124200" cy="4800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itchFamily="34" charset="0"/>
              </a:rPr>
              <a:t>Compile-time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028950" y="2971800"/>
            <a:ext cx="1314450" cy="1316038"/>
          </a:xfrm>
          <a:prstGeom prst="ellipse">
            <a:avLst/>
          </a:prstGeom>
          <a:solidFill>
            <a:srgbClr val="B1E9E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Bytecodes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move locally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or through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network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1143000" y="1981200"/>
            <a:ext cx="1243013" cy="1006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Source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(.java)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143000" y="3352800"/>
            <a:ext cx="1235075" cy="703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itchFamily="34" charset="0"/>
              </a:rPr>
              <a:t>Compiler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4100" y="4557690"/>
            <a:ext cx="1384300" cy="1035095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Java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Bytecode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(.class )</a:t>
            </a:r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752600" y="3048000"/>
            <a:ext cx="46038" cy="303213"/>
          </a:xfrm>
          <a:custGeom>
            <a:avLst/>
            <a:gdLst>
              <a:gd name="T0" fmla="*/ 0 w 1"/>
              <a:gd name="T1" fmla="*/ 0 h 434"/>
              <a:gd name="T2" fmla="*/ 0 w 1"/>
              <a:gd name="T3" fmla="*/ 2147483647 h 434"/>
              <a:gd name="T4" fmla="*/ 0 60000 65536"/>
              <a:gd name="T5" fmla="*/ 0 60000 65536"/>
              <a:gd name="T6" fmla="*/ 0 w 1"/>
              <a:gd name="T7" fmla="*/ 0 h 434"/>
              <a:gd name="T8" fmla="*/ 1 w 1"/>
              <a:gd name="T9" fmla="*/ 434 h 4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4">
                <a:moveTo>
                  <a:pt x="0" y="0"/>
                </a:moveTo>
                <a:lnTo>
                  <a:pt x="0" y="4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1752600" y="4038600"/>
            <a:ext cx="76200" cy="533400"/>
          </a:xfrm>
          <a:custGeom>
            <a:avLst/>
            <a:gdLst>
              <a:gd name="T0" fmla="*/ 0 w 1"/>
              <a:gd name="T1" fmla="*/ 0 h 434"/>
              <a:gd name="T2" fmla="*/ 0 w 1"/>
              <a:gd name="T3" fmla="*/ 2147483647 h 434"/>
              <a:gd name="T4" fmla="*/ 0 60000 65536"/>
              <a:gd name="T5" fmla="*/ 0 60000 65536"/>
              <a:gd name="T6" fmla="*/ 0 w 1"/>
              <a:gd name="T7" fmla="*/ 0 h 434"/>
              <a:gd name="T8" fmla="*/ 1 w 1"/>
              <a:gd name="T9" fmla="*/ 434 h 4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4">
                <a:moveTo>
                  <a:pt x="0" y="0"/>
                </a:moveTo>
                <a:lnTo>
                  <a:pt x="0" y="4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2514600" y="4267200"/>
            <a:ext cx="866775" cy="898525"/>
          </a:xfrm>
          <a:custGeom>
            <a:avLst/>
            <a:gdLst>
              <a:gd name="T0" fmla="*/ 0 w 546"/>
              <a:gd name="T1" fmla="*/ 2147483647 h 566"/>
              <a:gd name="T2" fmla="*/ 2147483647 w 546"/>
              <a:gd name="T3" fmla="*/ 2147483647 h 566"/>
              <a:gd name="T4" fmla="*/ 2147483647 w 546"/>
              <a:gd name="T5" fmla="*/ 0 h 566"/>
              <a:gd name="T6" fmla="*/ 0 60000 65536"/>
              <a:gd name="T7" fmla="*/ 0 60000 65536"/>
              <a:gd name="T8" fmla="*/ 0 60000 65536"/>
              <a:gd name="T9" fmla="*/ 0 w 546"/>
              <a:gd name="T10" fmla="*/ 0 h 566"/>
              <a:gd name="T11" fmla="*/ 546 w 546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566">
                <a:moveTo>
                  <a:pt x="0" y="565"/>
                </a:moveTo>
                <a:lnTo>
                  <a:pt x="139" y="565"/>
                </a:lnTo>
                <a:lnTo>
                  <a:pt x="54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7D5F5B-1E68-4B67-B5D3-4E686DFB6367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676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Declaring and Initializing</a:t>
            </a:r>
            <a:b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in One Step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6324600" cy="33718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int x = 1;</a:t>
            </a:r>
          </a:p>
          <a:p>
            <a:pPr eaLnBrk="1" hangingPunct="1"/>
            <a:r>
              <a:rPr lang="en-US" altLang="en-US"/>
              <a:t>double d = 1.4;</a:t>
            </a:r>
          </a:p>
          <a:p>
            <a:pPr eaLnBrk="1" hangingPunct="1"/>
            <a:r>
              <a:rPr lang="en-US" altLang="en-US"/>
              <a:t>float f = 1.4;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0" y="2667000"/>
            <a:ext cx="4038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n-US" altLang="en-US" sz="2400" b="1">
                <a:ea typeface="SimSun" pitchFamily="2" charset="-122"/>
              </a:rPr>
              <a:t>int x;     x=5;</a:t>
            </a:r>
            <a:endParaRPr lang="tr-TR" altLang="en-US" sz="2400" b="1"/>
          </a:p>
          <a:p>
            <a:pPr lvl="1" eaLnBrk="1" hangingPunct="1"/>
            <a:endParaRPr lang="en-US" altLang="en-US" sz="2400" b="1"/>
          </a:p>
          <a:p>
            <a:pPr lvl="1" eaLnBrk="1" hangingPunct="1"/>
            <a:r>
              <a:rPr lang="en-US" altLang="en-US" sz="2400" b="1">
                <a:ea typeface="SimSun" pitchFamily="2" charset="-122"/>
              </a:rPr>
              <a:t>boolean b = true;</a:t>
            </a:r>
            <a:endParaRPr lang="tr-TR" altLang="en-US" sz="2400" b="1"/>
          </a:p>
          <a:p>
            <a:pPr lvl="1" eaLnBrk="1" hangingPunct="1"/>
            <a:endParaRPr lang="en-US" altLang="en-US" sz="2400" b="1"/>
          </a:p>
          <a:p>
            <a:pPr lvl="1" eaLnBrk="1" hangingPunct="1"/>
            <a:r>
              <a:rPr lang="en-US" altLang="en-US" sz="2400" b="1">
                <a:ea typeface="SimSun" pitchFamily="2" charset="-122"/>
              </a:rPr>
              <a:t>String x = “how are you?”;</a:t>
            </a:r>
          </a:p>
        </p:txBody>
      </p:sp>
    </p:spTree>
    <p:extLst>
      <p:ext uri="{BB962C8B-B14F-4D97-AF65-F5344CB8AC3E}">
        <p14:creationId xmlns:p14="http://schemas.microsoft.com/office/powerpoint/2010/main" val="484572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662AA4B-9E88-4C12-AD1B-425C819F0E06}" type="slidenum">
              <a:rPr lang="en-US" altLang="en-US" smtClean="0"/>
              <a:pPr eaLnBrk="1" hangingPunct="1"/>
              <a:t>31</a:t>
            </a:fld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001000" cy="53340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sz="1800" b="1"/>
              <a:t>Variable (name, value, data type, size)</a:t>
            </a:r>
          </a:p>
          <a:p>
            <a:pPr marL="990600" lvl="1" indent="-533400" eaLnBrk="1" hangingPunct="1"/>
            <a:r>
              <a:rPr lang="en-US" altLang="en-US" sz="1800"/>
              <a:t>Content may change during program execution.</a:t>
            </a:r>
          </a:p>
          <a:p>
            <a:pPr marL="990600" lvl="1" indent="-533400" eaLnBrk="1" hangingPunct="1"/>
            <a:r>
              <a:rPr lang="en-US" altLang="en-US" sz="1800"/>
              <a:t>Must be declared before it can be used.</a:t>
            </a:r>
          </a:p>
          <a:p>
            <a:pPr marL="990600" lvl="1" indent="-533400" eaLnBrk="1" hangingPunct="1"/>
            <a:r>
              <a:rPr lang="en-US" altLang="en-US" sz="1800"/>
              <a:t>May not be automatically initialized. </a:t>
            </a:r>
          </a:p>
          <a:p>
            <a:pPr marL="990600" lvl="1" indent="-533400" eaLnBrk="1" hangingPunct="1"/>
            <a:r>
              <a:rPr lang="en-US" altLang="en-US" sz="1800"/>
              <a:t>If new value is assigned, old one is destroyed.</a:t>
            </a:r>
          </a:p>
          <a:p>
            <a:pPr marL="990600" lvl="1" indent="-533400" eaLnBrk="1" hangingPunct="1"/>
            <a:r>
              <a:rPr lang="en-US" altLang="en-US" sz="1800"/>
              <a:t>Value can only be changed by an assignment statement or an input (read) statement.</a:t>
            </a:r>
          </a:p>
          <a:p>
            <a:pPr marL="609600" indent="-609600" eaLnBrk="1" hangingPunct="1"/>
            <a:endParaRPr lang="en-US" altLang="en-US" sz="1800" b="1"/>
          </a:p>
          <a:p>
            <a:pPr marL="609600" indent="-609600" eaLnBrk="1" hangingPunct="1"/>
            <a:r>
              <a:rPr lang="en-US" altLang="en-US" sz="1800" b="1"/>
              <a:t>Example</a:t>
            </a:r>
            <a:endParaRPr lang="en-US" altLang="en-US" sz="1800"/>
          </a:p>
          <a:p>
            <a:pPr marL="609600" indent="-609600" eaLnBrk="1" hangingPunct="1"/>
            <a:r>
              <a:rPr lang="en-US" altLang="en-US" sz="1800"/>
              <a:t>double amountDue;</a:t>
            </a:r>
          </a:p>
          <a:p>
            <a:pPr marL="609600" indent="-609600" eaLnBrk="1" hangingPunct="1"/>
            <a:r>
              <a:rPr lang="en-US" altLang="en-US" sz="1800"/>
              <a:t>int    counter;</a:t>
            </a:r>
          </a:p>
          <a:p>
            <a:pPr marL="609600" indent="-609600" eaLnBrk="1" hangingPunct="1"/>
            <a:r>
              <a:rPr lang="en-US" altLang="en-US" sz="1800"/>
              <a:t>char   ch;</a:t>
            </a:r>
          </a:p>
          <a:p>
            <a:pPr marL="609600" indent="-609600" eaLnBrk="1" hangingPunct="1"/>
            <a:r>
              <a:rPr lang="en-US" altLang="en-US" sz="1800"/>
              <a:t>int    x, y;</a:t>
            </a:r>
          </a:p>
        </p:txBody>
      </p:sp>
    </p:spTree>
    <p:extLst>
      <p:ext uri="{BB962C8B-B14F-4D97-AF65-F5344CB8AC3E}">
        <p14:creationId xmlns:p14="http://schemas.microsoft.com/office/powerpoint/2010/main" val="2297150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E7055C-198C-47AA-B71B-A050858B34A9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A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variable holds a single character.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A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 is surrounded by single quotes.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Example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Courier New" pitchFamily="49" charset="0"/>
              </a:rPr>
              <a:t>'B'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'1'</a:t>
            </a:r>
            <a:r>
              <a:rPr lang="en-US" altLang="en-US"/>
              <a:t>, </a:t>
            </a:r>
            <a:r>
              <a:rPr lang="en-US" altLang="en-US">
                <a:latin typeface="Courier New" pitchFamily="49" charset="0"/>
              </a:rPr>
              <a:t>':'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Example code fragment: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char first, middle, last;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first = 'J';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middle = 'S';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last = 'D';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System.out.println("Hello, " + first + middle +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>
                <a:latin typeface="Courier New" pitchFamily="49" charset="0"/>
              </a:rPr>
              <a:t>  last + '!');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What does this code fragment print?</a:t>
            </a:r>
            <a:endParaRPr lang="en-US" altLang="en-US">
              <a:latin typeface="Courier New" pitchFamily="49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6850062" cy="7540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Character Type - 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536952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021F68B-E071-4987-9DCE-40E564AE977B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764462" cy="7254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Escape Sequences</a:t>
            </a:r>
          </a:p>
        </p:txBody>
      </p: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5943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i="1"/>
              <a:t>Escape sequences</a:t>
            </a:r>
            <a:r>
              <a:rPr lang="en-US" altLang="en-US"/>
              <a:t> are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constants for hard-to-print characters such as the enter character and the tab character.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An escape sequence is comprised of a backslash (\) and another character.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Common escape sequences: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\n	newline – go to first column in next line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\t	move the cursor to the next tab stop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\\	print a backslash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\"	print a double quote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/>
              <a:t>\'	print a single quote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Provide a one-line print statement that prints these tabbed column headings followed by two blank lines: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200">
                <a:latin typeface="Courier New" pitchFamily="49" charset="0"/>
              </a:rPr>
              <a:t>     ID    NAME</a:t>
            </a:r>
            <a:endParaRPr lang="en-US" altLang="en-US" sz="1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/>
              <a:t>Note that you can embed escape sequences inside strings the same way that you would embed any characters inside a string. For example, provide an improved one-line print statement for the above heading.</a:t>
            </a:r>
          </a:p>
        </p:txBody>
      </p:sp>
    </p:spTree>
    <p:extLst>
      <p:ext uri="{BB962C8B-B14F-4D97-AF65-F5344CB8AC3E}">
        <p14:creationId xmlns:p14="http://schemas.microsoft.com/office/powerpoint/2010/main" val="261830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762000" y="15240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Assigning an integer value into a floating-point variable works just fine. Note this example: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double bankAccountBalance = 1000;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On the other hand, assigning a floating-point value into an integer variable is like putting a large object into a small box. By default, that's illegal.  For example, this generates a compilation error: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int temperature = 26.7;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ym typeface="Symbol" pitchFamily="18" charset="2"/>
              </a:rPr>
              <a:t>This statement also generates a compilation error: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000">
                <a:latin typeface="Courier New" pitchFamily="49" charset="0"/>
                <a:sym typeface="Symbol" pitchFamily="18" charset="2"/>
              </a:rPr>
              <a:t>int count = 0.0;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02462" cy="754063"/>
          </a:xfrm>
          <a:noFill/>
        </p:spPr>
        <p:txBody>
          <a:bodyPr/>
          <a:lstStyle/>
          <a:p>
            <a:pPr eaLnBrk="1" hangingPunct="1"/>
            <a:r>
              <a:rPr lang="en-US" altLang="en-US" sz="2000" b="1"/>
              <a:t>Assignments Between Different Types</a:t>
            </a:r>
            <a:endParaRPr lang="en-US" altLang="en-US" sz="20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23D742-C7F8-4A6D-8795-2361637197F8}" type="slidenum">
              <a:rPr lang="en-US" altLang="en-US" smtClean="0"/>
              <a:pPr eaLnBrk="1" hangingPunct="1"/>
              <a:t>35</a:t>
            </a:fld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001000" cy="58674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 sz="2400" b="1"/>
              <a:t>Named constant </a:t>
            </a:r>
          </a:p>
          <a:p>
            <a:pPr marL="990600" lvl="1" indent="-533400" eaLnBrk="1" hangingPunct="1"/>
            <a:r>
              <a:rPr lang="en-US" altLang="en-US" sz="2400"/>
              <a:t>Cannot be changed during program execution.</a:t>
            </a:r>
          </a:p>
          <a:p>
            <a:pPr marL="990600" lvl="1" indent="-533400" eaLnBrk="1" hangingPunct="1"/>
            <a:r>
              <a:rPr lang="en-US" altLang="en-US" sz="2400"/>
              <a:t>Declared by using the reserved word final.</a:t>
            </a:r>
          </a:p>
          <a:p>
            <a:pPr marL="990600" lvl="1" indent="-533400" eaLnBrk="1" hangingPunct="1"/>
            <a:r>
              <a:rPr lang="en-US" altLang="en-US" sz="2400"/>
              <a:t>Initialized when it is declared.</a:t>
            </a:r>
          </a:p>
          <a:p>
            <a:pPr marL="990600" lvl="1" indent="-533400" eaLnBrk="1" hangingPunct="1"/>
            <a:endParaRPr lang="en-US" altLang="en-US" sz="2400"/>
          </a:p>
          <a:p>
            <a:pPr marL="609600" indent="-609600" eaLnBrk="1" hangingPunct="1"/>
            <a:r>
              <a:rPr lang="en-US" altLang="en-US" sz="2400" b="1"/>
              <a:t>Example</a:t>
            </a:r>
            <a:endParaRPr lang="tr-TR" altLang="en-US" sz="2400" b="1"/>
          </a:p>
          <a:p>
            <a:pPr marL="609600" indent="-609600" eaLnBrk="1" hangingPunct="1"/>
            <a:r>
              <a:rPr lang="en-US" altLang="en-US" sz="2400" b="1"/>
              <a:t>final double</a:t>
            </a:r>
            <a:r>
              <a:rPr lang="en-US" altLang="en-US" sz="2400"/>
              <a:t> CENTIMETERS_PER_INCH = 2.54;</a:t>
            </a:r>
          </a:p>
          <a:p>
            <a:pPr marL="609600" indent="-609600" eaLnBrk="1" hangingPunct="1"/>
            <a:r>
              <a:rPr lang="en-US" altLang="en-US" sz="2400" b="1"/>
              <a:t>final int</a:t>
            </a:r>
            <a:r>
              <a:rPr lang="en-US" altLang="en-US" sz="2400"/>
              <a:t> NO_OF_STUDENTS = 20;</a:t>
            </a:r>
          </a:p>
          <a:p>
            <a:pPr marL="609600" indent="-609600" eaLnBrk="1" hangingPunct="1"/>
            <a:r>
              <a:rPr lang="en-US" altLang="en-US" sz="2400" b="1"/>
              <a:t>final char </a:t>
            </a:r>
            <a:r>
              <a:rPr lang="en-US" altLang="en-US" sz="2400"/>
              <a:t>BLANK = ' ';</a:t>
            </a:r>
          </a:p>
          <a:p>
            <a:pPr marL="609600" indent="-609600" eaLnBrk="1" hangingPunct="1"/>
            <a:r>
              <a:rPr lang="en-US" altLang="en-US" sz="2400" b="1"/>
              <a:t>final double </a:t>
            </a:r>
            <a:r>
              <a:rPr lang="en-US" altLang="en-US" sz="2400"/>
              <a:t>PAY_RATE = 15.75;</a:t>
            </a:r>
          </a:p>
        </p:txBody>
      </p:sp>
    </p:spTree>
    <p:extLst>
      <p:ext uri="{BB962C8B-B14F-4D97-AF65-F5344CB8AC3E}">
        <p14:creationId xmlns:p14="http://schemas.microsoft.com/office/powerpoint/2010/main" val="1371103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957AB27-7262-424E-82C5-3660CCE0050E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428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Constants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6868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b="1"/>
              <a:t>final</a:t>
            </a:r>
            <a:r>
              <a:rPr lang="en-US" altLang="en-US"/>
              <a:t> datatype CONSTANTNAME = VALUE; 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final double PI = 3.14159; </a:t>
            </a:r>
          </a:p>
          <a:p>
            <a:pPr eaLnBrk="1" hangingPunct="1"/>
            <a:r>
              <a:rPr lang="en-US" altLang="en-US"/>
              <a:t>final int SIZE = 3;</a:t>
            </a:r>
          </a:p>
        </p:txBody>
      </p:sp>
    </p:spTree>
    <p:extLst>
      <p:ext uri="{BB962C8B-B14F-4D97-AF65-F5344CB8AC3E}">
        <p14:creationId xmlns:p14="http://schemas.microsoft.com/office/powerpoint/2010/main" val="36328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F028A2-0A86-45B1-9D82-A34A7CF189F5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accent2"/>
                </a:solidFill>
              </a:rPr>
              <a:t>Reference data types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we manipulate these objects by implicitly handling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their memory address, or reference</a:t>
            </a:r>
            <a:endParaRPr lang="en-US" altLang="en-US" sz="1800" b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a variable which is declared as being a certain 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    actually contains the address of this object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 = </a:t>
            </a:r>
            <a:r>
              <a:rPr lang="en-US" altLang="en-US" sz="1800" b="1" i="1" dirty="0"/>
              <a:t>abuse of notation</a:t>
            </a:r>
            <a:r>
              <a:rPr lang="en-US" altLang="en-US" sz="1800" b="1" dirty="0"/>
              <a:t>, formally wrong but very useful 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BUT the value of this address is never directly accessible to us and we cannot know the size of the object</a:t>
            </a:r>
            <a:endParaRPr lang="en-US" altLang="en-US" sz="1800" b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unlike C, no pointer arithmetic, no </a:t>
            </a:r>
            <a:r>
              <a:rPr lang="en-US" altLang="en-US" sz="1800" b="1" dirty="0" err="1"/>
              <a:t>sizeof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no more memory errors!</a:t>
            </a:r>
          </a:p>
          <a:p>
            <a:pPr eaLnBrk="1" hangingPunct="1">
              <a:lnSpc>
                <a:spcPct val="80000"/>
              </a:lnSpc>
            </a:pPr>
            <a:endParaRPr lang="tr-TR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data handled by reference: object (instance of a class) , array , string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/>
              <a:t>	</a:t>
            </a:r>
            <a:r>
              <a:rPr lang="en-US" altLang="en-US" sz="1800" b="1" dirty="0"/>
              <a:t>strings are instances of class </a:t>
            </a:r>
            <a:r>
              <a:rPr lang="en-US" altLang="en-US" sz="1800" b="1" dirty="0">
                <a:solidFill>
                  <a:schemeClr val="accent2"/>
                </a:solidFill>
              </a:rPr>
              <a:t>String</a:t>
            </a:r>
            <a:endParaRPr lang="en-US" altLang="en-US" sz="1800" b="1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800" b="1" dirty="0">
                <a:sym typeface="Wingdings" pitchFamily="2" charset="2"/>
              </a:rPr>
              <a:t>	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treated in a dedicated way</a:t>
            </a:r>
          </a:p>
          <a:p>
            <a:pPr eaLnBrk="1" hangingPunct="1">
              <a:lnSpc>
                <a:spcPct val="80000"/>
              </a:lnSpc>
            </a:pPr>
            <a:endParaRPr lang="tr-TR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if a variable which is declared as an object (or array, string) does not actually refer to any object (or array, string), then its value is </a:t>
            </a:r>
            <a:r>
              <a:rPr lang="en-US" altLang="en-US" sz="1800" b="1" dirty="0">
                <a:solidFill>
                  <a:schemeClr val="accent2"/>
                </a:solidFill>
              </a:rPr>
              <a:t>null</a:t>
            </a:r>
            <a:endParaRPr lang="tr-TR" altLang="en-US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ALL data handled by reference -even arrays- are allocated in the dynamic memory and not in the stack of function calls as local variables.</a:t>
            </a:r>
          </a:p>
        </p:txBody>
      </p:sp>
    </p:spTree>
    <p:extLst>
      <p:ext uri="{BB962C8B-B14F-4D97-AF65-F5344CB8AC3E}">
        <p14:creationId xmlns:p14="http://schemas.microsoft.com/office/powerpoint/2010/main" val="107232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7F4CAB-91F0-45A8-AB81-F12FC3DA34BB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43000"/>
            <a:ext cx="7848600" cy="1524000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int x;                     //Line 1</a:t>
            </a:r>
          </a:p>
          <a:p>
            <a:pPr eaLnBrk="1" hangingPunct="1"/>
            <a:r>
              <a:rPr lang="en-US" altLang="en-US" sz="2000"/>
              <a:t>String str;                //Line 2 </a:t>
            </a:r>
          </a:p>
          <a:p>
            <a:pPr eaLnBrk="1" hangingPunct="1"/>
            <a:r>
              <a:rPr lang="en-US" altLang="en-US" sz="2000"/>
              <a:t>x = 45;                    //Line 3</a:t>
            </a:r>
          </a:p>
          <a:p>
            <a:pPr eaLnBrk="1" hangingPunct="1"/>
            <a:r>
              <a:rPr lang="en-US" altLang="en-US" sz="2000"/>
              <a:t>str = "Java Programming";  //Line 4</a:t>
            </a:r>
          </a:p>
          <a:p>
            <a:pPr eaLnBrk="1" hangingPunct="1">
              <a:buFontTx/>
              <a:buNone/>
            </a:pPr>
            <a:endParaRPr lang="en-US" altLang="en-US" sz="2000">
              <a:latin typeface="Courier New" pitchFamily="49" charset="0"/>
            </a:endParaRPr>
          </a:p>
        </p:txBody>
      </p:sp>
      <p:pic>
        <p:nvPicPr>
          <p:cNvPr id="30725" name="Picture 5" descr="Fig03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086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Fig0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7315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</a:rPr>
              <a:t>Object and Reference Variables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990600" y="3962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066800" y="5867400"/>
            <a:ext cx="434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425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21FC95-F4C1-4E72-9DE1-1F0942514791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17513"/>
            <a:ext cx="69262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Basics</a:t>
            </a:r>
          </a:p>
        </p:txBody>
      </p:sp>
      <p:sp>
        <p:nvSpPr>
          <p:cNvPr id="31749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altLang="en-US" sz="3200"/>
              <a:t>Example code for basic string manipulations: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s1;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s2 = "and I say hello";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= "goodbye";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= "You say " + s1;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s1 += ", " + s2 + '.';</a:t>
            </a:r>
          </a:p>
          <a:p>
            <a:pPr lvl="1" eaLnBrk="1" hangingPunct="1">
              <a:spcBef>
                <a:spcPct val="2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System.out.println(s1);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Trace the above code.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5027613" y="2630488"/>
            <a:ext cx="12192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declaration</a:t>
            </a:r>
          </a:p>
        </p:txBody>
      </p:sp>
      <p:sp>
        <p:nvSpPr>
          <p:cNvPr id="31751" name="Line 20"/>
          <p:cNvSpPr>
            <a:spLocks noChangeShapeType="1"/>
          </p:cNvSpPr>
          <p:nvPr/>
        </p:nvSpPr>
        <p:spPr bwMode="auto">
          <a:xfrm flipH="1">
            <a:off x="3351213" y="2801938"/>
            <a:ext cx="1676400" cy="1524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2" name="Text Box 21"/>
          <p:cNvSpPr txBox="1">
            <a:spLocks noChangeArrowheads="1"/>
          </p:cNvSpPr>
          <p:nvPr/>
        </p:nvSpPr>
        <p:spPr bwMode="auto">
          <a:xfrm>
            <a:off x="6627813" y="2878138"/>
            <a:ext cx="12954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initialization</a:t>
            </a:r>
          </a:p>
        </p:txBody>
      </p:sp>
      <p:sp>
        <p:nvSpPr>
          <p:cNvPr id="31753" name="Line 23"/>
          <p:cNvSpPr>
            <a:spLocks noChangeShapeType="1"/>
          </p:cNvSpPr>
          <p:nvPr/>
        </p:nvSpPr>
        <p:spPr bwMode="auto">
          <a:xfrm flipH="1">
            <a:off x="5218113" y="3106738"/>
            <a:ext cx="1409700" cy="1143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Text Box 24"/>
          <p:cNvSpPr txBox="1">
            <a:spLocks noChangeArrowheads="1"/>
          </p:cNvSpPr>
          <p:nvPr/>
        </p:nvSpPr>
        <p:spPr bwMode="auto">
          <a:xfrm>
            <a:off x="4570413" y="3373438"/>
            <a:ext cx="12954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assignment</a:t>
            </a:r>
          </a:p>
        </p:txBody>
      </p:sp>
      <p:sp>
        <p:nvSpPr>
          <p:cNvPr id="31755" name="Text Box 26"/>
          <p:cNvSpPr txBox="1">
            <a:spLocks noChangeArrowheads="1"/>
          </p:cNvSpPr>
          <p:nvPr/>
        </p:nvSpPr>
        <p:spPr bwMode="auto">
          <a:xfrm>
            <a:off x="6018213" y="3675063"/>
            <a:ext cx="308610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concatenation, then assignment</a:t>
            </a:r>
          </a:p>
        </p:txBody>
      </p:sp>
      <p:sp>
        <p:nvSpPr>
          <p:cNvPr id="31756" name="Text Box 29"/>
          <p:cNvSpPr txBox="1">
            <a:spLocks noChangeArrowheads="1"/>
          </p:cNvSpPr>
          <p:nvPr/>
        </p:nvSpPr>
        <p:spPr bwMode="auto">
          <a:xfrm>
            <a:off x="5027613" y="4208463"/>
            <a:ext cx="4057650" cy="3460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concatenation, then compound assignment</a:t>
            </a:r>
          </a:p>
        </p:txBody>
      </p:sp>
      <p:sp>
        <p:nvSpPr>
          <p:cNvPr id="31757" name="Line 30"/>
          <p:cNvSpPr>
            <a:spLocks noChangeShapeType="1"/>
          </p:cNvSpPr>
          <p:nvPr/>
        </p:nvSpPr>
        <p:spPr bwMode="auto">
          <a:xfrm flipH="1" flipV="1">
            <a:off x="4265613" y="4173538"/>
            <a:ext cx="762000" cy="15240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8" name="Line 31"/>
          <p:cNvSpPr>
            <a:spLocks noChangeShapeType="1"/>
          </p:cNvSpPr>
          <p:nvPr/>
        </p:nvSpPr>
        <p:spPr bwMode="auto">
          <a:xfrm flipH="1">
            <a:off x="4113213" y="3830638"/>
            <a:ext cx="19050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9" name="Line 32"/>
          <p:cNvSpPr>
            <a:spLocks noChangeShapeType="1"/>
          </p:cNvSpPr>
          <p:nvPr/>
        </p:nvSpPr>
        <p:spPr bwMode="auto">
          <a:xfrm flipH="1">
            <a:off x="3503613" y="3544888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8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19" y="228600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5400" dirty="0">
                <a:solidFill>
                  <a:schemeClr val="tx1"/>
                </a:solidFill>
                <a:ea typeface="+mj-ea"/>
                <a:cs typeface="+mj-cs"/>
              </a:rPr>
              <a:t>Getting and using java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2057400"/>
            <a:ext cx="89154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JDK freely download from </a:t>
            </a:r>
            <a:r>
              <a:rPr lang="en-US" sz="2400" dirty="0">
                <a:hlinkClick r:id="rId2"/>
              </a:rPr>
              <a:t>https://www.oracle.com/java/technologies/javase-downloads.html</a:t>
            </a:r>
            <a:endParaRPr lang="pl-PL" altLang="zh-CN" sz="24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endParaRPr lang="en-US" altLang="zh-CN" sz="24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All text editors support java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Vi/vim, </a:t>
            </a:r>
            <a:r>
              <a:rPr lang="en-US" altLang="zh-CN" sz="2100" dirty="0" err="1"/>
              <a:t>emacs</a:t>
            </a:r>
            <a:r>
              <a:rPr lang="en-US" altLang="zh-CN" sz="2100" dirty="0"/>
              <a:t>, notepad, </a:t>
            </a:r>
            <a:r>
              <a:rPr lang="en-US" altLang="zh-CN" sz="2100" dirty="0" err="1"/>
              <a:t>wordpad</a:t>
            </a:r>
            <a:endParaRPr lang="en-US" altLang="zh-CN" sz="2100" dirty="0"/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Just save to .java file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endParaRPr lang="en-US" altLang="zh-CN" sz="2100" dirty="0"/>
          </a:p>
          <a:p>
            <a:pPr>
              <a:lnSpc>
                <a:spcPct val="90000"/>
              </a:lnSpc>
              <a:buFont typeface="Wingdings" charset="0"/>
              <a:buChar char="p"/>
              <a:defRPr/>
            </a:pPr>
            <a:r>
              <a:rPr lang="en-US" altLang="zh-CN" sz="2400" dirty="0"/>
              <a:t>Eclipse IDE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altLang="zh-CN" sz="2100" dirty="0"/>
              <a:t>Eclipse</a:t>
            </a:r>
          </a:p>
          <a:p>
            <a:pPr lvl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pl-PL" altLang="zh-CN" sz="2100" dirty="0">
                <a:hlinkClick r:id="rId3"/>
              </a:rPr>
              <a:t>http://www.eclipse.org</a:t>
            </a:r>
            <a:endParaRPr lang="pl-PL" altLang="zh-CN" sz="2100" dirty="0"/>
          </a:p>
        </p:txBody>
      </p:sp>
    </p:spTree>
    <p:extLst>
      <p:ext uri="{BB962C8B-B14F-4D97-AF65-F5344CB8AC3E}">
        <p14:creationId xmlns:p14="http://schemas.microsoft.com/office/powerpoint/2010/main" val="37012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211512-BA9B-4573-BA03-0A8329FBA297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Methods</a:t>
            </a:r>
          </a:p>
        </p:txBody>
      </p:sp>
      <p:sp>
        <p:nvSpPr>
          <p:cNvPr id="32773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82105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latin typeface="Courier New" pitchFamily="49" charset="0"/>
              </a:rPr>
              <a:t>String</a:t>
            </a:r>
            <a:r>
              <a:rPr lang="en-US" altLang="en-US" sz="3200"/>
              <a:t>'s </a:t>
            </a:r>
            <a:r>
              <a:rPr lang="en-US" altLang="en-US" sz="3200">
                <a:latin typeface="Courier New" pitchFamily="49" charset="0"/>
              </a:rPr>
              <a:t>charAt</a:t>
            </a:r>
            <a:r>
              <a:rPr lang="en-US" altLang="en-US" sz="3200"/>
              <a:t> method: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Returns the character in the given string at the specified position.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The positions of the characters within a string are numbered starting with position zero.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What's the output from this example code?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String animal = "cow";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System.out.println("Last character: " + animal.charAt(2));</a:t>
            </a:r>
          </a:p>
          <a:p>
            <a:pPr lvl="2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4124325" y="5410200"/>
            <a:ext cx="4495800" cy="830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To use a method, include the reference variable, dot, method name, parentheses, and argument(s).</a:t>
            </a:r>
          </a:p>
        </p:txBody>
      </p:sp>
      <p:grpSp>
        <p:nvGrpSpPr>
          <p:cNvPr id="32775" name="Group 10"/>
          <p:cNvGrpSpPr>
            <a:grpSpLocks/>
          </p:cNvGrpSpPr>
          <p:nvPr/>
        </p:nvGrpSpPr>
        <p:grpSpPr bwMode="auto">
          <a:xfrm>
            <a:off x="6734175" y="4973638"/>
            <a:ext cx="1885950" cy="74612"/>
            <a:chOff x="2376" y="2088"/>
            <a:chExt cx="960" cy="48"/>
          </a:xfrm>
        </p:grpSpPr>
        <p:sp>
          <p:nvSpPr>
            <p:cNvPr id="32777" name="Line 11"/>
            <p:cNvSpPr>
              <a:spLocks noChangeShapeType="1"/>
            </p:cNvSpPr>
            <p:nvPr/>
          </p:nvSpPr>
          <p:spPr bwMode="auto">
            <a:xfrm>
              <a:off x="2376" y="20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8" name="Line 12"/>
            <p:cNvSpPr>
              <a:spLocks noChangeShapeType="1"/>
            </p:cNvSpPr>
            <p:nvPr/>
          </p:nvSpPr>
          <p:spPr bwMode="auto">
            <a:xfrm>
              <a:off x="2904" y="208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79" name="Line 13"/>
            <p:cNvSpPr>
              <a:spLocks noChangeShapeType="1"/>
            </p:cNvSpPr>
            <p:nvPr/>
          </p:nvSpPr>
          <p:spPr bwMode="auto">
            <a:xfrm>
              <a:off x="2808" y="20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0" name="Line 14"/>
            <p:cNvSpPr>
              <a:spLocks noChangeShapeType="1"/>
            </p:cNvSpPr>
            <p:nvPr/>
          </p:nvSpPr>
          <p:spPr bwMode="auto">
            <a:xfrm flipH="1">
              <a:off x="2856" y="208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776" name="Line 15"/>
          <p:cNvSpPr>
            <a:spLocks noChangeShapeType="1"/>
          </p:cNvSpPr>
          <p:nvPr/>
        </p:nvSpPr>
        <p:spPr bwMode="auto">
          <a:xfrm flipV="1">
            <a:off x="7581900" y="5011738"/>
            <a:ext cx="0" cy="398462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5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FC64A4-0CD4-4EB1-9981-F3A33476BE99}" type="slidenum">
              <a:rPr lang="en-US" altLang="en-US" smtClean="0"/>
              <a:pPr eaLnBrk="1" hangingPunct="1"/>
              <a:t>41</a:t>
            </a:fld>
            <a:endParaRPr lang="en-US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002462" cy="725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String Methods</a:t>
            </a:r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78486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To compare strings for equality, use the </a:t>
            </a:r>
            <a:r>
              <a:rPr lang="en-US" altLang="en-US" sz="2000">
                <a:latin typeface="Courier New" pitchFamily="49" charset="0"/>
              </a:rPr>
              <a:t>equals</a:t>
            </a:r>
            <a:r>
              <a:rPr lang="en-US" altLang="en-US" sz="2000"/>
              <a:t> method. Use </a:t>
            </a:r>
            <a:r>
              <a:rPr lang="en-US" altLang="en-US" sz="2000">
                <a:latin typeface="Courier New" pitchFamily="49" charset="0"/>
              </a:rPr>
              <a:t>equalsIgnoreCase</a:t>
            </a:r>
            <a:r>
              <a:rPr lang="en-US" altLang="en-US" sz="2000"/>
              <a:t> for case-insensitive equality.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Trace this program: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public class Test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animal1 = "Horse";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animal2 = "Fly";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String newCreature;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newCreature = animal1 + animal2;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  System.out.println(newCreature.equalsIgnoreCase("horsefly"));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  } // end main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>
                <a:latin typeface="Courier New" pitchFamily="49" charset="0"/>
              </a:rPr>
              <a:t>} // end class Test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14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25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479E4A-F960-431C-BA32-6A61504731CC}" type="slidenum">
              <a:rPr lang="en-US" altLang="en-US" smtClean="0"/>
              <a:pPr eaLnBrk="1" hangingPunct="1"/>
              <a:t>42</a:t>
            </a:fld>
            <a:endParaRPr lang="en-US" altLang="en-US"/>
          </a:p>
        </p:txBody>
      </p:sp>
      <p:pic>
        <p:nvPicPr>
          <p:cNvPr id="35844" name="Picture 4" descr="Fig0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830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100965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Primitive type variables directly store data into their memory space. 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Reference variables store the address of the object containing the data. 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Font typeface="Wingdings" pitchFamily="2" charset="2"/>
              <a:buChar char="s"/>
            </a:pPr>
            <a:r>
              <a:rPr lang="en-US" altLang="en-US" sz="2400">
                <a:latin typeface="Times New Roman" pitchFamily="18" charset="0"/>
              </a:rPr>
              <a:t>An object is an instance of a 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altLang="en-US" sz="2400">
                <a:latin typeface="Times New Roman" pitchFamily="18" charset="0"/>
              </a:rPr>
              <a:t> and the operator 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altLang="en-US" sz="2400">
                <a:latin typeface="Times New Roman" pitchFamily="18" charset="0"/>
              </a:rPr>
              <a:t> is used to instantiate an object.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914400" y="-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</a:rPr>
              <a:t>Object and Reference Variables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3400" y="5867400"/>
            <a:ext cx="3048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322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AB0AF6-B64A-4FE1-9617-8ECEECAB63A4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"/>
            <a:ext cx="7239000" cy="848360"/>
          </a:xfrm>
        </p:spPr>
        <p:txBody>
          <a:bodyPr/>
          <a:lstStyle/>
          <a:p>
            <a:pPr eaLnBrk="1" hangingPunct="1"/>
            <a:r>
              <a:rPr lang="en-US" altLang="en-US" sz="4000" i="1" u="sng" dirty="0">
                <a:solidFill>
                  <a:schemeClr val="accent2"/>
                </a:solidFill>
              </a:rPr>
              <a:t>garbage collection</a:t>
            </a:r>
            <a:r>
              <a:rPr lang="en-US" altLang="en-US" sz="4000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JVM automatically detects when an object is no longer referenced by any variable</a:t>
            </a:r>
            <a:endParaRPr lang="en-US" altLang="en-US" dirty="0">
              <a:sym typeface="Wingdings" pitchFamily="2" charset="2"/>
            </a:endParaRPr>
          </a:p>
          <a:p>
            <a:pPr eaLnBrk="1" hangingPunct="1"/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the JVM </a:t>
            </a:r>
            <a:r>
              <a:rPr lang="en-US" altLang="en-US" dirty="0" err="1"/>
              <a:t>deallocates</a:t>
            </a:r>
            <a:r>
              <a:rPr lang="en-US" altLang="en-US" dirty="0"/>
              <a:t> the place occupied in memory by this object</a:t>
            </a:r>
            <a:endParaRPr lang="tr-TR" altLang="en-US" dirty="0"/>
          </a:p>
          <a:p>
            <a:pPr eaLnBrk="1" hangingPunct="1"/>
            <a:endParaRPr lang="en-US" altLang="en-US" dirty="0">
              <a:sym typeface="Wingdings" pitchFamily="2" charset="2"/>
            </a:endParaRPr>
          </a:p>
          <a:p>
            <a:pPr eaLnBrk="1" hangingPunct="1"/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 the programmer is no longer in charge of </a:t>
            </a:r>
            <a:r>
              <a:rPr lang="en-US" altLang="en-US" dirty="0" err="1"/>
              <a:t>deallocation</a:t>
            </a:r>
            <a:r>
              <a:rPr lang="en-US" altLang="en-US" dirty="0"/>
              <a:t> (no more </a:t>
            </a:r>
            <a:r>
              <a:rPr lang="en-US" altLang="en-US" b="1" dirty="0">
                <a:solidFill>
                  <a:schemeClr val="accent2"/>
                </a:solidFill>
              </a:rPr>
              <a:t>free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039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923187-548C-4187-9D9F-82DEF1B8F462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  <p:grpSp>
        <p:nvGrpSpPr>
          <p:cNvPr id="66587" name="Group 27"/>
          <p:cNvGrpSpPr>
            <a:grpSpLocks/>
          </p:cNvGrpSpPr>
          <p:nvPr/>
        </p:nvGrpSpPr>
        <p:grpSpPr bwMode="auto">
          <a:xfrm>
            <a:off x="228600" y="304800"/>
            <a:ext cx="4559300" cy="3043238"/>
            <a:chOff x="904" y="336"/>
            <a:chExt cx="2872" cy="1917"/>
          </a:xfrm>
        </p:grpSpPr>
        <p:sp>
          <p:nvSpPr>
            <p:cNvPr id="37934" name="Rectangle 12"/>
            <p:cNvSpPr>
              <a:spLocks noChangeArrowheads="1"/>
            </p:cNvSpPr>
            <p:nvPr/>
          </p:nvSpPr>
          <p:spPr bwMode="auto">
            <a:xfrm>
              <a:off x="2800" y="653"/>
              <a:ext cx="872" cy="16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5" name="Rectangle 13"/>
            <p:cNvSpPr>
              <a:spLocks noChangeArrowheads="1"/>
            </p:cNvSpPr>
            <p:nvPr/>
          </p:nvSpPr>
          <p:spPr bwMode="auto">
            <a:xfrm>
              <a:off x="1040" y="77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6" name="Rectangle 14"/>
            <p:cNvSpPr>
              <a:spLocks noChangeArrowheads="1"/>
            </p:cNvSpPr>
            <p:nvPr/>
          </p:nvSpPr>
          <p:spPr bwMode="auto">
            <a:xfrm>
              <a:off x="1040" y="1000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7" name="Rectangle 15"/>
            <p:cNvSpPr>
              <a:spLocks noChangeArrowheads="1"/>
            </p:cNvSpPr>
            <p:nvPr/>
          </p:nvSpPr>
          <p:spPr bwMode="auto">
            <a:xfrm>
              <a:off x="1040" y="1112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8" name="Rectangle 16"/>
            <p:cNvSpPr>
              <a:spLocks noChangeArrowheads="1"/>
            </p:cNvSpPr>
            <p:nvPr/>
          </p:nvSpPr>
          <p:spPr bwMode="auto">
            <a:xfrm>
              <a:off x="1040" y="1432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9" name="Rectangle 17"/>
            <p:cNvSpPr>
              <a:spLocks noChangeArrowheads="1"/>
            </p:cNvSpPr>
            <p:nvPr/>
          </p:nvSpPr>
          <p:spPr bwMode="auto">
            <a:xfrm>
              <a:off x="1032" y="653"/>
              <a:ext cx="872" cy="12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0" name="Rectangle 18" descr="Light downward diagonal"/>
            <p:cNvSpPr>
              <a:spLocks noChangeArrowheads="1"/>
            </p:cNvSpPr>
            <p:nvPr/>
          </p:nvSpPr>
          <p:spPr bwMode="auto">
            <a:xfrm>
              <a:off x="2808" y="936"/>
              <a:ext cx="856" cy="384"/>
            </a:xfrm>
            <a:prstGeom prst="rect">
              <a:avLst/>
            </a:prstGeom>
            <a:pattFill prst="ltDnDiag">
              <a:fgClr>
                <a:srgbClr val="808080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1" name="Rectangle 19" descr="Dark vertical"/>
            <p:cNvSpPr>
              <a:spLocks noChangeArrowheads="1"/>
            </p:cNvSpPr>
            <p:nvPr/>
          </p:nvSpPr>
          <p:spPr bwMode="auto">
            <a:xfrm>
              <a:off x="2808" y="1320"/>
              <a:ext cx="856" cy="264"/>
            </a:xfrm>
            <a:prstGeom prst="rect">
              <a:avLst/>
            </a:prstGeom>
            <a:pattFill prst="dkVert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2" name="Rectangle 20" descr="Wide upward diagonal"/>
            <p:cNvSpPr>
              <a:spLocks noChangeArrowheads="1"/>
            </p:cNvSpPr>
            <p:nvPr/>
          </p:nvSpPr>
          <p:spPr bwMode="auto">
            <a:xfrm>
              <a:off x="2808" y="1832"/>
              <a:ext cx="856" cy="192"/>
            </a:xfrm>
            <a:prstGeom prst="rect">
              <a:avLst/>
            </a:prstGeom>
            <a:pattFill prst="wdUpDiag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43" name="Text Box 21"/>
            <p:cNvSpPr txBox="1">
              <a:spLocks noChangeArrowheads="1"/>
            </p:cNvSpPr>
            <p:nvPr/>
          </p:nvSpPr>
          <p:spPr bwMode="auto">
            <a:xfrm>
              <a:off x="904" y="336"/>
              <a:ext cx="1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stack of local variables</a:t>
              </a:r>
              <a:endParaRPr lang="en-US" altLang="en-US"/>
            </a:p>
          </p:txBody>
        </p:sp>
        <p:sp>
          <p:nvSpPr>
            <p:cNvPr id="37944" name="Text Box 22"/>
            <p:cNvSpPr txBox="1">
              <a:spLocks noChangeArrowheads="1"/>
            </p:cNvSpPr>
            <p:nvPr/>
          </p:nvSpPr>
          <p:spPr bwMode="auto">
            <a:xfrm>
              <a:off x="2768" y="336"/>
              <a:ext cx="10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dynamic memory</a:t>
              </a:r>
              <a:endParaRPr lang="en-US" altLang="en-US"/>
            </a:p>
          </p:txBody>
        </p:sp>
        <p:sp>
          <p:nvSpPr>
            <p:cNvPr id="37945" name="Freeform 23"/>
            <p:cNvSpPr>
              <a:spLocks/>
            </p:cNvSpPr>
            <p:nvPr/>
          </p:nvSpPr>
          <p:spPr bwMode="auto">
            <a:xfrm>
              <a:off x="1480" y="809"/>
              <a:ext cx="1272" cy="111"/>
            </a:xfrm>
            <a:custGeom>
              <a:avLst/>
              <a:gdLst>
                <a:gd name="T0" fmla="*/ 0 w 3180"/>
                <a:gd name="T1" fmla="*/ 0 h 277"/>
                <a:gd name="T2" fmla="*/ 0 w 3180"/>
                <a:gd name="T3" fmla="*/ 0 h 277"/>
                <a:gd name="T4" fmla="*/ 1 w 3180"/>
                <a:gd name="T5" fmla="*/ 0 h 277"/>
                <a:gd name="T6" fmla="*/ 1 w 3180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277">
                  <a:moveTo>
                    <a:pt x="0" y="37"/>
                  </a:moveTo>
                  <a:cubicBezTo>
                    <a:pt x="267" y="34"/>
                    <a:pt x="1177" y="0"/>
                    <a:pt x="1600" y="17"/>
                  </a:cubicBezTo>
                  <a:cubicBezTo>
                    <a:pt x="2023" y="34"/>
                    <a:pt x="2277" y="94"/>
                    <a:pt x="2540" y="137"/>
                  </a:cubicBezTo>
                  <a:cubicBezTo>
                    <a:pt x="2803" y="180"/>
                    <a:pt x="3047" y="248"/>
                    <a:pt x="3180" y="27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24"/>
            <p:cNvSpPr>
              <a:spLocks/>
            </p:cNvSpPr>
            <p:nvPr/>
          </p:nvSpPr>
          <p:spPr bwMode="auto">
            <a:xfrm>
              <a:off x="1488" y="976"/>
              <a:ext cx="1256" cy="89"/>
            </a:xfrm>
            <a:custGeom>
              <a:avLst/>
              <a:gdLst>
                <a:gd name="T0" fmla="*/ 0 w 3140"/>
                <a:gd name="T1" fmla="*/ 0 h 223"/>
                <a:gd name="T2" fmla="*/ 0 w 3140"/>
                <a:gd name="T3" fmla="*/ 0 h 223"/>
                <a:gd name="T4" fmla="*/ 1 w 3140"/>
                <a:gd name="T5" fmla="*/ 0 h 223"/>
                <a:gd name="T6" fmla="*/ 1 w 3140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223">
                  <a:moveTo>
                    <a:pt x="0" y="180"/>
                  </a:moveTo>
                  <a:cubicBezTo>
                    <a:pt x="233" y="187"/>
                    <a:pt x="990" y="223"/>
                    <a:pt x="1400" y="220"/>
                  </a:cubicBezTo>
                  <a:cubicBezTo>
                    <a:pt x="1810" y="217"/>
                    <a:pt x="2170" y="197"/>
                    <a:pt x="2460" y="160"/>
                  </a:cubicBezTo>
                  <a:cubicBezTo>
                    <a:pt x="2750" y="123"/>
                    <a:pt x="2998" y="33"/>
                    <a:pt x="31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25"/>
            <p:cNvSpPr>
              <a:spLocks/>
            </p:cNvSpPr>
            <p:nvPr/>
          </p:nvSpPr>
          <p:spPr bwMode="auto">
            <a:xfrm>
              <a:off x="1496" y="1165"/>
              <a:ext cx="1256" cy="155"/>
            </a:xfrm>
            <a:custGeom>
              <a:avLst/>
              <a:gdLst>
                <a:gd name="T0" fmla="*/ 0 w 3140"/>
                <a:gd name="T1" fmla="*/ 0 h 387"/>
                <a:gd name="T2" fmla="*/ 0 w 3140"/>
                <a:gd name="T3" fmla="*/ 0 h 387"/>
                <a:gd name="T4" fmla="*/ 1 w 3140"/>
                <a:gd name="T5" fmla="*/ 0 h 387"/>
                <a:gd name="T6" fmla="*/ 1 w 3140"/>
                <a:gd name="T7" fmla="*/ 0 h 3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387">
                  <a:moveTo>
                    <a:pt x="0" y="27"/>
                  </a:moveTo>
                  <a:cubicBezTo>
                    <a:pt x="290" y="27"/>
                    <a:pt x="1313" y="0"/>
                    <a:pt x="1740" y="27"/>
                  </a:cubicBezTo>
                  <a:cubicBezTo>
                    <a:pt x="2167" y="54"/>
                    <a:pt x="2327" y="127"/>
                    <a:pt x="2560" y="187"/>
                  </a:cubicBezTo>
                  <a:cubicBezTo>
                    <a:pt x="2793" y="247"/>
                    <a:pt x="3019" y="345"/>
                    <a:pt x="3140" y="38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26"/>
            <p:cNvSpPr>
              <a:spLocks/>
            </p:cNvSpPr>
            <p:nvPr/>
          </p:nvSpPr>
          <p:spPr bwMode="auto">
            <a:xfrm>
              <a:off x="1488" y="1476"/>
              <a:ext cx="1272" cy="356"/>
            </a:xfrm>
            <a:custGeom>
              <a:avLst/>
              <a:gdLst>
                <a:gd name="T0" fmla="*/ 0 w 3180"/>
                <a:gd name="T1" fmla="*/ 0 h 890"/>
                <a:gd name="T2" fmla="*/ 0 w 3180"/>
                <a:gd name="T3" fmla="*/ 0 h 890"/>
                <a:gd name="T4" fmla="*/ 1 w 3180"/>
                <a:gd name="T5" fmla="*/ 0 h 890"/>
                <a:gd name="T6" fmla="*/ 1 w 3180"/>
                <a:gd name="T7" fmla="*/ 0 h 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890">
                  <a:moveTo>
                    <a:pt x="0" y="10"/>
                  </a:moveTo>
                  <a:cubicBezTo>
                    <a:pt x="263" y="17"/>
                    <a:pt x="1163" y="0"/>
                    <a:pt x="1580" y="50"/>
                  </a:cubicBezTo>
                  <a:cubicBezTo>
                    <a:pt x="1997" y="100"/>
                    <a:pt x="2233" y="170"/>
                    <a:pt x="2500" y="310"/>
                  </a:cubicBezTo>
                  <a:cubicBezTo>
                    <a:pt x="2767" y="450"/>
                    <a:pt x="3038" y="769"/>
                    <a:pt x="3180" y="89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90" name="Group 30"/>
          <p:cNvGrpSpPr>
            <a:grpSpLocks/>
          </p:cNvGrpSpPr>
          <p:nvPr/>
        </p:nvGrpSpPr>
        <p:grpSpPr bwMode="auto">
          <a:xfrm>
            <a:off x="838200" y="2895600"/>
            <a:ext cx="1893888" cy="595313"/>
            <a:chOff x="1376" y="2161"/>
            <a:chExt cx="1193" cy="375"/>
          </a:xfrm>
        </p:grpSpPr>
        <p:sp>
          <p:nvSpPr>
            <p:cNvPr id="37932" name="AutoShape 28"/>
            <p:cNvSpPr>
              <a:spLocks noChangeArrowheads="1"/>
            </p:cNvSpPr>
            <p:nvPr/>
          </p:nvSpPr>
          <p:spPr bwMode="auto">
            <a:xfrm>
              <a:off x="2168" y="2240"/>
              <a:ext cx="401" cy="29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33" name="Text Box 29"/>
            <p:cNvSpPr txBox="1">
              <a:spLocks noChangeArrowheads="1"/>
            </p:cNvSpPr>
            <p:nvPr/>
          </p:nvSpPr>
          <p:spPr bwMode="auto">
            <a:xfrm>
              <a:off x="1376" y="2161"/>
              <a:ext cx="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 i="1" u="sng">
                  <a:latin typeface="Times New Roman" pitchFamily="18" charset="0"/>
                </a:rPr>
                <a:t>object no longer referenced</a:t>
              </a:r>
              <a:endParaRPr lang="en-US" altLang="en-US"/>
            </a:p>
          </p:txBody>
        </p:sp>
      </p:grpSp>
      <p:grpSp>
        <p:nvGrpSpPr>
          <p:cNvPr id="66606" name="Group 46"/>
          <p:cNvGrpSpPr>
            <a:grpSpLocks/>
          </p:cNvGrpSpPr>
          <p:nvPr/>
        </p:nvGrpSpPr>
        <p:grpSpPr bwMode="auto">
          <a:xfrm>
            <a:off x="304800" y="3657600"/>
            <a:ext cx="4191000" cy="2540000"/>
            <a:chOff x="1032" y="2597"/>
            <a:chExt cx="2640" cy="1600"/>
          </a:xfrm>
        </p:grpSpPr>
        <p:sp>
          <p:nvSpPr>
            <p:cNvPr id="37917" name="Rectangle 31"/>
            <p:cNvSpPr>
              <a:spLocks noChangeArrowheads="1"/>
            </p:cNvSpPr>
            <p:nvPr/>
          </p:nvSpPr>
          <p:spPr bwMode="auto">
            <a:xfrm>
              <a:off x="2800" y="2597"/>
              <a:ext cx="872" cy="16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8" name="Rectangle 32"/>
            <p:cNvSpPr>
              <a:spLocks noChangeArrowheads="1"/>
            </p:cNvSpPr>
            <p:nvPr/>
          </p:nvSpPr>
          <p:spPr bwMode="auto">
            <a:xfrm>
              <a:off x="1040" y="2720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9" name="Rectangle 33"/>
            <p:cNvSpPr>
              <a:spLocks noChangeArrowheads="1"/>
            </p:cNvSpPr>
            <p:nvPr/>
          </p:nvSpPr>
          <p:spPr bwMode="auto">
            <a:xfrm>
              <a:off x="1040" y="2944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0" name="Rectangle 34"/>
            <p:cNvSpPr>
              <a:spLocks noChangeArrowheads="1"/>
            </p:cNvSpPr>
            <p:nvPr/>
          </p:nvSpPr>
          <p:spPr bwMode="auto">
            <a:xfrm>
              <a:off x="1040" y="305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1" name="Rectangle 35"/>
            <p:cNvSpPr>
              <a:spLocks noChangeArrowheads="1"/>
            </p:cNvSpPr>
            <p:nvPr/>
          </p:nvSpPr>
          <p:spPr bwMode="auto">
            <a:xfrm>
              <a:off x="1040" y="3376"/>
              <a:ext cx="856" cy="112"/>
            </a:xfrm>
            <a:prstGeom prst="rect">
              <a:avLst/>
            </a:prstGeom>
            <a:solidFill>
              <a:srgbClr val="8DB3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2" name="Rectangle 36"/>
            <p:cNvSpPr>
              <a:spLocks noChangeArrowheads="1"/>
            </p:cNvSpPr>
            <p:nvPr/>
          </p:nvSpPr>
          <p:spPr bwMode="auto">
            <a:xfrm>
              <a:off x="1032" y="2597"/>
              <a:ext cx="872" cy="12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3" name="Rectangle 37" descr="Light downward diagonal"/>
            <p:cNvSpPr>
              <a:spLocks noChangeArrowheads="1"/>
            </p:cNvSpPr>
            <p:nvPr/>
          </p:nvSpPr>
          <p:spPr bwMode="auto">
            <a:xfrm>
              <a:off x="2808" y="2880"/>
              <a:ext cx="856" cy="384"/>
            </a:xfrm>
            <a:prstGeom prst="rect">
              <a:avLst/>
            </a:prstGeom>
            <a:pattFill prst="ltDnDiag">
              <a:fgClr>
                <a:srgbClr val="808080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4" name="Rectangle 38" descr="Dark vertical"/>
            <p:cNvSpPr>
              <a:spLocks noChangeArrowheads="1"/>
            </p:cNvSpPr>
            <p:nvPr/>
          </p:nvSpPr>
          <p:spPr bwMode="auto">
            <a:xfrm>
              <a:off x="2808" y="3264"/>
              <a:ext cx="856" cy="264"/>
            </a:xfrm>
            <a:prstGeom prst="rect">
              <a:avLst/>
            </a:prstGeom>
            <a:pattFill prst="dkVert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5" name="Rectangle 39" descr="Wide upward diagonal"/>
            <p:cNvSpPr>
              <a:spLocks noChangeArrowheads="1"/>
            </p:cNvSpPr>
            <p:nvPr/>
          </p:nvSpPr>
          <p:spPr bwMode="auto">
            <a:xfrm>
              <a:off x="2808" y="3776"/>
              <a:ext cx="856" cy="192"/>
            </a:xfrm>
            <a:prstGeom prst="rect">
              <a:avLst/>
            </a:prstGeom>
            <a:pattFill prst="wdUpDiag">
              <a:fgClr>
                <a:srgbClr val="969696"/>
              </a:fgClr>
              <a:bgClr>
                <a:srgbClr val="FFFF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26" name="Freeform 40"/>
            <p:cNvSpPr>
              <a:spLocks/>
            </p:cNvSpPr>
            <p:nvPr/>
          </p:nvSpPr>
          <p:spPr bwMode="auto">
            <a:xfrm>
              <a:off x="1480" y="2753"/>
              <a:ext cx="1272" cy="111"/>
            </a:xfrm>
            <a:custGeom>
              <a:avLst/>
              <a:gdLst>
                <a:gd name="T0" fmla="*/ 0 w 3180"/>
                <a:gd name="T1" fmla="*/ 0 h 277"/>
                <a:gd name="T2" fmla="*/ 0 w 3180"/>
                <a:gd name="T3" fmla="*/ 0 h 277"/>
                <a:gd name="T4" fmla="*/ 1 w 3180"/>
                <a:gd name="T5" fmla="*/ 0 h 277"/>
                <a:gd name="T6" fmla="*/ 1 w 3180"/>
                <a:gd name="T7" fmla="*/ 0 h 2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277">
                  <a:moveTo>
                    <a:pt x="0" y="37"/>
                  </a:moveTo>
                  <a:cubicBezTo>
                    <a:pt x="267" y="34"/>
                    <a:pt x="1177" y="0"/>
                    <a:pt x="1600" y="17"/>
                  </a:cubicBezTo>
                  <a:cubicBezTo>
                    <a:pt x="2023" y="34"/>
                    <a:pt x="2277" y="94"/>
                    <a:pt x="2540" y="137"/>
                  </a:cubicBezTo>
                  <a:cubicBezTo>
                    <a:pt x="2803" y="180"/>
                    <a:pt x="3047" y="248"/>
                    <a:pt x="3180" y="277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41"/>
            <p:cNvSpPr>
              <a:spLocks/>
            </p:cNvSpPr>
            <p:nvPr/>
          </p:nvSpPr>
          <p:spPr bwMode="auto">
            <a:xfrm>
              <a:off x="1488" y="2920"/>
              <a:ext cx="1256" cy="89"/>
            </a:xfrm>
            <a:custGeom>
              <a:avLst/>
              <a:gdLst>
                <a:gd name="T0" fmla="*/ 0 w 3140"/>
                <a:gd name="T1" fmla="*/ 0 h 223"/>
                <a:gd name="T2" fmla="*/ 0 w 3140"/>
                <a:gd name="T3" fmla="*/ 0 h 223"/>
                <a:gd name="T4" fmla="*/ 1 w 3140"/>
                <a:gd name="T5" fmla="*/ 0 h 223"/>
                <a:gd name="T6" fmla="*/ 1 w 3140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223">
                  <a:moveTo>
                    <a:pt x="0" y="180"/>
                  </a:moveTo>
                  <a:cubicBezTo>
                    <a:pt x="233" y="187"/>
                    <a:pt x="990" y="223"/>
                    <a:pt x="1400" y="220"/>
                  </a:cubicBezTo>
                  <a:cubicBezTo>
                    <a:pt x="1810" y="217"/>
                    <a:pt x="2170" y="197"/>
                    <a:pt x="2460" y="160"/>
                  </a:cubicBezTo>
                  <a:cubicBezTo>
                    <a:pt x="2750" y="123"/>
                    <a:pt x="2998" y="33"/>
                    <a:pt x="31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2"/>
            <p:cNvSpPr>
              <a:spLocks/>
            </p:cNvSpPr>
            <p:nvPr/>
          </p:nvSpPr>
          <p:spPr bwMode="auto">
            <a:xfrm>
              <a:off x="1496" y="3109"/>
              <a:ext cx="1256" cy="155"/>
            </a:xfrm>
            <a:custGeom>
              <a:avLst/>
              <a:gdLst>
                <a:gd name="T0" fmla="*/ 0 w 3140"/>
                <a:gd name="T1" fmla="*/ 0 h 387"/>
                <a:gd name="T2" fmla="*/ 0 w 3140"/>
                <a:gd name="T3" fmla="*/ 0 h 387"/>
                <a:gd name="T4" fmla="*/ 1 w 3140"/>
                <a:gd name="T5" fmla="*/ 0 h 387"/>
                <a:gd name="T6" fmla="*/ 1 w 3140"/>
                <a:gd name="T7" fmla="*/ 0 h 3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40" h="387">
                  <a:moveTo>
                    <a:pt x="0" y="27"/>
                  </a:moveTo>
                  <a:cubicBezTo>
                    <a:pt x="290" y="27"/>
                    <a:pt x="1313" y="0"/>
                    <a:pt x="1740" y="27"/>
                  </a:cubicBezTo>
                  <a:cubicBezTo>
                    <a:pt x="2167" y="54"/>
                    <a:pt x="2327" y="127"/>
                    <a:pt x="2560" y="187"/>
                  </a:cubicBezTo>
                  <a:cubicBezTo>
                    <a:pt x="2793" y="247"/>
                    <a:pt x="3019" y="345"/>
                    <a:pt x="3140" y="387"/>
                  </a:cubicBezTo>
                </a:path>
              </a:pathLst>
            </a:custGeom>
            <a:noFill/>
            <a:ln w="25400">
              <a:pattFill prst="ltUpDiag">
                <a:fgClr>
                  <a:srgbClr val="333333"/>
                </a:fgClr>
                <a:bgClr>
                  <a:srgbClr val="FFFFFF"/>
                </a:bgClr>
              </a:pattFill>
              <a:prstDash val="solid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3"/>
            <p:cNvSpPr>
              <a:spLocks/>
            </p:cNvSpPr>
            <p:nvPr/>
          </p:nvSpPr>
          <p:spPr bwMode="auto">
            <a:xfrm>
              <a:off x="1488" y="3420"/>
              <a:ext cx="1272" cy="356"/>
            </a:xfrm>
            <a:custGeom>
              <a:avLst/>
              <a:gdLst>
                <a:gd name="T0" fmla="*/ 0 w 3180"/>
                <a:gd name="T1" fmla="*/ 0 h 890"/>
                <a:gd name="T2" fmla="*/ 0 w 3180"/>
                <a:gd name="T3" fmla="*/ 0 h 890"/>
                <a:gd name="T4" fmla="*/ 1 w 3180"/>
                <a:gd name="T5" fmla="*/ 0 h 890"/>
                <a:gd name="T6" fmla="*/ 1 w 3180"/>
                <a:gd name="T7" fmla="*/ 0 h 8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80" h="890">
                  <a:moveTo>
                    <a:pt x="0" y="10"/>
                  </a:moveTo>
                  <a:cubicBezTo>
                    <a:pt x="263" y="17"/>
                    <a:pt x="1163" y="0"/>
                    <a:pt x="1580" y="50"/>
                  </a:cubicBezTo>
                  <a:cubicBezTo>
                    <a:pt x="1997" y="100"/>
                    <a:pt x="2233" y="170"/>
                    <a:pt x="2500" y="310"/>
                  </a:cubicBezTo>
                  <a:cubicBezTo>
                    <a:pt x="2767" y="450"/>
                    <a:pt x="3038" y="769"/>
                    <a:pt x="3180" y="89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7930" name="AutoShape 44"/>
            <p:cNvCxnSpPr>
              <a:cxnSpLocks noChangeShapeType="1"/>
            </p:cNvCxnSpPr>
            <p:nvPr/>
          </p:nvCxnSpPr>
          <p:spPr bwMode="auto">
            <a:xfrm flipH="1" flipV="1">
              <a:off x="2288" y="3080"/>
              <a:ext cx="128" cy="11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31" name="AutoShape 45"/>
            <p:cNvCxnSpPr>
              <a:cxnSpLocks noChangeShapeType="1"/>
            </p:cNvCxnSpPr>
            <p:nvPr/>
          </p:nvCxnSpPr>
          <p:spPr bwMode="auto">
            <a:xfrm flipV="1">
              <a:off x="2296" y="3080"/>
              <a:ext cx="128" cy="112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3352800" y="37338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3352800" y="51816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3352800" y="58674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37898" name="Text Box 56"/>
          <p:cNvSpPr txBox="1">
            <a:spLocks noChangeArrowheads="1"/>
          </p:cNvSpPr>
          <p:nvPr/>
        </p:nvSpPr>
        <p:spPr bwMode="auto">
          <a:xfrm>
            <a:off x="838200" y="4267200"/>
            <a:ext cx="55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 New Roman" pitchFamily="18" charset="0"/>
              </a:rPr>
              <a:t>null</a:t>
            </a:r>
            <a:endParaRPr lang="en-US" altLang="en-US" dirty="0"/>
          </a:p>
        </p:txBody>
      </p:sp>
      <p:sp>
        <p:nvSpPr>
          <p:cNvPr id="66631" name="Rectangle 71"/>
          <p:cNvSpPr>
            <a:spLocks noChangeArrowheads="1"/>
          </p:cNvSpPr>
          <p:nvPr/>
        </p:nvSpPr>
        <p:spPr bwMode="auto">
          <a:xfrm>
            <a:off x="4965700" y="31480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2" name="Text Box 72"/>
          <p:cNvSpPr txBox="1">
            <a:spLocks noChangeArrowheads="1"/>
          </p:cNvSpPr>
          <p:nvPr/>
        </p:nvSpPr>
        <p:spPr bwMode="auto">
          <a:xfrm>
            <a:off x="5422900" y="3073400"/>
            <a:ext cx="55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imes New Roman" pitchFamily="18" charset="0"/>
              </a:rPr>
              <a:t>null</a:t>
            </a:r>
            <a:endParaRPr lang="en-US" altLang="en-US"/>
          </a:p>
        </p:txBody>
      </p:sp>
      <p:sp>
        <p:nvSpPr>
          <p:cNvPr id="66633" name="Rectangle 73" descr="Light downward diagonal"/>
          <p:cNvSpPr>
            <a:spLocks noChangeArrowheads="1"/>
          </p:cNvSpPr>
          <p:nvPr/>
        </p:nvSpPr>
        <p:spPr bwMode="auto">
          <a:xfrm>
            <a:off x="7772400" y="2424113"/>
            <a:ext cx="1358900" cy="609600"/>
          </a:xfrm>
          <a:prstGeom prst="rect">
            <a:avLst/>
          </a:prstGeom>
          <a:pattFill prst="ltDnDiag">
            <a:fgClr>
              <a:srgbClr val="808080"/>
            </a:fgClr>
            <a:bgClr>
              <a:srgbClr val="FFFF00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4" name="Rectangle 74" descr="Wide upward diagonal"/>
          <p:cNvSpPr>
            <a:spLocks noChangeArrowheads="1"/>
          </p:cNvSpPr>
          <p:nvPr/>
        </p:nvSpPr>
        <p:spPr bwMode="auto">
          <a:xfrm>
            <a:off x="7772400" y="3046413"/>
            <a:ext cx="1358900" cy="304800"/>
          </a:xfrm>
          <a:prstGeom prst="rect">
            <a:avLst/>
          </a:prstGeom>
          <a:pattFill prst="wdUpDiag">
            <a:fgClr>
              <a:srgbClr val="969696"/>
            </a:fgClr>
            <a:bgClr>
              <a:srgbClr val="FFFF00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5" name="AutoShape 75"/>
          <p:cNvSpPr>
            <a:spLocks noChangeArrowheads="1"/>
          </p:cNvSpPr>
          <p:nvPr/>
        </p:nvSpPr>
        <p:spPr bwMode="auto">
          <a:xfrm>
            <a:off x="6756400" y="1839913"/>
            <a:ext cx="636588" cy="469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6" name="Text Box 76"/>
          <p:cNvSpPr txBox="1">
            <a:spLocks noChangeArrowheads="1"/>
          </p:cNvSpPr>
          <p:nvPr/>
        </p:nvSpPr>
        <p:spPr bwMode="auto">
          <a:xfrm>
            <a:off x="5334000" y="1752600"/>
            <a:ext cx="165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u="sng">
                <a:latin typeface="Times New Roman" pitchFamily="18" charset="0"/>
              </a:rPr>
              <a:t>garbage collecting</a:t>
            </a:r>
            <a:endParaRPr lang="en-US" altLang="en-US"/>
          </a:p>
        </p:txBody>
      </p:sp>
      <p:sp>
        <p:nvSpPr>
          <p:cNvPr id="66637" name="Text Box 77"/>
          <p:cNvSpPr txBox="1">
            <a:spLocks noChangeArrowheads="1"/>
          </p:cNvSpPr>
          <p:nvPr/>
        </p:nvSpPr>
        <p:spPr bwMode="auto">
          <a:xfrm>
            <a:off x="8013700" y="39370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38" name="Rectangle 78"/>
          <p:cNvSpPr>
            <a:spLocks noChangeArrowheads="1"/>
          </p:cNvSpPr>
          <p:nvPr/>
        </p:nvSpPr>
        <p:spPr bwMode="auto">
          <a:xfrm>
            <a:off x="7759700" y="2432050"/>
            <a:ext cx="1384300" cy="2540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39" name="Rectangle 79"/>
          <p:cNvSpPr>
            <a:spLocks noChangeArrowheads="1"/>
          </p:cNvSpPr>
          <p:nvPr/>
        </p:nvSpPr>
        <p:spPr bwMode="auto">
          <a:xfrm>
            <a:off x="4953000" y="2406650"/>
            <a:ext cx="1384300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0" name="Rectangle 80"/>
          <p:cNvSpPr>
            <a:spLocks noChangeArrowheads="1"/>
          </p:cNvSpPr>
          <p:nvPr/>
        </p:nvSpPr>
        <p:spPr bwMode="auto">
          <a:xfrm>
            <a:off x="4965700" y="26146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4965700" y="29702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42" name="Rectangle 82"/>
          <p:cNvSpPr>
            <a:spLocks noChangeArrowheads="1"/>
          </p:cNvSpPr>
          <p:nvPr/>
        </p:nvSpPr>
        <p:spPr bwMode="auto">
          <a:xfrm>
            <a:off x="4965700" y="3656013"/>
            <a:ext cx="1358900" cy="177800"/>
          </a:xfrm>
          <a:prstGeom prst="rect">
            <a:avLst/>
          </a:prstGeom>
          <a:solidFill>
            <a:srgbClr val="8DB3E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11" name="Freeform 83"/>
          <p:cNvSpPr>
            <a:spLocks/>
          </p:cNvSpPr>
          <p:nvPr/>
        </p:nvSpPr>
        <p:spPr bwMode="auto">
          <a:xfrm>
            <a:off x="5664200" y="2411413"/>
            <a:ext cx="2044700" cy="280987"/>
          </a:xfrm>
          <a:custGeom>
            <a:avLst/>
            <a:gdLst>
              <a:gd name="T0" fmla="*/ 0 w 3220"/>
              <a:gd name="T1" fmla="*/ 2147483647 h 443"/>
              <a:gd name="T2" fmla="*/ 2147483647 w 3220"/>
              <a:gd name="T3" fmla="*/ 2147483647 h 443"/>
              <a:gd name="T4" fmla="*/ 2147483647 w 3220"/>
              <a:gd name="T5" fmla="*/ 2147483647 h 443"/>
              <a:gd name="T6" fmla="*/ 2147483647 w 3220"/>
              <a:gd name="T7" fmla="*/ 2147483647 h 4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20" h="443">
                <a:moveTo>
                  <a:pt x="0" y="440"/>
                </a:moveTo>
                <a:cubicBezTo>
                  <a:pt x="217" y="430"/>
                  <a:pt x="880" y="443"/>
                  <a:pt x="1300" y="380"/>
                </a:cubicBezTo>
                <a:cubicBezTo>
                  <a:pt x="1720" y="317"/>
                  <a:pt x="2200" y="120"/>
                  <a:pt x="2520" y="60"/>
                </a:cubicBezTo>
                <a:cubicBezTo>
                  <a:pt x="2840" y="0"/>
                  <a:pt x="3074" y="28"/>
                  <a:pt x="3220" y="2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4" name="Freeform 84"/>
          <p:cNvSpPr>
            <a:spLocks/>
          </p:cNvSpPr>
          <p:nvPr/>
        </p:nvSpPr>
        <p:spPr bwMode="auto">
          <a:xfrm>
            <a:off x="5676900" y="2487613"/>
            <a:ext cx="2032000" cy="573087"/>
          </a:xfrm>
          <a:custGeom>
            <a:avLst/>
            <a:gdLst>
              <a:gd name="T0" fmla="*/ 0 w 3200"/>
              <a:gd name="T1" fmla="*/ 2147483647 h 903"/>
              <a:gd name="T2" fmla="*/ 2147483647 w 3200"/>
              <a:gd name="T3" fmla="*/ 2147483647 h 903"/>
              <a:gd name="T4" fmla="*/ 2147483647 w 3200"/>
              <a:gd name="T5" fmla="*/ 2147483647 h 903"/>
              <a:gd name="T6" fmla="*/ 2147483647 w 3200"/>
              <a:gd name="T7" fmla="*/ 0 h 9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00" h="903">
                <a:moveTo>
                  <a:pt x="0" y="880"/>
                </a:moveTo>
                <a:cubicBezTo>
                  <a:pt x="230" y="877"/>
                  <a:pt x="983" y="903"/>
                  <a:pt x="1380" y="860"/>
                </a:cubicBezTo>
                <a:cubicBezTo>
                  <a:pt x="1777" y="817"/>
                  <a:pt x="2077" y="763"/>
                  <a:pt x="2380" y="620"/>
                </a:cubicBezTo>
                <a:cubicBezTo>
                  <a:pt x="2683" y="477"/>
                  <a:pt x="3029" y="129"/>
                  <a:pt x="320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5" name="Freeform 85"/>
          <p:cNvSpPr>
            <a:spLocks/>
          </p:cNvSpPr>
          <p:nvPr/>
        </p:nvSpPr>
        <p:spPr bwMode="auto">
          <a:xfrm>
            <a:off x="5676900" y="3059113"/>
            <a:ext cx="2032000" cy="735012"/>
          </a:xfrm>
          <a:custGeom>
            <a:avLst/>
            <a:gdLst>
              <a:gd name="T0" fmla="*/ 0 w 3200"/>
              <a:gd name="T1" fmla="*/ 2147483647 h 1157"/>
              <a:gd name="T2" fmla="*/ 2147483647 w 3200"/>
              <a:gd name="T3" fmla="*/ 2147483647 h 1157"/>
              <a:gd name="T4" fmla="*/ 2147483647 w 3200"/>
              <a:gd name="T5" fmla="*/ 2147483647 h 1157"/>
              <a:gd name="T6" fmla="*/ 2147483647 w 3200"/>
              <a:gd name="T7" fmla="*/ 0 h 11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00" h="1157">
                <a:moveTo>
                  <a:pt x="0" y="1060"/>
                </a:moveTo>
                <a:cubicBezTo>
                  <a:pt x="223" y="1053"/>
                  <a:pt x="923" y="1157"/>
                  <a:pt x="1340" y="1020"/>
                </a:cubicBezTo>
                <a:cubicBezTo>
                  <a:pt x="1757" y="883"/>
                  <a:pt x="2190" y="410"/>
                  <a:pt x="2500" y="240"/>
                </a:cubicBezTo>
                <a:cubicBezTo>
                  <a:pt x="2810" y="70"/>
                  <a:pt x="3054" y="50"/>
                  <a:pt x="320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46" name="Text Box 86"/>
          <p:cNvSpPr txBox="1">
            <a:spLocks noChangeArrowheads="1"/>
          </p:cNvSpPr>
          <p:nvPr/>
        </p:nvSpPr>
        <p:spPr bwMode="auto">
          <a:xfrm>
            <a:off x="3429000" y="29718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47" name="Text Box 87"/>
          <p:cNvSpPr txBox="1">
            <a:spLocks noChangeArrowheads="1"/>
          </p:cNvSpPr>
          <p:nvPr/>
        </p:nvSpPr>
        <p:spPr bwMode="auto">
          <a:xfrm>
            <a:off x="3352800" y="22860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  <p:sp>
        <p:nvSpPr>
          <p:cNvPr id="66648" name="Text Box 88"/>
          <p:cNvSpPr txBox="1">
            <a:spLocks noChangeArrowheads="1"/>
          </p:cNvSpPr>
          <p:nvPr/>
        </p:nvSpPr>
        <p:spPr bwMode="auto">
          <a:xfrm>
            <a:off x="3429000" y="838200"/>
            <a:ext cx="100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Times New Roman" pitchFamily="18" charset="0"/>
              </a:rPr>
              <a:t>free space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2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0" grpId="0"/>
      <p:bldP spid="66611" grpId="0"/>
      <p:bldP spid="66612" grpId="0"/>
      <p:bldP spid="37898" grpId="0"/>
      <p:bldP spid="66631" grpId="0" animBg="1"/>
      <p:bldP spid="66632" grpId="0"/>
      <p:bldP spid="66633" grpId="0" animBg="1"/>
      <p:bldP spid="66634" grpId="0" animBg="1"/>
      <p:bldP spid="66635" grpId="0" animBg="1"/>
      <p:bldP spid="66636" grpId="0"/>
      <p:bldP spid="66637" grpId="0"/>
      <p:bldP spid="66637" grpId="1"/>
      <p:bldP spid="66638" grpId="0" animBg="1"/>
      <p:bldP spid="66639" grpId="0" animBg="1"/>
      <p:bldP spid="66640" grpId="0" animBg="1"/>
      <p:bldP spid="66641" grpId="0" animBg="1"/>
      <p:bldP spid="66642" grpId="0" animBg="1"/>
      <p:bldP spid="37911" grpId="0" animBg="1"/>
      <p:bldP spid="66644" grpId="0" animBg="1"/>
      <p:bldP spid="66644" grpId="1" animBg="1"/>
      <p:bldP spid="66644" grpId="2" animBg="1"/>
      <p:bldP spid="66645" grpId="0" animBg="1"/>
      <p:bldP spid="66646" grpId="0"/>
      <p:bldP spid="66646" grpId="1"/>
      <p:bldP spid="66647" grpId="0"/>
      <p:bldP spid="66647" grpId="1"/>
      <p:bldP spid="66648" grpId="0"/>
      <p:bldP spid="6664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CBC83E-994D-4D1B-B357-B208A27E7C84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Order of Precedence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en-US"/>
              <a:t>*   /		%	(same precedence)</a:t>
            </a:r>
          </a:p>
          <a:p>
            <a:pPr marL="609600" indent="-609600" eaLnBrk="1" hangingPunct="1"/>
            <a:r>
              <a:rPr lang="en-US" altLang="en-US"/>
              <a:t>+		-		(same precedence)</a:t>
            </a:r>
          </a:p>
          <a:p>
            <a:pPr marL="609600" indent="-609600" eaLnBrk="1" hangingPunct="1"/>
            <a:endParaRPr lang="en-US" altLang="en-US"/>
          </a:p>
          <a:p>
            <a:pPr marL="609600" indent="-609600" eaLnBrk="1" hangingPunct="1"/>
            <a:r>
              <a:rPr lang="en-US" altLang="en-US"/>
              <a:t>Operators in 1 have a higher precedence than operators in 2.</a:t>
            </a:r>
          </a:p>
          <a:p>
            <a:pPr marL="609600" indent="-609600" eaLnBrk="1" hangingPunct="1"/>
            <a:r>
              <a:rPr lang="en-US" altLang="en-US"/>
              <a:t>When operators have the same level of precedence, operations are performed from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791738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F96BAD-FA22-4496-97EA-7149A6E6DC6E}" type="slidenum">
              <a:rPr lang="en-US" altLang="en-US" smtClean="0"/>
              <a:pPr eaLnBrk="1" hangingPunct="1"/>
              <a:t>46</a:t>
            </a:fld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Expressions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Integral expressions</a:t>
            </a:r>
          </a:p>
          <a:p>
            <a:pPr eaLnBrk="1" hangingPunct="1"/>
            <a:r>
              <a:rPr lang="en-US" altLang="en-US"/>
              <a:t>Floating-point or decimal expressions</a:t>
            </a:r>
          </a:p>
          <a:p>
            <a:pPr eaLnBrk="1" hangingPunct="1"/>
            <a:r>
              <a:rPr lang="en-US" altLang="en-US"/>
              <a:t>Mixed expressions</a:t>
            </a:r>
          </a:p>
        </p:txBody>
      </p:sp>
    </p:spTree>
    <p:extLst>
      <p:ext uri="{BB962C8B-B14F-4D97-AF65-F5344CB8AC3E}">
        <p14:creationId xmlns:p14="http://schemas.microsoft.com/office/powerpoint/2010/main" val="2519950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Integral Expressions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All operands are integers.</a:t>
            </a:r>
          </a:p>
          <a:p>
            <a:pPr eaLnBrk="1" hangingPunct="1"/>
            <a:r>
              <a:rPr lang="en-US" altLang="en-US"/>
              <a:t>Examples:</a:t>
            </a:r>
          </a:p>
          <a:p>
            <a:pPr lvl="1" eaLnBrk="1" hangingPunct="1"/>
            <a:r>
              <a:rPr lang="en-US" altLang="en-US"/>
              <a:t>2 + 3 * 5</a:t>
            </a:r>
          </a:p>
          <a:p>
            <a:pPr lvl="1" eaLnBrk="1" hangingPunct="1"/>
            <a:r>
              <a:rPr lang="en-US" altLang="en-US"/>
              <a:t>3 + x – y / 7</a:t>
            </a:r>
          </a:p>
          <a:p>
            <a:pPr lvl="1" eaLnBrk="1" hangingPunct="1"/>
            <a:r>
              <a:rPr lang="en-US" altLang="en-US"/>
              <a:t>x + 2 * (y – z) + 18</a:t>
            </a:r>
          </a:p>
        </p:txBody>
      </p:sp>
    </p:spTree>
    <p:extLst>
      <p:ext uri="{BB962C8B-B14F-4D97-AF65-F5344CB8AC3E}">
        <p14:creationId xmlns:p14="http://schemas.microsoft.com/office/powerpoint/2010/main" val="2078431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60E120-6789-4F2F-BD78-C7FF3236CCC6}" type="slidenum">
              <a:rPr lang="en-US" altLang="en-US" smtClean="0"/>
              <a:pPr eaLnBrk="1" hangingPunct="1"/>
              <a:t>48</a:t>
            </a:fld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Floating-Point Expressions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All operands are floating-point numbers.</a:t>
            </a:r>
          </a:p>
          <a:p>
            <a:pPr eaLnBrk="1" hangingPunct="1"/>
            <a:r>
              <a:rPr lang="en-US" altLang="en-US"/>
              <a:t>Examples:</a:t>
            </a:r>
          </a:p>
          <a:p>
            <a:pPr eaLnBrk="1" hangingPunct="1"/>
            <a:r>
              <a:rPr lang="en-US" altLang="en-US"/>
              <a:t>	12.8 * 17.5 – 34.50</a:t>
            </a:r>
          </a:p>
          <a:p>
            <a:pPr eaLnBrk="1" hangingPunct="1"/>
            <a:r>
              <a:rPr lang="en-US" altLang="en-US"/>
              <a:t>	x * 10.5 + y - 16.2</a:t>
            </a:r>
          </a:p>
          <a:p>
            <a:pPr eaLnBrk="1" hangingPunct="1">
              <a:buFontTx/>
              <a:buNone/>
            </a:pPr>
            <a:endParaRPr lang="en-US" alt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4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7AAE1C-9054-4E35-9ADE-4DF680463E9D}" type="slidenum">
              <a:rPr lang="en-US" altLang="en-US" smtClean="0"/>
              <a:pPr eaLnBrk="1" hangingPunct="1"/>
              <a:t>49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b="1"/>
              <a:t>Mixed Expressions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0010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Operands of different types.</a:t>
            </a:r>
          </a:p>
          <a:p>
            <a:pPr eaLnBrk="1" hangingPunct="1"/>
            <a:r>
              <a:rPr lang="en-US" altLang="en-US" sz="2400"/>
              <a:t>Examples:</a:t>
            </a:r>
          </a:p>
          <a:p>
            <a:pPr eaLnBrk="1" hangingPunct="1"/>
            <a:r>
              <a:rPr lang="en-US" altLang="en-US" sz="2400"/>
              <a:t>	2 + 3.5</a:t>
            </a:r>
          </a:p>
          <a:p>
            <a:pPr eaLnBrk="1" hangingPunct="1"/>
            <a:r>
              <a:rPr lang="en-US" altLang="en-US" sz="2400"/>
              <a:t>	6 / 4 + 3.9</a:t>
            </a:r>
          </a:p>
          <a:p>
            <a:pPr eaLnBrk="1" hangingPunct="1"/>
            <a:r>
              <a:rPr lang="en-US" altLang="en-US" sz="2400"/>
              <a:t>Integer operands yield an integer result; floating-point numbers yield floating-point results.</a:t>
            </a:r>
          </a:p>
          <a:p>
            <a:pPr eaLnBrk="1" hangingPunct="1"/>
            <a:r>
              <a:rPr lang="en-US" altLang="en-US" sz="2400"/>
              <a:t>If both types of operands are present, the result is a floating-point number.</a:t>
            </a:r>
          </a:p>
          <a:p>
            <a:pPr eaLnBrk="1" hangingPunct="1"/>
            <a:r>
              <a:rPr lang="en-US" altLang="en-US" sz="2400"/>
              <a:t>Precedence rules are followed.</a:t>
            </a:r>
          </a:p>
        </p:txBody>
      </p:sp>
    </p:spTree>
    <p:extLst>
      <p:ext uri="{BB962C8B-B14F-4D97-AF65-F5344CB8AC3E}">
        <p14:creationId xmlns:p14="http://schemas.microsoft.com/office/powerpoint/2010/main" val="30749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>
                <a:solidFill>
                  <a:schemeClr val="tx1"/>
                </a:solidFill>
                <a:ea typeface="+mj-ea"/>
                <a:cs typeface="+mj-cs"/>
              </a:rPr>
              <a:t>Compile and run an application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0794" y="2057400"/>
            <a:ext cx="8686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Write java class </a:t>
            </a:r>
            <a:r>
              <a:rPr lang="en-US" altLang="zh-CN" sz="2400" dirty="0" err="1">
                <a:latin typeface="Courier New" pitchFamily="49" charset="0"/>
                <a:cs typeface="Courier New" pitchFamily="49" charset="0"/>
              </a:rPr>
              <a:t>HolaWorld</a:t>
            </a:r>
            <a:r>
              <a:rPr lang="en-US" altLang="zh-CN" sz="2400" dirty="0"/>
              <a:t> containing a </a:t>
            </a:r>
            <a:r>
              <a:rPr lang="en-US" altLang="zh-CN" sz="2400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altLang="zh-CN" sz="2400" dirty="0"/>
              <a:t>  method and save in file ”</a:t>
            </a:r>
            <a:r>
              <a:rPr lang="en-US" altLang="zh-CN" sz="2400" i="1" dirty="0">
                <a:latin typeface="Courier New" pitchFamily="49" charset="0"/>
                <a:cs typeface="Courier New" pitchFamily="49" charset="0"/>
              </a:rPr>
              <a:t>HolaWorld.java”</a:t>
            </a:r>
            <a:r>
              <a:rPr lang="en-US" altLang="zh-CN" sz="2400" dirty="0"/>
              <a:t> </a:t>
            </a:r>
          </a:p>
          <a:p>
            <a:pPr lvl="1"/>
            <a:r>
              <a:rPr lang="en-US" altLang="zh-CN" sz="2000" dirty="0"/>
              <a:t>The file name </a:t>
            </a:r>
            <a:r>
              <a:rPr lang="en-US" altLang="zh-CN" sz="2000" i="1" dirty="0">
                <a:solidFill>
                  <a:schemeClr val="hlink"/>
                </a:solidFill>
              </a:rPr>
              <a:t>MUST</a:t>
            </a:r>
            <a:r>
              <a:rPr lang="en-US" altLang="zh-CN" sz="2000" dirty="0"/>
              <a:t> be the same as class name</a:t>
            </a:r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Compile with: </a:t>
            </a:r>
            <a:r>
              <a:rPr lang="en-US" altLang="zh-CN" sz="2400" dirty="0" err="1">
                <a:latin typeface="Courier New" pitchFamily="49" charset="0"/>
                <a:cs typeface="Courier New" pitchFamily="49" charset="0"/>
              </a:rPr>
              <a:t>javac</a:t>
            </a:r>
            <a:r>
              <a:rPr lang="en-US" altLang="zh-CN" sz="2400" dirty="0">
                <a:latin typeface="Courier New" pitchFamily="49" charset="0"/>
                <a:cs typeface="Courier New" pitchFamily="49" charset="0"/>
              </a:rPr>
              <a:t> HolaWorld.java</a:t>
            </a:r>
          </a:p>
          <a:p>
            <a:endParaRPr lang="en-US" altLang="zh-CN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/>
              <a:t>Creates compiled .class file: </a:t>
            </a:r>
            <a:r>
              <a:rPr lang="en-US" altLang="zh-CN" sz="2400" i="1" dirty="0" err="1">
                <a:latin typeface="Courier New" pitchFamily="49" charset="0"/>
                <a:cs typeface="Courier New" pitchFamily="49" charset="0"/>
              </a:rPr>
              <a:t>HolaWorld.class</a:t>
            </a:r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/>
              <a:t>Run the program: </a:t>
            </a:r>
            <a:r>
              <a:rPr lang="en-US" altLang="zh-CN" sz="2400" i="1" dirty="0">
                <a:latin typeface="Courier New" pitchFamily="49" charset="0"/>
                <a:cs typeface="Courier New" pitchFamily="49" charset="0"/>
              </a:rPr>
              <a:t>java </a:t>
            </a:r>
            <a:r>
              <a:rPr lang="en-US" altLang="zh-CN" sz="2400" i="1" dirty="0" err="1">
                <a:latin typeface="Courier New" pitchFamily="49" charset="0"/>
                <a:cs typeface="Courier New" pitchFamily="49" charset="0"/>
              </a:rPr>
              <a:t>HolaWorld</a:t>
            </a:r>
            <a:endParaRPr lang="en-US" altLang="zh-CN" sz="2400" i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zh-CN" sz="2000" dirty="0"/>
              <a:t>Notice: use the class name directly, no .class!</a:t>
            </a:r>
          </a:p>
        </p:txBody>
      </p:sp>
    </p:spTree>
    <p:extLst>
      <p:ext uri="{BB962C8B-B14F-4D97-AF65-F5344CB8AC3E}">
        <p14:creationId xmlns:p14="http://schemas.microsoft.com/office/powerpoint/2010/main" val="2148052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477E42-E553-467D-8F30-8210410FC6CE}" type="slidenum">
              <a:rPr lang="en-US" altLang="en-US" smtClean="0"/>
              <a:pPr eaLnBrk="1" hangingPunct="1"/>
              <a:t>50</a:t>
            </a:fld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chemeClr val="accent2"/>
                </a:solidFill>
              </a:rPr>
              <a:t>Type Conversion (Casting)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Used to avoid implicit type coercion.</a:t>
            </a:r>
          </a:p>
          <a:p>
            <a:pPr eaLnBrk="1" hangingPunct="1"/>
            <a:r>
              <a:rPr lang="en-US" altLang="en-US" dirty="0"/>
              <a:t>Syntax:</a:t>
            </a:r>
          </a:p>
          <a:p>
            <a:pPr eaLnBrk="1" hangingPunct="1"/>
            <a:r>
              <a:rPr lang="en-US" altLang="en-US" dirty="0"/>
              <a:t>	(</a:t>
            </a:r>
            <a:r>
              <a:rPr lang="en-US" altLang="en-US" dirty="0" err="1"/>
              <a:t>dataTypeName</a:t>
            </a:r>
            <a:r>
              <a:rPr lang="en-US" altLang="en-US" dirty="0"/>
              <a:t>) expression</a:t>
            </a:r>
          </a:p>
          <a:p>
            <a:pPr eaLnBrk="1" hangingPunct="1"/>
            <a:r>
              <a:rPr lang="en-US" altLang="en-US" dirty="0"/>
              <a:t>Expression evaluated first, then type converted to: </a:t>
            </a:r>
            <a:r>
              <a:rPr lang="en-US" altLang="en-US" dirty="0" err="1"/>
              <a:t>dataTypeName</a:t>
            </a:r>
            <a:endParaRPr lang="en-US" altLang="en-US" dirty="0"/>
          </a:p>
          <a:p>
            <a:pPr eaLnBrk="1" hangingPunct="1"/>
            <a:r>
              <a:rPr lang="en-US" altLang="en-US" dirty="0"/>
              <a:t>Examples: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)(7.9 + 6.7) = 14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)(7.9) + (</a:t>
            </a:r>
            <a:r>
              <a:rPr lang="en-US" altLang="en-US" dirty="0" err="1"/>
              <a:t>int</a:t>
            </a:r>
            <a:r>
              <a:rPr lang="en-US" altLang="en-US" dirty="0"/>
              <a:t>)(6.7) = 13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43434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1400" y="46482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EE7847-394A-4C3A-B666-8E46185300ED}" type="slidenum">
              <a:rPr lang="en-US" altLang="en-US" smtClean="0"/>
              <a:pPr eaLnBrk="1" hangingPunct="1"/>
              <a:t>51</a:t>
            </a:fld>
            <a:endParaRPr lang="en-US" alt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4400" u="sng" dirty="0" err="1">
                <a:solidFill>
                  <a:schemeClr val="accent2"/>
                </a:solidFill>
              </a:rPr>
              <a:t>boolean</a:t>
            </a:r>
            <a:r>
              <a:rPr lang="en-US" altLang="en-US" sz="4400" u="sng" dirty="0">
                <a:solidFill>
                  <a:schemeClr val="accent2"/>
                </a:solidFill>
              </a:rPr>
              <a:t> expression:</a:t>
            </a:r>
            <a:r>
              <a:rPr lang="en-US" altLang="en-US" sz="4400" dirty="0"/>
              <a:t> 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formula whose result is a boolean (true or false)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= must be used for all tests of conditional statements!</a:t>
            </a:r>
            <a:endParaRPr lang="en-US" altLang="en-US" sz="240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 operators: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==</a:t>
            </a:r>
            <a:r>
              <a:rPr lang="en-US" altLang="en-US" sz="2400"/>
              <a:t>    ,   </a:t>
            </a:r>
            <a:r>
              <a:rPr lang="en-US" altLang="en-US" sz="2400" b="1"/>
              <a:t>!=</a:t>
            </a:r>
            <a:r>
              <a:rPr lang="en-US" altLang="en-US" sz="2400"/>
              <a:t> 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arithmetic expressions or references of objects</a:t>
            </a:r>
            <a:endParaRPr lang="tr-TR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&lt;</a:t>
            </a:r>
            <a:r>
              <a:rPr lang="en-US" altLang="en-US" sz="2400"/>
              <a:t>    ,   </a:t>
            </a:r>
            <a:r>
              <a:rPr lang="en-US" altLang="en-US" sz="2400" b="1"/>
              <a:t>&lt;=</a:t>
            </a:r>
            <a:r>
              <a:rPr lang="en-US" altLang="en-US" sz="2400"/>
              <a:t>    ,   </a:t>
            </a:r>
            <a:r>
              <a:rPr lang="en-US" altLang="en-US" sz="2400" b="1"/>
              <a:t>&gt;</a:t>
            </a:r>
            <a:r>
              <a:rPr lang="en-US" altLang="en-US" sz="2400"/>
              <a:t>   ,   </a:t>
            </a:r>
            <a:r>
              <a:rPr lang="en-US" altLang="en-US" sz="2400" b="1"/>
              <a:t>&gt;=</a:t>
            </a:r>
            <a:r>
              <a:rPr lang="en-US" altLang="en-US" sz="2400"/>
              <a:t> 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arithmetic expressions</a:t>
            </a:r>
            <a:endParaRPr lang="tr-TR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20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!</a:t>
            </a:r>
            <a:r>
              <a:rPr lang="en-US" altLang="en-US" sz="2400"/>
              <a:t>   ,   </a:t>
            </a:r>
            <a:r>
              <a:rPr lang="en-US" altLang="en-US" sz="2400" b="1"/>
              <a:t>&amp;&amp;</a:t>
            </a:r>
            <a:r>
              <a:rPr lang="en-US" altLang="en-US" sz="2400"/>
              <a:t>   ,   </a:t>
            </a:r>
            <a:r>
              <a:rPr lang="en-US" altLang="en-US" sz="2400" b="1"/>
              <a:t>| |</a:t>
            </a:r>
            <a:r>
              <a:rPr lang="en-US" altLang="en-US" sz="2400"/>
              <a:t>   </a:t>
            </a:r>
            <a:endParaRPr lang="tr-TR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on boolean expressions</a:t>
            </a:r>
          </a:p>
        </p:txBody>
      </p:sp>
    </p:spTree>
    <p:extLst>
      <p:ext uri="{BB962C8B-B14F-4D97-AF65-F5344CB8AC3E}">
        <p14:creationId xmlns:p14="http://schemas.microsoft.com/office/powerpoint/2010/main" val="2764389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504A5D-D9BF-4259-97C0-752E05314AF7}" type="slidenum">
              <a:rPr lang="en-US" altLang="en-US" smtClean="0"/>
              <a:pPr eaLnBrk="1" hangingPunct="1"/>
              <a:t>52</a:t>
            </a:fld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6324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The Assignment Statement</a:t>
            </a:r>
            <a:endParaRPr lang="tr-TR" altLang="en-US" b="1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>
              <a:solidFill>
                <a:schemeClr val="accent2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altLang="en-US" sz="2000"/>
              <a:t>variable = expression;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altLang="en-US" sz="20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/>
              <a:t>Example</a:t>
            </a: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int i, j;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double sale;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char first;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String str;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i = 4;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j = 4 * 5 - 11;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sale = 0.02 * 1000;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first = 'D';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/>
              <a:t>str = "It is a sunny day.";</a:t>
            </a:r>
          </a:p>
        </p:txBody>
      </p:sp>
    </p:spTree>
    <p:extLst>
      <p:ext uri="{BB962C8B-B14F-4D97-AF65-F5344CB8AC3E}">
        <p14:creationId xmlns:p14="http://schemas.microsoft.com/office/powerpoint/2010/main" val="789935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C78FCFB-588D-432A-B4ED-EFE6C97F7704}" type="slidenum">
              <a:rPr lang="en-US" altLang="en-US" smtClean="0"/>
              <a:pPr eaLnBrk="1" hangingPunct="1"/>
              <a:t>53</a:t>
            </a:fld>
            <a:endParaRPr lang="en-US" altLang="en-US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comment:</a:t>
            </a: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    //  rest of line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</a:t>
            </a:r>
            <a:r>
              <a:rPr lang="en-US" altLang="en-US" sz="2400" b="1"/>
              <a:t>/* </a:t>
            </a:r>
            <a:r>
              <a:rPr lang="da-DK" altLang="en-US" sz="2400"/>
              <a:t>. . . . .</a:t>
            </a:r>
            <a:r>
              <a:rPr lang="en-US" altLang="en-US" sz="2400" b="1"/>
              <a:t> */            </a:t>
            </a:r>
            <a:r>
              <a:rPr lang="en-US" altLang="en-US" sz="2400"/>
              <a:t> (cannot be nested)</a:t>
            </a:r>
            <a:endParaRPr lang="en-US" altLang="en-US" sz="2400" u="sng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z="24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>
                <a:solidFill>
                  <a:schemeClr val="accent2"/>
                </a:solidFill>
              </a:rPr>
              <a:t>declaration :</a:t>
            </a:r>
            <a:endParaRPr lang="en-US" alt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      type variable;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or   </a:t>
            </a:r>
            <a:r>
              <a:rPr lang="en-US" altLang="en-US" sz="2400" b="1"/>
              <a:t>type variable1, </a:t>
            </a:r>
            <a:r>
              <a:rPr lang="en-US" altLang="en-US" sz="2400"/>
              <a:t>…</a:t>
            </a:r>
            <a:r>
              <a:rPr lang="en-US" altLang="en-US" sz="2400" b="1"/>
              <a:t> variablen;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at any place in the code, unlike in C (where declarations must be</a:t>
            </a:r>
            <a:r>
              <a:rPr lang="tr-TR" altLang="en-US" sz="2400"/>
              <a:t> </a:t>
            </a:r>
            <a:r>
              <a:rPr lang="en-US" altLang="en-US" sz="2400"/>
              <a:t>the first statements of a block)</a:t>
            </a:r>
          </a:p>
        </p:txBody>
      </p:sp>
    </p:spTree>
    <p:extLst>
      <p:ext uri="{BB962C8B-B14F-4D97-AF65-F5344CB8AC3E}">
        <p14:creationId xmlns:p14="http://schemas.microsoft.com/office/powerpoint/2010/main" val="1607735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F56FEA-13D4-4E71-9DA1-010EEA118157}" type="slidenum">
              <a:rPr lang="en-US" altLang="en-US" smtClean="0"/>
              <a:pPr eaLnBrk="1" hangingPunct="1"/>
              <a:t>54</a:t>
            </a:fld>
            <a:endParaRPr lang="en-US" alt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</a:rPr>
              <a:t>assignment:</a:t>
            </a:r>
            <a:endParaRPr lang="en-US" altLang="en-US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      variable = expression;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</a:t>
            </a:r>
            <a:r>
              <a:rPr lang="en-US" altLang="en-US" sz="2800"/>
              <a:t> </a:t>
            </a:r>
            <a:r>
              <a:rPr lang="en-US" altLang="en-US" sz="2800" b="1"/>
              <a:t>operator</a:t>
            </a:r>
            <a:r>
              <a:rPr lang="en-US" altLang="en-US" sz="2800"/>
              <a:t> </a:t>
            </a:r>
            <a:r>
              <a:rPr lang="en-US" altLang="en-US" sz="2800" b="1"/>
              <a:t>expression;</a:t>
            </a:r>
            <a:endParaRPr lang="tr-TR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with  </a:t>
            </a:r>
            <a:r>
              <a:rPr lang="en-US" altLang="en-US" sz="2800" b="1"/>
              <a:t>operator </a:t>
            </a:r>
            <a:r>
              <a:rPr lang="en-US" altLang="en-US" sz="2800"/>
              <a:t> being  </a:t>
            </a:r>
            <a:r>
              <a:rPr lang="en-US" altLang="en-US" sz="2800" b="1"/>
              <a:t>+=</a:t>
            </a:r>
            <a:r>
              <a:rPr lang="en-US" altLang="en-US" sz="2800"/>
              <a:t>   ,   </a:t>
            </a:r>
            <a:r>
              <a:rPr lang="en-US" altLang="en-US" sz="2800" b="1"/>
              <a:t>-=</a:t>
            </a:r>
            <a:r>
              <a:rPr lang="en-US" altLang="en-US" sz="2800"/>
              <a:t>   ,  </a:t>
            </a:r>
            <a:r>
              <a:rPr lang="en-US" altLang="en-US" sz="2800" b="1"/>
              <a:t>*=</a:t>
            </a:r>
            <a:r>
              <a:rPr lang="en-US" altLang="en-US" sz="2800"/>
              <a:t>   ,   </a:t>
            </a:r>
            <a:r>
              <a:rPr lang="en-US" altLang="en-US" sz="2800" b="1"/>
              <a:t>/=</a:t>
            </a:r>
            <a:r>
              <a:rPr lang="en-US" altLang="en-US" sz="2800"/>
              <a:t>    ,  </a:t>
            </a:r>
            <a:r>
              <a:rPr lang="en-US" altLang="en-US" sz="2800" b="1"/>
              <a:t>%=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variable++;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variable--;</a:t>
            </a:r>
            <a:r>
              <a:rPr lang="en-US" altLang="en-US" sz="2800"/>
              <a:t>  </a:t>
            </a:r>
            <a:endParaRPr lang="tr-TR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accent2"/>
                </a:solidFill>
              </a:rPr>
              <a:t>declaration - assignment:</a:t>
            </a:r>
            <a:endParaRPr lang="en-US" altLang="en-US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2800"/>
            </a:br>
            <a:r>
              <a:rPr lang="en-US" altLang="en-US" sz="2800" b="1"/>
              <a:t>       type variable = expression;</a:t>
            </a: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or    </a:t>
            </a:r>
            <a:r>
              <a:rPr lang="en-US" altLang="en-US" sz="2800" b="1"/>
              <a:t>type variable1 , variable2 = expression , variable3;</a:t>
            </a:r>
          </a:p>
        </p:txBody>
      </p:sp>
    </p:spTree>
    <p:extLst>
      <p:ext uri="{BB962C8B-B14F-4D97-AF65-F5344CB8AC3E}">
        <p14:creationId xmlns:p14="http://schemas.microsoft.com/office/powerpoint/2010/main" val="2892052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DDABD9-5FF2-4C75-8344-3DA2B160E2A2}" type="slidenum">
              <a:rPr lang="en-US" altLang="en-US" smtClean="0"/>
              <a:pPr eaLnBrk="1" hangingPunct="1"/>
              <a:t>55</a:t>
            </a:fld>
            <a:endParaRPr lang="en-US" alt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Control Structures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Three methods of processing a program: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In sequence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Branching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Looping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Branch:</a:t>
            </a:r>
            <a:r>
              <a:rPr lang="en-US" altLang="en-US"/>
              <a:t> Altering the flow of program execution by making a selection or choice.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Loop:</a:t>
            </a:r>
            <a:r>
              <a:rPr lang="en-US" altLang="en-US"/>
              <a:t> Altering the flow of program execution by repeating statements.</a:t>
            </a:r>
          </a:p>
        </p:txBody>
      </p:sp>
    </p:spTree>
    <p:extLst>
      <p:ext uri="{BB962C8B-B14F-4D97-AF65-F5344CB8AC3E}">
        <p14:creationId xmlns:p14="http://schemas.microsoft.com/office/powerpoint/2010/main" val="2476372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B5E72-1D5F-4EC9-A8B9-C0428AE5E5C5}" type="slidenum">
              <a:rPr lang="en-US" altLang="en-US" smtClean="0"/>
              <a:pPr eaLnBrk="1" hangingPunct="1"/>
              <a:t>56</a:t>
            </a:fld>
            <a:endParaRPr lang="en-US" altLang="en-US"/>
          </a:p>
        </p:txBody>
      </p:sp>
      <p:pic>
        <p:nvPicPr>
          <p:cNvPr id="51204" name="Picture 4" descr="Fig0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6962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14400" y="5257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57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A58244-64A0-4245-8452-9E54303EBC37}" type="slidenum">
              <a:rPr lang="en-US" altLang="en-US" smtClean="0"/>
              <a:pPr eaLnBrk="1" hangingPunct="1"/>
              <a:t>57</a:t>
            </a:fld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tx1">
                    <a:lumMod val="50000"/>
                  </a:schemeClr>
                </a:solidFill>
              </a:rPr>
              <a:t>Relational Operators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Relational operator:</a:t>
            </a:r>
          </a:p>
          <a:p>
            <a:pPr lvl="1" eaLnBrk="1" hangingPunct="1"/>
            <a:r>
              <a:rPr lang="en-US" altLang="en-US"/>
              <a:t>Allows you to make comparisons in a program.</a:t>
            </a:r>
          </a:p>
          <a:p>
            <a:pPr lvl="1" eaLnBrk="1" hangingPunct="1"/>
            <a:r>
              <a:rPr lang="en-US" altLang="en-US"/>
              <a:t>Binary operator.</a:t>
            </a:r>
          </a:p>
          <a:p>
            <a:pPr eaLnBrk="1" hangingPunct="1"/>
            <a:r>
              <a:rPr lang="en-US" altLang="en-US"/>
              <a:t>Condition is represented by a logical expression in Java.</a:t>
            </a:r>
          </a:p>
          <a:p>
            <a:pPr eaLnBrk="1" hangingPunct="1"/>
            <a:r>
              <a:rPr lang="en-US" altLang="en-US"/>
              <a:t>Logical expression: An expression that has a value of either true or false.</a:t>
            </a:r>
          </a:p>
        </p:txBody>
      </p:sp>
    </p:spTree>
    <p:extLst>
      <p:ext uri="{BB962C8B-B14F-4D97-AF65-F5344CB8AC3E}">
        <p14:creationId xmlns:p14="http://schemas.microsoft.com/office/powerpoint/2010/main" val="451733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20" y="0"/>
            <a:ext cx="7239000" cy="762000"/>
          </a:xfrm>
        </p:spPr>
        <p:txBody>
          <a:bodyPr/>
          <a:lstStyle/>
          <a:p>
            <a:pPr eaLnBrk="1" hangingPunct="1"/>
            <a:r>
              <a:rPr lang="en-US" altLang="en-US" sz="4000" u="sng" dirty="0">
                <a:solidFill>
                  <a:schemeClr val="accent2"/>
                </a:solidFill>
              </a:rPr>
              <a:t>conditional constructs: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statement;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 { block of statements }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/>
              <a:t>if (</a:t>
            </a:r>
            <a:r>
              <a:rPr lang="en-US" altLang="en-US" b="1" dirty="0" err="1"/>
              <a:t>boolean</a:t>
            </a:r>
            <a:r>
              <a:rPr lang="en-US" altLang="en-US" b="1" dirty="0"/>
              <a:t>)  </a:t>
            </a:r>
            <a:r>
              <a:rPr lang="da-DK" altLang="en-US" dirty="0"/>
              <a:t>. . . . . </a:t>
            </a:r>
            <a:r>
              <a:rPr lang="en-US" altLang="en-US" b="1" dirty="0"/>
              <a:t> else  </a:t>
            </a:r>
            <a:r>
              <a:rPr lang="da-DK" altLang="en-US" dirty="0"/>
              <a:t>. . . . .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dirty="0"/>
            </a:br>
            <a:r>
              <a:rPr lang="en-US" altLang="en-US" b="1" dirty="0" err="1"/>
              <a:t>int</a:t>
            </a:r>
            <a:r>
              <a:rPr lang="en-US" altLang="en-US" b="1" dirty="0"/>
              <a:t> x;  </a:t>
            </a:r>
            <a:r>
              <a:rPr lang="en-US" altLang="en-US" dirty="0"/>
              <a:t>....</a:t>
            </a:r>
            <a:r>
              <a:rPr lang="en-US" altLang="en-US" b="1" dirty="0"/>
              <a:t>  if (x)  </a:t>
            </a:r>
            <a:r>
              <a:rPr lang="da-DK" altLang="en-US" dirty="0"/>
              <a:t>. . . . .</a:t>
            </a:r>
            <a:r>
              <a:rPr lang="tr-TR" altLang="en-US" dirty="0"/>
              <a:t> </a:t>
            </a:r>
            <a:r>
              <a:rPr lang="en-US" altLang="en-US" dirty="0"/>
              <a:t>and    </a:t>
            </a:r>
            <a:r>
              <a:rPr lang="en-US" altLang="en-US" b="1" dirty="0"/>
              <a:t>if (1)  </a:t>
            </a:r>
            <a:r>
              <a:rPr lang="da-DK" altLang="en-US" dirty="0"/>
              <a:t>. . . . .</a:t>
            </a:r>
            <a:r>
              <a:rPr lang="en-US" altLang="en-US" b="1" dirty="0"/>
              <a:t>    </a:t>
            </a:r>
            <a:r>
              <a:rPr lang="en-US" altLang="en-US" dirty="0">
                <a:solidFill>
                  <a:srgbClr val="FF3300"/>
                </a:solidFill>
              </a:rPr>
              <a:t>are not allowed 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55600" y="12192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55600" y="1981200"/>
            <a:ext cx="7391400" cy="609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36880" y="2895600"/>
            <a:ext cx="739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85800" y="3733800"/>
            <a:ext cx="7543800" cy="990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  <p:bldP spid="819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43EF78-7558-4783-BB02-0C05F032E9F0}" type="slidenum">
              <a:rPr lang="en-US" altLang="en-US" smtClean="0"/>
              <a:pPr eaLnBrk="1" hangingPunct="1"/>
              <a:t>59</a:t>
            </a:fld>
            <a:endParaRPr lang="en-US" alt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en-US" b="1"/>
              <a:t>Example</a:t>
            </a:r>
            <a:endParaRPr lang="en-US" altLang="en-US"/>
          </a:p>
          <a:p>
            <a:pPr eaLnBrk="1" hangingPunct="1"/>
            <a:endParaRPr lang="tr-TR" altLang="en-US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if</a:t>
            </a:r>
            <a:r>
              <a:rPr lang="en-US" altLang="en-US"/>
              <a:t> (hours &gt; 40.0)</a:t>
            </a:r>
          </a:p>
          <a:p>
            <a:pPr eaLnBrk="1" hangingPunct="1">
              <a:buFontTx/>
              <a:buNone/>
            </a:pPr>
            <a:r>
              <a:rPr lang="en-US" altLang="en-US"/>
              <a:t>   </a:t>
            </a:r>
            <a:r>
              <a:rPr lang="en-US" altLang="en-US" sz="2800"/>
              <a:t>wages = 40.0 * rate +1.5 * rate * (hours - 40.0);</a:t>
            </a:r>
            <a:r>
              <a:rPr lang="en-US" altLang="en-US"/>
              <a:t>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/>
              <a:t>   </a:t>
            </a:r>
            <a:r>
              <a:rPr lang="en-US" altLang="en-US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Tx/>
              <a:buNone/>
            </a:pPr>
            <a:r>
              <a:rPr lang="en-US" altLang="en-US"/>
              <a:t>   wages = hours * rate;</a:t>
            </a:r>
          </a:p>
        </p:txBody>
      </p:sp>
    </p:spTree>
    <p:extLst>
      <p:ext uri="{BB962C8B-B14F-4D97-AF65-F5344CB8AC3E}">
        <p14:creationId xmlns:p14="http://schemas.microsoft.com/office/powerpoint/2010/main" val="223599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>
                <a:ea typeface="+mj-ea"/>
                <a:cs typeface="+mj-cs"/>
              </a:rPr>
              <a:t>Hola</a:t>
            </a:r>
            <a:r>
              <a:rPr lang="en-US" altLang="zh-CN" dirty="0">
                <a:ea typeface="+mj-ea"/>
                <a:cs typeface="+mj-cs"/>
              </a:rPr>
              <a:t> World!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0113" y="2478088"/>
            <a:ext cx="741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/* Our first Java program – HolaWorld.java */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HolaWorld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//main()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public static void main ( String[]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)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 ”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Hola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 world!" 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} </a:t>
            </a:r>
            <a:endParaRPr lang="zh-CN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5954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/>
              <a:t>File name: </a:t>
            </a:r>
            <a:r>
              <a:rPr lang="en-US" altLang="zh-CN" sz="2400" i="1"/>
              <a:t>HolaWorld.java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68900" y="2971800"/>
            <a:ext cx="19939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Command line arguments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162800" y="3352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06825" y="5110163"/>
            <a:ext cx="4706938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/>
              <a:t>Standard output, print with new line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525963" y="4419600"/>
            <a:ext cx="46037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913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34CFF3-EE6F-45A8-BC27-A404D3F519A1}" type="slidenum">
              <a:rPr lang="en-US" altLang="en-US" smtClean="0"/>
              <a:pPr eaLnBrk="1" hangingPunct="1"/>
              <a:t>60</a:t>
            </a:fld>
            <a:endParaRPr lang="en-US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accent2"/>
                </a:solidFill>
              </a:rPr>
              <a:t>Compound (Block of) Statements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Syntax:</a:t>
            </a:r>
          </a:p>
          <a:p>
            <a:pPr eaLnBrk="1" hangingPunct="1"/>
            <a:r>
              <a:rPr lang="en-US" altLang="en-US"/>
              <a:t>	{</a:t>
            </a:r>
          </a:p>
          <a:p>
            <a:pPr eaLnBrk="1" hangingPunct="1"/>
            <a:r>
              <a:rPr lang="en-US" altLang="en-US"/>
              <a:t>		statement1</a:t>
            </a:r>
          </a:p>
          <a:p>
            <a:pPr eaLnBrk="1" hangingPunct="1"/>
            <a:r>
              <a:rPr lang="en-US" altLang="en-US"/>
              <a:t>		statement2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	.</a:t>
            </a:r>
          </a:p>
          <a:p>
            <a:pPr eaLnBrk="1" hangingPunct="1"/>
            <a:r>
              <a:rPr lang="en-US" altLang="en-US"/>
              <a:t>		statement</a:t>
            </a:r>
            <a:r>
              <a:rPr lang="en-US" altLang="en-US" i="1"/>
              <a:t>n</a:t>
            </a:r>
          </a:p>
          <a:p>
            <a:pPr eaLnBrk="1" hangingPunct="1"/>
            <a:r>
              <a:rPr lang="en-US" altLang="en-US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825597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76AEF6-7E14-433F-892F-BCCAB9801C0E}" type="slidenum">
              <a:rPr lang="en-US" altLang="en-US" smtClean="0"/>
              <a:pPr eaLnBrk="1" hangingPunct="1"/>
              <a:t>61</a:t>
            </a:fld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Compound (Block of) Statements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/>
              <a:t>if (age &gt; 18)</a:t>
            </a:r>
          </a:p>
          <a:p>
            <a:pPr eaLnBrk="1" hangingPunct="1"/>
            <a:r>
              <a:rPr lang="en-US" altLang="en-US" sz="2800"/>
              <a:t>{</a:t>
            </a:r>
          </a:p>
          <a:p>
            <a:pPr eaLnBrk="1" hangingPunct="1"/>
            <a:r>
              <a:rPr lang="en-US" altLang="en-US" sz="2800"/>
              <a:t>    System.out.println("Eligible to vote.");</a:t>
            </a:r>
          </a:p>
          <a:p>
            <a:pPr eaLnBrk="1" hangingPunct="1"/>
            <a:r>
              <a:rPr lang="en-US" altLang="en-US" sz="2800"/>
              <a:t>    System.out.println("No longer a minor.");</a:t>
            </a:r>
          </a:p>
          <a:p>
            <a:pPr eaLnBrk="1" hangingPunct="1"/>
            <a:r>
              <a:rPr lang="en-US" altLang="en-US" sz="2800"/>
              <a:t>} </a:t>
            </a:r>
          </a:p>
          <a:p>
            <a:pPr eaLnBrk="1" hangingPunct="1"/>
            <a:r>
              <a:rPr lang="en-US" altLang="en-US" sz="2800"/>
              <a:t>else</a:t>
            </a:r>
          </a:p>
          <a:p>
            <a:pPr eaLnBrk="1" hangingPunct="1"/>
            <a:r>
              <a:rPr lang="en-US" altLang="en-US" sz="2800"/>
              <a:t>{</a:t>
            </a:r>
          </a:p>
          <a:p>
            <a:pPr eaLnBrk="1" hangingPunct="1"/>
            <a:r>
              <a:rPr lang="en-US" altLang="en-US" sz="2800"/>
              <a:t>    System.out.println("Not eligible to vote.");</a:t>
            </a:r>
          </a:p>
          <a:p>
            <a:pPr eaLnBrk="1" hangingPunct="1"/>
            <a:r>
              <a:rPr lang="en-US" altLang="en-US" sz="2800"/>
              <a:t>    System.out.println("Still a minor.");</a:t>
            </a:r>
          </a:p>
          <a:p>
            <a:pPr eaLnBrk="1" hangingPunct="1"/>
            <a:r>
              <a:rPr lang="en-US" altLang="en-US" sz="28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6711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631F70-2FDE-4ED0-940B-19FA0830B110}" type="slidenum">
              <a:rPr lang="en-US" altLang="en-US" smtClean="0"/>
              <a:pPr eaLnBrk="1" hangingPunct="1"/>
              <a:t>62</a:t>
            </a:fld>
            <a:endParaRPr lang="en-US" altLang="en-US"/>
          </a:p>
        </p:txBody>
      </p:sp>
      <p:sp>
        <p:nvSpPr>
          <p:cNvPr id="58372" name="Title 1"/>
          <p:cNvSpPr>
            <a:spLocks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Ternary Operator   ? :</a:t>
            </a:r>
          </a:p>
        </p:txBody>
      </p:sp>
      <p:sp>
        <p:nvSpPr>
          <p:cNvPr id="58373" name="Content Placeholder 2"/>
          <p:cNvSpPr>
            <a:spLocks/>
          </p:cNvSpPr>
          <p:nvPr/>
        </p:nvSpPr>
        <p:spPr bwMode="auto">
          <a:xfrm>
            <a:off x="427038" y="1117600"/>
            <a:ext cx="8832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The conditional if: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if (n1 &gt; n2)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		max = n1;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else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		max = n2;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latin typeface="Courier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Can be expressed using the ternary operator: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latin typeface="Courier" pitchFamily="49" charset="0"/>
              </a:rPr>
              <a:t>max = (n1 &gt; n2) ? n1 : n2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latin typeface="Courier" pitchFamily="49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This gives an identical action to the usual conditional if.</a:t>
            </a:r>
          </a:p>
        </p:txBody>
      </p:sp>
    </p:spTree>
    <p:extLst>
      <p:ext uri="{BB962C8B-B14F-4D97-AF65-F5344CB8AC3E}">
        <p14:creationId xmlns:p14="http://schemas.microsoft.com/office/powerpoint/2010/main" val="2063208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080746-BCB6-451E-A0EC-7A9A9358A11C}" type="slidenum">
              <a:rPr lang="en-US" altLang="en-US" smtClean="0"/>
              <a:pPr eaLnBrk="1" hangingPunct="1"/>
              <a:t>63</a:t>
            </a:fld>
            <a:endParaRPr lang="en-US" altLang="en-US"/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990600" y="1676400"/>
            <a:ext cx="817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if (Boolean_Expression)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 if (Boolean_Expression)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 if (Boolean_Expression_n)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 Statement_n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else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  Statement_For_All_Other_Possibilities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 rot="-5400000">
            <a:off x="2057400" y="3067050"/>
            <a:ext cx="83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solidFill>
                  <a:srgbClr val="034CA1"/>
                </a:solidFill>
                <a:latin typeface="Times" pitchFamily="18" charset="0"/>
                <a:ea typeface="MS PGothic" pitchFamily="34" charset="-128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504232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1B5048-33E9-4B6D-A7C1-439667BB9DA9}" type="slidenum">
              <a:rPr lang="en-US" altLang="en-US" smtClean="0"/>
              <a:pPr eaLnBrk="1" hangingPunct="1"/>
              <a:t>64</a:t>
            </a:fld>
            <a:endParaRPr lang="en-US" altLang="en-US"/>
          </a:p>
        </p:txBody>
      </p:sp>
      <p:sp>
        <p:nvSpPr>
          <p:cNvPr id="60420" name="Title 1"/>
          <p:cNvSpPr>
            <a:spLocks/>
          </p:cNvSpPr>
          <p:nvPr/>
        </p:nvSpPr>
        <p:spPr bwMode="auto">
          <a:xfrm>
            <a:off x="508000" y="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0421" name="Content Placeholder 2"/>
          <p:cNvSpPr>
            <a:spLocks/>
          </p:cNvSpPr>
          <p:nvPr/>
        </p:nvSpPr>
        <p:spPr bwMode="auto">
          <a:xfrm>
            <a:off x="328613" y="838200"/>
            <a:ext cx="89154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Consider the following:</a:t>
            </a:r>
          </a:p>
        </p:txBody>
      </p:sp>
      <p:cxnSp>
        <p:nvCxnSpPr>
          <p:cNvPr id="60422" name="Straight Arrow Connector 5"/>
          <p:cNvCxnSpPr>
            <a:cxnSpLocks noChangeShapeType="1"/>
          </p:cNvCxnSpPr>
          <p:nvPr/>
        </p:nvCxnSpPr>
        <p:spPr bwMode="auto">
          <a:xfrm>
            <a:off x="631825" y="3784600"/>
            <a:ext cx="7016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Straight Connector 7"/>
          <p:cNvCxnSpPr>
            <a:cxnSpLocks noChangeShapeType="1"/>
          </p:cNvCxnSpPr>
          <p:nvPr/>
        </p:nvCxnSpPr>
        <p:spPr bwMode="auto">
          <a:xfrm rot="5400000">
            <a:off x="18257" y="3802856"/>
            <a:ext cx="26162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4" name="Straight Arrow Connector 10"/>
          <p:cNvCxnSpPr>
            <a:cxnSpLocks noChangeShapeType="1"/>
          </p:cNvCxnSpPr>
          <p:nvPr/>
        </p:nvCxnSpPr>
        <p:spPr bwMode="auto">
          <a:xfrm>
            <a:off x="1319213" y="2463800"/>
            <a:ext cx="1760537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5" name="Straight Arrow Connector 12"/>
          <p:cNvCxnSpPr>
            <a:cxnSpLocks noChangeShapeType="1"/>
          </p:cNvCxnSpPr>
          <p:nvPr/>
        </p:nvCxnSpPr>
        <p:spPr bwMode="auto">
          <a:xfrm flipV="1">
            <a:off x="1306513" y="5118100"/>
            <a:ext cx="17478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14"/>
          <p:cNvCxnSpPr>
            <a:cxnSpLocks noChangeShapeType="1"/>
          </p:cNvCxnSpPr>
          <p:nvPr/>
        </p:nvCxnSpPr>
        <p:spPr bwMode="auto">
          <a:xfrm rot="16200000" flipH="1">
            <a:off x="2454275" y="2514600"/>
            <a:ext cx="11557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16"/>
          <p:cNvCxnSpPr>
            <a:cxnSpLocks noChangeShapeType="1"/>
          </p:cNvCxnSpPr>
          <p:nvPr/>
        </p:nvCxnSpPr>
        <p:spPr bwMode="auto">
          <a:xfrm rot="5400000">
            <a:off x="2432050" y="5092700"/>
            <a:ext cx="12573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Straight Arrow Connector 20"/>
          <p:cNvCxnSpPr>
            <a:cxnSpLocks noChangeShapeType="1"/>
          </p:cNvCxnSpPr>
          <p:nvPr/>
        </p:nvCxnSpPr>
        <p:spPr bwMode="auto">
          <a:xfrm>
            <a:off x="3038475" y="1955800"/>
            <a:ext cx="43068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Straight Arrow Connector 24"/>
          <p:cNvCxnSpPr>
            <a:cxnSpLocks noChangeShapeType="1"/>
          </p:cNvCxnSpPr>
          <p:nvPr/>
        </p:nvCxnSpPr>
        <p:spPr bwMode="auto">
          <a:xfrm flipV="1">
            <a:off x="3025775" y="3048000"/>
            <a:ext cx="1801813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Arrow Connector 26"/>
          <p:cNvCxnSpPr>
            <a:cxnSpLocks noChangeShapeType="1"/>
          </p:cNvCxnSpPr>
          <p:nvPr/>
        </p:nvCxnSpPr>
        <p:spPr bwMode="auto">
          <a:xfrm flipV="1">
            <a:off x="3054350" y="4445000"/>
            <a:ext cx="4084638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Straight Arrow Connector 28"/>
          <p:cNvCxnSpPr>
            <a:cxnSpLocks noChangeShapeType="1"/>
          </p:cNvCxnSpPr>
          <p:nvPr/>
        </p:nvCxnSpPr>
        <p:spPr bwMode="auto">
          <a:xfrm>
            <a:off x="3054350" y="5702300"/>
            <a:ext cx="1787525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2" name="Straight Connector 31"/>
          <p:cNvCxnSpPr>
            <a:cxnSpLocks noChangeShapeType="1"/>
          </p:cNvCxnSpPr>
          <p:nvPr/>
        </p:nvCxnSpPr>
        <p:spPr bwMode="auto">
          <a:xfrm rot="5400000">
            <a:off x="4389438" y="3054350"/>
            <a:ext cx="8763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3" name="Straight Connector 35"/>
          <p:cNvCxnSpPr>
            <a:cxnSpLocks noChangeShapeType="1"/>
          </p:cNvCxnSpPr>
          <p:nvPr/>
        </p:nvCxnSpPr>
        <p:spPr bwMode="auto">
          <a:xfrm rot="5400000">
            <a:off x="4275138" y="5746750"/>
            <a:ext cx="10922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4" name="Straight Arrow Connector 39"/>
          <p:cNvCxnSpPr>
            <a:cxnSpLocks noChangeShapeType="1"/>
          </p:cNvCxnSpPr>
          <p:nvPr/>
        </p:nvCxnSpPr>
        <p:spPr bwMode="auto">
          <a:xfrm flipV="1">
            <a:off x="4814888" y="2616200"/>
            <a:ext cx="24749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5" name="Straight Arrow Connector 41"/>
          <p:cNvCxnSpPr>
            <a:cxnSpLocks noChangeShapeType="1"/>
          </p:cNvCxnSpPr>
          <p:nvPr/>
        </p:nvCxnSpPr>
        <p:spPr bwMode="auto">
          <a:xfrm flipV="1">
            <a:off x="4814888" y="3467100"/>
            <a:ext cx="247491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6" name="Straight Arrow Connector 47"/>
          <p:cNvCxnSpPr>
            <a:cxnSpLocks noChangeShapeType="1"/>
          </p:cNvCxnSpPr>
          <p:nvPr/>
        </p:nvCxnSpPr>
        <p:spPr bwMode="auto">
          <a:xfrm flipV="1">
            <a:off x="4827588" y="5207000"/>
            <a:ext cx="2478087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7" name="Straight Arrow Connector 51"/>
          <p:cNvCxnSpPr>
            <a:cxnSpLocks noChangeShapeType="1"/>
          </p:cNvCxnSpPr>
          <p:nvPr/>
        </p:nvCxnSpPr>
        <p:spPr bwMode="auto">
          <a:xfrm flipV="1">
            <a:off x="4814888" y="6261100"/>
            <a:ext cx="2474912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8" name="TextBox 54"/>
          <p:cNvSpPr txBox="1">
            <a:spLocks noChangeArrowheads="1"/>
          </p:cNvSpPr>
          <p:nvPr/>
        </p:nvSpPr>
        <p:spPr bwMode="auto">
          <a:xfrm>
            <a:off x="0" y="3289300"/>
            <a:ext cx="1622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b) ?</a:t>
            </a:r>
          </a:p>
        </p:txBody>
      </p:sp>
      <p:sp>
        <p:nvSpPr>
          <p:cNvPr id="60439" name="TextBox 55"/>
          <p:cNvSpPr txBox="1">
            <a:spLocks noChangeArrowheads="1"/>
          </p:cNvSpPr>
          <p:nvPr/>
        </p:nvSpPr>
        <p:spPr bwMode="auto">
          <a:xfrm>
            <a:off x="1568450" y="1955800"/>
            <a:ext cx="13350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c) ?         </a:t>
            </a:r>
          </a:p>
        </p:txBody>
      </p:sp>
      <p:sp>
        <p:nvSpPr>
          <p:cNvPr id="60440" name="TextBox 58"/>
          <p:cNvSpPr txBox="1">
            <a:spLocks noChangeArrowheads="1"/>
          </p:cNvSpPr>
          <p:nvPr/>
        </p:nvSpPr>
        <p:spPr bwMode="auto">
          <a:xfrm>
            <a:off x="1690688" y="5194300"/>
            <a:ext cx="1624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c) ?</a:t>
            </a:r>
          </a:p>
        </p:txBody>
      </p:sp>
      <p:sp>
        <p:nvSpPr>
          <p:cNvPr id="60441" name="TextBox 59"/>
          <p:cNvSpPr txBox="1">
            <a:spLocks noChangeArrowheads="1"/>
          </p:cNvSpPr>
          <p:nvPr/>
        </p:nvSpPr>
        <p:spPr bwMode="auto">
          <a:xfrm>
            <a:off x="3544888" y="5740400"/>
            <a:ext cx="16240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c) ?</a:t>
            </a:r>
          </a:p>
        </p:txBody>
      </p:sp>
      <p:sp>
        <p:nvSpPr>
          <p:cNvPr id="60442" name="TextBox 61"/>
          <p:cNvSpPr txBox="1">
            <a:spLocks noChangeArrowheads="1"/>
          </p:cNvSpPr>
          <p:nvPr/>
        </p:nvSpPr>
        <p:spPr bwMode="auto">
          <a:xfrm>
            <a:off x="7497763" y="6007100"/>
            <a:ext cx="2173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(c &lt; b &lt; a) ?</a:t>
            </a:r>
          </a:p>
        </p:txBody>
      </p:sp>
      <p:sp>
        <p:nvSpPr>
          <p:cNvPr id="60443" name="TextBox 62"/>
          <p:cNvSpPr txBox="1">
            <a:spLocks noChangeArrowheads="1"/>
          </p:cNvSpPr>
          <p:nvPr/>
        </p:nvSpPr>
        <p:spPr bwMode="auto">
          <a:xfrm>
            <a:off x="7427913" y="5003800"/>
            <a:ext cx="2051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c &lt; a) ?</a:t>
            </a:r>
          </a:p>
        </p:txBody>
      </p:sp>
      <p:sp>
        <p:nvSpPr>
          <p:cNvPr id="60444" name="TextBox 63"/>
          <p:cNvSpPr txBox="1">
            <a:spLocks noChangeArrowheads="1"/>
          </p:cNvSpPr>
          <p:nvPr/>
        </p:nvSpPr>
        <p:spPr bwMode="auto">
          <a:xfrm>
            <a:off x="7415213" y="4152900"/>
            <a:ext cx="20081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(b &lt; a &lt; c ) ?</a:t>
            </a:r>
          </a:p>
        </p:txBody>
      </p:sp>
      <p:sp>
        <p:nvSpPr>
          <p:cNvPr id="60445" name="TextBox 65"/>
          <p:cNvSpPr txBox="1">
            <a:spLocks noChangeArrowheads="1"/>
          </p:cNvSpPr>
          <p:nvPr/>
        </p:nvSpPr>
        <p:spPr bwMode="auto">
          <a:xfrm>
            <a:off x="7442200" y="3238500"/>
            <a:ext cx="2036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(c &lt; a &lt; b) ?</a:t>
            </a:r>
          </a:p>
        </p:txBody>
      </p:sp>
      <p:sp>
        <p:nvSpPr>
          <p:cNvPr id="60446" name="TextBox 66"/>
          <p:cNvSpPr txBox="1">
            <a:spLocks noChangeArrowheads="1"/>
          </p:cNvSpPr>
          <p:nvPr/>
        </p:nvSpPr>
        <p:spPr bwMode="auto">
          <a:xfrm>
            <a:off x="7400925" y="2413000"/>
            <a:ext cx="1995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 &lt; b) ?</a:t>
            </a:r>
          </a:p>
        </p:txBody>
      </p:sp>
      <p:sp>
        <p:nvSpPr>
          <p:cNvPr id="60447" name="TextBox 68"/>
          <p:cNvSpPr txBox="1">
            <a:spLocks noChangeArrowheads="1"/>
          </p:cNvSpPr>
          <p:nvPr/>
        </p:nvSpPr>
        <p:spPr bwMode="auto">
          <a:xfrm>
            <a:off x="3457575" y="3098800"/>
            <a:ext cx="1624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c) ?</a:t>
            </a:r>
          </a:p>
        </p:txBody>
      </p:sp>
      <p:sp>
        <p:nvSpPr>
          <p:cNvPr id="60448" name="TextBox 69"/>
          <p:cNvSpPr txBox="1">
            <a:spLocks noChangeArrowheads="1"/>
          </p:cNvSpPr>
          <p:nvPr/>
        </p:nvSpPr>
        <p:spPr bwMode="auto">
          <a:xfrm>
            <a:off x="7359650" y="167640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(a &lt; b &lt; c) ?</a:t>
            </a:r>
          </a:p>
        </p:txBody>
      </p:sp>
      <p:sp>
        <p:nvSpPr>
          <p:cNvPr id="60449" name="TextBox 31"/>
          <p:cNvSpPr txBox="1">
            <a:spLocks noChangeArrowheads="1"/>
          </p:cNvSpPr>
          <p:nvPr/>
        </p:nvSpPr>
        <p:spPr bwMode="auto">
          <a:xfrm>
            <a:off x="2990850" y="1905000"/>
            <a:ext cx="825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0" name="TextBox 32"/>
          <p:cNvSpPr txBox="1">
            <a:spLocks noChangeArrowheads="1"/>
          </p:cNvSpPr>
          <p:nvPr/>
        </p:nvSpPr>
        <p:spPr bwMode="auto">
          <a:xfrm>
            <a:off x="1250950" y="3098800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1" name="TextBox 34"/>
          <p:cNvSpPr txBox="1">
            <a:spLocks noChangeArrowheads="1"/>
          </p:cNvSpPr>
          <p:nvPr/>
        </p:nvSpPr>
        <p:spPr bwMode="auto">
          <a:xfrm>
            <a:off x="2990850" y="4508500"/>
            <a:ext cx="6794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2" name="TextBox 35"/>
          <p:cNvSpPr txBox="1">
            <a:spLocks noChangeArrowheads="1"/>
          </p:cNvSpPr>
          <p:nvPr/>
        </p:nvSpPr>
        <p:spPr bwMode="auto">
          <a:xfrm>
            <a:off x="4743450" y="2514600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3" name="TextBox 36"/>
          <p:cNvSpPr txBox="1">
            <a:spLocks noChangeArrowheads="1"/>
          </p:cNvSpPr>
          <p:nvPr/>
        </p:nvSpPr>
        <p:spPr bwMode="auto">
          <a:xfrm>
            <a:off x="4768850" y="5156200"/>
            <a:ext cx="812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true</a:t>
            </a:r>
          </a:p>
        </p:txBody>
      </p:sp>
      <p:sp>
        <p:nvSpPr>
          <p:cNvPr id="60454" name="TextBox 37"/>
          <p:cNvSpPr txBox="1">
            <a:spLocks noChangeArrowheads="1"/>
          </p:cNvSpPr>
          <p:nvPr/>
        </p:nvSpPr>
        <p:spPr bwMode="auto">
          <a:xfrm>
            <a:off x="1250950" y="3937000"/>
            <a:ext cx="1460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5" name="TextBox 38"/>
          <p:cNvSpPr txBox="1">
            <a:spLocks noChangeArrowheads="1"/>
          </p:cNvSpPr>
          <p:nvPr/>
        </p:nvSpPr>
        <p:spPr bwMode="auto">
          <a:xfrm>
            <a:off x="3016250" y="2501900"/>
            <a:ext cx="1206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6" name="TextBox 39"/>
          <p:cNvSpPr txBox="1">
            <a:spLocks noChangeArrowheads="1"/>
          </p:cNvSpPr>
          <p:nvPr/>
        </p:nvSpPr>
        <p:spPr bwMode="auto">
          <a:xfrm>
            <a:off x="4756150" y="3022600"/>
            <a:ext cx="1460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7" name="TextBox 40"/>
          <p:cNvSpPr txBox="1">
            <a:spLocks noChangeArrowheads="1"/>
          </p:cNvSpPr>
          <p:nvPr/>
        </p:nvSpPr>
        <p:spPr bwMode="auto">
          <a:xfrm>
            <a:off x="4781550" y="5715000"/>
            <a:ext cx="1295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  <p:sp>
        <p:nvSpPr>
          <p:cNvPr id="60458" name="TextBox 41"/>
          <p:cNvSpPr txBox="1">
            <a:spLocks noChangeArrowheads="1"/>
          </p:cNvSpPr>
          <p:nvPr/>
        </p:nvSpPr>
        <p:spPr bwMode="auto">
          <a:xfrm>
            <a:off x="3016250" y="5080000"/>
            <a:ext cx="1054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500">
                <a:latin typeface="Times" pitchFamily="18" charset="0"/>
                <a:ea typeface="MS PGothic" pitchFamily="34" charset="-128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876128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D8700C-F514-4907-98F7-C3E8249A4FFA}" type="slidenum">
              <a:rPr lang="en-US" altLang="en-US" smtClean="0"/>
              <a:pPr eaLnBrk="1" hangingPunct="1"/>
              <a:t>65</a:t>
            </a:fld>
            <a:endParaRPr lang="en-US" altLang="en-US"/>
          </a:p>
        </p:txBody>
      </p:sp>
      <p:sp>
        <p:nvSpPr>
          <p:cNvPr id="61444" name="Title 1"/>
          <p:cNvSpPr>
            <a:spLocks/>
          </p:cNvSpPr>
          <p:nvPr/>
        </p:nvSpPr>
        <p:spPr bwMode="auto">
          <a:xfrm>
            <a:off x="990600" y="152400"/>
            <a:ext cx="81454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Multiway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if-else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1445" name="Content Placeholder 2"/>
          <p:cNvSpPr>
            <a:spLocks/>
          </p:cNvSpPr>
          <p:nvPr/>
        </p:nvSpPr>
        <p:spPr bwMode="auto">
          <a:xfrm>
            <a:off x="0" y="838200"/>
            <a:ext cx="914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/>
              <a:t>The compiler always matches the else to the latest unmatched if: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If (a&lt;b)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if (b&lt;c) System.out.println(“a&lt;b&lt;c”);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else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	   if (a&lt;c) System.out.println(“a&lt;c&lt;b”);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	   else System.out.println(“c&lt;a&lt;b”);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else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if (a&lt;c) System.out.println(“b&lt;a&lt;c”);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      else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	     if (b&lt;c) System.out.println(“b&lt;c&lt;a”);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/>
              <a:t>         else  System.out.println(“c&lt;b&lt;a”);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  <a:p>
            <a:pPr eaLnBrk="1" hangingPunct="1">
              <a:spcBef>
                <a:spcPct val="2000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6287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0653EC-B354-4742-98D3-D93B853620EB}" type="slidenum">
              <a:rPr lang="en-US" altLang="en-US" smtClean="0"/>
              <a:pPr eaLnBrk="1" hangingPunct="1"/>
              <a:t>66</a:t>
            </a:fld>
            <a:endParaRPr lang="en-US" alt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sz="4400" i="1" dirty="0">
                <a:solidFill>
                  <a:schemeClr val="tx1">
                    <a:lumMod val="50000"/>
                  </a:schemeClr>
                </a:solidFill>
              </a:rPr>
              <a:t>switch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 </a:t>
            </a:r>
            <a:r>
              <a:rPr lang="en-US" altLang="en-US" sz="2400" i="1">
                <a:solidFill>
                  <a:srgbClr val="FF3300"/>
                </a:solidFill>
              </a:rPr>
              <a:t>switch</a:t>
            </a:r>
            <a:r>
              <a:rPr lang="en-US" altLang="en-US" sz="2400"/>
              <a:t> according to the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 of an </a:t>
            </a:r>
            <a:r>
              <a:rPr lang="en-US" altLang="en-US" sz="2400">
                <a:solidFill>
                  <a:srgbClr val="FF3300"/>
                </a:solidFill>
              </a:rPr>
              <a:t>expression</a:t>
            </a:r>
            <a:r>
              <a:rPr lang="en-US" altLang="en-US" sz="2400"/>
              <a:t> of type </a:t>
            </a:r>
            <a:r>
              <a:rPr lang="en-US" altLang="en-US" sz="2400" b="1"/>
              <a:t>byte</a:t>
            </a:r>
            <a:r>
              <a:rPr lang="en-US" altLang="en-US" sz="2400"/>
              <a:t>, </a:t>
            </a:r>
            <a:r>
              <a:rPr lang="en-US" altLang="en-US" sz="2400" b="1"/>
              <a:t>char</a:t>
            </a:r>
            <a:r>
              <a:rPr lang="en-US" altLang="en-US" sz="2400"/>
              <a:t>, </a:t>
            </a:r>
            <a:r>
              <a:rPr lang="en-US" altLang="en-US" sz="2400" b="1"/>
              <a:t>short</a:t>
            </a:r>
            <a:r>
              <a:rPr lang="en-US" altLang="en-US" sz="2400"/>
              <a:t>, </a:t>
            </a:r>
            <a:r>
              <a:rPr lang="en-US" altLang="en-US" sz="2400" b="1"/>
              <a:t>int</a:t>
            </a:r>
            <a:r>
              <a:rPr lang="en-US" altLang="en-US" sz="2400"/>
              <a:t> or </a:t>
            </a:r>
            <a:r>
              <a:rPr lang="en-US" altLang="en-US" sz="2400" b="1"/>
              <a:t>long</a:t>
            </a:r>
            <a:r>
              <a:rPr lang="en-US" altLang="en-US" sz="2400"/>
              <a:t> :</a:t>
            </a:r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r>
              <a:rPr lang="en-US" altLang="en-US" sz="2400" b="1"/>
              <a:t> switch (expression)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{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case value1 :  </a:t>
            </a:r>
            <a:r>
              <a:rPr lang="da-DK" altLang="en-US" sz="2400"/>
              <a:t>. . . . .</a:t>
            </a:r>
            <a:r>
              <a:rPr lang="en-US" altLang="en-US" sz="2400" b="1"/>
              <a:t> 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</a:t>
            </a:r>
            <a:r>
              <a:rPr lang="da-DK" altLang="en-US" sz="2400"/>
              <a:t>. . . .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case valuen :  </a:t>
            </a:r>
            <a:r>
              <a:rPr lang="da-DK" altLang="en-US" sz="2400"/>
              <a:t>. . . . .</a:t>
            </a:r>
            <a:r>
              <a:rPr lang="en-US" altLang="en-US" sz="2400" b="1"/>
              <a:t> 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    default:         </a:t>
            </a:r>
            <a:r>
              <a:rPr lang="da-DK" altLang="en-US" sz="2400"/>
              <a:t>. . . . . </a:t>
            </a:r>
            <a:r>
              <a:rPr lang="en-US" altLang="en-US" sz="2400" b="1"/>
              <a:t> break;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 }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09600" y="1981200"/>
            <a:ext cx="7391400" cy="29718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6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9B2A95-E581-4A10-B2E4-4ADFA3327067}" type="slidenum">
              <a:rPr lang="en-US" altLang="en-US" smtClean="0"/>
              <a:pPr eaLnBrk="1" hangingPunct="1"/>
              <a:t>67</a:t>
            </a:fld>
            <a:endParaRPr lang="en-US" altLang="en-US"/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switch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701675" y="952500"/>
            <a:ext cx="85439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Note, each branch statement in a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altLang="en-US" sz="2400"/>
              <a:t> statement starts with the reserved word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		case</a:t>
            </a:r>
            <a:r>
              <a:rPr lang="en-US" altLang="en-US" sz="24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		     followed by a </a:t>
            </a:r>
            <a:r>
              <a:rPr lang="en-US" altLang="en-US" sz="2400" i="1"/>
              <a:t>constant </a:t>
            </a:r>
            <a:r>
              <a:rPr lang="en-US" altLang="en-US" sz="2400"/>
              <a:t>called a </a:t>
            </a:r>
            <a:r>
              <a:rPr lang="en-US" altLang="en-US" sz="2400" i="1"/>
              <a:t>case label</a:t>
            </a:r>
            <a:r>
              <a:rPr lang="en-US" altLang="en-US" sz="2400"/>
              <a:t>, 	 	 then a sequence of statements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Each case label must be of the same type as the controlling expression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Case labels need not be listed in order or span a complete interval, but each one may appear only once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Each sequence of statements may be followed by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(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break;</a:t>
            </a:r>
            <a:r>
              <a:rPr lang="en-US" altLang="en-US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8723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4122A1-D8A3-4E43-8D00-81673E4AEFAA}" type="slidenum">
              <a:rPr lang="en-US" altLang="en-US" smtClean="0"/>
              <a:pPr eaLnBrk="1" hangingPunct="1"/>
              <a:t>68</a:t>
            </a:fld>
            <a:endParaRPr lang="en-US" altLang="en-US"/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990600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switch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77788" y="914400"/>
            <a:ext cx="906621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557213" indent="-557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57263" indent="-477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55725" indent="-3984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When the computer executes the statements after a case label, it continues until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reached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omitted, then after executing the code for one case, the computer will go on to execute the code for the next case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If 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break</a:t>
            </a:r>
            <a:r>
              <a:rPr lang="en-US" altLang="en-US" sz="2000"/>
              <a:t> statement is omitted inadvertently, the compiler will not issue an error message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There can also be a section labeled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400"/>
              <a:t>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000">
                <a:solidFill>
                  <a:srgbClr val="034CA1"/>
                </a:solidFill>
              </a:rPr>
              <a:t> </a:t>
            </a:r>
            <a:r>
              <a:rPr lang="en-US" altLang="en-US" sz="2000"/>
              <a:t>section is optional, and is usually last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Even if the case labels cover all possible outcomes in a given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switch</a:t>
            </a:r>
            <a:r>
              <a:rPr lang="en-US" altLang="en-US" sz="2000"/>
              <a:t> statement,  it is still a good practice to include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default</a:t>
            </a:r>
            <a:r>
              <a:rPr lang="en-US" altLang="en-US" sz="2000"/>
              <a:t> section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700"/>
              <a:t>It can be used to output an error message</a:t>
            </a:r>
          </a:p>
        </p:txBody>
      </p:sp>
    </p:spTree>
    <p:extLst>
      <p:ext uri="{BB962C8B-B14F-4D97-AF65-F5344CB8AC3E}">
        <p14:creationId xmlns:p14="http://schemas.microsoft.com/office/powerpoint/2010/main" val="19057941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292845-E778-42D9-8E9D-D0B227C8E015}" type="slidenum">
              <a:rPr lang="en-US" altLang="en-US" smtClean="0"/>
              <a:pPr eaLnBrk="1" hangingPunct="1"/>
              <a:t>69</a:t>
            </a:fld>
            <a:endParaRPr lang="en-US" altLang="en-US"/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228600" y="1600200"/>
            <a:ext cx="817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320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300"/>
              <a:t>Flow of Control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300"/>
              <a:t>		</a:t>
            </a:r>
            <a:r>
              <a:rPr lang="tr-TR" altLang="en-US" sz="4300"/>
              <a:t>(</a:t>
            </a:r>
            <a:r>
              <a:rPr lang="en-US" altLang="en-US" sz="4300"/>
              <a:t>loops)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5911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chemeClr val="tx1"/>
                </a:solidFill>
                <a:ea typeface="+mj-ea"/>
                <a:cs typeface="+mj-cs"/>
              </a:rPr>
              <a:t>HolaWorld</a:t>
            </a: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 in Eclipse – </a:t>
            </a:r>
            <a:b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create a new project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3990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1484313"/>
            <a:ext cx="64087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File &gt; New &gt; Java Project 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de-DE" altLang="en-US" sz="2000"/>
              <a:t>Project Name : HolaWorld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52600" y="2743200"/>
            <a:ext cx="6553200" cy="685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58000" y="63246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16897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5B7603-9312-4AF9-B37B-5A30E5A0185D}" type="slidenum">
              <a:rPr lang="en-US" altLang="en-US" smtClean="0"/>
              <a:pPr eaLnBrk="1" hangingPunct="1"/>
              <a:t>70</a:t>
            </a:fld>
            <a:endParaRPr lang="en-US" altLang="en-US"/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525463" y="1905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Loops</a:t>
            </a: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04800" y="990600"/>
            <a:ext cx="82692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i="1"/>
              <a:t>Loops</a:t>
            </a:r>
            <a:r>
              <a:rPr lang="en-US" altLang="en-US" sz="2800"/>
              <a:t> in Java are used to repeat the action of a section of code.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Java has three types of loop statements:  the:	</a:t>
            </a:r>
            <a:r>
              <a:rPr lang="tr-TR" altLang="en-US" sz="2800"/>
              <a:t>	</a:t>
            </a: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while</a:t>
            </a:r>
            <a:r>
              <a:rPr lang="en-US" altLang="en-US" sz="28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			do-while</a:t>
            </a:r>
            <a:r>
              <a:rPr lang="en-US" altLang="en-US" sz="2800"/>
              <a:t>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34CA1"/>
                </a:solidFill>
                <a:latin typeface="Courier New" pitchFamily="49" charset="0"/>
              </a:rPr>
              <a:t>			for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300"/>
              <a:t>The code that is repeated in a loop is called the </a:t>
            </a:r>
            <a:r>
              <a:rPr lang="en-US" altLang="en-US" sz="2300" i="1"/>
              <a:t>body</a:t>
            </a:r>
            <a:r>
              <a:rPr lang="en-US" altLang="en-US" sz="2300"/>
              <a:t> of the loop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30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300"/>
              <a:t>Each repetition of the loop body is called an </a:t>
            </a:r>
            <a:r>
              <a:rPr lang="en-US" altLang="en-US" sz="2300" i="1"/>
              <a:t>iteration</a:t>
            </a:r>
            <a:r>
              <a:rPr lang="en-US" altLang="en-US" sz="2300"/>
              <a:t> of the loop</a:t>
            </a:r>
          </a:p>
        </p:txBody>
      </p:sp>
    </p:spTree>
    <p:extLst>
      <p:ext uri="{BB962C8B-B14F-4D97-AF65-F5344CB8AC3E}">
        <p14:creationId xmlns:p14="http://schemas.microsoft.com/office/powerpoint/2010/main" val="42088293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D6C1DD-CD81-41EE-95AE-DC158F84C357}" type="slidenum">
              <a:rPr lang="en-US" altLang="en-US" smtClean="0"/>
              <a:pPr eaLnBrk="1" hangingPunct="1"/>
              <a:t>71</a:t>
            </a:fld>
            <a:endParaRPr lang="en-US" altLang="en-US"/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427038" y="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0" y="812800"/>
            <a:ext cx="895667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 (Initializing; Boolean_Expression; Update)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   {code to be repeated}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400" i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/>
              <a:t>Usually, the total number of repeats are known.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400" i="1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first expression tells how the control variable or variables are </a:t>
            </a:r>
            <a:r>
              <a:rPr lang="en-US" altLang="en-US" sz="2000" i="1"/>
              <a:t>initialized</a:t>
            </a:r>
            <a:r>
              <a:rPr lang="en-US" altLang="en-US" sz="2000"/>
              <a:t> or </a:t>
            </a:r>
            <a:r>
              <a:rPr lang="en-US" altLang="en-US" sz="2000" i="1"/>
              <a:t>declared</a:t>
            </a:r>
            <a:r>
              <a:rPr lang="en-US" altLang="en-US" sz="2000"/>
              <a:t> and </a:t>
            </a:r>
            <a:r>
              <a:rPr lang="en-US" altLang="en-US" sz="2000" i="1"/>
              <a:t>initialized</a:t>
            </a:r>
            <a:r>
              <a:rPr lang="en-US" altLang="en-US" sz="2000"/>
              <a:t> before the first iteration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second expression determines when the loop should </a:t>
            </a:r>
            <a:r>
              <a:rPr lang="en-US" altLang="en-US" sz="2000" i="1"/>
              <a:t>end</a:t>
            </a:r>
            <a:r>
              <a:rPr lang="en-US" altLang="en-US" sz="2000"/>
              <a:t>, based on the evaluation of a Boolean expression </a:t>
            </a:r>
            <a:r>
              <a:rPr lang="en-US" altLang="en-US" sz="2000" i="1"/>
              <a:t>before</a:t>
            </a:r>
            <a:r>
              <a:rPr lang="en-US" altLang="en-US" sz="2000"/>
              <a:t> each iteration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/>
              <a:t>The third expression tells how the control variable or variables are </a:t>
            </a:r>
            <a:r>
              <a:rPr lang="en-US" altLang="en-US" sz="2000" i="1"/>
              <a:t>updated</a:t>
            </a:r>
            <a:r>
              <a:rPr lang="en-US" altLang="en-US" sz="2000"/>
              <a:t> </a:t>
            </a:r>
            <a:r>
              <a:rPr lang="en-US" altLang="en-US" sz="2000" i="1"/>
              <a:t>after</a:t>
            </a:r>
            <a:r>
              <a:rPr lang="en-US" altLang="en-US" sz="2000"/>
              <a:t> each iteration of the loop body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838200"/>
            <a:ext cx="7162800" cy="8382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15155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5B6744-424E-4403-BD0D-F2A6AA84C714}" type="slidenum">
              <a:rPr lang="en-US" altLang="en-US" smtClean="0"/>
              <a:pPr eaLnBrk="1" hangingPunct="1"/>
              <a:t>72</a:t>
            </a:fld>
            <a:endParaRPr lang="en-US" altLang="en-US"/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41275" y="1524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 Syntax</a:t>
            </a:r>
          </a:p>
        </p:txBody>
      </p:sp>
      <p:sp>
        <p:nvSpPr>
          <p:cNvPr id="68613" name="Rectangle 3"/>
          <p:cNvSpPr>
            <a:spLocks noChangeArrowheads="1"/>
          </p:cNvSpPr>
          <p:nvPr/>
        </p:nvSpPr>
        <p:spPr bwMode="auto">
          <a:xfrm>
            <a:off x="0" y="990600"/>
            <a:ext cx="82423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 (Initializing; Boolean_Expression; Update)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  	 {code to be repeated}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The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Body</a:t>
            </a:r>
            <a:r>
              <a:rPr lang="en-US" altLang="en-US" sz="2400"/>
              <a:t> may consist of a single statement or a list of statements enclosed in a pair of brackets (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{</a:t>
            </a:r>
            <a:r>
              <a:rPr lang="en-US" altLang="en-US" sz="240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34CA1"/>
                </a:solidFill>
                <a:latin typeface="Courier New" pitchFamily="49" charset="0"/>
              </a:rPr>
              <a:t>}</a:t>
            </a:r>
            <a:r>
              <a:rPr lang="en-US" altLang="en-US" sz="2400"/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 that the three control expressions are separated by two semicolons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Note that there is no semicolon after the closing parenthesis at the beginning of the loop </a:t>
            </a:r>
          </a:p>
        </p:txBody>
      </p:sp>
    </p:spTree>
    <p:extLst>
      <p:ext uri="{BB962C8B-B14F-4D97-AF65-F5344CB8AC3E}">
        <p14:creationId xmlns:p14="http://schemas.microsoft.com/office/powerpoint/2010/main" val="1213109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700EF6-A2CE-48A2-8B10-5C620C233BDC}" type="slidenum">
              <a:rPr lang="en-US" altLang="en-US" smtClean="0"/>
              <a:pPr eaLnBrk="1" hangingPunct="1"/>
              <a:t>73</a:t>
            </a:fld>
            <a:endParaRPr lang="en-US" altLang="en-US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600075" y="304800"/>
            <a:ext cx="817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</a:rPr>
              <a:t>The Comma in </a:t>
            </a:r>
            <a:r>
              <a:rPr lang="en-US" altLang="en-US" sz="4400" b="1">
                <a:solidFill>
                  <a:schemeClr val="tx2"/>
                </a:solidFill>
                <a:latin typeface="Courier New" pitchFamily="49" charset="0"/>
              </a:rPr>
              <a:t>for</a:t>
            </a:r>
            <a:r>
              <a:rPr lang="en-US" altLang="en-US" sz="4400">
                <a:solidFill>
                  <a:schemeClr val="tx2"/>
                </a:solidFill>
              </a:rPr>
              <a:t> Statements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228600" y="914400"/>
            <a:ext cx="8255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4" tIns="47893" rIns="95784" bIns="47893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6288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multiple initialization actions separated with commas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eg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imax=6;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jmin =6;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	for(i=1, j=10; (i&lt;imax) &amp;&amp; (j&gt;jmin); i=i+1,j=j-1)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/>
              <a:t>    		{code to be repeated}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endParaRPr lang="en-US" altLang="en-US" sz="20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17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multiple update actions, separated with commas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altLang="en-US" sz="17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/>
              <a:t>However, a </a:t>
            </a:r>
            <a:r>
              <a:rPr lang="en-US" altLang="en-US" sz="2000" b="1">
                <a:solidFill>
                  <a:srgbClr val="034CA1"/>
                </a:solidFill>
                <a:latin typeface="Courier New" pitchFamily="49" charset="0"/>
              </a:rPr>
              <a:t>for</a:t>
            </a:r>
            <a:r>
              <a:rPr lang="en-US" altLang="en-US" sz="2000"/>
              <a:t> loop can contain only one Boolean expression to test for ending the loop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2871397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FB1F66-3740-437C-8BC9-78989E51820E}" type="slidenum">
              <a:rPr lang="en-US" altLang="en-US" smtClean="0"/>
              <a:pPr eaLnBrk="1" hangingPunct="1"/>
              <a:t>74</a:t>
            </a:fld>
            <a:endParaRPr lang="en-US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7543800"/>
          </a:xfrm>
          <a:noFill/>
        </p:spPr>
        <p:txBody>
          <a:bodyPr/>
          <a:lstStyle/>
          <a:p>
            <a:pPr eaLnBrk="1" hangingPunct="1"/>
            <a:r>
              <a:rPr lang="en-US" altLang="en-US" sz="1200" b="1"/>
              <a:t>for (i = 0 ; i &lt; n ; i++)</a:t>
            </a:r>
            <a:r>
              <a:rPr lang="en-US" altLang="en-US" sz="1200"/>
              <a:t>  </a:t>
            </a:r>
            <a:r>
              <a:rPr lang="da-DK" altLang="en-US" sz="1200"/>
              <a:t>. . . . .</a:t>
            </a:r>
            <a:endParaRPr lang="en-US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initialize two loop variables:</a:t>
            </a:r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</a:t>
            </a:r>
            <a:r>
              <a:rPr lang="en-US" altLang="en-US" sz="1200" b="1"/>
              <a:t>for (i = 0 , j = 0 ; i &lt; n ; i++ , j++)</a:t>
            </a:r>
            <a:r>
              <a:rPr lang="en-US" altLang="en-US" sz="1200"/>
              <a:t>  </a:t>
            </a:r>
            <a:r>
              <a:rPr lang="da-DK" altLang="en-US" sz="1200"/>
              <a:t>. . . . .</a:t>
            </a:r>
            <a:endParaRPr lang="en-US" altLang="en-US" sz="1200"/>
          </a:p>
          <a:p>
            <a:pPr eaLnBrk="1" hangingPunct="1"/>
            <a:endParaRPr lang="tr-TR" altLang="en-US" sz="1200"/>
          </a:p>
          <a:p>
            <a:pPr eaLnBrk="1" hangingPunct="1"/>
            <a:r>
              <a:rPr lang="en-US" altLang="en-US" sz="1200"/>
              <a:t> declare and initialize the loop variable:</a:t>
            </a:r>
            <a:endParaRPr lang="tr-TR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</a:t>
            </a:r>
            <a:r>
              <a:rPr lang="da-DK" altLang="en-US" sz="1200" b="1"/>
              <a:t>for (int i = 0 ; i &lt; n ; i++)</a:t>
            </a:r>
            <a:r>
              <a:rPr lang="da-DK" altLang="en-US" sz="1200"/>
              <a:t>  . . . . .</a:t>
            </a:r>
            <a:endParaRPr lang="tr-TR" altLang="en-US" sz="12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da-DK" altLang="en-US" sz="1200"/>
              <a:t> </a:t>
            </a:r>
            <a:r>
              <a:rPr lang="en-US" altLang="en-US" sz="1200"/>
              <a:t>declare and initialize two loop variables:</a:t>
            </a:r>
            <a:endParaRPr lang="tr-TR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/>
              <a:t>     </a:t>
            </a:r>
            <a:r>
              <a:rPr lang="da-DK" altLang="en-US" sz="1200" b="1"/>
              <a:t>for (int i = 0 , j = 0 ; i &lt; n ; i++ , j++)</a:t>
            </a:r>
            <a:r>
              <a:rPr lang="da-DK" altLang="en-US" sz="1200"/>
              <a:t>  . . . . .</a:t>
            </a:r>
            <a:endParaRPr lang="en-US" altLang="en-US" sz="1200"/>
          </a:p>
          <a:p>
            <a:pPr eaLnBrk="1" hangingPunct="1"/>
            <a:endParaRPr lang="tr-TR" altLang="en-US" sz="1200" i="1"/>
          </a:p>
          <a:p>
            <a:pPr eaLnBrk="1" hangingPunct="1"/>
            <a:r>
              <a:rPr lang="da-DK" altLang="en-US" sz="1200" i="1"/>
              <a:t> </a:t>
            </a:r>
            <a:r>
              <a:rPr lang="en-US" altLang="en-US" sz="1200" i="1"/>
              <a:t>note:</a:t>
            </a:r>
            <a:r>
              <a:rPr lang="en-US" altLang="en-US" sz="1200"/>
              <a:t> we cannot mix multiple initializations</a:t>
            </a:r>
          </a:p>
          <a:p>
            <a:pPr eaLnBrk="1" hangingPunct="1"/>
            <a:r>
              <a:rPr lang="en-US" altLang="en-US" sz="1200"/>
              <a:t>with multiple declarations(-initializations)</a:t>
            </a:r>
          </a:p>
          <a:p>
            <a:pPr eaLnBrk="1" hangingPunct="1"/>
            <a:r>
              <a:rPr lang="en-US" altLang="en-US" sz="1200"/>
              <a:t> get out of the nearest enclosing loop construct:    </a:t>
            </a:r>
            <a:r>
              <a:rPr lang="en-US" altLang="en-US" sz="1200" b="1"/>
              <a:t>break;</a:t>
            </a:r>
            <a:endParaRPr lang="en-US" altLang="en-US" sz="1200"/>
          </a:p>
          <a:p>
            <a:pPr eaLnBrk="1" hangingPunct="1"/>
            <a:r>
              <a:rPr lang="en-US" altLang="en-US" sz="1200"/>
              <a:t>continue to the next iteration:    </a:t>
            </a:r>
            <a:r>
              <a:rPr lang="en-US" altLang="en-US" sz="1200" b="1"/>
              <a:t>continue;</a:t>
            </a:r>
            <a:endParaRPr lang="en-US" altLang="en-US" sz="1200"/>
          </a:p>
          <a:p>
            <a:pPr eaLnBrk="1" hangingPunct="1"/>
            <a:br>
              <a:rPr lang="en-US" altLang="en-US" sz="1200"/>
            </a:br>
            <a:r>
              <a:rPr lang="en-US" altLang="en-US" sz="1200" i="1"/>
              <a:t> </a:t>
            </a:r>
            <a:r>
              <a:rPr lang="da-DK" altLang="en-US" sz="1200" i="1"/>
              <a:t>example:</a:t>
            </a:r>
            <a:endParaRPr lang="en-US" altLang="en-US" sz="1200"/>
          </a:p>
          <a:p>
            <a:pPr eaLnBrk="1" hangingPunct="1"/>
            <a:r>
              <a:rPr lang="da-DK" altLang="en-US" sz="1200" b="1"/>
              <a:t> </a:t>
            </a:r>
          </a:p>
          <a:p>
            <a:pPr eaLnBrk="1" hangingPunct="1"/>
            <a:r>
              <a:rPr lang="da-DK" altLang="en-US" sz="1200" b="1"/>
              <a:t>for (int i = 0 , j = 6 ; i &lt; j ; i++ , j--)</a:t>
            </a:r>
          </a:p>
          <a:p>
            <a:pPr eaLnBrk="1" hangingPunct="1"/>
            <a:r>
              <a:rPr lang="da-DK" altLang="en-US" sz="1200" b="1"/>
              <a:t> {</a:t>
            </a:r>
          </a:p>
          <a:p>
            <a:pPr eaLnBrk="1" hangingPunct="1"/>
            <a:r>
              <a:rPr lang="da-DK" altLang="en-US" sz="1200" b="1"/>
              <a:t>     System.out.println(“ i=” + i + “   j=” + j);</a:t>
            </a:r>
          </a:p>
          <a:p>
            <a:pPr eaLnBrk="1" hangingPunct="1"/>
            <a:r>
              <a:rPr lang="da-DK" altLang="en-US" sz="1200" b="1"/>
              <a:t>     </a:t>
            </a:r>
            <a:r>
              <a:rPr lang="en-US" altLang="en-US" sz="1200" b="1"/>
              <a:t>if (i + 2 == j) break;</a:t>
            </a:r>
          </a:p>
          <a:p>
            <a:pPr eaLnBrk="1" hangingPunct="1"/>
            <a:r>
              <a:rPr lang="en-US" altLang="en-US" sz="1200" b="1"/>
              <a:t> }</a:t>
            </a:r>
            <a:endParaRPr lang="en-US" altLang="en-US" sz="1200"/>
          </a:p>
          <a:p>
            <a:pPr eaLnBrk="1" hangingPunct="1"/>
            <a:r>
              <a:rPr lang="en-US" altLang="en-US" sz="1200"/>
              <a:t> </a:t>
            </a:r>
            <a:r>
              <a:rPr lang="en-US" altLang="en-US" sz="1200">
                <a:sym typeface="Wingdings" pitchFamily="2" charset="2"/>
              </a:rPr>
              <a:t></a:t>
            </a:r>
            <a:r>
              <a:rPr lang="en-US" altLang="en-US" sz="1200"/>
              <a:t>	    i=0   j=6</a:t>
            </a:r>
          </a:p>
          <a:p>
            <a:pPr eaLnBrk="1" hangingPunct="1"/>
            <a:r>
              <a:rPr lang="en-US" altLang="en-US" sz="1200"/>
              <a:t>	    i=1   j=5</a:t>
            </a:r>
          </a:p>
          <a:p>
            <a:pPr eaLnBrk="1" hangingPunct="1"/>
            <a:r>
              <a:rPr lang="en-US" altLang="en-US" sz="1200"/>
              <a:t>	    i=2   j=4</a:t>
            </a:r>
          </a:p>
        </p:txBody>
      </p:sp>
    </p:spTree>
    <p:extLst>
      <p:ext uri="{BB962C8B-B14F-4D97-AF65-F5344CB8AC3E}">
        <p14:creationId xmlns:p14="http://schemas.microsoft.com/office/powerpoint/2010/main" val="5404802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9F0123-52C1-4230-A502-8AA46DAF6E59}" type="slidenum">
              <a:rPr lang="en-US" altLang="en-US" smtClean="0"/>
              <a:pPr eaLnBrk="1" hangingPunct="1"/>
              <a:t>75</a:t>
            </a:fld>
            <a:endParaRPr lang="en-US" altLang="en-US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import java.util.Scanner;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public class summation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public static void main(String[ ] args)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int sum=0, n, nextTerm;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double average;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Scanner keyboard = new Scanner(System.in);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System.out.println("How many numbers do you wish to average? 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n = keyboard.nextInt( );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</a:t>
            </a:r>
            <a:r>
              <a:rPr lang="en-US" altLang="en-US" sz="1600" b="1"/>
              <a:t>for( int j = 1; j &lt;= n; j = j + 1 ) // Repeat n times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System.out.println("Enter number: 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nextTerm = keyboard.nextInt(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sum = sum + nextTerm;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average = sum / (double) n;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   System.out.print( "Average of " + n + " numbers is " + average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}</a:t>
            </a: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0" y="0"/>
            <a:ext cx="9658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50" tIns="48226" rIns="96450" bIns="4822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tx2"/>
                </a:solidFill>
              </a:rPr>
              <a:t>Example for-loop to produces an average</a:t>
            </a:r>
          </a:p>
        </p:txBody>
      </p:sp>
    </p:spTree>
    <p:extLst>
      <p:ext uri="{BB962C8B-B14F-4D97-AF65-F5344CB8AC3E}">
        <p14:creationId xmlns:p14="http://schemas.microsoft.com/office/powerpoint/2010/main" val="29998556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AF830B-1791-4F63-8005-435EFC88BAF4}" type="slidenum">
              <a:rPr lang="en-US" altLang="en-US" smtClean="0"/>
              <a:pPr eaLnBrk="1" hangingPunct="1"/>
              <a:t>76</a:t>
            </a:fld>
            <a:endParaRPr lang="en-US" alt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loop constructs:</a:t>
            </a:r>
            <a:r>
              <a:rPr lang="en-US" altLang="en-US"/>
              <a:t> 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while (boolean) statement;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while (boolean)  { block of statements }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b="1"/>
              <a:t>do </a:t>
            </a:r>
            <a:r>
              <a:rPr lang="en-US" altLang="en-US" sz="1600"/>
              <a:t> </a:t>
            </a:r>
            <a:r>
              <a:rPr lang="da-DK" altLang="en-US" sz="1600"/>
              <a:t>. . . . . </a:t>
            </a:r>
            <a:r>
              <a:rPr lang="en-US" altLang="en-US" sz="1600" b="1"/>
              <a:t> while (boolean);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US" altLang="en-US" sz="1600"/>
            </a:br>
            <a:r>
              <a:rPr lang="en-US" altLang="en-US" sz="1600" i="1">
                <a:solidFill>
                  <a:srgbClr val="FF3300"/>
                </a:solidFill>
              </a:rPr>
              <a:t> example:</a:t>
            </a:r>
            <a:endParaRPr lang="en-US" altLang="en-US" sz="160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double x = 0.0;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while (x &lt; 4.0)  { System.out.println(“x=” + x); </a:t>
            </a:r>
            <a:endParaRPr lang="tr-TR" altLang="en-US" sz="16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600" b="1"/>
              <a:t>			  </a:t>
            </a:r>
            <a:r>
              <a:rPr lang="en-US" altLang="en-US" sz="1600" b="1"/>
              <a:t>x += 1.0; }</a:t>
            </a:r>
            <a:endParaRPr lang="en-US" altLang="en-US" sz="160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ym typeface="Wingdings" pitchFamily="2" charset="2"/>
              </a:rPr>
              <a:t></a:t>
            </a:r>
            <a:r>
              <a:rPr lang="fr-FR" altLang="en-US" sz="1600"/>
              <a:t>	    x=0.0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x=1.0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x=2.0</a:t>
            </a:r>
          </a:p>
          <a:p>
            <a:pPr eaLnBrk="1" hangingPunct="1">
              <a:lnSpc>
                <a:spcPct val="80000"/>
              </a:lnSpc>
            </a:pPr>
            <a:r>
              <a:rPr lang="fr-FR" altLang="en-US" sz="1600"/>
              <a:t>	    x=3.0</a:t>
            </a:r>
            <a:endParaRPr lang="en-US" altLang="en-US" sz="1600"/>
          </a:p>
          <a:p>
            <a:pPr eaLnBrk="1" hangingPunct="1">
              <a:lnSpc>
                <a:spcPct val="80000"/>
              </a:lnSpc>
            </a:pPr>
            <a:br>
              <a:rPr lang="en-US" altLang="en-US" sz="1600"/>
            </a:br>
            <a:r>
              <a:rPr lang="en-US" altLang="en-US" sz="1600" b="1"/>
              <a:t>int x; </a:t>
            </a:r>
            <a:endParaRPr lang="tr-TR" altLang="en-US" sz="1600" b="1"/>
          </a:p>
          <a:p>
            <a:pPr eaLnBrk="1" hangingPunct="1">
              <a:lnSpc>
                <a:spcPct val="80000"/>
              </a:lnSpc>
            </a:pPr>
            <a:r>
              <a:rPr lang="en-US" altLang="en-US" sz="1600" b="1"/>
              <a:t> </a:t>
            </a:r>
            <a:r>
              <a:rPr lang="da-DK" altLang="en-US" sz="1600"/>
              <a:t>. . . . .</a:t>
            </a:r>
            <a:r>
              <a:rPr lang="en-US" altLang="en-US" sz="1600" b="1"/>
              <a:t>  while (x)  </a:t>
            </a:r>
            <a:r>
              <a:rPr lang="da-DK" altLang="en-US" sz="1600"/>
              <a:t>. . . . .</a:t>
            </a:r>
            <a:endParaRPr lang="en-US" altLang="en-US" sz="1600"/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and    </a:t>
            </a:r>
            <a:r>
              <a:rPr lang="en-US" altLang="en-US" sz="1600" b="1"/>
              <a:t>while (1)  </a:t>
            </a:r>
            <a:r>
              <a:rPr lang="da-DK" altLang="en-US" sz="1600"/>
              <a:t>. . . . .</a:t>
            </a:r>
            <a:r>
              <a:rPr lang="en-US" altLang="en-US" sz="1600" b="1"/>
              <a:t>    </a:t>
            </a:r>
            <a:r>
              <a:rPr lang="en-US" altLang="en-US" sz="1600"/>
              <a:t>are not allowed !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81000" y="1295400"/>
            <a:ext cx="35814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04800" y="1828800"/>
            <a:ext cx="4572000" cy="4826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28600" y="2286000"/>
            <a:ext cx="4038600" cy="381000"/>
          </a:xfrm>
          <a:prstGeom prst="rect">
            <a:avLst/>
          </a:prstGeom>
          <a:noFill/>
          <a:ln w="38100">
            <a:solidFill>
              <a:srgbClr val="8DB3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4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32171F-848B-4B46-A43F-914F49C67C2E}" type="slidenum">
              <a:rPr lang="en-US" altLang="en-US" smtClean="0"/>
              <a:pPr eaLnBrk="1" hangingPunct="1"/>
              <a:t>77</a:t>
            </a:fld>
            <a:endParaRPr lang="en-US" alt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Input and Output</a:t>
            </a:r>
            <a:r>
              <a:rPr lang="en-US" altLang="en-US"/>
              <a:t> </a:t>
            </a:r>
          </a:p>
        </p:txBody>
      </p:sp>
      <p:sp>
        <p:nvSpPr>
          <p:cNvPr id="73733" name="Rectangle 2"/>
          <p:cNvSpPr txBox="1">
            <a:spLocks noChangeArrowheads="1"/>
          </p:cNvSpPr>
          <p:nvPr/>
        </p:nvSpPr>
        <p:spPr bwMode="auto">
          <a:xfrm>
            <a:off x="319088" y="1825625"/>
            <a:ext cx="70024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tx2"/>
                </a:solidFill>
                <a:latin typeface="Courier New" pitchFamily="49" charset="0"/>
              </a:rPr>
              <a:t>Input</a:t>
            </a:r>
            <a:r>
              <a:rPr lang="en-US" altLang="en-US" sz="3200" b="1">
                <a:solidFill>
                  <a:schemeClr val="tx2"/>
                </a:solidFill>
              </a:rPr>
              <a:t> – the </a:t>
            </a:r>
            <a:r>
              <a:rPr lang="en-US" altLang="en-US" sz="3200" b="1">
                <a:solidFill>
                  <a:schemeClr val="tx2"/>
                </a:solidFill>
                <a:latin typeface="Courier New" pitchFamily="49" charset="0"/>
              </a:rPr>
              <a:t>Scanner</a:t>
            </a:r>
            <a:r>
              <a:rPr lang="en-US" altLang="en-US" sz="3200" b="1">
                <a:solidFill>
                  <a:schemeClr val="tx2"/>
                </a:solidFill>
              </a:rPr>
              <a:t> Class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19088" y="2438400"/>
            <a:ext cx="784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Sun provides a pre-written class named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, which allows you to get input from a user.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To tell the compiler you want to use the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 class, insert the following </a:t>
            </a:r>
            <a:r>
              <a:rPr lang="en-US" altLang="en-US" sz="1600" dirty="0">
                <a:latin typeface="Courier New" pitchFamily="49" charset="0"/>
              </a:rPr>
              <a:t>import</a:t>
            </a:r>
            <a:r>
              <a:rPr lang="en-US" altLang="en-US" sz="1600" dirty="0"/>
              <a:t> statement at the very beginning of your program (right after your prologue section and above the </a:t>
            </a:r>
            <a:r>
              <a:rPr lang="en-US" altLang="en-US" sz="1600" dirty="0">
                <a:latin typeface="Courier New" pitchFamily="49" charset="0"/>
              </a:rPr>
              <a:t>main</a:t>
            </a:r>
            <a:r>
              <a:rPr lang="en-US" altLang="en-US" sz="1600" dirty="0"/>
              <a:t> method):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import </a:t>
            </a:r>
            <a:r>
              <a:rPr lang="en-US" altLang="en-US" sz="1600" dirty="0" err="1">
                <a:latin typeface="Courier New" pitchFamily="49" charset="0"/>
              </a:rPr>
              <a:t>java.util.Scanner</a:t>
            </a:r>
            <a:r>
              <a:rPr lang="en-US" altLang="en-US" sz="1600" dirty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At the beginning of your </a:t>
            </a:r>
            <a:r>
              <a:rPr lang="en-US" altLang="en-US" sz="1600" dirty="0">
                <a:latin typeface="Courier New" pitchFamily="49" charset="0"/>
              </a:rPr>
              <a:t>main</a:t>
            </a:r>
            <a:r>
              <a:rPr lang="en-US" altLang="en-US" sz="1600" dirty="0"/>
              <a:t> method, insert this initialization statement: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Scanner </a:t>
            </a:r>
            <a:r>
              <a:rPr lang="en-US" altLang="en-US" sz="1600" dirty="0" err="1">
                <a:latin typeface="Courier New" pitchFamily="49" charset="0"/>
              </a:rPr>
              <a:t>stdIn</a:t>
            </a:r>
            <a:r>
              <a:rPr lang="en-US" altLang="en-US" sz="1600" dirty="0">
                <a:latin typeface="Courier New" pitchFamily="49" charset="0"/>
              </a:rPr>
              <a:t> = new Scanner(System.in);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dirty="0"/>
              <a:t>After declaring </a:t>
            </a:r>
            <a:r>
              <a:rPr lang="en-US" altLang="en-US" sz="1600" dirty="0" err="1">
                <a:latin typeface="Courier New" pitchFamily="49" charset="0"/>
              </a:rPr>
              <a:t>stdIn</a:t>
            </a:r>
            <a:r>
              <a:rPr lang="en-US" altLang="en-US" sz="1600" dirty="0"/>
              <a:t> as shown above, you can read and store a line of input by calling the </a:t>
            </a:r>
            <a:r>
              <a:rPr lang="en-US" altLang="en-US" sz="1600" dirty="0" err="1">
                <a:latin typeface="Courier New" pitchFamily="49" charset="0"/>
              </a:rPr>
              <a:t>nextLine</a:t>
            </a:r>
            <a:r>
              <a:rPr lang="en-US" altLang="en-US" sz="1600" dirty="0"/>
              <a:t> method like this: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600" i="1" dirty="0">
                <a:latin typeface="Times New Roman" pitchFamily="18" charset="0"/>
              </a:rPr>
              <a:t>&lt;variable&gt;</a:t>
            </a:r>
            <a:r>
              <a:rPr lang="en-US" altLang="en-US" sz="1600" dirty="0">
                <a:latin typeface="Courier New" pitchFamily="49" charset="0"/>
              </a:rPr>
              <a:t> = </a:t>
            </a:r>
            <a:r>
              <a:rPr lang="en-US" altLang="en-US" sz="1600" dirty="0" err="1">
                <a:latin typeface="Courier New" pitchFamily="49" charset="0"/>
              </a:rPr>
              <a:t>stdIn.nextLine</a:t>
            </a:r>
            <a:r>
              <a:rPr lang="en-US" altLang="en-US" sz="1600" dirty="0">
                <a:latin typeface="Courier New" pitchFamily="49" charset="0"/>
              </a:rPr>
              <a:t>();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38789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005B32-1DF3-4DDA-8D86-3DB14A25A4BB}" type="slidenum">
              <a:rPr lang="en-US" altLang="en-US" smtClean="0"/>
              <a:pPr eaLnBrk="1" hangingPunct="1"/>
              <a:t>78</a:t>
            </a:fld>
            <a:endParaRPr lang="en-US" alt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001000" cy="725487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4757" name="Rectangle 3"/>
          <p:cNvSpPr txBox="1">
            <a:spLocks noChangeArrowheads="1"/>
          </p:cNvSpPr>
          <p:nvPr/>
        </p:nvSpPr>
        <p:spPr bwMode="auto">
          <a:xfrm>
            <a:off x="762000" y="1524000"/>
            <a:ext cx="78486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/*********************************************************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FriendlyHello.java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Dean &amp; Dean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 This program displays a personalized Hello greeting.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*********************************************************/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import java.util.Scanner;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16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public class FriendlyHello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public static void main(String[] args)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Scanner stdIn = new Scanner(System.in);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String name;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System.out.print("Enter your name: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name = stdIn.nextLine();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  System.out.println("Hello " + name + "!");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  } // end main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latin typeface="Courier New" pitchFamily="49" charset="0"/>
              </a:rPr>
              <a:t>} // end class FriendlyHello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6172200" y="3124200"/>
            <a:ext cx="2438400" cy="8350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These two statements create a keyboard-input connection.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4648200" y="33909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7391400" y="3943350"/>
            <a:ext cx="0" cy="89535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>
            <a:off x="6477000" y="485775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762750" y="5105400"/>
            <a:ext cx="1847850" cy="8350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Use the </a:t>
            </a:r>
            <a:r>
              <a:rPr lang="en-US" altLang="en-US" sz="1600">
                <a:latin typeface="Courier New" pitchFamily="49" charset="0"/>
              </a:rPr>
              <a:t>print</a:t>
            </a:r>
            <a:r>
              <a:rPr lang="en-US" altLang="en-US" sz="1600">
                <a:latin typeface="Tahoma" pitchFamily="34" charset="0"/>
              </a:rPr>
              <a:t> method (no “ln”) for most prompts.  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781050" cy="1079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This gets a line of input.</a:t>
            </a:r>
          </a:p>
        </p:txBody>
      </p:sp>
      <p:sp>
        <p:nvSpPr>
          <p:cNvPr id="74764" name="Line 13"/>
          <p:cNvSpPr>
            <a:spLocks noChangeShapeType="1"/>
          </p:cNvSpPr>
          <p:nvPr/>
        </p:nvSpPr>
        <p:spPr bwMode="auto">
          <a:xfrm>
            <a:off x="933450" y="5562600"/>
            <a:ext cx="30480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65" name="Line 14"/>
          <p:cNvSpPr>
            <a:spLocks noChangeShapeType="1"/>
          </p:cNvSpPr>
          <p:nvPr/>
        </p:nvSpPr>
        <p:spPr bwMode="auto">
          <a:xfrm flipH="1">
            <a:off x="6096000" y="5295900"/>
            <a:ext cx="666750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7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72548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1600" dirty="0"/>
              <a:t>In addition to the </a:t>
            </a:r>
            <a:r>
              <a:rPr lang="en-US" altLang="en-US" sz="1600" dirty="0" err="1">
                <a:latin typeface="Courier New" pitchFamily="49" charset="0"/>
              </a:rPr>
              <a:t>nextLine</a:t>
            </a:r>
            <a:r>
              <a:rPr lang="en-US" altLang="en-US" sz="1600" dirty="0"/>
              <a:t> method, the </a:t>
            </a:r>
            <a:r>
              <a:rPr lang="en-US" altLang="en-US" sz="1600" dirty="0">
                <a:latin typeface="Courier New" pitchFamily="49" charset="0"/>
              </a:rPr>
              <a:t>Scanner</a:t>
            </a:r>
            <a:r>
              <a:rPr lang="en-US" altLang="en-US" sz="1600" dirty="0"/>
              <a:t> class contains quite a few other methods that get different forms of input. Here are some of those methods: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nextInt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an </a:t>
            </a:r>
            <a:r>
              <a:rPr lang="en-US" altLang="en-US" sz="1600" dirty="0" err="1">
                <a:latin typeface="Courier New" pitchFamily="49" charset="0"/>
              </a:rPr>
              <a:t>int</a:t>
            </a:r>
            <a:r>
              <a:rPr lang="en-US" altLang="en-US" sz="1600" dirty="0"/>
              <a:t> value is found. Return the </a:t>
            </a:r>
            <a:r>
              <a:rPr lang="en-US" altLang="en-US" sz="1600" dirty="0" err="1">
                <a:latin typeface="Courier New" pitchFamily="49" charset="0"/>
              </a:rPr>
              <a:t>int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nextLong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long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long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nextFloat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float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float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 New" pitchFamily="49" charset="0"/>
              </a:rPr>
              <a:t>nextDouble</a:t>
            </a:r>
            <a:r>
              <a:rPr lang="en-US" altLang="en-US" sz="1600" dirty="0">
                <a:latin typeface="Courier New" pitchFamily="49" charset="0"/>
              </a:rPr>
              <a:t>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</a:t>
            </a:r>
            <a:r>
              <a:rPr lang="en-US" altLang="en-US" sz="1600" dirty="0">
                <a:latin typeface="Courier New" pitchFamily="49" charset="0"/>
              </a:rPr>
              <a:t>double</a:t>
            </a:r>
            <a:r>
              <a:rPr lang="en-US" altLang="en-US" sz="1600" dirty="0"/>
              <a:t> value is found. Return the </a:t>
            </a:r>
            <a:r>
              <a:rPr lang="en-US" altLang="en-US" sz="1600" dirty="0">
                <a:latin typeface="Courier New" pitchFamily="49" charset="0"/>
              </a:rPr>
              <a:t>double</a:t>
            </a:r>
            <a:r>
              <a:rPr lang="en-US" altLang="en-US" sz="1600" dirty="0"/>
              <a:t> value.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600" dirty="0">
                <a:latin typeface="Courier New" pitchFamily="49" charset="0"/>
              </a:rPr>
              <a:t>next()</a:t>
            </a: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/>
              <a:t>Skip leading whitespace until a token is found. Return the token as a </a:t>
            </a:r>
            <a:r>
              <a:rPr lang="en-US" altLang="en-US" sz="1600" dirty="0">
                <a:latin typeface="Courier New" pitchFamily="49" charset="0"/>
              </a:rPr>
              <a:t>String</a:t>
            </a:r>
            <a:r>
              <a:rPr lang="en-US" altLang="en-US" sz="1600" dirty="0"/>
              <a:t> value.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>
              <a:latin typeface="Courier" pitchFamily="49" charset="0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600" dirty="0" err="1">
                <a:latin typeface="Courier" pitchFamily="49" charset="0"/>
              </a:rPr>
              <a:t>nextLine</a:t>
            </a:r>
            <a:r>
              <a:rPr lang="en-US" altLang="en-US" sz="1600" dirty="0">
                <a:latin typeface="Courier" pitchFamily="49" charset="0"/>
              </a:rPr>
              <a:t>()</a:t>
            </a:r>
          </a:p>
          <a:p>
            <a:pPr lvl="2" eaLnBrk="1" hangingPunct="1">
              <a:buFontTx/>
              <a:buNone/>
            </a:pPr>
            <a:r>
              <a:rPr lang="en-US" altLang="en-US" sz="1600" dirty="0">
                <a:latin typeface="Times New Roman" pitchFamily="18" charset="0"/>
              </a:rPr>
              <a:t>Returns the rest of the current line, excluding any line separator at the end.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2" eaLnBrk="1" hangingPunct="1">
              <a:buFontTx/>
              <a:buNone/>
            </a:pPr>
            <a:r>
              <a:rPr lang="en-US" altLang="en-US" sz="1600" dirty="0">
                <a:latin typeface="Courier" pitchFamily="49" charset="0"/>
              </a:rPr>
              <a:t>close()  closes the scanner.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2" eaLnBrk="1" hangingPunct="1">
              <a:buFont typeface="Wingdings" pitchFamily="2" charset="2"/>
              <a:buNone/>
            </a:pPr>
            <a:endParaRPr lang="en-US" altLang="en-US" sz="1600" dirty="0"/>
          </a:p>
          <a:p>
            <a:pPr lvl="1" eaLnBrk="1" hangingPunct="1">
              <a:buFont typeface="Wingdings" pitchFamily="2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536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chemeClr val="tx1"/>
                </a:solidFill>
              </a:rPr>
              <a:t>HolaWorld</a:t>
            </a:r>
            <a:r>
              <a:rPr lang="en-US" altLang="en-US" sz="4800" dirty="0">
                <a:solidFill>
                  <a:schemeClr val="tx1"/>
                </a:solidFill>
              </a:rPr>
              <a:t> in Eclipse – </a:t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add a new class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3816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File &gt; New &gt; Class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source folder : HolaWorld/src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it-IT" altLang="en-US" sz="2000"/>
              <a:t>Package : ucab.test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de-DE" altLang="en-US" sz="2000"/>
              <a:t>Name : HolaWorld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fi-FI" altLang="en-US" sz="2000"/>
              <a:t>check "public static void main (String[] args)</a:t>
            </a:r>
            <a:endParaRPr lang="en-US" altLang="en-US" sz="200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1938"/>
            <a:ext cx="43434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924800" y="64008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81600" y="25908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257800" y="3200400"/>
            <a:ext cx="8382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257800" y="4876800"/>
            <a:ext cx="2133600" cy="3048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199318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848600" cy="725487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is </a:t>
            </a:r>
            <a:r>
              <a:rPr lang="en-US" altLang="en-US" sz="2000" i="1"/>
              <a:t>whitespace</a:t>
            </a:r>
            <a:r>
              <a:rPr lang="en-US" altLang="en-US" sz="2000"/>
              <a:t>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Whitespace refers to all characters that appear as blanks on a display screen or printer. This includes the space character, the tab character, and the newline character.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The newline character is generated with the enter key.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 i="1"/>
              <a:t>Leading</a:t>
            </a:r>
            <a:r>
              <a:rPr lang="en-US" altLang="en-US" sz="2000"/>
              <a:t> whitespace refers to whitespace characters that are at the left side of the input.</a:t>
            </a:r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is a </a:t>
            </a:r>
            <a:r>
              <a:rPr lang="en-US" altLang="en-US" sz="2000" i="1"/>
              <a:t>token</a:t>
            </a:r>
            <a:r>
              <a:rPr lang="en-US" altLang="en-US" sz="2000"/>
              <a:t>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A token is a sequence of non-whitespace characters.</a:t>
            </a:r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endParaRPr lang="en-US" altLang="en-US" sz="2000"/>
          </a:p>
          <a:p>
            <a:pPr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What happens if the user provides invalid input for one of </a:t>
            </a:r>
            <a:r>
              <a:rPr lang="en-US" altLang="en-US" sz="2000">
                <a:latin typeface="Courier New" pitchFamily="49" charset="0"/>
              </a:rPr>
              <a:t>Scanner</a:t>
            </a:r>
            <a:r>
              <a:rPr lang="en-US" altLang="en-US" sz="2000"/>
              <a:t>’s method calls?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The JVM prints an error message and stops the program.</a:t>
            </a:r>
          </a:p>
          <a:p>
            <a:pPr lvl="1" eaLnBrk="1" hangingPunct="1">
              <a:lnSpc>
                <a:spcPct val="90000"/>
              </a:lnSpc>
              <a:tabLst>
                <a:tab pos="5943600" algn="l"/>
              </a:tabLst>
            </a:pPr>
            <a:r>
              <a:rPr lang="en-US" altLang="en-US" sz="2000"/>
              <a:t>For example, 45g and 45.0 are invalid inputs if </a:t>
            </a:r>
            <a:r>
              <a:rPr lang="en-US" altLang="en-US" sz="2000">
                <a:latin typeface="Courier New" pitchFamily="49" charset="0"/>
              </a:rPr>
              <a:t>nextInt()</a:t>
            </a:r>
            <a:r>
              <a:rPr lang="en-US" altLang="en-US" sz="2000"/>
              <a:t> is called.</a:t>
            </a:r>
          </a:p>
        </p:txBody>
      </p:sp>
    </p:spTree>
    <p:extLst>
      <p:ext uri="{BB962C8B-B14F-4D97-AF65-F5344CB8AC3E}">
        <p14:creationId xmlns:p14="http://schemas.microsoft.com/office/powerpoint/2010/main" val="8386743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612062" cy="725487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8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5124450"/>
          </a:xfrm>
        </p:spPr>
        <p:txBody>
          <a:bodyPr>
            <a:normAutofit lnSpcReduction="10000"/>
          </a:bodyPr>
          <a:lstStyle/>
          <a:p>
            <a:pPr eaLnBrk="1" hangingPunct="1">
              <a:tabLst>
                <a:tab pos="5943600" algn="l"/>
              </a:tabLst>
            </a:pPr>
            <a:r>
              <a:rPr lang="en-US" altLang="en-US"/>
              <a:t>Here's a program that uses Scanner’s </a:t>
            </a:r>
            <a:r>
              <a:rPr lang="en-US" altLang="en-US">
                <a:latin typeface="Courier New" pitchFamily="49" charset="0"/>
              </a:rPr>
              <a:t>nextDouble</a:t>
            </a:r>
            <a:r>
              <a:rPr lang="en-US" altLang="en-US"/>
              <a:t> and </a:t>
            </a:r>
            <a:r>
              <a:rPr lang="en-US" altLang="en-US">
                <a:latin typeface="Courier New" pitchFamily="49" charset="0"/>
              </a:rPr>
              <a:t>nextInt</a:t>
            </a:r>
            <a:r>
              <a:rPr lang="en-US" altLang="en-US"/>
              <a:t> methods: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import java.util.Scanner;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public class PrintPO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{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{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Scanner stdIn = new Scanner(System.in);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double price;  // price of purchase item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int qty;       // number of items purchased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40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System.out.print("Price of purchase item: ");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price = stdIn.nextDouble();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System.out.print("Quantity: ");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qty = stdIn.nextInt();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  System.out.println("Total purchase order = $" + price * qty);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  } // end main</a:t>
            </a:r>
          </a:p>
          <a:p>
            <a:pPr lvl="1" eaLnBrk="1" hangingPunct="1"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400">
                <a:latin typeface="Courier New" pitchFamily="49" charset="0"/>
              </a:rPr>
              <a:t>} // end class PrintPO</a:t>
            </a:r>
          </a:p>
        </p:txBody>
      </p:sp>
    </p:spTree>
    <p:extLst>
      <p:ext uri="{BB962C8B-B14F-4D97-AF65-F5344CB8AC3E}">
        <p14:creationId xmlns:p14="http://schemas.microsoft.com/office/powerpoint/2010/main" val="3539482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41313"/>
            <a:ext cx="7612062" cy="725487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Input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– the 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Courier New" pitchFamily="49" charset="0"/>
              </a:rPr>
              <a:t>Scanner</a:t>
            </a:r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</a:rPr>
              <a:t> Class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39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5943600" algn="l"/>
              </a:tabLst>
            </a:pPr>
            <a:r>
              <a:rPr lang="en-US" altLang="en-US"/>
              <a:t>Here's a program that uses </a:t>
            </a:r>
            <a:r>
              <a:rPr lang="en-US" altLang="en-US">
                <a:latin typeface="Courier New" pitchFamily="49" charset="0"/>
              </a:rPr>
              <a:t>Scanner</a:t>
            </a:r>
            <a:r>
              <a:rPr lang="en-US" altLang="en-US"/>
              <a:t>’s </a:t>
            </a:r>
            <a:r>
              <a:rPr lang="en-US" altLang="en-US">
                <a:latin typeface="Courier New" pitchFamily="49" charset="0"/>
              </a:rPr>
              <a:t>next</a:t>
            </a:r>
            <a:r>
              <a:rPr lang="en-US" altLang="en-US"/>
              <a:t> method: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import java.util.Scanner;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6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public class PrintInitials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public static void main(String[] args)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{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Scanner stdIn = new Scanner(System.in);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String first;  // first name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String last;   // last name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endParaRPr lang="en-US" altLang="en-US" sz="16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System.out.print(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  "Enter first and last name separated by a space: ");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first = stdIn.next();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last = stdIn.next();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System.out.println("Your initials are " +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    first.charAt(0) + last.charAt(0) + ".");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  } // end main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tabLst>
                <a:tab pos="5943600" algn="l"/>
              </a:tabLst>
            </a:pPr>
            <a:r>
              <a:rPr lang="en-US" altLang="en-US" sz="1600">
                <a:latin typeface="Courier New" pitchFamily="49" charset="0"/>
              </a:rPr>
              <a:t>} // end class PrintInitials</a:t>
            </a:r>
          </a:p>
        </p:txBody>
      </p:sp>
    </p:spTree>
    <p:extLst>
      <p:ext uri="{BB962C8B-B14F-4D97-AF65-F5344CB8AC3E}">
        <p14:creationId xmlns:p14="http://schemas.microsoft.com/office/powerpoint/2010/main" val="21433146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altLang="en-US" sz="1200" dirty="0"/>
              <a:t>For example, given the following code segment and data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 err="1"/>
              <a:t>int</a:t>
            </a:r>
            <a:r>
              <a:rPr lang="en-US" altLang="en-US" sz="1200" dirty="0"/>
              <a:t> number = </a:t>
            </a:r>
            <a:r>
              <a:rPr lang="en-US" altLang="en-US" sz="1200" dirty="0" err="1"/>
              <a:t>in.nextInt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float real = </a:t>
            </a:r>
            <a:r>
              <a:rPr lang="en-US" altLang="en-US" sz="1200" dirty="0" err="1"/>
              <a:t>in.nextFloat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long number2 = </a:t>
            </a:r>
            <a:r>
              <a:rPr lang="en-US" altLang="en-US" sz="1200" dirty="0" err="1"/>
              <a:t>in.nextLong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double real2 = </a:t>
            </a:r>
            <a:r>
              <a:rPr lang="en-US" altLang="en-US" sz="1200" dirty="0" err="1"/>
              <a:t>in.nextDouble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</a:t>
            </a:r>
            <a:r>
              <a:rPr lang="en-US" altLang="en-US" sz="1200" dirty="0" err="1"/>
              <a:t>string</a:t>
            </a:r>
            <a:r>
              <a:rPr lang="en-US" altLang="en-US" sz="1200" dirty="0"/>
              <a:t> = </a:t>
            </a:r>
            <a:r>
              <a:rPr lang="en-US" altLang="en-US" sz="1200" dirty="0" err="1"/>
              <a:t>in.next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44 23</a:t>
            </a:r>
          </a:p>
          <a:p>
            <a:r>
              <a:rPr lang="en-US" altLang="en-US" sz="1200" dirty="0"/>
              <a:t>2222222222</a:t>
            </a:r>
          </a:p>
          <a:p>
            <a:r>
              <a:rPr lang="en-US" altLang="en-US" sz="1200" dirty="0"/>
              <a:t>22222.33 End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44 would be stored in number; 23.0 would be stored in real; 2222222222 would be stored in number2; 22222.33 would be stored in real2; and ≥End≤ would be stored in string.  Notice that method </a:t>
            </a:r>
            <a:r>
              <a:rPr lang="en-US" altLang="en-US" sz="1200" dirty="0" err="1"/>
              <a:t>nextFloat</a:t>
            </a:r>
            <a:r>
              <a:rPr lang="en-US" altLang="en-US" sz="1200" dirty="0"/>
              <a:t> reads an integer and stores it as a float value.  This is legal because an integer value can be stored exactly as a real value; there is no ambiguity.  If we had keyed a decimal point after the 44, the system would have thrown a </a:t>
            </a:r>
            <a:r>
              <a:rPr lang="en-US" altLang="en-US" sz="1200" dirty="0" err="1"/>
              <a:t>InputMismatchException</a:t>
            </a:r>
            <a:r>
              <a:rPr lang="en-US" altLang="en-US" sz="1200" dirty="0"/>
              <a:t> (a checked exception) regardless of whether or not a non-zero value followed the decimal point. An arbitrary real number cannot be stored exactly as an integer; it is ambiguous.  Remember that anything ambiguous is illegal.</a:t>
            </a:r>
          </a:p>
          <a:p>
            <a:r>
              <a:rPr lang="en-US" altLang="en-US" sz="1200" dirty="0" err="1"/>
              <a:t>nextLine</a:t>
            </a:r>
            <a:r>
              <a:rPr lang="en-US" altLang="en-US" sz="1200" dirty="0"/>
              <a:t> reads the </a:t>
            </a:r>
            <a:r>
              <a:rPr lang="en-US" altLang="en-US" sz="1200" i="1" dirty="0"/>
              <a:t>rest</a:t>
            </a:r>
            <a:r>
              <a:rPr lang="en-US" altLang="en-US" sz="1200" dirty="0"/>
              <a:t> of the line and returns it as a string.  The carriage return is consumed but is not appended to the string.  The numeric reads do not consume the whitespace, so if a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is issued at after a numeric read and the numeric value is at the end of the line,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returns the empty string.  </a:t>
            </a:r>
            <a:r>
              <a:rPr lang="en-US" altLang="en-US" sz="1200" dirty="0" err="1"/>
              <a:t>nextLine</a:t>
            </a:r>
            <a:r>
              <a:rPr lang="en-US" altLang="en-US" sz="1200" dirty="0"/>
              <a:t> never jumps over a carriage return to get the next line of input.  For example, the following code fragment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 err="1"/>
              <a:t>int</a:t>
            </a:r>
            <a:r>
              <a:rPr lang="en-US" altLang="en-US" sz="1200" dirty="0"/>
              <a:t> number = </a:t>
            </a:r>
            <a:r>
              <a:rPr lang="en-US" altLang="en-US" sz="1200" dirty="0" err="1"/>
              <a:t>in.nextInt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</a:t>
            </a:r>
            <a:r>
              <a:rPr lang="en-US" altLang="en-US" sz="1200" dirty="0" err="1"/>
              <a:t>string</a:t>
            </a:r>
            <a:r>
              <a:rPr lang="en-US" altLang="en-US" sz="1200" dirty="0"/>
              <a:t> = </a:t>
            </a:r>
            <a:r>
              <a:rPr lang="en-US" altLang="en-US" sz="1200" dirty="0" err="1"/>
              <a:t>in.nextLine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float real = </a:t>
            </a:r>
            <a:r>
              <a:rPr lang="en-US" altLang="en-US" sz="1200" dirty="0" err="1"/>
              <a:t>in.nextFloat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String string2 = </a:t>
            </a:r>
            <a:r>
              <a:rPr lang="en-US" altLang="en-US" sz="1200" dirty="0" err="1"/>
              <a:t>in.nextLine</a:t>
            </a:r>
            <a:r>
              <a:rPr lang="en-US" altLang="en-US" sz="1200" dirty="0"/>
              <a:t>();</a:t>
            </a:r>
          </a:p>
          <a:p>
            <a:r>
              <a:rPr lang="en-US" altLang="en-US" sz="1200" dirty="0"/>
              <a:t> </a:t>
            </a:r>
          </a:p>
          <a:p>
            <a:r>
              <a:rPr lang="en-US" altLang="en-US" sz="1200" dirty="0"/>
              <a:t>and the data shown above, string would contain ≥23≤ and string2 would contain the empty string.</a:t>
            </a:r>
          </a:p>
          <a:p>
            <a:endParaRPr lang="en-US" altLang="en-US" sz="1200" dirty="0"/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9F3B05-F02D-42B0-9EE9-C740DD3CF1BC}" type="slidenum">
              <a:rPr lang="en-US" altLang="en-US" smtClean="0"/>
              <a:pPr eaLnBrk="1" hangingPunct="1"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2727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30739"/>
              </p:ext>
            </p:extLst>
          </p:nvPr>
        </p:nvGraphicFramePr>
        <p:xfrm>
          <a:off x="1828800" y="3886200"/>
          <a:ext cx="5791200" cy="2779047"/>
        </p:xfrm>
        <a:graphic>
          <a:graphicData uri="http://schemas.openxmlformats.org/drawingml/2006/table">
            <a:tbl>
              <a:tblPr/>
              <a:tblGrid>
                <a:gridCol w="217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4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ourier"/>
                        </a:rPr>
                        <a:t>Method</a:t>
                      </a:r>
                      <a:endParaRPr lang="en-US" sz="1400" dirty="0">
                        <a:effectLst/>
                        <a:latin typeface="Courier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ourier"/>
                        </a:rPr>
                        <a:t>Returns</a:t>
                      </a:r>
                      <a:endParaRPr lang="en-US" sz="1400">
                        <a:effectLst/>
                        <a:latin typeface="Courier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hasNextLine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true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if the scanner has another line in its input;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false</a:t>
                      </a:r>
                      <a:r>
                        <a:rPr lang="tr-TR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otherwise.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6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hasNextInt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 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true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if the next token in the scanner can be interpreted as an 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int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value.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232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ourier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urier"/>
                        </a:rPr>
                        <a:t>boolean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ourier"/>
                        </a:rPr>
                        <a:t>hasNextFloat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()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</a:rPr>
                        <a:t>Returns true if the next toke in the scanner can be interpreted as a</a:t>
                      </a:r>
                      <a:r>
                        <a:rPr lang="en-US" sz="1400" dirty="0">
                          <a:effectLst/>
                          <a:latin typeface="Courier"/>
                        </a:rPr>
                        <a:t>float</a:t>
                      </a:r>
                      <a:r>
                        <a:rPr lang="en-US" sz="1400" dirty="0">
                          <a:effectLst/>
                          <a:latin typeface="Times New Roman"/>
                        </a:rPr>
                        <a:t> value.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562006-D91A-40F9-9A0E-FE6CC16F2FA6}" type="slidenum">
              <a:rPr lang="en-US" altLang="en-US" smtClean="0"/>
              <a:pPr eaLnBrk="1" hangingPunct="1"/>
              <a:t>84</a:t>
            </a:fld>
            <a:endParaRPr lang="en-US" altLang="en-US"/>
          </a:p>
        </p:txBody>
      </p:sp>
      <p:sp>
        <p:nvSpPr>
          <p:cNvPr id="80917" name="Rectangle 1"/>
          <p:cNvSpPr>
            <a:spLocks noChangeArrowheads="1"/>
          </p:cNvSpPr>
          <p:nvPr/>
        </p:nvSpPr>
        <p:spPr bwMode="auto">
          <a:xfrm>
            <a:off x="304800" y="311150"/>
            <a:ext cx="8686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solidFill>
                  <a:srgbClr val="1F4363"/>
                </a:solidFill>
                <a:latin typeface="MyriaMM_700 BD 600 NO"/>
              </a:rPr>
              <a:t>Boolean Methods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We said that the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methods that read numeric data throw a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InputMismatchException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exception if the next value </a:t>
            </a:r>
            <a:r>
              <a:rPr lang="en-US" altLang="en-US" sz="1600" dirty="0" err="1">
                <a:solidFill>
                  <a:srgbClr val="000000"/>
                </a:solidFill>
                <a:latin typeface="Times New Roman" pitchFamily="18" charset="0"/>
              </a:rPr>
              <a:t>isn</a:t>
            </a:r>
            <a:r>
              <a:rPr lang="tr-TR" altLang="en-US" sz="16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t what the method expects.</a:t>
            </a:r>
            <a:r>
              <a:rPr lang="en-US" altLang="en-US" sz="1600" dirty="0">
                <a:solidFill>
                  <a:srgbClr val="000000"/>
                </a:solidFill>
              </a:rPr>
              <a:t>  </a:t>
            </a: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We can avoid that problem using Boolean methods. Here are four useful Boolean methods that allow us to check to be sure that the next value is what we expect.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</a:rPr>
              <a:t>Let's write a code fragment that instantiates a scanner and reads and prints an integer value and a second integer value if there is one.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 in =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new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Scanner(</a:t>
            </a:r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System.in);</a:t>
            </a:r>
            <a:endParaRPr lang="en-US" altLang="en-US" sz="1600" dirty="0"/>
          </a:p>
          <a:p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System.out.println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());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C93323"/>
                </a:solidFill>
                <a:latin typeface="Courier" pitchFamily="49" charset="0"/>
              </a:rPr>
              <a:t>if</a:t>
            </a:r>
            <a:r>
              <a:rPr lang="en-US" altLang="en-US" sz="1600" dirty="0">
                <a:solidFill>
                  <a:srgbClr val="000000"/>
                </a:solidFill>
              </a:rPr>
              <a:t> 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in.hasNextInt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</a:t>
            </a:r>
            <a:endParaRPr lang="en-US" altLang="en-US" sz="1600" dirty="0"/>
          </a:p>
          <a:p>
            <a:r>
              <a:rPr lang="en-US" altLang="en-US" sz="1600" dirty="0">
                <a:solidFill>
                  <a:srgbClr val="000000"/>
                </a:solidFill>
              </a:rPr>
              <a:t>  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System.out.println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</a:t>
            </a:r>
            <a:r>
              <a:rPr lang="en-US" altLang="en-US" sz="1600" dirty="0" err="1">
                <a:solidFill>
                  <a:srgbClr val="000000"/>
                </a:solidFill>
                <a:latin typeface="Courier" pitchFamily="49" charset="0"/>
              </a:rPr>
              <a:t>in.nextInt</a:t>
            </a:r>
            <a:r>
              <a:rPr lang="en-US" altLang="en-US" sz="1600" dirty="0">
                <a:solidFill>
                  <a:srgbClr val="000000"/>
                </a:solidFill>
                <a:latin typeface="Courier" pitchFamily="49" charset="0"/>
              </a:rPr>
              <a:t>());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99683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chemeClr val="tx1">
                    <a:lumMod val="50000"/>
                  </a:schemeClr>
                </a:solidFill>
              </a:rPr>
              <a:t>Methods and passing of arguments</a:t>
            </a:r>
            <a:r>
              <a:rPr lang="en-US" altLang="en-US" sz="400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Java method  is quite similar to  C function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400" dirty="0"/>
              <a:t>   </a:t>
            </a:r>
            <a:r>
              <a:rPr lang="en-US" altLang="en-US" sz="2400" dirty="0"/>
              <a:t>but a </a:t>
            </a:r>
            <a:r>
              <a:rPr lang="en-US" altLang="en-US" sz="2400" dirty="0">
                <a:solidFill>
                  <a:schemeClr val="accent2"/>
                </a:solidFill>
              </a:rPr>
              <a:t>Java method</a:t>
            </a:r>
            <a:r>
              <a:rPr lang="en-US" altLang="en-US" sz="2400" dirty="0"/>
              <a:t> is ALWAYS defined as </a:t>
            </a:r>
            <a:r>
              <a:rPr lang="en-US" altLang="en-US" sz="2400" dirty="0">
                <a:solidFill>
                  <a:schemeClr val="accent2"/>
                </a:solidFill>
              </a:rPr>
              <a:t>a member of a certain class</a:t>
            </a:r>
            <a:r>
              <a:rPr lang="tr-TR" altLang="en-US" sz="2400" dirty="0"/>
              <a:t> </a:t>
            </a:r>
            <a:r>
              <a:rPr lang="en-US" altLang="en-US" sz="2400" dirty="0"/>
              <a:t>and we have either </a:t>
            </a:r>
            <a:r>
              <a:rPr lang="en-US" altLang="en-US" sz="2400" i="1" dirty="0">
                <a:solidFill>
                  <a:srgbClr val="FF3300"/>
                </a:solidFill>
              </a:rPr>
              <a:t>instance</a:t>
            </a:r>
            <a:r>
              <a:rPr lang="en-US" altLang="en-US" sz="2400" dirty="0">
                <a:solidFill>
                  <a:srgbClr val="FF3300"/>
                </a:solidFill>
              </a:rPr>
              <a:t> methods</a:t>
            </a:r>
            <a:r>
              <a:rPr lang="en-US" altLang="en-US" sz="2400" dirty="0"/>
              <a:t> or </a:t>
            </a:r>
            <a:r>
              <a:rPr lang="en-US" altLang="en-US" sz="2400" i="1" dirty="0">
                <a:solidFill>
                  <a:srgbClr val="FF3300"/>
                </a:solidFill>
              </a:rPr>
              <a:t>static</a:t>
            </a:r>
            <a:r>
              <a:rPr lang="en-US" altLang="en-US" sz="2400" dirty="0">
                <a:solidFill>
                  <a:srgbClr val="FF3300"/>
                </a:solidFill>
              </a:rPr>
              <a:t> methods</a:t>
            </a:r>
            <a:r>
              <a:rPr lang="en-US" altLang="en-US" sz="2400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order in which the methods are written in the file</a:t>
            </a:r>
            <a:r>
              <a:rPr lang="tr-TR" altLang="en-US" sz="2400" dirty="0"/>
              <a:t> </a:t>
            </a:r>
            <a:r>
              <a:rPr lang="en-US" altLang="en-US" sz="2400" dirty="0"/>
              <a:t>has strictly no importance (unlike in C)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400" dirty="0"/>
              <a:t>There are many predefined packages, classes, and methods in Java. 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Library: A collection of packages.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Package: Contains several classes.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Class: Contains several methods.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n-US" sz="2000" dirty="0"/>
              <a:t>Method: A set of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6644607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7ECDBA-927C-4D31-A7F2-22AD98A7C2A5}" type="slidenum">
              <a:rPr lang="en-US" altLang="en-US" smtClean="0"/>
              <a:pPr eaLnBrk="1" hangingPunct="1"/>
              <a:t>86</a:t>
            </a:fld>
            <a:endParaRPr lang="en-US" alt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304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Creating a Method: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/>
              <a:t>In general, a method has the following syntax: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modifier</a:t>
            </a:r>
            <a:r>
              <a:rPr lang="en-US" altLang="en-US" sz="1400"/>
              <a:t> </a:t>
            </a:r>
            <a:r>
              <a:rPr lang="en-US" altLang="en-US" sz="1400" b="1"/>
              <a:t>returnValueType</a:t>
            </a:r>
            <a:r>
              <a:rPr lang="en-US" altLang="en-US" sz="1400"/>
              <a:t> </a:t>
            </a:r>
            <a:r>
              <a:rPr lang="en-US" altLang="en-US" sz="1400" b="1"/>
              <a:t>methodName</a:t>
            </a:r>
            <a:r>
              <a:rPr lang="en-US" altLang="en-US" sz="1400"/>
              <a:t>(list of parameters) { 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400"/>
              <a:t>			</a:t>
            </a:r>
            <a:r>
              <a:rPr lang="en-US" altLang="en-US" sz="1400" b="1"/>
              <a:t>// Method body;</a:t>
            </a:r>
            <a:r>
              <a:rPr lang="en-US" altLang="en-US" sz="1400"/>
              <a:t> 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en-US" sz="1400"/>
              <a:t>		</a:t>
            </a:r>
            <a:r>
              <a:rPr lang="en-US" altLang="en-US" sz="1400"/>
              <a:t>} 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/>
              <a:t>A method definition consists of a method header and a method body. Here are all the parts of a method:</a:t>
            </a:r>
            <a:endParaRPr lang="tr-TR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Modifiers:</a:t>
            </a:r>
            <a:r>
              <a:rPr lang="en-US" altLang="en-US" sz="1400"/>
              <a:t> The modifier, which is optional, tells the compiler how to call the method. This defines the access type of the method.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Return Type:</a:t>
            </a:r>
            <a:r>
              <a:rPr lang="en-US" altLang="en-US" sz="1400"/>
              <a:t> A method may return a value. The returnValueType is the data type of the value the method returns. Some methods perform the desired operations without returning a value. In this case, the returnValueType is the keyword </a:t>
            </a:r>
            <a:r>
              <a:rPr lang="en-US" altLang="en-US" sz="1400" b="1"/>
              <a:t>void</a:t>
            </a:r>
            <a:r>
              <a:rPr lang="en-US" altLang="en-US" sz="1400"/>
              <a:t>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Method Name:</a:t>
            </a:r>
            <a:r>
              <a:rPr lang="en-US" altLang="en-US" sz="1400"/>
              <a:t> This is the actual name of the method. The method name and the parameter list together constitute the method signature.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Parameters:</a:t>
            </a:r>
            <a:r>
              <a:rPr lang="en-US" altLang="en-US" sz="1400"/>
              <a:t> A parameter is like a placeholder. When a method is invoked, you pass a value to the parameter. This value is referred to as actual parameter or argument. The parameter list refers to the type, order, and number of the parameters of a method. Parameters are optional; that is, a method may contain no parameters.</a:t>
            </a:r>
            <a:endParaRPr lang="tr-TR" altLang="en-US" sz="1400"/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1400" b="1"/>
              <a:t>Method Body:</a:t>
            </a:r>
            <a:r>
              <a:rPr lang="en-US" altLang="en-US" sz="1400"/>
              <a:t> The method body contains a collection of statements that define what the method does.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758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ECE75B-09F2-4430-B321-B0082444D7A3}" type="slidenum">
              <a:rPr lang="en-US" altLang="en-US" smtClean="0"/>
              <a:pPr eaLnBrk="1" hangingPunct="1"/>
              <a:t>87</a:t>
            </a:fld>
            <a:endParaRPr lang="en-US" altLang="en-US"/>
          </a:p>
        </p:txBody>
      </p:sp>
      <p:pic>
        <p:nvPicPr>
          <p:cNvPr id="83972" name="Picture 5" descr="Java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630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52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031967-6A98-4CC9-9344-A85E4B16183C}" type="slidenum">
              <a:rPr lang="en-US" altLang="en-US" smtClean="0"/>
              <a:pPr eaLnBrk="1" hangingPunct="1"/>
              <a:t>88</a:t>
            </a:fld>
            <a:endParaRPr lang="en-US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000" u="sng" dirty="0">
                <a:solidFill>
                  <a:schemeClr val="tx1">
                    <a:lumMod val="50000"/>
                  </a:schemeClr>
                </a:solidFill>
              </a:rPr>
              <a:t>method returning nothing: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modifier(s)   void   method_name ( type1 arg1 ,  </a:t>
            </a:r>
            <a:r>
              <a:rPr lang="da-DK" altLang="en-US" sz="2000" b="1"/>
              <a:t>. . . . . </a:t>
            </a:r>
            <a:r>
              <a:rPr lang="en-US" altLang="en-US" sz="2000" b="1"/>
              <a:t> , typen argn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    </a:t>
            </a:r>
            <a:r>
              <a:rPr lang="da-DK" altLang="en-US" sz="2000" b="1"/>
              <a:t>. . . . .</a:t>
            </a: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}</a:t>
            </a:r>
            <a:endParaRPr lang="tr-TR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2000" b="1"/>
          </a:p>
        </p:txBody>
      </p:sp>
      <p:sp>
        <p:nvSpPr>
          <p:cNvPr id="84998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838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public void swap(int x, int y) 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{        </a:t>
            </a:r>
            <a:r>
              <a:rPr lang="tr-TR" altLang="en-US" sz="2400" b="1"/>
              <a:t>	</a:t>
            </a:r>
            <a:r>
              <a:rPr lang="en-US" altLang="en-US" sz="2400" b="1"/>
              <a:t>int temp = x;        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	</a:t>
            </a:r>
            <a:r>
              <a:rPr lang="en-US" altLang="en-US" sz="2400" b="1"/>
              <a:t>x = y;</a:t>
            </a:r>
            <a:endParaRPr lang="tr-TR" altLang="en-US" sz="2400" b="1"/>
          </a:p>
          <a:p>
            <a:pPr eaLnBrk="1" hangingPunct="1">
              <a:spcBef>
                <a:spcPct val="50000"/>
              </a:spcBef>
            </a:pPr>
            <a:r>
              <a:rPr lang="tr-TR" altLang="en-US" sz="2400" b="1"/>
              <a:t>	</a:t>
            </a:r>
            <a:r>
              <a:rPr lang="en-US" altLang="en-US" sz="2400" b="1"/>
              <a:t>y = temp;     } </a:t>
            </a:r>
          </a:p>
        </p:txBody>
      </p:sp>
    </p:spTree>
    <p:extLst>
      <p:ext uri="{BB962C8B-B14F-4D97-AF65-F5344CB8AC3E}">
        <p14:creationId xmlns:p14="http://schemas.microsoft.com/office/powerpoint/2010/main" val="1116342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7BE70A-B3AE-479D-A2A1-30DC1735DCC8}" type="slidenum">
              <a:rPr lang="en-US" altLang="en-US" smtClean="0"/>
              <a:pPr eaLnBrk="1" hangingPunct="1"/>
              <a:t>89</a:t>
            </a:fld>
            <a:endParaRPr lang="en-US" alt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800" u="sng" dirty="0">
                <a:solidFill>
                  <a:schemeClr val="tx1">
                    <a:lumMod val="50000"/>
                  </a:schemeClr>
                </a:solidFill>
              </a:rPr>
              <a:t>method returning value: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360" y="1600200"/>
            <a:ext cx="88392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600" b="1" dirty="0"/>
              <a:t>modifier(s)   </a:t>
            </a:r>
            <a:r>
              <a:rPr lang="en-US" altLang="en-US" sz="1600" b="1" dirty="0" err="1"/>
              <a:t>return_type</a:t>
            </a:r>
            <a:r>
              <a:rPr lang="en-US" altLang="en-US" sz="1600" b="1" dirty="0"/>
              <a:t>   </a:t>
            </a:r>
            <a:r>
              <a:rPr lang="en-US" altLang="en-US" sz="1600" b="1" dirty="0" err="1"/>
              <a:t>method_name</a:t>
            </a:r>
            <a:r>
              <a:rPr lang="en-US" altLang="en-US" sz="1600" b="1" dirty="0"/>
              <a:t> ( type1 arg1 , </a:t>
            </a:r>
            <a:r>
              <a:rPr lang="en-US" altLang="en-US" sz="1600" dirty="0"/>
              <a:t> </a:t>
            </a:r>
            <a:r>
              <a:rPr lang="da-DK" altLang="en-US" sz="1600" dirty="0"/>
              <a:t>. . . . . </a:t>
            </a:r>
            <a:r>
              <a:rPr lang="en-US" altLang="en-US" sz="1600" b="1" dirty="0"/>
              <a:t> , </a:t>
            </a:r>
            <a:r>
              <a:rPr lang="en-US" altLang="en-US" sz="1600" b="1" dirty="0" err="1"/>
              <a:t>typen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argn</a:t>
            </a:r>
            <a:r>
              <a:rPr lang="en-US" altLang="en-US" sz="1600" b="1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{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    </a:t>
            </a:r>
            <a:r>
              <a:rPr lang="da-DK" altLang="en-US" sz="1600" dirty="0"/>
              <a:t>. . . . .</a:t>
            </a:r>
            <a:endParaRPr lang="en-US" altLang="en-US" sz="1600" b="1" dirty="0"/>
          </a:p>
          <a:p>
            <a:pPr eaLnBrk="1" hangingPunct="1">
              <a:buFontTx/>
              <a:buNone/>
            </a:pPr>
            <a:r>
              <a:rPr lang="en-US" altLang="en-US" sz="1600" b="1" dirty="0"/>
              <a:t>    return value;</a:t>
            </a:r>
          </a:p>
          <a:p>
            <a:pPr eaLnBrk="1" hangingPunct="1">
              <a:buFontTx/>
              <a:buNone/>
            </a:pPr>
            <a:r>
              <a:rPr lang="en-US" altLang="en-US" sz="1600" b="1" dirty="0"/>
              <a:t>}</a:t>
            </a:r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153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 dirty="0"/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// Method definition     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public 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mult</a:t>
            </a:r>
            <a:r>
              <a:rPr lang="en-US" altLang="en-US" sz="2400" b="1" dirty="0"/>
              <a:t>(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x, </a:t>
            </a:r>
            <a:r>
              <a:rPr lang="en-US" altLang="en-US" sz="2400" b="1" dirty="0" err="1"/>
              <a:t>int</a:t>
            </a:r>
            <a:r>
              <a:rPr lang="en-US" altLang="en-US" sz="2400" b="1" dirty="0"/>
              <a:t> y)     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{        return x * y;    </a:t>
            </a:r>
            <a:endParaRPr lang="tr-TR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} </a:t>
            </a:r>
          </a:p>
        </p:txBody>
      </p:sp>
    </p:spTree>
    <p:extLst>
      <p:ext uri="{BB962C8B-B14F-4D97-AF65-F5344CB8AC3E}">
        <p14:creationId xmlns:p14="http://schemas.microsoft.com/office/powerpoint/2010/main" val="266984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chemeClr val="tx1"/>
                </a:solidFill>
              </a:rPr>
              <a:t>HolaWorld</a:t>
            </a:r>
            <a:r>
              <a:rPr lang="en-US" altLang="en-US" sz="4800" dirty="0">
                <a:solidFill>
                  <a:schemeClr val="tx1"/>
                </a:solidFill>
              </a:rPr>
              <a:t> in Eclipse – </a:t>
            </a:r>
            <a:br>
              <a:rPr lang="en-US" altLang="en-US" sz="4800" dirty="0">
                <a:solidFill>
                  <a:schemeClr val="tx1"/>
                </a:solidFill>
              </a:rPr>
            </a:br>
            <a:r>
              <a:rPr lang="en-US" altLang="en-US" sz="4800" dirty="0">
                <a:solidFill>
                  <a:schemeClr val="tx1"/>
                </a:solidFill>
              </a:rPr>
              <a:t>write your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3675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825" y="1412875"/>
            <a:ext cx="698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r>
              <a:rPr lang="en-US" altLang="en-US" sz="2000"/>
              <a:t>Add your code </a:t>
            </a:r>
            <a:r>
              <a:rPr lang="en-US" altLang="zh-CN" sz="2000"/>
              <a:t> 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None/>
            </a:pPr>
            <a:r>
              <a:rPr lang="en-US" altLang="zh-CN" sz="2000" i="1"/>
              <a:t>     System.out.println(“Hola world!”);</a:t>
            </a:r>
          </a:p>
          <a:p>
            <a:pPr>
              <a:buClr>
                <a:schemeClr val="accent1"/>
              </a:buClr>
              <a:buSzTx/>
              <a:buFont typeface="Wingdings" pitchFamily="2" charset="2"/>
              <a:buChar char="l"/>
            </a:pPr>
            <a:endParaRPr lang="en-US" altLang="en-US" sz="20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46482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8" name="Curved Connector 7"/>
          <p:cNvCxnSpPr>
            <a:stCxn id="9" idx="3"/>
            <a:endCxn id="7" idx="3"/>
          </p:cNvCxnSpPr>
          <p:nvPr/>
        </p:nvCxnSpPr>
        <p:spPr bwMode="auto">
          <a:xfrm flipH="1">
            <a:off x="5181600" y="2057400"/>
            <a:ext cx="228600" cy="2667000"/>
          </a:xfrm>
          <a:prstGeom prst="curvedConnector3">
            <a:avLst>
              <a:gd name="adj1" fmla="val -405556"/>
            </a:avLst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600" y="19812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43000" y="4495800"/>
            <a:ext cx="4648200" cy="381000"/>
          </a:xfrm>
          <a:prstGeom prst="ellipse">
            <a:avLst/>
          </a:prstGeom>
          <a:noFill/>
          <a:ln w="222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123892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B8964A-3761-446B-BD80-436C9350B89A}" type="slidenum">
              <a:rPr lang="en-US" altLang="en-US" smtClean="0"/>
              <a:pPr eaLnBrk="1" hangingPunct="1"/>
              <a:t>90</a:t>
            </a:fld>
            <a:endParaRPr lang="en-US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chemeClr val="accent2"/>
                </a:solidFill>
              </a:rPr>
              <a:t>modifier:</a:t>
            </a:r>
            <a:r>
              <a:rPr lang="en-US" altLang="en-US"/>
              <a:t> </a:t>
            </a:r>
          </a:p>
        </p:txBody>
      </p:sp>
      <p:graphicFrame>
        <p:nvGraphicFramePr>
          <p:cNvPr id="87143" name="Group 10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144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modifier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keyword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package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anywhere (if the class is also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class (or a class within its class)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(and not within a subclass)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protected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accessible only within its package and within subclasses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its class (that may be outside its package)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static or class method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not be overridden (redefined)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abstract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body provided for the method (must be overridden)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4207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B846B1-C9D0-4F4D-94D8-85DB1FE3B97A}" type="slidenum">
              <a:rPr lang="en-US" altLang="en-US" smtClean="0"/>
              <a:pPr eaLnBrk="1" hangingPunct="1"/>
              <a:t>91</a:t>
            </a:fld>
            <a:endParaRPr lang="en-US" alt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16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400" u="sng" dirty="0">
                <a:solidFill>
                  <a:schemeClr val="tx1">
                    <a:lumMod val="50000"/>
                  </a:schemeClr>
                </a:solidFill>
              </a:rPr>
              <a:t>passing of arguments: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46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argument is of a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primitive data type</a:t>
            </a:r>
            <a:r>
              <a:rPr lang="en-US" altLang="en-US" sz="2400" dirty="0"/>
              <a:t> (</a:t>
            </a:r>
            <a:r>
              <a:rPr lang="en-US" altLang="en-US" sz="2400" b="1" dirty="0" err="1"/>
              <a:t>int</a:t>
            </a:r>
            <a:r>
              <a:rPr lang="en-US" altLang="en-US" sz="2400" dirty="0"/>
              <a:t>, </a:t>
            </a:r>
            <a:r>
              <a:rPr lang="en-US" altLang="en-US" sz="2400" b="1" dirty="0"/>
              <a:t>double</a:t>
            </a:r>
            <a:r>
              <a:rPr lang="en-US" altLang="en-US" sz="2400" dirty="0"/>
              <a:t>, ...)   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tr-TR" altLang="en-US" sz="24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we directly pass its value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argument is of a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/>
              <a:t>reference data type</a:t>
            </a:r>
            <a:r>
              <a:rPr lang="en-US" altLang="en-US" sz="2400" dirty="0"/>
              <a:t> (object, array,)    </a:t>
            </a:r>
            <a:endParaRPr lang="tr-TR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we implicitly pass the value of its reference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                                                               </a:t>
            </a:r>
            <a:br>
              <a:rPr lang="en-US" altLang="en-US" sz="2400" dirty="0"/>
            </a:br>
            <a:r>
              <a:rPr lang="en-US" altLang="en-US" sz="2400" dirty="0"/>
              <a:t>we DO NOT have to specify that what we pass is the address (like in C)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6747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A40DF6-F6F6-4B1F-B79F-5FB07DF90A04}" type="slidenum">
              <a:rPr lang="en-US" altLang="en-US" smtClean="0"/>
              <a:pPr eaLnBrk="1" hangingPunct="1"/>
              <a:t>92</a:t>
            </a:fld>
            <a:endParaRPr lang="en-US" alt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 sz="2400" i="1"/>
              <a:t>E</a:t>
            </a:r>
            <a:r>
              <a:rPr lang="en-US" altLang="en-US" sz="2400" i="1"/>
              <a:t>xample:</a:t>
            </a:r>
            <a:endParaRPr lang="en-US" altLang="en-US" sz="2400" b="1" i="1" u="sng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/>
              <a:t>Java</a:t>
            </a:r>
            <a:r>
              <a:rPr lang="en-US" altLang="en-US" sz="2400" b="1" u="sng"/>
              <a:t>:</a:t>
            </a:r>
            <a:r>
              <a:rPr lang="en-US" altLang="en-US" sz="2400"/>
              <a:t>					</a:t>
            </a:r>
            <a:r>
              <a:rPr lang="en-US" altLang="en-US" sz="2400" b="1" i="1" u="sng"/>
              <a:t>C</a:t>
            </a:r>
            <a:r>
              <a:rPr lang="en-US" altLang="en-US" sz="2400" b="1" u="sng"/>
              <a:t>: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Object a;		 </a:t>
            </a:r>
            <a:r>
              <a:rPr lang="tr-TR" altLang="en-US" sz="2400" b="1"/>
              <a:t>			</a:t>
            </a:r>
            <a:r>
              <a:rPr lang="en-US" altLang="en-US" sz="2400" b="1"/>
              <a:t>struct Object a;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. . . . . .                                               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method(a);				func(&amp;a);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. . . . . .                                                . . . . . .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void method(Object a)</a:t>
            </a:r>
            <a:r>
              <a:rPr lang="tr-TR" altLang="en-US" sz="2400" b="1"/>
              <a:t>     </a:t>
            </a:r>
            <a:r>
              <a:rPr lang="en-US" altLang="en-US" sz="2400" b="1"/>
              <a:t>void func(struct Object *pa)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{ </a:t>
            </a:r>
            <a:r>
              <a:rPr lang="en-US" altLang="en-US" sz="2400"/>
              <a:t>. . . . . .</a:t>
            </a:r>
            <a:r>
              <a:rPr lang="en-US" altLang="en-US" sz="2400" b="1"/>
              <a:t> }				          { </a:t>
            </a:r>
            <a:r>
              <a:rPr lang="en-US" altLang="en-US" sz="2400"/>
              <a:t>. . . . . .</a:t>
            </a:r>
            <a:r>
              <a:rPr lang="en-US" altLang="en-US" sz="2400" b="1"/>
              <a:t> }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749867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AF23C2-7092-4FA7-B5DA-CA279E8ECDEE}" type="slidenum">
              <a:rPr lang="en-US" altLang="en-US" smtClean="0"/>
              <a:pPr eaLnBrk="1" hangingPunct="1"/>
              <a:t>93</a:t>
            </a:fld>
            <a:endParaRPr lang="en-US" alt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43000" y="1143000"/>
            <a:ext cx="7467600" cy="3886200"/>
          </a:xfrm>
          <a:prstGeom prst="rect">
            <a:avLst/>
          </a:prstGeom>
          <a:solidFill>
            <a:srgbClr val="FFFFC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endParaRPr lang="en-US" altLang="en-US" sz="1200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Object a;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method(a);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System.out.println(a.x);      </a:t>
            </a:r>
            <a:r>
              <a:rPr lang="en-US" altLang="en-US" sz="2400" noProof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noProof="1">
                <a:latin typeface="Times New Roman" pitchFamily="18" charset="0"/>
              </a:rPr>
              <a:t>    prints  25</a:t>
            </a:r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>
                <a:latin typeface="Times New Roman" pitchFamily="18" charset="0"/>
              </a:rPr>
              <a:t>. . . . . .</a:t>
            </a:r>
          </a:p>
          <a:p>
            <a:pPr lvl="1" eaLnBrk="1" hangingPunct="1"/>
            <a:endParaRPr lang="en-US" altLang="en-US" sz="2400" b="1">
              <a:latin typeface="Times New Roman" pitchFamily="18" charset="0"/>
            </a:endParaRP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void method(Object x)</a:t>
            </a:r>
          </a:p>
          <a:p>
            <a:pPr lvl="1" eaLnBrk="1" hangingPunct="1"/>
            <a:r>
              <a:rPr lang="en-US" altLang="en-US" sz="2400" b="1">
                <a:latin typeface="Times New Roman" pitchFamily="18" charset="0"/>
              </a:rPr>
              <a:t>{  x.a = 25;  }</a:t>
            </a:r>
            <a:endParaRPr lang="en-US" altLang="en-US" sz="2400">
              <a:latin typeface="Times New Roman" pitchFamily="18" charset="0"/>
            </a:endParaRPr>
          </a:p>
          <a:p>
            <a:pPr eaLnBrk="1" hangingPunct="1"/>
            <a:endParaRPr lang="en-US" altLang="en-US" sz="240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676400" y="5334000"/>
            <a:ext cx="578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we DO NOT recopy the whole object, array or string!</a:t>
            </a:r>
          </a:p>
        </p:txBody>
      </p:sp>
    </p:spTree>
    <p:extLst>
      <p:ext uri="{BB962C8B-B14F-4D97-AF65-F5344CB8AC3E}">
        <p14:creationId xmlns:p14="http://schemas.microsoft.com/office/powerpoint/2010/main" val="10554022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>
                    <a:lumMod val="50000"/>
                  </a:schemeClr>
                </a:solidFill>
              </a:rPr>
              <a:t>Passing Primitive Types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1800"/>
              <a:t>public static void tryPrimitives(int i, double f, char c, boolean test)   {    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 i += 10;    //This is legal, but the new values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c = 'z';    //won't be seen outside tryPrimitives.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if(test</a:t>
            </a:r>
            <a:r>
              <a:rPr lang="tr-TR" altLang="en-US" sz="1800"/>
              <a:t>==false</a:t>
            </a:r>
            <a:r>
              <a:rPr lang="en-US" altLang="en-US" sz="1800"/>
              <a:t>)    test = false;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else        test = true;     </a:t>
            </a:r>
            <a:endParaRPr lang="tr-TR" altLang="en-US" sz="1800"/>
          </a:p>
          <a:p>
            <a:pPr eaLnBrk="1" hangingPunct="1">
              <a:buFontTx/>
              <a:buNone/>
            </a:pPr>
            <a:r>
              <a:rPr lang="tr-TR" altLang="en-US" sz="1800"/>
              <a:t>		</a:t>
            </a:r>
            <a:r>
              <a:rPr lang="en-US" altLang="en-US" sz="1800"/>
              <a:t>f = 1.5;   }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6868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If </a:t>
            </a:r>
            <a:r>
              <a:rPr lang="en-US" altLang="en-US" dirty="0" err="1"/>
              <a:t>tryPrimitives</a:t>
            </a:r>
            <a:r>
              <a:rPr lang="en-US" altLang="en-US" dirty="0"/>
              <a:t> is called within the following code, what will the final print statement produce?    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 </a:t>
            </a:r>
            <a:r>
              <a:rPr lang="en-US" altLang="en-US" dirty="0" err="1"/>
              <a:t>int</a:t>
            </a:r>
            <a:r>
              <a:rPr lang="en-US" altLang="en-US" dirty="0"/>
              <a:t> ii = 1;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double </a:t>
            </a:r>
            <a:r>
              <a:rPr lang="en-US" altLang="en-US" dirty="0" err="1"/>
              <a:t>ff</a:t>
            </a:r>
            <a:r>
              <a:rPr lang="en-US" altLang="en-US" dirty="0"/>
              <a:t> = 1.0;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char cc = 'a';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boolean</a:t>
            </a:r>
            <a:r>
              <a:rPr lang="en-US" altLang="en-US" dirty="0"/>
              <a:t> bb = false;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// Try to change the values of these primitives:    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tryPrimitives</a:t>
            </a:r>
            <a:r>
              <a:rPr lang="en-US" altLang="en-US" dirty="0"/>
              <a:t>(ii, </a:t>
            </a:r>
            <a:r>
              <a:rPr lang="en-US" altLang="en-US" dirty="0" err="1"/>
              <a:t>ff</a:t>
            </a:r>
            <a:r>
              <a:rPr lang="en-US" altLang="en-US" dirty="0"/>
              <a:t>, cc, bb);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System.out.println</a:t>
            </a:r>
            <a:r>
              <a:rPr lang="en-US" altLang="en-US" dirty="0"/>
              <a:t>("ii = " + ii + ", </a:t>
            </a:r>
            <a:r>
              <a:rPr lang="en-US" altLang="en-US" dirty="0" err="1"/>
              <a:t>ff</a:t>
            </a:r>
            <a:r>
              <a:rPr lang="en-US" altLang="en-US" dirty="0"/>
              <a:t> = " + </a:t>
            </a:r>
            <a:r>
              <a:rPr lang="en-US" altLang="en-US" dirty="0" err="1"/>
              <a:t>ff</a:t>
            </a:r>
            <a:r>
              <a:rPr lang="en-US" altLang="en-US" dirty="0"/>
              <a:t> +", cc = " + cc + ", bb = " + bb);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114800" y="3108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9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solidFill>
                  <a:schemeClr val="tx1">
                    <a:lumMod val="50000"/>
                  </a:schemeClr>
                </a:solidFill>
              </a:rPr>
              <a:t>Return Values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public static int power(int a, int b)   {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int i;     int total = 1;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for(i = 0; i &lt; b; i++)   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tr-TR" altLang="en-US"/>
              <a:t>       </a:t>
            </a:r>
            <a:r>
              <a:rPr lang="en-US" altLang="en-US"/>
              <a:t>total = total * a;     </a:t>
            </a:r>
            <a:endParaRPr lang="tr-TR" altLang="en-US"/>
          </a:p>
          <a:p>
            <a:pPr eaLnBrk="1" hangingPunct="1">
              <a:buFontTx/>
              <a:buNone/>
            </a:pPr>
            <a:r>
              <a:rPr lang="en-US" altLang="en-US"/>
              <a:t>return total;   } </a:t>
            </a:r>
          </a:p>
        </p:txBody>
      </p:sp>
      <p:sp>
        <p:nvSpPr>
          <p:cNvPr id="92166" name="Text Box 4"/>
          <p:cNvSpPr txBox="1">
            <a:spLocks noChangeArrowheads="1"/>
          </p:cNvSpPr>
          <p:nvPr/>
        </p:nvSpPr>
        <p:spPr bwMode="auto">
          <a:xfrm>
            <a:off x="304800" y="4267200"/>
            <a:ext cx="8686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Now when we call the method power, number gets assigned the value that power returns.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int</a:t>
            </a:r>
            <a:r>
              <a:rPr lang="en-US" altLang="en-US" dirty="0"/>
              <a:t> number = 2;     </a:t>
            </a:r>
            <a:r>
              <a:rPr lang="en-US" altLang="en-US" dirty="0" err="1"/>
              <a:t>int</a:t>
            </a:r>
            <a:r>
              <a:rPr lang="en-US" altLang="en-US" dirty="0"/>
              <a:t> exponent = 4;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number = power(number, exponent);     </a:t>
            </a:r>
            <a:endParaRPr lang="tr-TR" altLang="en-US" dirty="0"/>
          </a:p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System.out.println</a:t>
            </a:r>
            <a:r>
              <a:rPr lang="en-US" altLang="en-US" dirty="0"/>
              <a:t>("New value of number is " + number);</a:t>
            </a:r>
          </a:p>
        </p:txBody>
      </p:sp>
    </p:spTree>
    <p:extLst>
      <p:ext uri="{BB962C8B-B14F-4D97-AF65-F5344CB8AC3E}">
        <p14:creationId xmlns:p14="http://schemas.microsoft.com/office/powerpoint/2010/main" val="11229219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654E36-C548-4938-8D8C-CE669019EA94}" type="slidenum">
              <a:rPr lang="en-US" altLang="en-US" smtClean="0"/>
              <a:pPr eaLnBrk="1" hangingPunct="1"/>
              <a:t>96</a:t>
            </a:fld>
            <a:endParaRPr lang="en-US" alt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763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en-US" b="1" u="sng" dirty="0"/>
              <a:t>Example 1: </a:t>
            </a:r>
            <a:r>
              <a:rPr lang="en-US" altLang="en-US" b="1" u="sng" dirty="0"/>
              <a:t>Will the values from main be changed after being sent to this method??</a:t>
            </a:r>
            <a:r>
              <a:rPr lang="en-US" altLang="en-US" dirty="0"/>
              <a:t> </a:t>
            </a:r>
            <a:endParaRPr lang="tr-TR" altLang="en-US" b="1" u="sng" dirty="0"/>
          </a:p>
          <a:p>
            <a:pPr eaLnBrk="1" hangingPunct="1"/>
            <a:endParaRPr lang="tr-TR" altLang="en-US" dirty="0"/>
          </a:p>
          <a:p>
            <a:pPr eaLnBrk="1" hangingPunct="1"/>
            <a:r>
              <a:rPr lang="en-US" altLang="en-US" dirty="0" err="1"/>
              <a:t>int</a:t>
            </a:r>
            <a:r>
              <a:rPr lang="en-US" altLang="en-US" dirty="0"/>
              <a:t> </a:t>
            </a:r>
            <a:r>
              <a:rPr lang="en-US" altLang="en-US" dirty="0" err="1"/>
              <a:t>num</a:t>
            </a:r>
            <a:r>
              <a:rPr lang="en-US" altLang="en-US" dirty="0"/>
              <a:t> = 10;</a:t>
            </a:r>
            <a:br>
              <a:rPr lang="en-US" altLang="en-US" dirty="0"/>
            </a:br>
            <a:r>
              <a:rPr lang="en-US" altLang="en-US" dirty="0"/>
              <a:t>double decimal = 5.4;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NumberManeuvers</a:t>
            </a:r>
            <a:r>
              <a:rPr lang="en-US" altLang="en-US" dirty="0"/>
              <a:t>(</a:t>
            </a:r>
            <a:r>
              <a:rPr lang="en-US" altLang="en-US" dirty="0" err="1"/>
              <a:t>num</a:t>
            </a:r>
            <a:r>
              <a:rPr lang="en-US" altLang="en-US" dirty="0"/>
              <a:t>, decimal);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System.out.println</a:t>
            </a:r>
            <a:r>
              <a:rPr lang="en-US" altLang="en-US" dirty="0"/>
              <a:t>("</a:t>
            </a:r>
            <a:r>
              <a:rPr lang="en-US" altLang="en-US" dirty="0" err="1"/>
              <a:t>num</a:t>
            </a:r>
            <a:r>
              <a:rPr lang="en-US" altLang="en-US" dirty="0"/>
              <a:t> = " + </a:t>
            </a:r>
            <a:r>
              <a:rPr lang="en-US" altLang="en-US" dirty="0" err="1"/>
              <a:t>num</a:t>
            </a:r>
            <a:r>
              <a:rPr lang="en-US" altLang="en-US" dirty="0"/>
              <a:t> + "and</a:t>
            </a:r>
            <a:r>
              <a:rPr lang="tr-TR" altLang="en-US" dirty="0"/>
              <a:t> </a:t>
            </a:r>
            <a:r>
              <a:rPr lang="en-US" altLang="en-US" dirty="0"/>
              <a:t>decimal  = " + decimal);</a:t>
            </a:r>
            <a:endParaRPr lang="en-US" altLang="en-US" b="1" dirty="0"/>
          </a:p>
          <a:p>
            <a:pPr eaLnBrk="1" hangingPunct="1"/>
            <a:r>
              <a:rPr lang="en-US" altLang="en-US" dirty="0"/>
              <a:t>----------------------------------------------------------------</a:t>
            </a:r>
            <a:endParaRPr lang="tr-TR" altLang="en-US" dirty="0"/>
          </a:p>
          <a:p>
            <a:pPr eaLnBrk="1" hangingPunct="1"/>
            <a:r>
              <a:rPr lang="en-US" altLang="en-US" dirty="0"/>
              <a:t>public static void </a:t>
            </a:r>
            <a:r>
              <a:rPr lang="en-US" altLang="en-US" dirty="0" err="1"/>
              <a:t>NumberManeuvers</a:t>
            </a:r>
            <a:r>
              <a:rPr lang="en-US" altLang="en-US" dirty="0"/>
              <a:t>(</a:t>
            </a:r>
            <a:r>
              <a:rPr lang="en-US" altLang="en-US" dirty="0" err="1"/>
              <a:t>int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, double j) {     if (</a:t>
            </a:r>
            <a:r>
              <a:rPr lang="en-US" altLang="en-US" dirty="0" err="1"/>
              <a:t>i</a:t>
            </a:r>
            <a:r>
              <a:rPr lang="en-US" altLang="en-US" dirty="0"/>
              <a:t> == 10)       </a:t>
            </a:r>
            <a:endParaRPr lang="tr-TR" altLang="en-US" dirty="0"/>
          </a:p>
          <a:p>
            <a:pPr eaLnBrk="1" hangingPunct="1"/>
            <a:r>
              <a:rPr lang="tr-TR" altLang="en-US" dirty="0"/>
              <a:t>							</a:t>
            </a:r>
            <a:r>
              <a:rPr lang="en-US" altLang="en-US" dirty="0"/>
              <a:t>j = 6.2;     </a:t>
            </a:r>
            <a:endParaRPr lang="tr-TR" altLang="en-US" dirty="0"/>
          </a:p>
          <a:p>
            <a:pPr eaLnBrk="1" hangingPunct="1"/>
            <a:r>
              <a:rPr lang="tr-TR" altLang="en-US" dirty="0"/>
              <a:t>						  </a:t>
            </a:r>
            <a:r>
              <a:rPr lang="en-US" altLang="en-US" dirty="0" err="1"/>
              <a:t>i</a:t>
            </a:r>
            <a:r>
              <a:rPr lang="en-US" altLang="en-US" dirty="0"/>
              <a:t> = 12; }</a:t>
            </a:r>
            <a:endParaRPr lang="en-US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r>
              <a:rPr lang="en-US" altLang="en-US" b="1" dirty="0"/>
              <a:t>// ANSWER: In this case, NO. The output will be: </a:t>
            </a:r>
            <a:r>
              <a:rPr lang="en-US" altLang="en-US" b="1" dirty="0" err="1"/>
              <a:t>num</a:t>
            </a:r>
            <a:r>
              <a:rPr lang="en-US" altLang="en-US" b="1" dirty="0"/>
              <a:t> = 10 and decimal = 5.4</a:t>
            </a:r>
          </a:p>
        </p:txBody>
      </p:sp>
    </p:spTree>
    <p:extLst>
      <p:ext uri="{BB962C8B-B14F-4D97-AF65-F5344CB8AC3E}">
        <p14:creationId xmlns:p14="http://schemas.microsoft.com/office/powerpoint/2010/main" val="15592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B8E985-171A-4F0C-8FC1-DC7C473AAFDE}" type="slidenum">
              <a:rPr lang="en-US" altLang="en-US" smtClean="0"/>
              <a:pPr eaLnBrk="1" hangingPunct="1"/>
              <a:t>97</a:t>
            </a:fld>
            <a:endParaRPr lang="en-US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/>
              <a:t>Example 2: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 a = 2, b = </a:t>
            </a:r>
            <a:r>
              <a:rPr lang="tr-TR" altLang="en-US"/>
              <a:t>7</a:t>
            </a:r>
            <a:r>
              <a:rPr lang="en-US" altLang="en-US"/>
              <a:t>, c = 4, answer = 2;</a:t>
            </a:r>
            <a:br>
              <a:rPr lang="en-US" altLang="en-US"/>
            </a:br>
            <a:r>
              <a:rPr lang="en-US" altLang="en-US"/>
              <a:t>answer = discriminant(a, b, c);</a:t>
            </a:r>
            <a:br>
              <a:rPr lang="en-US" altLang="en-US"/>
            </a:br>
            <a:r>
              <a:rPr lang="en-US" altLang="en-US" sz="2400"/>
              <a:t>System.out.println("The discriminant is " + answer);</a:t>
            </a:r>
            <a:br>
              <a:rPr lang="en-US" altLang="en-US" sz="2400"/>
            </a:br>
            <a:r>
              <a:rPr lang="en-US" altLang="en-US"/>
              <a:t>------------------------------------------------------------</a:t>
            </a:r>
            <a:br>
              <a:rPr lang="en-US" altLang="en-US"/>
            </a:br>
            <a:r>
              <a:rPr lang="en-US" altLang="en-US"/>
              <a:t>public static int discriminant(int x, int y, int z)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    int disc;</a:t>
            </a:r>
            <a:br>
              <a:rPr lang="en-US" altLang="en-US"/>
            </a:br>
            <a:r>
              <a:rPr lang="en-US" altLang="en-US"/>
              <a:t>    disc = y*y - 4*x*z;</a:t>
            </a:r>
            <a:br>
              <a:rPr lang="en-US" altLang="en-US"/>
            </a:br>
            <a:r>
              <a:rPr lang="en-US" altLang="en-US"/>
              <a:t>    return disc;</a:t>
            </a:r>
            <a:br>
              <a:rPr lang="en-US" altLang="en-US"/>
            </a:br>
            <a:r>
              <a:rPr lang="en-US" altLang="en-US"/>
              <a:t>} 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tr-TR" altLang="en-US"/>
              <a:t>answer will be 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210472-B37B-4140-8E4D-FB9BD86F8CCE}" type="slidenum">
              <a:rPr lang="en-US" altLang="en-US" smtClean="0"/>
              <a:pPr eaLnBrk="1" hangingPunct="1"/>
              <a:t>98</a:t>
            </a:fld>
            <a:endParaRPr lang="en-US" alt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/>
              <a:t>Example 3.</a:t>
            </a:r>
          </a:p>
          <a:p>
            <a:pPr eaLnBrk="1" hangingPunct="1">
              <a:lnSpc>
                <a:spcPct val="90000"/>
              </a:lnSpc>
            </a:pP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String dog = "My dog has fleas."</a:t>
            </a:r>
            <a:br>
              <a:rPr lang="en-US" altLang="en-US"/>
            </a:br>
            <a:r>
              <a:rPr lang="en-US" altLang="en-US"/>
              <a:t>dog = SpeciesChange(dog);</a:t>
            </a:r>
            <a:br>
              <a:rPr lang="en-US" altLang="en-US"/>
            </a:br>
            <a:r>
              <a:rPr lang="en-US" altLang="en-US"/>
              <a:t>System.out.println(dog);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public static String SpeciesChange(String pet)</a:t>
            </a:r>
            <a:br>
              <a:rPr lang="en-US" altLang="en-US"/>
            </a:br>
            <a:r>
              <a:rPr lang="en-US" altLang="en-US"/>
              <a:t>{</a:t>
            </a:r>
            <a:br>
              <a:rPr lang="en-US" altLang="en-US"/>
            </a:br>
            <a:r>
              <a:rPr lang="en-US" altLang="en-US"/>
              <a:t>    pet = "My cat has fleas.";</a:t>
            </a:r>
            <a:br>
              <a:rPr lang="en-US" altLang="en-US"/>
            </a:br>
            <a:r>
              <a:rPr lang="en-US" altLang="en-US"/>
              <a:t>    return (pet);</a:t>
            </a:r>
            <a:br>
              <a:rPr lang="en-US" altLang="en-US"/>
            </a:br>
            <a:r>
              <a:rPr lang="en-US" altLang="en-US"/>
              <a:t>} </a:t>
            </a:r>
            <a:endParaRPr lang="tr-TR" altLang="en-US"/>
          </a:p>
          <a:p>
            <a:pPr eaLnBrk="1" hangingPunct="1">
              <a:lnSpc>
                <a:spcPct val="90000"/>
              </a:lnSpc>
            </a:pPr>
            <a:r>
              <a:rPr lang="tr-TR" altLang="en-US"/>
              <a:t>Pet will be My cat has fleas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B36097-0697-42D2-8B58-F63548384452}" type="slidenum">
              <a:rPr lang="en-US" altLang="en-US" smtClean="0"/>
              <a:pPr eaLnBrk="1" hangingPunct="1"/>
              <a:t>99</a:t>
            </a:fld>
            <a:endParaRPr lang="en-US" alt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239000" cy="1143000"/>
          </a:xfrm>
        </p:spPr>
        <p:txBody>
          <a:bodyPr/>
          <a:lstStyle/>
          <a:p>
            <a:pPr eaLnBrk="1" hangingPunct="1"/>
            <a:r>
              <a:rPr lang="tr-TR" altLang="en-US" dirty="0">
                <a:solidFill>
                  <a:schemeClr val="tx1">
                    <a:lumMod val="50000"/>
                  </a:schemeClr>
                </a:solidFill>
              </a:rPr>
              <a:t>Example</a:t>
            </a:r>
            <a:endParaRPr lang="en-US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public static void tryString(String s)   {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	</a:t>
            </a:r>
            <a:r>
              <a:rPr lang="en-US" altLang="en-US"/>
              <a:t>s = "a different string";   }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When the following code is executed, what does the print statement</a:t>
            </a:r>
            <a:r>
              <a:rPr lang="tr-TR" altLang="en-US"/>
              <a:t> </a:t>
            </a:r>
            <a:r>
              <a:rPr lang="en-US" altLang="en-US"/>
              <a:t>produce?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String str = "This is a string literal.";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tryString(str);     </a:t>
            </a:r>
            <a:endParaRPr lang="tr-TR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en-US"/>
              <a:t>   </a:t>
            </a:r>
            <a:r>
              <a:rPr lang="en-US" altLang="en-US"/>
              <a:t>System.out.println("str = " + str);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600200" y="60960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str</a:t>
            </a:r>
            <a:r>
              <a:rPr lang="en-US" altLang="en-US" dirty="0"/>
              <a:t> = "This is a string literal."; </a:t>
            </a:r>
          </a:p>
        </p:txBody>
      </p:sp>
    </p:spTree>
    <p:extLst>
      <p:ext uri="{BB962C8B-B14F-4D97-AF65-F5344CB8AC3E}">
        <p14:creationId xmlns:p14="http://schemas.microsoft.com/office/powerpoint/2010/main" val="27129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9.824"/>
  <p:tag name="TIMELINE" val="1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8.784"/>
  <p:tag name="TIMELINE" val="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1.824"/>
  <p:tag name="TIMELINE" val="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.912"/>
  <p:tag name="TIMELINE" val="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.6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3.968"/>
  <p:tag name="TIMELINE" val="5.6/7.1/18.6/21.4/22.7/31.8/33.1/3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2.1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4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3.72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E84E30-02D7-489E-BA79-1F976B49E32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A601CE-8B92-4075-8470-0DC2F1453B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EE0857-1D98-40A6-9DCC-4DE1696BE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1001</TotalTime>
  <Words>14247</Words>
  <Application>Microsoft Macintosh PowerPoint</Application>
  <PresentationFormat>On-screen Show (4:3)</PresentationFormat>
  <Paragraphs>2229</Paragraphs>
  <Slides>195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195</vt:i4>
      </vt:variant>
    </vt:vector>
  </HeadingPairs>
  <TitlesOfParts>
    <vt:vector size="212" baseType="lpstr">
      <vt:lpstr>Arial</vt:lpstr>
      <vt:lpstr>Calibri</vt:lpstr>
      <vt:lpstr>Comic Sans MS</vt:lpstr>
      <vt:lpstr>Courier</vt:lpstr>
      <vt:lpstr>Courier New</vt:lpstr>
      <vt:lpstr>Garamond</vt:lpstr>
      <vt:lpstr>Gill Sans</vt:lpstr>
      <vt:lpstr>Monotype Sorts</vt:lpstr>
      <vt:lpstr>MyriaMM_700 BD 600 NO</vt:lpstr>
      <vt:lpstr>Tahoma</vt:lpstr>
      <vt:lpstr>Times</vt:lpstr>
      <vt:lpstr>Times New Roman</vt:lpstr>
      <vt:lpstr>Verdana</vt:lpstr>
      <vt:lpstr>Wingdings</vt:lpstr>
      <vt:lpstr>Thermal</vt:lpstr>
      <vt:lpstr>Picture</vt:lpstr>
      <vt:lpstr>Word.Picture.8</vt:lpstr>
      <vt:lpstr>Java Review  CMSE419</vt:lpstr>
      <vt:lpstr>Java</vt:lpstr>
      <vt:lpstr>How it works…!</vt:lpstr>
      <vt:lpstr>Getting and using java</vt:lpstr>
      <vt:lpstr>Compile and run an application</vt:lpstr>
      <vt:lpstr>Hola World!</vt:lpstr>
      <vt:lpstr>HolaWorld in Eclipse –  create a new project </vt:lpstr>
      <vt:lpstr>HolaWorld in Eclipse –  add a new class </vt:lpstr>
      <vt:lpstr>HolaWorld in Eclipse –  write your code</vt:lpstr>
      <vt:lpstr>HolaWorld in Eclipse –  run your program</vt:lpstr>
      <vt:lpstr>Object-Oriented</vt:lpstr>
      <vt:lpstr>The three principles of OOP</vt:lpstr>
      <vt:lpstr>About class</vt:lpstr>
      <vt:lpstr>What is an object?</vt:lpstr>
      <vt:lpstr>What does it mean to create an object?</vt:lpstr>
      <vt:lpstr>PowerPoint Presentation</vt:lpstr>
      <vt:lpstr>Class Person: definition</vt:lpstr>
      <vt:lpstr>Class Person: usage</vt:lpstr>
      <vt:lpstr>Class Person: reference</vt:lpstr>
      <vt:lpstr>Reference</vt:lpstr>
      <vt:lpstr>Primitive types</vt:lpstr>
      <vt:lpstr>Reference vs. primitive</vt:lpstr>
      <vt:lpstr>Copy</vt:lpstr>
      <vt:lpstr>PowerPoint Presentation</vt:lpstr>
      <vt:lpstr>Access control</vt:lpstr>
      <vt:lpstr>PowerPoint Presentation</vt:lpstr>
      <vt:lpstr>The static keyword</vt:lpstr>
      <vt:lpstr>PowerPoint Presentation</vt:lpstr>
      <vt:lpstr>Declaring Variables</vt:lpstr>
      <vt:lpstr>Declaring and Initializing in One Step</vt:lpstr>
      <vt:lpstr>PowerPoint Presentation</vt:lpstr>
      <vt:lpstr>Character Type - char</vt:lpstr>
      <vt:lpstr>Escape Sequences</vt:lpstr>
      <vt:lpstr>Assignments Between Different Types</vt:lpstr>
      <vt:lpstr>PowerPoint Presentation</vt:lpstr>
      <vt:lpstr>Constants</vt:lpstr>
      <vt:lpstr>Reference data types</vt:lpstr>
      <vt:lpstr>Object and Reference Variables</vt:lpstr>
      <vt:lpstr>String Basics</vt:lpstr>
      <vt:lpstr>String Methods</vt:lpstr>
      <vt:lpstr>String Methods</vt:lpstr>
      <vt:lpstr>PowerPoint Presentation</vt:lpstr>
      <vt:lpstr>garbage collection:</vt:lpstr>
      <vt:lpstr>PowerPoint Presentation</vt:lpstr>
      <vt:lpstr>Order of Precedence</vt:lpstr>
      <vt:lpstr>Expressions</vt:lpstr>
      <vt:lpstr>Integral Expressions</vt:lpstr>
      <vt:lpstr>Floating-Point Expressions</vt:lpstr>
      <vt:lpstr>Mixed Expressions</vt:lpstr>
      <vt:lpstr>Type Conversion (Casting)</vt:lpstr>
      <vt:lpstr>boolean expression: </vt:lpstr>
      <vt:lpstr>PowerPoint Presentation</vt:lpstr>
      <vt:lpstr>PowerPoint Presentation</vt:lpstr>
      <vt:lpstr>PowerPoint Presentation</vt:lpstr>
      <vt:lpstr>Control Structures</vt:lpstr>
      <vt:lpstr>PowerPoint Presentation</vt:lpstr>
      <vt:lpstr>Relational Operators</vt:lpstr>
      <vt:lpstr>conditional constructs:</vt:lpstr>
      <vt:lpstr>PowerPoint Presentation</vt:lpstr>
      <vt:lpstr>Compound (Block of) Statements</vt:lpstr>
      <vt:lpstr>Compound (Block of) Statements</vt:lpstr>
      <vt:lpstr>PowerPoint Presentation</vt:lpstr>
      <vt:lpstr>PowerPoint Presentation</vt:lpstr>
      <vt:lpstr>PowerPoint Presentation</vt:lpstr>
      <vt:lpstr>PowerPoint Presentation</vt:lpstr>
      <vt:lpstr>switch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 constructs: </vt:lpstr>
      <vt:lpstr>Input and Output </vt:lpstr>
      <vt:lpstr>Input – the Scanner Class</vt:lpstr>
      <vt:lpstr>Input – the Scanner Class</vt:lpstr>
      <vt:lpstr>Input – the Scanner Class</vt:lpstr>
      <vt:lpstr>Input – the Scanner Class</vt:lpstr>
      <vt:lpstr>Input – the Scanner Class</vt:lpstr>
      <vt:lpstr>PowerPoint Presentation</vt:lpstr>
      <vt:lpstr>PowerPoint Presentation</vt:lpstr>
      <vt:lpstr>Methods and passing of arguments </vt:lpstr>
      <vt:lpstr>Creating a Method:</vt:lpstr>
      <vt:lpstr>PowerPoint Presentation</vt:lpstr>
      <vt:lpstr>method returning nothing:</vt:lpstr>
      <vt:lpstr>method returning value:</vt:lpstr>
      <vt:lpstr>modifier: </vt:lpstr>
      <vt:lpstr>passing of arguments:</vt:lpstr>
      <vt:lpstr>PowerPoint Presentation</vt:lpstr>
      <vt:lpstr>PowerPoint Presentation</vt:lpstr>
      <vt:lpstr>Passing Primitive Types </vt:lpstr>
      <vt:lpstr>Return Values</vt:lpstr>
      <vt:lpstr>PowerPoint Presentation</vt:lpstr>
      <vt:lpstr>PowerPoint Presentation</vt:lpstr>
      <vt:lpstr>PowerPoint Presentation</vt:lpstr>
      <vt:lpstr>Example</vt:lpstr>
      <vt:lpstr>PowerPoint Presentation</vt:lpstr>
      <vt:lpstr>Passing Parameters</vt:lpstr>
      <vt:lpstr>Example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Trace Method Invocation</vt:lpstr>
      <vt:lpstr>CAUTION</vt:lpstr>
      <vt:lpstr>Reuse Methods from Other Classes</vt:lpstr>
      <vt:lpstr>Pass by Value</vt:lpstr>
      <vt:lpstr>Pass by Value, cont.</vt:lpstr>
      <vt:lpstr>Overloading Methods</vt:lpstr>
      <vt:lpstr>Example</vt:lpstr>
      <vt:lpstr>Ambiguous Invocation</vt:lpstr>
      <vt:lpstr>Ambiguous Invocation</vt:lpstr>
      <vt:lpstr>Scope of Local Variables</vt:lpstr>
      <vt:lpstr>Scope of Local Variables, cont.</vt:lpstr>
      <vt:lpstr>Scope of Local Variables, cont.</vt:lpstr>
      <vt:lpstr>PowerPoint Presentation</vt:lpstr>
      <vt:lpstr>What is an Array</vt:lpstr>
      <vt:lpstr>Arrays</vt:lpstr>
      <vt:lpstr>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Arrays of Primitive Data Types</vt:lpstr>
      <vt:lpstr>Examples</vt:lpstr>
      <vt:lpstr>Accessing Individual Elements</vt:lpstr>
      <vt:lpstr>Array Processing – Sample1</vt:lpstr>
      <vt:lpstr>PowerPoint Presentation</vt:lpstr>
      <vt:lpstr>Array Processing – Sample 2</vt:lpstr>
      <vt:lpstr>Array Initialization</vt:lpstr>
      <vt:lpstr>Variable-size Declaration</vt:lpstr>
      <vt:lpstr>Passing Arrays to Methods</vt:lpstr>
      <vt:lpstr>Passing Arrays to Methods - 1</vt:lpstr>
      <vt:lpstr>Passing Arrays to Methods - 2</vt:lpstr>
      <vt:lpstr>Passing Arrays to Methods - 3</vt:lpstr>
      <vt:lpstr>Passing Arrays to Methods - 4</vt:lpstr>
      <vt:lpstr>Returning Arrays from Methods (cont’d)</vt:lpstr>
      <vt:lpstr>PowerPoint Presentation</vt:lpstr>
      <vt:lpstr>multi-dimensional arrays:</vt:lpstr>
      <vt:lpstr>Two-Dimensional Arrays</vt:lpstr>
      <vt:lpstr>Declaring and Creating a 2-D Array</vt:lpstr>
      <vt:lpstr>Accessing an Element</vt:lpstr>
      <vt:lpstr>Sample 2-D Array Processing</vt:lpstr>
      <vt:lpstr>Java Implementation of 2-D Arrays</vt:lpstr>
      <vt:lpstr>Two-Dimensional Arrays</vt:lpstr>
      <vt:lpstr>PowerPoint Presentation</vt:lpstr>
      <vt:lpstr>PowerPoint Presentation</vt:lpstr>
      <vt:lpstr>examples: </vt:lpstr>
      <vt:lpstr>PowerPoint Presentation</vt:lpstr>
      <vt:lpstr>PowerPoint Presentation</vt:lpstr>
      <vt:lpstr>Strings</vt:lpstr>
      <vt:lpstr>PowerPoint Presentation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method</vt:lpstr>
      <vt:lpstr>example:</vt:lpstr>
      <vt:lpstr>Supplemental reading</vt:lpstr>
      <vt:lpstr>Collections</vt:lpstr>
      <vt:lpstr>Java collection framework</vt:lpstr>
      <vt:lpstr>Lists</vt:lpstr>
      <vt:lpstr>Idea of a list</vt:lpstr>
      <vt:lpstr>ArrayList methods</vt:lpstr>
      <vt:lpstr>ArrayList methods 2</vt:lpstr>
      <vt:lpstr>Type Parameters (Generics)</vt:lpstr>
      <vt:lpstr>Learning about classes</vt:lpstr>
      <vt:lpstr>ArrayList vs. array</vt:lpstr>
      <vt:lpstr>ArrayList vs. array 2</vt:lpstr>
      <vt:lpstr>Exercise, revisited</vt:lpstr>
      <vt:lpstr>Exercise solution (partial)</vt:lpstr>
      <vt:lpstr>ArrayList as parameter</vt:lpstr>
      <vt:lpstr>ArrayList of primitives?</vt:lpstr>
      <vt:lpstr>Wrapper classes</vt:lpstr>
      <vt:lpstr>Exercise</vt:lpstr>
      <vt:lpstr>Exercise solution (partial)</vt:lpstr>
      <vt:lpstr>Other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Review  CMPE419</dc:title>
  <dc:creator>PC</dc:creator>
  <cp:lastModifiedBy>Ahmet UNVEREN</cp:lastModifiedBy>
  <cp:revision>46</cp:revision>
  <dcterms:created xsi:type="dcterms:W3CDTF">2015-03-16T12:04:31Z</dcterms:created>
  <dcterms:modified xsi:type="dcterms:W3CDTF">2023-03-01T18:38:24Z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