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theme/theme1.xml" ContentType="application/vnd.openxmlformats-officedocument.theme+xml"/>
  <Override PartName="/ppt/ink/ink1.xml" ContentType="application/inkml+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29" r:id="rId4"/>
    <p:sldId id="330" r:id="rId5"/>
    <p:sldId id="331" r:id="rId6"/>
    <p:sldId id="333" r:id="rId7"/>
    <p:sldId id="334" r:id="rId8"/>
    <p:sldId id="335" r:id="rId9"/>
    <p:sldId id="258" r:id="rId10"/>
    <p:sldId id="263" r:id="rId11"/>
    <p:sldId id="259" r:id="rId12"/>
    <p:sldId id="260" r:id="rId13"/>
    <p:sldId id="261" r:id="rId14"/>
    <p:sldId id="262" r:id="rId15"/>
    <p:sldId id="264" r:id="rId16"/>
    <p:sldId id="265" r:id="rId17"/>
    <p:sldId id="266" r:id="rId18"/>
    <p:sldId id="267" r:id="rId19"/>
    <p:sldId id="337" r:id="rId20"/>
    <p:sldId id="338" r:id="rId21"/>
    <p:sldId id="339" r:id="rId22"/>
    <p:sldId id="340" r:id="rId23"/>
    <p:sldId id="268" r:id="rId24"/>
    <p:sldId id="336" r:id="rId25"/>
    <p:sldId id="269" r:id="rId26"/>
    <p:sldId id="270" r:id="rId27"/>
    <p:sldId id="272" r:id="rId28"/>
    <p:sldId id="271" r:id="rId29"/>
    <p:sldId id="273" r:id="rId30"/>
    <p:sldId id="274" r:id="rId31"/>
    <p:sldId id="275" r:id="rId32"/>
    <p:sldId id="276" r:id="rId33"/>
    <p:sldId id="277" r:id="rId34"/>
    <p:sldId id="278" r:id="rId35"/>
    <p:sldId id="279" r:id="rId36"/>
    <p:sldId id="280" r:id="rId37"/>
    <p:sldId id="281" r:id="rId38"/>
    <p:sldId id="282" r:id="rId39"/>
    <p:sldId id="283" r:id="rId40"/>
    <p:sldId id="284" r:id="rId41"/>
    <p:sldId id="285" r:id="rId42"/>
    <p:sldId id="286" r:id="rId43"/>
    <p:sldId id="287" r:id="rId44"/>
    <p:sldId id="295" r:id="rId45"/>
    <p:sldId id="296" r:id="rId46"/>
    <p:sldId id="297" r:id="rId47"/>
    <p:sldId id="298" r:id="rId48"/>
    <p:sldId id="299" r:id="rId49"/>
    <p:sldId id="300" r:id="rId50"/>
    <p:sldId id="301" r:id="rId51"/>
    <p:sldId id="302" r:id="rId52"/>
    <p:sldId id="303" r:id="rId53"/>
    <p:sldId id="304" r:id="rId54"/>
    <p:sldId id="305" r:id="rId55"/>
    <p:sldId id="328" r:id="rId56"/>
    <p:sldId id="294" r:id="rId57"/>
    <p:sldId id="306" r:id="rId58"/>
    <p:sldId id="308" r:id="rId59"/>
    <p:sldId id="309" r:id="rId60"/>
    <p:sldId id="310" r:id="rId61"/>
    <p:sldId id="307" r:id="rId62"/>
    <p:sldId id="311" r:id="rId63"/>
    <p:sldId id="312" r:id="rId64"/>
    <p:sldId id="313" r:id="rId65"/>
    <p:sldId id="314" r:id="rId66"/>
    <p:sldId id="315" r:id="rId67"/>
    <p:sldId id="316" r:id="rId68"/>
    <p:sldId id="317" r:id="rId69"/>
    <p:sldId id="318" r:id="rId70"/>
    <p:sldId id="319" r:id="rId71"/>
    <p:sldId id="341" r:id="rId72"/>
    <p:sldId id="320" r:id="rId73"/>
    <p:sldId id="321" r:id="rId74"/>
    <p:sldId id="343" r:id="rId75"/>
    <p:sldId id="322" r:id="rId76"/>
    <p:sldId id="323" r:id="rId77"/>
    <p:sldId id="342" r:id="rId78"/>
    <p:sldId id="324" r:id="rId79"/>
    <p:sldId id="325" r:id="rId80"/>
    <p:sldId id="344" r:id="rId81"/>
    <p:sldId id="326" r:id="rId82"/>
    <p:sldId id="327" r:id="rId83"/>
    <p:sldId id="345" r:id="rId84"/>
    <p:sldId id="346" r:id="rId85"/>
    <p:sldId id="348" r:id="rId86"/>
    <p:sldId id="349" r:id="rId87"/>
    <p:sldId id="350" r:id="rId88"/>
    <p:sldId id="351" r:id="rId89"/>
    <p:sldId id="352" r:id="rId90"/>
    <p:sldId id="353" r:id="rId91"/>
  </p:sldIdLst>
  <p:sldSz cx="9144000" cy="6858000" type="screen4x3"/>
  <p:notesSz cx="6858000" cy="9144000"/>
  <p:defaultTextStyle>
    <a:defPPr>
      <a:defRPr lang="en-US"/>
    </a:defPPr>
    <a:lvl1pPr algn="l" rtl="0" fontAlgn="base">
      <a:spcBef>
        <a:spcPct val="0"/>
      </a:spcBef>
      <a:spcAft>
        <a:spcPct val="0"/>
      </a:spcAft>
      <a:defRPr sz="1600" kern="1200">
        <a:solidFill>
          <a:schemeClr val="tx1"/>
        </a:solidFill>
        <a:latin typeface="Arial" charset="0"/>
        <a:ea typeface="+mn-ea"/>
        <a:cs typeface="Arial" charset="0"/>
      </a:defRPr>
    </a:lvl1pPr>
    <a:lvl2pPr marL="457200" algn="l" rtl="0" fontAlgn="base">
      <a:spcBef>
        <a:spcPct val="0"/>
      </a:spcBef>
      <a:spcAft>
        <a:spcPct val="0"/>
      </a:spcAft>
      <a:defRPr sz="1600" kern="1200">
        <a:solidFill>
          <a:schemeClr val="tx1"/>
        </a:solidFill>
        <a:latin typeface="Arial" charset="0"/>
        <a:ea typeface="+mn-ea"/>
        <a:cs typeface="Arial" charset="0"/>
      </a:defRPr>
    </a:lvl2pPr>
    <a:lvl3pPr marL="914400" algn="l" rtl="0" fontAlgn="base">
      <a:spcBef>
        <a:spcPct val="0"/>
      </a:spcBef>
      <a:spcAft>
        <a:spcPct val="0"/>
      </a:spcAft>
      <a:defRPr sz="1600" kern="1200">
        <a:solidFill>
          <a:schemeClr val="tx1"/>
        </a:solidFill>
        <a:latin typeface="Arial" charset="0"/>
        <a:ea typeface="+mn-ea"/>
        <a:cs typeface="Arial" charset="0"/>
      </a:defRPr>
    </a:lvl3pPr>
    <a:lvl4pPr marL="1371600" algn="l" rtl="0" fontAlgn="base">
      <a:spcBef>
        <a:spcPct val="0"/>
      </a:spcBef>
      <a:spcAft>
        <a:spcPct val="0"/>
      </a:spcAft>
      <a:defRPr sz="1600" kern="1200">
        <a:solidFill>
          <a:schemeClr val="tx1"/>
        </a:solidFill>
        <a:latin typeface="Arial" charset="0"/>
        <a:ea typeface="+mn-ea"/>
        <a:cs typeface="Arial" charset="0"/>
      </a:defRPr>
    </a:lvl4pPr>
    <a:lvl5pPr marL="1828800" algn="l" rtl="0" fontAlgn="base">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8" d="100"/>
          <a:sy n="98" d="100"/>
        </p:scale>
        <p:origin x="1018" y="11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customXml" Target="../customXml/item2.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viewProps" Target="viewProps.xml"/><Relationship Id="rId98" Type="http://schemas.openxmlformats.org/officeDocument/2006/relationships/customXml" Target="../customXml/item3.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1-08-09T11:38:22.754"/>
    </inkml:context>
    <inkml:brush xml:id="br0">
      <inkml:brushProperty name="width" value="0.05292" units="cm"/>
      <inkml:brushProperty name="height" value="0.05292" units="cm"/>
      <inkml:brushProperty name="color" value="#FF0000"/>
    </inkml:brush>
  </inkml:definitions>
  <inkml:trace contextRef="#ctx0" brushRef="#br0">15270 2663 67 0,'0'0'124'0,"0"0"-6"0,0 0-8 0,0 0-10 16,0 0-11-16,0 0-5 0,0 0-2 0,0 0 1 15,0 0-1-15,0 0 1 0,0 0 0 0,0 0-9 16,0 0-3-16,0 0-1 0,0 0 1 0,0 0-4 15,0 0 3-15,0 0-4 0,0 0 5 0,0 0-8 16,0 0 2-16,0 0-2 0,0 0-7 0,0 0 0 16,0 0-8-16,0 0-6 0,0 0-3 0,0 0-2 15,0 0 0-15,0 0-3 0,0 0-1 0,-2 11-2 16,2-11-2-16,0 11 0 0,2-4-1 0,-1 3 6 16,-1 2-3-16,0 0 4 0,2 4 1 0,0 2 3 15,-4-1-4-15,2 1 1 0,-1 7 2 0,1-6-2 16,1 0 5-16,1 6-6 0,-2-1 0 0,1 2 6 15,0-1-5-15,2 2 8 0,0 1-1 0,-2-3 6 16,0 3 1-16,-1 0-2 0,4-1 3 0,-3 2-2 16,-1-3 1-16,0 0-2 0,0 1-1 0,0-2-5 15,1-1-3-15,1 4-4 0,-2-3-2 0,2 3-3 16,-2-5 10-16,1 2-12 0,-1 0-2 0,2 0-5 16,-2-7 3-16,0 1 1 0,0 8-3 0,0-7-1 15,1-2 2-15,-1 2-3 0,-1-3 4 0,1 1-3 16,-3-3 0-16,2 1 2 0,0 3-2 0,-1-6-5 0,2-2 3 15,-2-1-4-15,-1 1-2 0,2 1-1 16,0-2-2-16,1-10-3 0,-1 15 7 0,-2-8-10 16,3-7 5-16,-3 14 0 0,3-14 0 0,-2 12 1 15,2-12-3-15,-2 10 2 0,2-10-3 0,-2 9-1 16,2-9-4-16,0 0 0 0,0 16 7 0,0-16-11 0,0 0 4 16,0 12 7-16,0-12-11 0,0 0 0 15,-1 12-1-15,1-12 6 0,1 10-1 0,-1-10-5 16,1 11 0-16,-1-11-4 0,0 11 0 0,0-11-1 15,0 11 4-15,0-11-3 0,1 11-6 0,-1-11 3 0,-1 15-1 16,1-15-2-16,-1 13 12 0,1-13-4 0,1 14-5 16,-1-14 2-16,0 12-1 0,0-12 1 0,-1 11 0 15,1-11 0-15,-1 10 3 0,1-10-1 16,-2 12 5-16,2-12-5 0,0 0-2 0,0 13-4 16,0-13-5-16,2 6-6 0,-2-6-11 0,0 0-10 0,1 7-14 15,-1-7-23-15,0 0-34 0,0 0-41 0,0 0-44 16,0 0-47-16,0 0-232 0,0 0-518 0,0 0 230 15</inkml:trace>
  <inkml:trace contextRef="#ctx0" brushRef="#br0" timeOffset="3056.16">15353 2607 42 0,'0'0'138'0,"0"0"-6"16,0 0 1-16,0 0-4 0,0 0 5 0,0 0-13 15,0 0-2-15,0 0-11 0,0 0-6 0,0 0-7 16,0 0-9-16,0 0-10 0,0 0-9 0,0 0-5 16,0 0-3-16,0 0-11 0,0 0-2 15,3-6-6-15,-3 6 4 0,0 0 9 0,11-2 4 0,-3 1 3 16,3-2-5-16,2 2 0 0,2-1-6 0,2-2-3 15,3 0 1-15,2 1-19 0,5-5-3 0,1 5 1 16,0-4-2-16,3 4-3 0,-5-3-3 0,3 4 5 16,1-1-11-16,0-2 1 0,-1-1 1 0,0 3-2 15,-1-1-4-15,2-1 3 0,-2 0-4 0,1 0 1 16,-2 2 0-16,6 0-2 0,-6-2 0 0,4 2-2 16,-2-3 0-16,2 4 4 0,1-3-5 0,0 2 0 15,1-3-1-15,3 0-2 0,0 3 2 0,-2-2-1 16,3 2 4-16,0-2 0 0,2 1 0 0,-2-2 2 15,-1 2 2-15,3 1-1 0,-3-2 1 0,0 3 1 16,-2-3-1-16,1 1 1 0,-2 3 1 0,-1-3-1 16,0 4-2-16,0-3-1 0,-5 1-1 0,2-3-1 15,0 3 0-15,-8 2 0 0,8-4 0 0,0 3-1 16,1-3 0-16,-2 4-1 0,0-3-2 0,2 1 2 16,-1-1-2-16,1 1 1 0,0-2 1 0,1 1 0 15,0 3-1-15,-1-3 2 0,2 0-2 0,-1-2 0 16,1 3-2-16,-2-4 3 0,2 0 0 0,-1 1 0 15,0 4-1-15,-1-5-1 0,-1 0 0 0,-3 3 1 16,-4-1 0-16,-1-1 1 0,6-1-4 0,-5 2 3 16,-1 0-6-16,-3-1 7 0,10 1-4 0,-9 2 2 15,0-2-3-15,0 0 5 0,-2-2-1 0,1 4-1 16,0-1-3-16,-6-1 2 0,1 3 1 0,0 1-2 16,-1 0-2-16,-1 0 0 0,-1 0-1 0,-1 0-1 15,-9 0 2-15,17 0-2 0,-9 0 10 0,-1 1-2 16,-7-1-6-16,18 2 1 0,-10-2-1 0,1 3-3 0,0-1 0 15,-2 0 10-15,1-1-9 0,3 1 1 16,0-1-5-16,0 1-1 0,-1-1-1 0,1 0 4 16,0 1-3-16,1 0 3 0,-1-1-3 0,1 0 6 15,-2 2-5-15,0-1 3 0,0-1-2 0,-1 1 5 16,2 1-1-16,-2 0 0 0,2-3-3 0,-5 1 4 0,2 1 3 16,-1-2-1-16,1 1 1 0,-8-1-6 15,12 1 5-15,-6 1-6 0,-6-2 8 0,12 4-1 16,-6-2-2-16,-6-2-1 0,8 3 4 0,-8-3 2 15,8 3-3-15,-8-3 0 0,0 0 2 0,7 3-4 16,-7-3-3-16,0 0 6 0,8 0 2 0,-8 0-5 16,0 0 2-16,0 0-2 0,8 6 2 0,-8-6-1 0,0 0-4 15,5 2 1-15,-5-2-5 0,0 0 6 16,0 0-5-16,5 3 5 0,-5-3-6 0,0 0-3 16,0 0 1-16,5 6-8 0,-5-6-2 0,0 0-2 15,0 0-5-15,0 0-3 0,2 8-5 0,-2-8-7 0,0 0 4 16,0 0 5-16,0 0-9 0,0 0 10 0,-2 10-1 15,2-10 2-15,0 0 8 0,0 0 0 0,0 0 5 16,-5 9-8-16,5-9 7 0,0 0 6 16,0 0 10-16,0 0-8 0,-1 8 3 0,1-8 0 15,0 0-3-15,0 0 6 0,2 10 4 0,-2-10-3 16,1 7 5-16,-1-7 2 0,5 12 0 0,-3-6 8 16,1 3 5-16,1 2 8 0,-1-1-13 0,1 5 15 15,1 0 6-15,-1-2-3 0,2 4 9 0,2 7 5 16,-1 1-2-16,-3-6 2 0,3 8-2 0,0 2 3 0,-3 3-2 15,-1-3-3-15,-3 2-6 0,0 1 4 16,0-1-4-16,-3-1-4 0,-1 16-1 0,-3-14-1 16,3 1-5-16,0-1 6 0,-1-3-8 0,0 2 2 15,5-1-5-15,-4-1 5 0,1-1-5 0,1-2 0 16,-3-2-4-16,2 4 5 0,1-4-3 0,0-4 1 0,4 6 1 16,-4-3 5-16,2 2 3 0,0-6 1 0,2 9-4 15,-2-11-1-15,2 8 1 0,-2-7-2 0,0-1-1 16,1 8 0-16,-1-7-3 0,-1 1 2 15,0-2-2-15,1-1-4 0,-1 1 0 0,1 0 1 16,-2 1 8-16,1-1-11 0,1-1-2 0,-1 1 1 0,-1 0-1 16,1-1-2-16,-3 2-1 0,4-2 1 0,-1 0-3 15,1-1-4-15,0-2 3 0,1 4 0 0,2-1-3 16,-4-3-1-16,1-3 0 0,1 5 1 16,-1-5-4-16,1 5 5 0,0-1-2 0,-1-2 1 15,0 0 0-15,0 1 2 0,2-2-4 0,-1 1 1 0,0 4 1 16,1-3 3-16,0-1 2 0,-1 1-4 0,1-3 1 15,1 2-1-15,-1-1 0 0,-2 2 4 0,4-2-3 16,-3 1 2-16,3 1-3 0,-2-2 5 0,1 0-1 16,-1 5 9-16,1-6-9 0,-3 3 0 15,1-2 0-15,1 3 4 0,1-3 3 0,-1 1 8 0,1-1 1 16,0-1 6-16,1 2-4 0,-2-2 3 0,2-1-3 16,-2 1-5-16,0-1-2 0,-2-9 4 0,4 14-4 15,-2-8-1-15,-2-6 1 0,3 13-2 0,1-7 1 16,-4-6-2-16,2 10 8 0,-2-10-10 15,3 8-3-15,-3-8 3 0,0 0-2 0,4 10 6 0,-4-10 0 16,0 0 6-16,0 0 4 0,0 0 4 0,0 0 2 16,0 0 4-16,0 0-7 0,0 0 1 0,0 0 0 15,5 12 0-15,-5-12-2 0,0 0-6 0,0 0-2 16,0 0 3-16,0 0-4 0,0 0 11 16,0 0-19-16,0 0 3 0,0 0 0 0,0 0-5 15,0 0 1-15,0 0-1 0,0 0-1 0,0 0-2 16,0 0-2-16,0 0 2 0,0 0-2 0,0 0-1 15,0 0 1-15,0 0-1 0,0 0 2 0,0 0-1 16,0 0-4-16,0 0 1 0,0 0-2 0,-8 17 0 16,8-17 1-16,0 0-1 0,0 0-6 0,0 0-4 15,-2 14-6-15,2-14-5 0,0 0-1 0,-7 10 0 16,7-10 1-16,0 0-5 0,-4 11 7 0,4-11 1 16,-5 5-4-16,5-5-2 0,0 0 6 0,0 0 1 15,-6 11-5-15,6-11 5 0,0 0 1 0,-9 9 2 16,9-9 3-16,0 0 0 0,-11 7 1 0,11-7 2 15,-12 4 2-15,12-4 1 0,-14 3 10 0,14-3-5 16,-17 3-4-16,17-3 5 0,-23 4-3 0,13-2-1 16,10-2 4-16,-28 4 1 0,10-4-3 0,0 0 2 15,0 0 0-15,-1 3 3 0,-1-6-1 0,-1 5 0 16,3-2 3-16,-1 1-4 0,-2-1 1 0,2-3 0 16,-1 3 3-16,1-1-1 0,1 1 1 0,-2 0 3 15,2-1-5-15,-1-1 4 0,-2 2-2 0,2 0-2 16,-3 0 0-16,3-2-1 0,-1 1-1 0,-7 0 5 15,4 1-2-15,3 0-1 0,-1-2 2 0,-6 4-2 16,5-2 1-16,-4 1-2 0,4-2 10 0,1 2-4 16,-7-1-6-16,6 3 2 0,-3-3 1 0,-3 0 0 15,4 2-7-15,-2-2 7 0,6 2-3 0,-1-2-1 16,-2 0 3-16,-5 2-1 0,6-1 2 0,0 2-2 16,2-3 0-16,-2 2-2 0,2 0 1 0,-2 1 3 15,1-1-5-15,0-1 1 0,-5 1 0 0,-4-1 4 16,11 1-4-16,-3 0 2 0,-5 0-4 0,-5 0 3 15,5-2-4-15,0 0-3 0,-2 0 1 0,7 2 3 16,-6-2-3-16,5-2 2 0,-5 0-5 0,0 0 5 16,-3 0-1-16,-1 0-3 0,3 2 1 0,-2-1 1 15,0-1 2-15,1 1 1 0,-6 1-3 0,5 0 7 16,2 0-6-16,-2 1 4 0,1 1 2 0,-1-1-4 16,-1 1-1-16,1-2 0 0,2 4 1 0,-2-2 5 15,-3 1-5-15,4-1 4 0,2 1 0 0,1 2-4 16,-3-3 5-16,8 0 0 0,-6 3-1 0,1 0 2 15,-1-2 4-15,1 1-6 0,7-2-3 0,-2 2 3 16,2 0-3-16,0-2 5 0,0 0-3 0,3 1 1 16,1-1-1-16,3 0 5 0,-1 0-5 0,1 1 4 15,13-3-3-15,-28 3 3 0,14-3-3 0,14 0-2 16,-26 2 1-16,10-2 1 0,2 1-3 0,14-1 2 16,-27 0-2-16,8-1-1 0,6 2 0 0,-5-2 7 15,-1 1-1-15,19 0-6 0,-28-2-2 0,16 4 2 16,12-2-2-16,-25-2 4 0,25 2-4 0,-25-1 5 15,15 2 0-15,10-1-1 0,-22 2 2 0,22-2-3 16,-14 0 3-16,14 0 0 0,0 0-1 0,-19-2 2 16,19 2-2-16,0 0-1 0,-17-3 2 0,17 3 2 15,0 0-4-15,-16-3 2 0,16 3-3 0,0 0 3 16,-16-3-1-16,16 3 0 0,0 0 1 0,-17-3-1 16,17 3 2-16,0 0-3 0,-20-3 3 0,20 3-4 15,-19 2 2-15,19-2 1 0,-21 1-3 0,21-1 2 16,-21-1 2-16,21 1 1 0,-19 0-4 0,19 0 2 15,-18 1 0-15,18-1 2 0,-15 0-2 0,15 0 0 16,0 0 1-16,0 0 1 0,0 0-2 0,-18 1 3 16,18-1-1-16,0 0 2 0,0 0-2 0,0 0-1 15,0 0-1-15,0 0 3 0,0 0-1 0,0 0 2 16,0 0-3-16,0 0 5 0,0 0-6 0,0 0-1 16,0 0 2-16,0 0 1 0,0 0-1 0,0 0-4 15,0 0 5-15,0 0-1 0,0 0-1 0,0 0 0 16,0 0-3-16,0 0 6 0,0 0-4 0,-8-11 4 15,8 11-4-15,0 0-2 0,0 0 2 0,-1-15 1 16,1 15 0-16,-4-11 1 0,4 11-1 0,-3-15-1 16,3 15 0-16,-3-19 1 0,1 10-1 0,2 9-2 15,-2-24 2-15,2 13 0 0,-4-1-1 0,3-6-1 16,0 1 1-16,2 2-2 0,0 3-1 0,-1 12 3 16,1-25 1-16,2 9 2 0,-1 4 2 0,0 0-6 15,0-3-3-15,2 4 4 0,-1-1-2 0,-2 0 0 16,1 0-1-16,2-2 2 0,-1 2-2 0,1 0 2 15,-2 2-4-15,3-2 0 0,-2-2-1 0,-2 2 3 16,2 2-1-16,-3 10-2 0,-2-24 1 0,2 11-1 16,-1 1-3-16,1-3 7 0,0 15-4 0,-1-26 2 15,1 15-1-15,0 11 0 0,-3-24 10 0,2 12-9 16,1 12 0-16,-5-21 1 0,4 10 3 0,1 11 1 16,-1-20-1-16,1 20 0 0,1-15 2 0,-1 15 1 15,-1-17-3-15,1 17 0 0,1-12 1 0,-1 12-3 16,5-11 1-16,-5 11 4 0,0 0 1 0,0 0 1 15,4-15-10-15,-4 15 4 0,0 0-13 0,0 0-5 16,0 0-4-16,0 0-8 0,0 0-12 0,0 0-23 16,0 0-29-16,0 0-48 0,0 0-29 0,0 0-51 15,0 0-131-15,0 0-384 0,0 0 170 0</inkml:trace>
  <inkml:trace contextRef="#ctx0" brushRef="#br0" timeOffset="5306.21">13832 5161 208 0,'0'0'201'0,"0"0"-2"0,0 0-4 0,0 0-5 16,0 0-11-16,0 0-13 0,-5 3-12 0,5-3-13 15,0 0-14-15,0 0-10 0,0 0-9 0,0 0-9 16,0 0-3-16,0 0-7 0,0 0-9 0,0 0-3 16,0 0-4-16,0 0-6 0,0 0-6 0,0 0 1 15,0 0-6-15,0 0-3 0,0 0 1 0,0 0 4 16,0 0 0-16,0 0 12 0,0 0-5 0,0 0-1 15,0 0-10-15,0 0-4 0,0 0 1 0,15-22-12 16,-12 11 1-16,0-3-7 0,3-3-7 0,0-1 0 16,2-8-6-16,2-1-6 0,-1-4-18 0,0 0-1 15,1-1-18-15,0 0-8 0,1 0-6 0,6-11 4 16,4 1-1-16,-8 13 2 0,4-2 4 0,-1-3-1 16,4 6 5-16,0-2 3 0,9-8 1 0,-6 13 3 15,1-2 1-15,3 3 0 0,-4-3 2 0,6 2 4 16,11-7-2-16,-11 13 2 0,15-10 0 0,-2 2 4 15,-10 6-1-15,11-4-4 0,-8 8 0 0,-2-2 1 16,16-3-1-16,-3 3 2 0,-10 4 2 0,-3 3 0 16,0 1-1-16,0 0 4 0,-2 0-6 0,-4 0 5 15,0 3 1-15,-7 2 1 0,-2-1-5 0,-7 3 7 16,1 0-3-16,-1 2 3 0,-4 0 2 0,-1 0 3 16,-1-1-2-16,-5 3 3 0,10-2 3 0,-10 2 2 15,7-1-7-15,-7 1 0 0,0 0-2 0,0 0 0 0,8-3 1 16,-8 3 2-16,0 0-2 0,0 0 1 15,6-6-1-15,-6 6-2 0,0 0 4 0,0 0-3 16,0 0 0-16,10 0 1 0,-10 0 1 0,0 0-1 16,0 0 0-16,0 0 0 0,0 0-2 0,0 0 4 0,0 0-3 15,0 0 0-15,0 0-2 0,0 0 0 0,0 0 2 16,0 0 2-16,9-3-3 0,-9 3-1 16,10-1 1-16,-4-1 3 0,-6 2-2 0,17-4 1 0,-10 2-1 15,3 0-2-15,1-3 2 0,-3 3 1 0,-1-2-2 16,0 3 1-16,1-2-1 0,-2 0 1 0,2 2-2 15,-8 1 9-15,13-5-8 0,-13 5 2 0,6-3-3 16,-6 3 4-16,4-3 2 0,-4 3 1 0,0 0-1 16,8-2-2-16,-8 2 0 0,0 0 5 0,0 0 5 15,6-2 5-15,-6 2 5 0,0 0-5 0,0 0-1 16,0 0 8-16,0 0-12 0,0 0 0 0,-14-10-2 16,14 10-2-16,-8-6-3 0,2 4 4 0,-3-1-3 15,0 0-1-15,1 0-2 0,-4 0 2 0,-1 1-5 16,0-1 1-16,0 0 2 0,-1 0-6 0,-3 1 4 15,5-1 0-15,-1 1 0 0,-1 1-2 0,1-1 1 16,4 0-2-16,-1 0 1 0,1 0 1 0,9 2 1 16,-13 0-3-16,7-3-2 0,6 3 5 0,0 0-2 15,-12-4 0-15,12 4-5 0,0 0 6 0,0 0-8 16,0 0 1-16,0 0 0 0,0 0 2 0,0 0-2 16,0 0 3-16,29-2-4 0,-17 2 1 0,2 1 1 15,4 0 1-15,0 1 0 0,0-2 6 0,2 2-5 16,-2 2 1-16,1-2-2 0,-2 0 5 0,-3 1-3 15,3-2 8-15,-6 2-6 0,-1 1-1 0,-3-1 1 0,0-2-2 16,0 1 2-16,-2 2 2 0,1-2-2 16,-6-2 7-16,7 8-2 0,-7-8 3 0,1 11 3 15,-1-11 3-15,-4 14 1 0,4-3 1 0,-4-3 4 16,-1 3 3-16,3-1-4 0,-3 0 5 0,1-1-3 0,-3 1-2 16,2 1-6-16,-1 0 3 0,1-2 0 0,0 2-2 15,-4 0 1-15,2 0 3 0,3-1-5 16,-1-1-2-16,0 1 0 0,1-3-1 0,3-1-1 15,-3 0 5-15,4-6-10 0,-3 9-4 0,3-9 3 0,0 10-6 16,0-10-13-16,0 7-24 0,0-7-27 0,0 0-30 16,-3 8-41-16,3-8-50 0,0 0-31 0,0 0-55 15,-5 4-155-15,5-4-463 0,0 0 206 0</inkml:trace>
  <inkml:trace contextRef="#ctx0" brushRef="#br0" timeOffset="7439.35">15833 2921 30 0,'0'0'180'0,"-4"-7"1"0,4 7-7 16,0 0-11-16,0 0 1 0,0 0-11 0,0 0-8 16,0 0-7-16,0 0-5 0,-5-4-10 0,5 4-4 15,0 0-9-15,0 0-9 0,0 0-10 0,0 0-10 0,0 0 8 16,0 0-12-16,0 0-5 0,0 0-8 0,0 0-6 16,0 0-10-16,0 0 1 0,0 0-3 15,-10 13-12-15,6-9-3 0,4-4 0 0,-2 12-6 16,2-12-3-16,0 15-4 0,-1-7 2 0,1-8-6 15,1 12 2-15,1-4-4 0,3 0-1 0,-2 0-1 0,2 0 0 16,1 0-2-16,0-3-2 0,4 2-1 16,0-4 5-16,2 4-4 0,1-4 2 0,6 2-1 15,0-1 1-15,7-2-3 0,-6-2-1 0,3-2-3 16,3 2 2-16,-4 0 0 0,1-3-1 0,-2 3 1 16,7-3 0-16,-9 2-3 0,-1 1-1 0,1-3 1 0,-1 0 0 15,-2 0 1-15,-5 0 1 0,1 1-1 0,-3-2-1 16,-2 2 3-16,3-2 1 0,-2 2 1 15,-3-1 0-15,1 0 3 0,-6 3-4 0,9-8 1 16,-4 3 3-16,-1-1 1 0,-1 0 0 0,-1-1-1 0,1-3 7 16,-1 0-2-16,-2 4-2 0,0-7-5 0,0 4 1 15,-2-3 0-15,-2 2-2 0,0 1-1 0,-1-3-2 16,-5-1 1-16,2 3-2 0,-3-1 0 16,-5 0 2-16,1 1-3 0,-4 0-2 0,1 2 2 0,-4 2 0 15,2 1 0-15,-8 1-1 0,7 2 2 0,-7 2-1 16,0 0 1-16,6 2-2 0,0 1 1 0,3 1-1 15,-8-2-1-15,7 1 0 0,2 3-1 0,4-2 2 16,1-1-3-16,2 1-4 0,2 1-15 0,-2-2-17 16,1 3-20-16,3-1-35 0,3-1-31 0,0 0-39 15,4-4-24-15,-5 10-43 0,2-4-122 0,3-6-383 16,2 8 170-16</inkml:trace>
  <inkml:trace contextRef="#ctx0" brushRef="#br0" timeOffset="8086.57">16751 2748 148 0,'-8'0'175'0,"8"0"3"0,-16-2-7 0,16 2-4 15,-15 2-6-15,9-1-8 0,-3 1-3 0,2-1-3 16,-1 2-8-16,-4-1-2 0,5 1-8 0,-2 0-7 16,-2 1-11-16,3 0-11 0,1 1-10 0,1-1-6 15,-1-1-11-15,-1 3-7 0,2 1-5 0,0-1-8 0,1-1-7 16,1 4-2-16,0-4-7 0,-1 5 0 0,3 0-5 16,-1 0 0-16,0-1-4 0,3 1-1 15,0 1-7-15,4 0 0 0,1 1-2 0,3-2-2 16,1 0-3-16,4 1 0 0,2 0-3 0,3-3 1 0,6 3-1 15,4-3-3-15,2-2 0 0,-1-3 1 0,2-2-4 16,1-1-2-16,-2-4-5 0,0-1-2 0,-3 1-6 16,1-1-3-16,-9 2-2 0,0-2-2 15,-2-1 13-15,-6 0-5 0,2-1 4 0,-4 1-2 16,-1-2 3-16,-3 1 2 0,0-2-2 0,-1-1-2 0,-3 0 3 16,-1-3 2-16,-3 1 3 0,1 0 1 0,-5-2 0 15,-3-2 5-15,-2 5 4 0,-3-3-2 0,-2 4 2 16,2 1-5-16,-2-1 7 0,-1 0-3 0,-3 3 0 15,0 1 2-15,1 0-2 0,1 2-3 0,0 1 2 16,2 1-5-16,0 2-3 0,2 0 0 0,-2 2-3 16,2 0-7-16,1 1-15 0,4-1-7 0,-1 4-20 15,2-1-20-15,1 3-18 0,3-4-25 0,0 4-20 16,2 0-18-16,1 1-19 0,0-1-20 16,4 0-146-16,-2 4-366 0,5-3 162 0</inkml:trace>
  <inkml:trace contextRef="#ctx0" brushRef="#br0" timeOffset="8592.25">17520 2766 33 0,'-4'-3'197'0,"4"3"-2"0,-6-5-3 0,6 5 7 15,0 0 0-15,-11-3-25 0,11 3-14 0,-9-4-17 16,9 4-13-16,-9 0-15 0,9 0-14 0,-13 1-2 16,13-1-11-16,-13 6-9 0,5-1-9 0,1-4-6 15,0 4-5-15,1 0-5 0,-1 1-8 0,1 2-5 16,1-2 1-16,1-1-9 0,3 3-2 0,-3 0 2 15,4 0-6-15,0-8-5 0,1 15 1 0,2-8-8 16,1 2-2-16,2 0 0 0,2 1-3 0,-1-5-2 16,4 3 0-16,5 0-4 0,1-6-2 0,1 2 3 15,2 0-10-15,-1-4-4 0,8-3-1 0,-4 3-10 16,3-7-6-16,3 2 1 0,-10-2-3 0,1 0 2 16,-1 1 3-16,-1-5 7 0,-3 1-2 0,-2 0 7 15,1-2-2-15,-4-1 7 0,-2-1 9 0,-2-2 11 16,2 2 6-16,-7 2 7 0,-1-3 11 0,-3 2 7 15,-3-3-2-15,-4 2-3 0,0 2-2 0,-7-2-6 16,-6-1-2-16,0 2 0 0,4 3-1 0,-8 2-1 16,8 2-2-16,-2 4-2 0,-1-1-20 0,1 1-5 15,-5 2-1-15,6 2 10 0,2 1-30 0,-1 5-18 16,-7-2-30-16,7 3-29 0,-5 3-43 0,5-2-37 16,-4 5-53-16,-4 5-133 0,6-4-393 0,0 2 175 15</inkml:trace>
  <inkml:trace contextRef="#ctx0" brushRef="#br0" timeOffset="9305.89">16197 3759 150 0,'-5'-3'222'0,"5"3"-8"0,-19-5-1 0,12 2 4 15,-9 0 1-15,5 0-2 0,0 3-4 0,-1-2-7 16,-1 2-11-16,1-2-14 0,0 1-10 0,1-2-24 16,2 3-11-16,-2-2-10 0,1 2-9 0,1 2-14 15,-1-1-10-15,10-1-7 0,-16 3-9 0,6-1-7 16,4-2-9-16,-1 3-3 0,2 2 1 0,0 0-12 0,-1-1-3 15,1 2-8-15,-1-2-4 0,3 5-2 16,-1 1-3-16,0-1-4 0,3 1-3 0,-2-1-3 16,3-2-6-16,1 4 1 0,1-2 1 0,1 2-9 0,3-3-2 15,0-1 2-15,0 0 2 0,3 3-8 16,1-4-2-16,-1-1 4 0,5 1-1 0,1-4-2 16,-3-1 1-16,5 2 0 0,1-4 0 0,-5-1 0 15,4-1 1-15,0 0-4 0,-4-2 0 0,2-3 4 0,-1-1-1 16,-1-2 1-16,-4 3-2 0,2-4 4 0,-2-1 2 15,-2-3 1-15,-2 5-2 0,-1 0 2 0,-2-1 1 16,0 0 4-16,-4-12-9 0,0 15 10 16,-4-2 9-16,3 1 11 0,-4 1-3 0,2-2 8 15,0 4 0-15,-4 0-3 0,0-1-11 0,0 1 1 16,-5 1-2-16,4 2-10 0,-3-2 7 0,-3 1-6 16,-2 3 4-16,0 0-2 0,-1 2-5 0,1 0-1 15,0 3 4-15,3 2-9 0,-5 0 1 0,3 1-2 16,1 2-3-16,0 2-2 0,2 2-1 15,3-4-4-15,-3 5-12 0,3-4-15 0,3-1-7 0,2 4-10 16,1 0-11-16,2-1-22 0,2 2-22 0,1-2-26 16,0-1-34-16,4 3-30 0,2-5-18 0,5 2-33 15,0-3-205-15,0-1-493 0,2-2 219 0</inkml:trace>
  <inkml:trace contextRef="#ctx0" brushRef="#br0" timeOffset="9812.12">16614 3731 91 0,'0'0'269'0,"0"0"-23"15,-19-8-22-15,19 8-20 0,-8-6-10 0,8 6-14 16,-12-2-11-16,12 2-12 0,-12-1-11 15,12 1-10-15,-14 0-9 0,14 0-15 0,-12 0-8 0,12 0-11 16,-10 3-2-16,5 0-18 0,5-3-6 0,-13 4-8 16,8-1-7-16,0 1-7 0,1 2 4 0,4-6-10 15,-9 8-2-15,7-2-7 0,1 2-3 0,1-8-5 16,0 14 7-16,1-3-12 0,1-4-4 0,3 0-1 16,0 2 0-16,2 0-5 0,2-4-1 15,2 2 3-15,0 0-4 0,0-1-5 0,8-1 2 0,-1-2-4 16,0 1 4-16,4-3-1 0,-1-3 0 0,0-2-2 15,6-2-3-15,-7 2-1 0,-2-2-3 0,3-2 2 16,-1-2-3-16,-3 3-2 0,2-4 6 0,-6 0-2 16,2 1 3-16,-7 1 1 0,2-4 0 0,-1 0 3 15,-4 2 0-15,-1 0 3 0,-3-5 9 0,-1 5 1 16,-1-1 4-16,-2 0 4 0,-3-4 2 0,-2 6 2 16,-3-3-1-16,-2 1 13 0,-3 2-15 0,1 2 8 15,-4 2-6-15,0 2-4 0,-2 0-4 0,0 4-2 16,-7 0-5-16,5 0-3 0,3 3-1 0,-1 0 1 0,-6 2-5 15,10 2-5-15,-2 0-9 0,1 1-11 16,3 0-3-16,2-1-14 0,1 3-20 0,1 2-21 16,1-3-14-16,2 1-25 0,3 1-33 0,2-2-22 15,3 0-20-15,2 5-26 0,2-3-145 0,1 0-399 0,2-1 177 16</inkml:trace>
  <inkml:trace contextRef="#ctx0" brushRef="#br0" timeOffset="10364.04">17124 3679 204 0,'0'0'227'16,"-6"-5"-14"-16,6 5-13 0,-9-7-5 0,9 7-14 16,-13-3-9-16,7 3-8 0,6 0-10 0,-13 0-9 15,4 2-11-15,-3-1-9 0,2 1-8 0,-3 0-9 16,3 4-3-16,0-1-10 0,-3-1-8 0,4 1-8 16,-2 2-8-16,3-3-9 0,-1 1-1 0,0 4-6 15,1-4-13-15,3 0 2 0,0 3-8 0,-1-1-2 16,2 3-7-16,4-2 2 0,0-8-9 0,4 17 2 15,0-7-4-15,7 2 2 0,-2-3-7 0,5 1 2 16,3 0-4-16,-2-5-5 0,4 4-1 0,-1-7 3 16,4 1-2-16,1-1-1 0,4-1 0 0,5-4-2 15,-3 0-1-15,4-4-3 0,-1-2-4 0,0-1 4 16,-1 0-10-16,-1-1-3 0,0 0 10 0,-2-4-11 16,-4 1 5-16,-1-1 2 0,3-2 12 0,-12 6-13 15,5-7 5-15,-9 2 0 0,3 0 6 0,-7-3 7 16,0 1 3-16,-1 1 8 0,-7-2 5 0,1-1 6 15,-1 2 3-15,-7-5 6 0,2 5 3 0,-3 1-4 16,0 1-1-16,-4 1-8 0,-7-3 5 0,5 5 1 16,-2 2-8-16,-8-3-2 0,1 3-1 0,-1 3-5 15,0 2 2-15,5 1-7 0,-1 2 1 0,3 2-7 0,-2 1-3 16,0 4-8-16,-6 1-13 0,-1 4-25 0,11-2-16 16,-8 5-26-16,-1 1-29 0,4 4-38 15,1 2-45-15,-1 1-45 0,3 6-48 0,-1-4-152 16,-1 6-474-16,2-1 210 0</inkml:trace>
  <inkml:trace contextRef="#ctx0" brushRef="#br0" timeOffset="12942.18">16307 4027 83 0,'0'0'306'16,"0"0"-30"-16,4-6-26 0,-4 6-16 0,0 0 3 0,0 0 1 16,0 0 1-16,0 0-9 0,0 0-10 0,0 0-11 15,0 0-17-15,0 0-16 0,0 0-21 0,0 0-19 16,0 0-12-16,0 0-16 0,0 0-11 0,0 0-8 16,0 0-6-16,0 0-4 0,-5 33-5 0,0-16-9 15,3 1-7-15,-4 6-4 0,4-3-12 0,-1-2-3 16,-2 1 0-16,4-1-9 0,-1 2 4 0,1-3 0 15,0 1-9-15,0 0 2 0,-1-3-12 0,2 0 9 16,-1-4-9-16,0-2-10 0,1 1-35 0,0-5-21 16,-3 2-30-16,3-8-36 0,3 11-42 0,-3-11-46 15,1 8-46-15,-1-8-16 0,4 6-28 0,-4-6-187 16,0 0-520-16,0 0 231 0</inkml:trace>
  <inkml:trace contextRef="#ctx0" brushRef="#br0" timeOffset="13955.7">16397 3979 155 0,'0'0'158'0,"6"-5"0"15,-2 1-5-15,2 1-5 0,-6 3-2 0,17-4-15 0,-5-2-3 16,5 4-3-16,4-2-6 0,8 1 0 0,2 1-10 16,2-2-7-16,3 1-9 0,2 2-6 15,1-1-10-15,-1-2-8 0,14 0-6 0,-2 4-2 16,1-3-5-16,0 1-5 0,-1 2-1 0,-9-3-5 0,12 0-10 16,-13-2 1-16,0 5-4 0,15-3-2 0,-17 3-4 15,2-2-2-15,11-2-2 0,-12 1-3 16,0 1-3-16,-4-3 0 0,-1 5-1 0,3-1-3 0,-1-1-2 15,-3-1 2-15,1 0-3 0,-6-2 2 0,2 3-4 16,-2-1 0-16,-7 0-1 0,-4 0 0 0,-4 2-2 16,0 0 3-16,1 0-3 0,-2 0 0 0,-2 0 0 15,-1 1 3-15,-4-3 2 0,-5 3 6 0,12-1 0 16,-12 1 2-16,10 0-1 0,-10 0-1 0,0 0 0 16,7-2-2-16,-7 2-3 0,0 0 3 0,0 0-7 15,0 0 1-15,0 0-1 0,0 0 3 0,9 5 7 16,-9-5-1-16,0 9 3 0,2-3-4 0,-1 5 2 15,0-1-2-15,-1 1-3 0,2 0 0 0,-2 4 3 16,1 1-1-16,-1 0 5 0,-1 3-3 0,1 8-4 16,0-6 4-16,0 4 1 0,1 1 0 0,-1 0-3 15,-1 1 3-15,-1 0-4 0,2-2 4 0,2-5-5 16,-4 6 5-16,4 1-1 0,-5-8 2 0,0 1-3 16,2 6 0-16,0-9-4 0,-2 1 1 0,1-3 4 15,2 1-5-15,-2-5-3 0,2 0-3 0,-1-1-1 16,1-1 3-16,0-1-1 0,0-8-2 0,-1 14 0 15,1-7-1-15,0-7 2 0,0 8 6 0,0-8-8 16,0 0 2-16,0 12-1 0,0-12-3 0,0 0 1 16,-1 6-1-16,1-6 2 0,0 0-1 0,0 0-2 0,-3 8 4 15,3-8-3-15,0 0-3 0,0 0 6 0,0 0-2 16,0 0-1-16,0 0 2 0,0 0-2 16,0 0 5-16,1 11-5 0,-1-11 3 0,0 0 2 15,0 0 1-15,0 0 1 0,0 0-2 0,0 0 5 0,0 0 8 16,0 0-10-16,0 0-1 0,0 0-4 0,-19-16 1 15,11 12 7-15,-5-1-7 0,-4-3-2 0,-4 2-3 16,-8 1-1-16,-3-3 1 0,-1 3-1 0,-2 0 4 16,1-1-1-16,-5 1 3 0,1-1 4 0,1 4-8 15,-15-5 7-15,12 3-2 0,-11 3-1 0,11-1 4 16,-10-1 4-16,-1 3-6 0,-1 0 5 0,14 0 4 16,-16 3 6-16,3 0 4 0,10 1-4 0,-11-4-2 15,2 8-1-15,11-5-4 0,-13 3 2 0,14 1 1 16,-16-1-1-16,3 0-3 0,12 1 5 15,0-1 1-15,-12 0 2 0,14-1-3 0,-12 4 5 0,13-4 7 16,3-2 6-16,-3 2 1 0,6-1 7 0,1 2 1 16,1-3 1-16,12 0-1 0,-3 0-2 0,7-2-8 15,-2 1 1-15,6-1-6 0,-4 1-2 0,12-2-2 16,-12 3 1-16,12-3-10 0,-10 3 10 0,10-3-5 0,0 0 8 16,0 0-7-16,-14 1-3 0,14-1 9 15,0 0-3-15,0 0-17 0,0 0 17 0,0 0-12 16,0 0-9-16,-12-3 1 0,12 3 17 0,0 0-13 15,0 0-2-15,0 0 1 0,0 0 2 0,0 0-7 0,0 0 1 16,0 0-2-16,0 0-3 0,0 0-18 0,0 0 0 16,0 0-20-16,0 0-17 0,0 0-10 15,-6-4-19-15,6 4-13 0,0 0-30 0,0 0-32 0,0 0-41 16,0 0-45-16,0 0-58 0,0 0-250 0,0 0-600 16,0 0 266-16</inkml:trace>
  <inkml:trace contextRef="#ctx0" brushRef="#br0" timeOffset="15133.83">16723 4105 20 0,'0'0'249'0,"0"0"-20"0,-8-5-7 0,8 5-9 16,0 0-2-16,0 0-4 0,0 0-11 0,0 0-15 15,0 0-15-15,-6-4-8 0,6 4-20 0,0 0-11 16,0 0-14-16,0 0-9 0,-8-2-14 0,8 2-11 15,0 0-9-15,-11 4 3 0,11-4-14 0,-10 7-11 0,7-3-5 16,-4 0-1-16,7-4-9 0,-7 10-5 0,3-5-2 16,1 1-5-16,1 0-5 0,2-6-4 0,-3 9-10 15,3-9-1-15,3 13-7 0,-3-13 5 16,5 6-2-16,-1-3-3 0,0 4-7 0,3-6 4 0,-1 2-2 16,2-1 2-16,5-2-1 0,-3-2-4 0,2 1-4 15,2-2-2-15,-3-2-1 0,1 0 3 16,-1 1 1-16,0-1 1 0,-4 0 3 0,3 0-3 0,-3 1 3 15,-3-1 1-15,-2-1 0 0,2 0 1 0,-4 6 1 16,0-12 5-16,0 12 2 0,-3-13 7 0,0 8-4 16,-3-1 0-16,0 2 0 0,0 0 3 0,-1-1-1 15,-3-1-2-15,-1 4-4 0,4 0 6 0,-3 0-2 16,-3 2 3-16,2-1-3 0,2-1 5 0,-3 4-10 16,3-1 3-16,2-1-2 0,7 0-1 0,-14 3-14 15,14-3-9-15,-8 6-14 0,3-3-18 0,2 3-22 16,3-6-28-16,-5 11-23 0,6-3-34 0,-1-8-38 15,5 15-136-15,-2-8-369 0,2-1 164 0</inkml:trace>
  <inkml:trace contextRef="#ctx0" brushRef="#br0" timeOffset="15630.03">17208 4085 156 0,'0'0'190'0,"-2"-7"6"0,-2 0 2 16,4 7 0-16,-8-7-11 0,5 3-5 0,-2-2-19 15,5 6-11-15,-10-6-16 0,5 3-16 16,-4 0-12-16,9 3-7 0,-12-3-12 0,12 3-7 0,-16 0-8 15,7 0-8-15,9 0-9 0,-14 3-9 16,4-3-2-16,2 3-8 0,1 0-1 0,1 2-6 16,1-1-3-16,-2 1-7 0,2 0 3 0,1 1-7 15,0-1-3-15,2 2-1 0,2-7-3 0,-3 15-2 0,4-10 2 16,-1-5-1-16,4 12-5 0,-3-6-4 0,2 0-9 16,5 1 6-16,-5-2-7 0,4 0 1 0,0-2 0 15,1 2-2-15,2-2 1 0,0-3-5 0,1 2 3 16,-2-2 1-16,2 0-1 0,-1-2 2 0,-1-1 2 15,3 0-4-15,-6 1 1 0,-1-1-1 0,3 0 4 16,-8 3-1-16,10-7 1 0,-6 3 4 0,-1-1 0 16,-1-3-1-16,-2 8-2 0,0-10 1 0,0 10 1 15,0-13 3-15,0 13 2 0,-5-11-1 0,1 5-1 16,-1 2 1-16,-1 0-2 0,-3 0 1 0,0 1-2 16,2 1 2-16,7 2-7 0,-15-2-5 0,6 4-21 15,9-2-17-15,-15 1-22 0,8 3-19 0,1-2-15 16,6-2-22-16,-8 7-16 0,6-4-28 0,-3 3-117 15,5-6-314-15,-1 9 140 0</inkml:trace>
  <inkml:trace contextRef="#ctx0" brushRef="#br0" timeOffset="16085.84">17553 4078 135 0,'0'0'232'16,"-9"-12"-19"-16,9 12-15 0,0 0 1 0,-5-6-10 0,5 6-4 15,0 0-18-15,0 0-16 0,0 0-10 0,0 0-18 16,-5-6-13-16,5 6-11 0,0 0-12 15,0 0-6-15,0 0-11 0,0 0-6 0,0 0-10 0,0 0-6 16,-10 16-5-16,7-11-3 0,3-5-7 0,-5 10-9 16,4-4-2-16,1-6-5 0,-1 10-2 0,1-10-3 15,2 12-5-15,-2-6-1 0,0-6-1 0,3 9-5 16,-3-9-9-16,2 8 0 0,4-4-4 0,-6-4-4 16,10 6-3-16,-5-6-1 0,-5 0-1 0,11 2 2 15,-11-2-1-15,16-3 5 0,-10 0 4 0,3-3 0 16,0 0-1-16,0-3 0 0,-1 2 6 0,-1 0-3 15,1 0 4-15,-2-2 5 0,-1 0-2 0,-3 0 5 16,0-1 2-16,1 3 7 0,-3-4 4 0,0 11 6 16,-5-13-1-16,2 7-3 0,-2 0-4 0,-1-1-6 15,-1 1-7-15,-2 2-11 0,-1 0-20 0,-2 1-16 16,0 2-29-16,0 1-25 0,2-2-44 0,-1 2-32 16,-1 3-165-16,-1-1-369 0,-4 4 163 0</inkml:trace>
  <inkml:trace contextRef="#ctx0" brushRef="#br0" timeOffset="16664.23">16893 4332 71 0,'0'-8'159'15,"0"8"5"-15,0 0 1 0,-3-8 7 0,3 8-4 16,0 0-3-16,-5-6-9 0,5 6-8 0,0 0-10 15,0 0-11-15,-4-6-12 0,4 6-11 0,0 0-10 16,0 0-9-16,0 0-12 0,-10 0-7 0,10 0-8 16,0 0-4-16,0 0-8 0,-14 6-2 0,14-6-8 15,-5 7-3-15,5-7-6 0,-5 9-1 0,2-4-6 16,3-5-1-16,-2 10-10 0,2-3-1 0,0-7-4 16,0 9 0-16,0-9-2 0,0 10-3 0,0-10-1 15,3 9 0-15,-3-9-2 0,6 5 3 0,-6-5-4 16,10 5 2-16,-10-5-3 0,11 0-4 15,-3 0-5-15,-8 0-4 0,16-2-4 0,-7-3-8 0,-1 4 8 16,-3-2 7-16,-5 3 0 0,14-8 1 0,-10 5 3 16,1-2 1-16,-1-1 6 0,-4 6 3 0,3-8 1 15,-3 8 0-15,-2-11-2 0,2 11 9 0,-2-11 4 0,2 11 6 16,-7-8-5-16,4 4 6 0,-4 0-3 16,7 4-3-16,-12-8-5 0,5 5 0 0,1 2 2 15,6 1-2-15,-13-3-4 0,13 3 1 0,-13-2-3 16,13 2-14-16,-14 1 6 0,14-1-7 0,-10 4-9 0,5-3-8 15,5-1-15-15,-8 3-11 0,3 1-15 0,5-4-23 16,-4 8-5-16,4-8-22 0,0 7-26 0,0-7-137 16,0 10-308-16,0-10 137 0</inkml:trace>
  <inkml:trace contextRef="#ctx0" brushRef="#br0" timeOffset="17147.95">17160 4326 259 0,'0'0'246'0,"0"0"-13"0,0 0-6 15,-10-10-7-15,10 10-3 0,0 0-9 0,0 0-14 16,0 0-17-16,0 0-16 0,0 0-18 0,-9-1-13 15,9 1-14-15,0 0-6 0,0 0-9 0,0 0-17 16,0 0-10-16,-10 8-4 0,10-8-11 0,-4 6-5 16,4-6-9-16,-4 9 3 0,4-9-8 0,-4 8-7 15,4-8-1-15,-1 7-7 0,1-7-4 0,0 0-2 16,0 7-4-16,0-7-6 0,0 0 2 0,0 0-5 16,0 0 0-16,3 10 2 0,-3-10 0 0,7 3-1 15,-7-3-3-15,11-2 1 0,-11 2-2 0,23-8-11 16,-15 4 0-16,4-1-6 0,-3-3-3 0,2 1 1 15,-2-1-3-15,-1 0 2 0,-1 1 10 16,1-2-7-16,-3 1-3 0,-1 0 4 0,-2 1 4 16,0 1 3-16,-2 6 2 0,-2-12 0 0,2 12-2 0,-6-9 4 15,1 6 1-15,-3-1-3 0,-1 0 0 0,0 3 0 16,-1-2 5-16,-3 5-7 0,2-2 1 0,-3 1-2 16,5 2 0-16,0 0 1 0,-5 0-4 15,7 0-7-15,1 0-7 0,0 1-15 0,-2 1-15 0,4 2-14 16,0-3-17-16,4-4-20 0,-5 10-8 0,4-4-34 15,1-6-16-15,-1 8-12 0,1-8-27 0,6 11-132 16,-1-6-361-16,0-4 159 0</inkml:trace>
  <inkml:trace contextRef="#ctx0" brushRef="#br0" timeOffset="17596.14">17468 4285 29 0,'0'0'173'0,"0"0"-6"0,0 0-21 15,0 0-4-15,0 0-11 0,-19-1-10 0,19 1-11 16,0 0-11-16,-13 4-10 0,13-4-7 0,-9 7-9 15,9-7-12-15,-5 7-8 0,2-4 1 0,3-3-13 16,-5 10 1-16,5-10-11 0,-1 8 4 0,1-8-9 0,4 11 1 16,-4-11-9-16,5 8-9 0,-1-4 0 15,2 1 5-15,1-2-6 0,0 0-4 0,3 0 1 16,-1-2-3-16,3-1-1 0,-2 3 4 0,3-4-3 16,-2 1 9-16,1 0-8 0,-2-3-1 0,3 2 1 0,-2-2 1 15,1 1 6-15,-2-1-1 0,0 0 1 0,2-2 9 16,-7 3 10-16,3-1 19 0,-3-1 13 15,0 1 9-15,-5 3 8 0,7-10 2 0,-7 10 6 16,4-7 1-16,-4 7 4 0,0-10-1 0,0 10 2 0,-5-11-16 16,-1 8-3-16,6 3-17 0,-9-10-6 0,2 7 4 15,-2-1-8-15,-1 2-11 0,1-2-11 0,0 3-17 16,0-1-26-16,-1 2-38 0,0 2-41 0,-2-2-55 16,5 1-40-16,-2 3-58 0,-5-1-140 0,4 2-423 15,-1 1 188-15</inkml:trace>
  <inkml:trace contextRef="#ctx0" brushRef="#br0" timeOffset="52987.49">9123 9774 47 0,'0'0'124'15,"0"0"-15"-15,0 0-4 0,0 0-12 0,0 0-3 16,-9-2-1-16,9 2-2 0,0 0 0 0,0 0-2 16,0 0 2-16,0 0 8 0,0 0 9 0,0 0-5 15,0 0 2-15,0 0-4 0,0 0-3 0,0 0-1 16,0 0-10-16,0 0-5 0,0 0-11 0,0 0-2 15,0 0-2-15,0 0-6 0,0 0-4 0,0 0-3 16,0 0 1-16,0 0-3 0,0 0-3 0,0 0-1 0,0 0-3 16,0 0 3-16,0 0-4 0,24 6 0 15,-24-6-5-15,12 1 1 0,-5-2-12 0,6 1 7 16,-13 0-3-16,18-2-1 0,-4 1 1 0,-1 1-6 0,3-1 3 16,2 1-3-16,0-2 5 0,2 1-1 0,0-2-1 15,1 3-2-15,6-3 2 0,0 1 3 16,-5 1-8-16,4-1 2 0,4-1 1 0,1 2-5 0,-4-2 1 15,3 0-1-15,1 2-6 0,-2 1 2 0,3-3-2 16,-1 0 3-16,-2 0-8 0,3 1 2 0,1-1-1 16,-5 1 1-16,3 0-3 0,0 0 1 0,1-2-3 15,1 3 5-15,-1-4-3 0,1 4-1 0,1-4-2 16,5-1 4-16,-3 3-4 0,3-1 6 0,14-2-6 16,-16 0 1-16,13-4-3 0,0 4 1 0,-13-1 1 15,11-1 3-15,-8 2-6 0,-3-2-1 0,1 0 2 16,2 1 2-16,-3 0-4 0,3-2 2 0,8-2 1 15,-12 4 2-15,-1 0-6 0,5-1 2 0,-2-1 2 0,0 1-2 16,0 0 1-16,-1-1 3 0,1 0-2 0,-1-1-3 16,2 4 0-16,-2-4 1 0,0 3 0 0,-1-3-1 15,1 4 2-15,0-2 2 0,2 3-3 0,-2-4 3 16,1 2-3-16,14 2 0 0,-16-2 1 0,2 1 2 16,13 1-2-16,-11 1-2 0,-2-1 0 0,12 3 0 15,2-3 2-15,0 0 0 0,-1 6 0 0,1-3 2 16,2 2-4-16,-2-1 1 0,1 0 1 0,1 1 0 15,-2 0-5-15,1 0 3 0,1-1 0 0,-2-1 0 16,1 2-8-16,-14-1 2 0,15 2-6 0,-16 2 1 16,17-1 0-16,-1-2 2 0,-16 2-2 0,3 2 4 15,9 1-4-15,1 0 7 0,-1-2-4 0,-14 2 4 16,2 1-7-16,12 0 7 0,-12 0-1 0,14 4-5 0,-14-3 4 16,-1 0-4-16,0 2-4 0,0-3-2 0,-1 4-2 15,1-2 0-15,-3 0 1 0,3 0 5 16,-3 1-4-16,-2-3-2 0,1 1 5 0,-1-1 0 0,0 0 2 15,-4 0 3-15,-1 1-4 0,-7-1 6 16,1-2-2-16,0 1 1 0,0 2 1 0,-1-3 0 16,-2 1 2-16,-1-1 2 0,-3 1-2 0,1-1 1 0,-2 1 3 15,0-4 1-15,1 3-6 0,-3-1 3 0,-1 2-4 16,2-4 6-16,-2 2-2 0,0-1 2 0,-2-1-3 16,-8-1 1-16,12 3-1 0,-6-3 2 0,-6 0-4 15,7 3 2-15,-7-3-1 0,9 0 3 0,-9 0 0 16,8 1-3-16,-8-1 0 0,0 0 5 0,8 2-5 15,-8-2 5-15,0 0 0 0,0 0-2 0,0 0-2 0,10 0 2 16,-10 0 2-16,0 0 1 0,0 0 0 16,0 0-3-16,9 0-1 0,-9 0 3 0,0 0-3 15,8 3 3-15,-8-3-3 0,7 1 5 0,-7-1-5 0,14 0 4 16,-7 0-3-16,2 0 1 0,2 0 1 16,2-1 3-16,1-1-5 0,3-1 4 0,2 2-5 15,0-2 3-15,1-1 0 0,1 1-1 0,1 0-1 0,-1-2 0 16,6 1 1-16,-1 0 1 0,-7-1 1 0,3 2-1 15,5-1-1-15,-7-2 2 0,-1 3 0 0,-1 0-1 16,-6 0-1-16,7 2 1 0,-6-1-4 0,-1 1 0 16,0-2-1-16,-4 3 2 0,0-1-1 0,-8 1 2 15,14 0 1-15,-14 0 1 0,11 0-4 0,-11 0 5 16,9-1-2-16,-9 1 2 0,0 0-4 0,0 0-4 16,9-1-14-16,-9 1-22 0,0 0-24 0,0 0-28 15,0 0-34-15,0 0-25 0,0 0-45 0,0 0-141 16,0 0-367-16,0 0 163 0</inkml:trace>
  <inkml:trace contextRef="#ctx0" brushRef="#br0" timeOffset="54235.79">16553 9730 12 0,'0'0'64'0,"0"0"2"16,0 0-5-16,0 0 1 0,0 0-7 0,0 0-7 15,0 0-5-15,0 0 2 0,0 0-3 16,0 0 4-16,0 0-3 0,0 0 2 0,0 0 6 0,0 0 6 16,0 0-1-16,0 0 1 0,0 0 5 0,0 0 5 15,0 0-3-15,5-5-1 0,-5 5 3 0,0 0 4 16,0 0 2-16,11 3 5 0,-11-3 1 0,11 4 4 16,0-4-3-16,-2 1-3 0,1 2 0 0,4-2-8 15,-2 0-1-15,7 0 0 0,1-1 7 0,6-1 7 16,3 1-1-16,1-1-1 0,-1 0-2 0,1 2-5 15,4-2-2-15,-1 1-6 0,3-1-5 0,1-2-5 16,0 0-6-16,14-1-6 0,-11-1-4 0,11 0-1 0,3 1-2 16,1-1-5-16,-3 0-3 0,3-1-1 0,-1 3-2 15,1-7-3-15,-2 4-2 0,4 0-5 0,0-1 1 16,1 1-1-16,3-5-1 0,-1 2-6 0,0 0 4 16,1 2-1-16,1-2-7 0,-1 0 1 0,1 2 0 15,-1-2 0-15,55-4 1 0,-57 6-6 16,-3 2 2-16,-1-1-4 0,3 0 6 0,-1 2 1 15,-2-2-1-15,-3 4-5 0,-2 0 3 0,-11 0-2 16,-1 0 2-16,0 2-1 0,15 0-1 0,-17 0 1 16,1 0-1-16,-3 0 1 0,2 0 2 0,0 2-1 15,-1-2 1-15,-3 2-3 0,0 0 1 0,2-3 1 16,-2 3 0-16,1-1-2 0,-1 1 3 0,0-1-2 16,0-1 3-16,3 2-1 0,2-1-2 0,-2 0 2 0,-2 3 1 15,0-1-3-15,-3-1 2 0,0-1 0 16,-3 0-2-16,-7 1-2 0,8 2 4 0,-7 0-2 0,0-2-3 15,-2 2 4-15,0-4-2 0,-2 4-3 0,-1-1 0 16,-3-1-1-16,5 2 9 0,-5-3-7 0,-1 4 3 16,0-4-3-16,-2 4 4 0,2-4-1 0,-2 2-1 15,3-1-4-15,-4 1 0 0,1-1-4 0,-3 0 0 16,1 1-7-16,-1 0-4 0,-7-3-9 0,11 3-12 16,-6-2-17-16,-5-1-15 0,10 2-20 0,-10-2-37 15,0 0-26-15,0 0-33 0,8-5-198 0,-8 5-420 16,1-11 186-16</inkml:trace>
  <inkml:trace contextRef="#ctx0" brushRef="#br0" timeOffset="57250.22">1618 10968 89 0,'0'0'126'0,"0"0"-20"0,0 0-2 0,23 3-19 16,-23-3-7-16,0 0-9 0,0 0-7 0,0 0-7 15,0 0-2-15,0 0 1 0,0 0 11 0,0 0-4 16,0 0 7-16,0 0 9 0,0 0 0 0,0 0 1 16,0 0-17-16,0 0 5 0,0 0-3 0,0 0-6 0,10 1-3 15,-10-1-3-15,0 0-8 0,0 0-5 16,0 0 0-16,0 0 4 0,9 0-6 0,-9 0-1 0,0 0-4 16,11 0 5-16,-11 0-5 0,10-3-2 0,-2 2-1 15,1-1 4-15,2 0 1 0,1-2-5 0,0 0 1 16,5-1 0-16,3 0-1 0,1-2-1 0,7-1-4 15,0 1 2-15,5-5 0 0,-1 3 1 0,0-1-3 16,4 3-3-16,1-1 1 0,0 1-6 0,12-4 0 16,-11 5 2-16,13-1-5 0,0 0 1 0,-12 2 0 15,16 1 0-15,1-2-4 0,2 2-1 0,1-5 1 16,3 6 0-16,-1-3-1 0,3 2-2 0,2 2-3 16,0-2 2-16,-1 4 1 0,1-4-3 0,-1 4 2 15,26-3-4-15,-31 1 3 0,3 1 0 0,28 0 1 16,-31-3-5-16,2 4-2 0,2 0-3 0,0 0 2 15,1-2-3-15,2 1-1 0,-5 0 0 0,2-4 0 16,0 4 3-16,27-2 0 0,-27-1 2 0,-3 2 1 16,3-4 2-16,1 2-2 0,25-3 0 0,-26-1 1 15,-3-1-2-15,30-6 3 0,-30 11 2 0,2-6-2 16,30-7-2-16,-2 1-2 0,-29 6 7 0,28-9 0 16,-26 9-2-16,29-2 2 0,-28 1-7 0,23-6 4 0,-24 7 1 15,27 3-3-15,-27-3 2 0,25-4 1 0,-22 8 1 16,26-3 0-16,-2 3-3 0,-26 0 1 15,28 0-1-15,-28 2-6 0,30 1-1 0,-30 3-4 0,23 3-5 16,-25-1-5-16,3 5-3 0,29-4-2 0,-31 3 1 16,2-4-6-16,24 9 3 0,-26-5 0 0,0 2 0 15,24 4-1-15,-28-5 5 0,-3-1 1 0,-2 0 3 16,3 2-1-16,-1-3 8 0,-2 3-4 0,6-2 7 16,-4 0 2-16,-1 3-2 0,-7-5-2 0,-12-1 4 15,3-2 1-15,9 0 1 0,-12 2 1 0,0-5 2 16,-4 1-1-16,1 2 0 0,-6-1 3 0,1 0-1 15,-10-1 0-15,2-2-2 0,0 1 3 0,-4 0 1 16,-1 0 5-16,-3 0-4 0,-1 0 4 0,-2 0 4 16,1-1 0-16,0 1-1 0,-11 2 0 0,13 0 3 15,-7-2-7-15,-6 2 1 0,10-2 2 0,-10 2 1 16,6-3-4-16,-6 3-1 0,0 0 7 0,7-3-5 16,-7 3 2-16,0 0-1 0,0 0-1 0,8-2-11 15,-8 2-11-15,0 0-20 0,0 0-34 0,0 0-31 0,0 0-42 16,0 0-37-16,0 0-94 0,0 0-298 15,-28 13 133-15</inkml:trace>
  <inkml:trace contextRef="#ctx0" brushRef="#br0" timeOffset="63369.01">1765 12047 76 0,'0'0'84'0,"0"0"-3"0,-6 11-8 16,6-11-15-16,0 0 0 0,-4 6-4 0,4-6-12 15,0 0-2-15,0 0 0 0,-8 5-17 0,8-5 3 16,0 0-1-16,0 0-4 0,0 0 6 0,0 0-13 16,-1 7 6-16,1-7-2 0,0 0 3 0,0 0-9 15,0 0 7-15,0 0 2 0,0 0-6 0,0 0-3 16,0 0 1-16,0 0 4 0,0 0-1 0,0 0 1 15,0 0 5-15,0 0-3 0,0 0 5 0,0 0 1 16,0 0-4-16,0 0 9 0,0 0 6 0,0 0 1 16,0 0-5-16,0 0 7 0,0 0-10 0,0 0 2 15,0 0-1-15,0 0-4 0,0 0-5 0,0 0-1 16,0 0-2-16,0 0 2 0,0 0-2 0,0 0-3 0,0 0-7 16,0 0 7-16,0 0-7 0,17 3 2 15,-10-3 6-15,1 2-1 0,2 0-3 0,3-2 1 16,1 1 6-16,5 1 1 0,2-2 5 0,6-3 1 0,1 3-6 15,0 3 0-15,-1-6-3 0,1 6 3 0,2-2-7 16,2-1 2-16,0 2 0 0,-1-1-4 0,2 2 0 16,-2-1 0-16,2 3-2 0,2-2-1 0,-2 2 0 15,4-1 6-15,0-1-3 0,-1 3-3 0,0 0-4 16,-2-3 4-16,2 3-6 0,-2-2 1 0,0-1 3 16,0 1-3-16,2-4-3 0,0 0 3 0,-1 0 1 15,1 0-5-15,-1 0 4 0,3 0 3 0,-1-4-8 16,-1 1 3-16,1-1 0 0,0-4 3 0,1 4-1 15,-1 1-8-15,0-4 9 0,2 2 1 0,12-1 0 16,-13-1-2-16,-2 2 3 0,16-2-3 0,-14 1-16 16,13 1 15-16,-13 3-5 0,0-1 2 0,2-1-5 15,10-1-4-15,-11 4 1 0,1 1-4 0,11 0 2 0,-13 0-4 16,0 0-6-16,0 0-5 0,0 2-3 0,0 0 3 16,2 1-6-16,0 1 4 0,12 0-2 15,2 0 9-15,-15 0-4 0,13 2 6 0,-14-2 1 0,0 2 3 16,1 0 4-16,12 2-1 0,-15-4-2 0,-3 2 1 15,3-5 2-15,-2 2 1 0,-2 0 4 0,-1 2 1 16,-2-4 1-16,-3 2 0 0,-5 0-5 0,1-3 6 16,0 1-5-16,-2-1 4 0,1 0-5 0,-2-1 9 15,1 0-2-15,1-1 5 0,-2 1 1 0,0-1-4 16,3 1-6-16,-3-1 12 0,1 1-10 0,1-1 1 16,-2 1 2-16,0-4 8 0,2 4-7 0,-2-2 5 15,1 1-8-15,1 1-1 0,-2 0 5 0,0 1 3 16,-2 1-4-16,1-1 2 0,-2 1-1 0,-2 1 2 15,-1-1-8-15,0 1 2 0,-3-1-3 0,-1 1 3 16,0-2-5-16,0 3 9 0,-9-3-5 0,10 0 1 16,-5 1 6-16,-5-1-6 0,0 0 5 0,10 2 5 15,-10-2 1-15,7 1 4 0,-7-1 0 0,0 0 4 0,0 0 3 16,0 0-8-16,0 0-1 0,0 0 0 0,0 0 1 16,8 2-2-16,-8-2-6 0,0 0-6 15,0 0-14-15,0 0-7 0,0 0-12 0,0 0-31 0,0 0-29 16,0 0-121-16,0 0-235 0,0 0 104 0</inkml:trace>
  <inkml:trace contextRef="#ctx0" brushRef="#br0" timeOffset="64947.91">1621 12302 56 0,'0'0'85'0,"0"0"-2"0,0 0 0 0,0 0-10 15,0 0-6-15,0 0-5 0,0 0 3 0,0 0 2 16,0 0-9-16,0 0 8 0,0 0-2 0,0 0 2 16,0 0-6-16,19-9-2 0,-19 9-8 0,0 0 2 15,14 0-2-15,-14 0-5 0,13-2-2 0,-13 2 1 16,15 0-7-16,-15 0 3 0,17 0-3 0,-5-1-4 16,0 1 6-16,2-1 2 0,-1-1-1 0,6 1-4 15,-1-1 0-15,1 1-2 0,0-4-5 0,2 5 5 16,0-4-8-16,0 4 1 0,6-5-9 0,-5 2 2 15,6-1-3-15,-7 1-3 0,7 0 0 0,-1-1-3 16,0-2 1-16,-4 5-2 0,4-4-2 0,1 2 2 16,-5 2-3-16,5-3-9 0,0 3 13 0,4-2-3 0,-4 2-2 15,2-1 0-15,2-1 3 0,-1 2-3 0,0 0-1 16,0 0 4-16,1-2-2 0,-1 1 2 0,4-2-2 16,-1 1 1-16,-2 2-7 0,3-3 4 0,-1-1 1 15,-2-1-4-15,2 2 3 0,-1 1-2 0,-1-2-8 16,2 1 9-16,-2 1-5 0,1-1 1 0,0-2 5 15,1 6-1-15,-2-6-2 0,-1 3 6 0,0 2 0 16,1-2-2-16,3 4 2 0,-1-2-2 0,-1 2-3 16,1-1-3-16,-2 2-3 0,0-1 6 0,-1-1 0 15,-3 2-1-15,1 2 0 0,0-1-1 0,0-1 0 16,-7-1 3-16,5 0-4 0,-4 1-1 0,3-2 3 16,-3 3-3-16,3-2 1 0,3 2 3 0,-8 0-5 15,6 0 5-15,-3 0-5 0,4-2 5 0,28 5-1 16,-31-4 0-16,3 3 0 0,1-2-4 15,-1 0 3-15,2 2-2 0,0 0 0 0,-2 0 2 16,3-2 0-16,1 1 3 0,-1-1 1 0,2 5 0 16,-4-4-7-16,1 2 3 0,0 2 0 0,0-2 0 0,-2-1-1 15,0 1 1-15,0-1 3 0,-1 1-3 0,0-2-1 16,-7 0 0-16,2 1 2 0,5-2-4 0,-8-2 3 16,1 2-5-16,2 0 6 0,-3-1 1 0,3 0-3 15,-3 0-1-15,0-4 0 0,1 4 3 0,-3-2-2 16,1 2 4-16,0-1-4 0,-4-1 1 0,0-1 0 15,2-1 0-15,1 2 4 0,0 0-3 0,-4 0-3 16,1-3-1-16,-2 0 1 0,0 0 3 0,1 3-12 16,1-1 9-16,2-4-1 0,-1 5 5 0,-2 0-5 15,6-1 1-15,-4-1 1 0,4 4 1 0,0-4-13 16,-2 1 15-16,2 4-5 0,-2-5 2 0,-3 2 2 16,3 0-2-16,0 3-1 0,-4-3 4 0,2 0-4 15,2 2 2-15,-3-2-1 0,-1 1 3 0,2-1-3 0,-2-1-2 16,1 1 6-16,0 0-3 0,-1 1 0 0,2-4 1 15,-3 3-5-15,2 0 3 0,-1-1-1 16,-1-2 2-16,0 1-1 0,1 2 0 0,-1-2 2 0,0 0 4 16,-2-1-10-16,3 2 3 0,-3-1-1 0,0-1 2 15,1 3-4-15,-1-1 11 0,-1-1-6 0,-3-1 2 16,-6 3-3-16,16-3 5 0,-9 2-5 0,-7 1-2 16,14-4 4-16,-7 4-5 0,-7 0 2 0,10 0 6 15,-10 0-4-15,7-2 0 0,-7 2 0 0,0 0 2 16,10 0 0-16,-10 0 2 0,0 0-3 0,0 0-4 15,0 0 6-15,0 0 2 0,0 0-5 0,9 2 2 16,-9-2-3-16,0 0 0 0,0 0 2 0,0 0 3 16,0 0 2-16,0 0-6 0,0 0-7 0,0 0-14 0,0 0-20 15,0 0-30-15,0 0-40 0,0 0-56 16,0 0-130-16,0 0-321 0,0 0 141 0</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1-08-09T11:48:10.398"/>
    </inkml:context>
    <inkml:brush xml:id="br0">
      <inkml:brushProperty name="width" value="0.05292" units="cm"/>
      <inkml:brushProperty name="height" value="0.05292" units="cm"/>
      <inkml:brushProperty name="color" value="#FF0000"/>
    </inkml:brush>
  </inkml:definitions>
  <inkml:trace contextRef="#ctx0" brushRef="#br0">5088 6688 35 0,'0'0'65'16,"0"0"-3"-16,-5-6-13 0,5 6 15 0,0 0-7 0,0 0-2 15,-4-5 5-15,4 5-6 0,0 0 3 16,0 0-2-16,0 0 2 0,0 0 1 0,0 0-4 0,-6-5 2 16,6 5 4-16,0 0-1 0,0 0 0 0,0 0 1 15,0 0-2-15,0 0-3 0,0 0-3 0,0 0 0 16,0 0 8-16,0 0-5 0,0 0 1 0,0 0 0 15,0 0-1-15,0 0 1 0,0 0-2 0,0 0-1 16,0 0 0-16,0 0 0 0,0 0-5 0,0 0 1 16,0 0-5-16,0 0 1 0,0 0-4 0,0 0 2 15,0 0-3-15,0 0-5 0,0 0 0 0,0 0-2 16,0 0-3-16,0 0-5 0,0 0 4 0,0 0-2 16,0 0-3-16,0 0 6 0,18-1 0 0,-18 1-1 15,12-2 1-15,-12 2-1 0,16 0 1 0,-6 0 2 16,-1-1-5-16,3 0-1 0,0 1 0 0,-2 1-6 0,4-3 2 15,-1 2 1-15,5-2-2 0,-1 2 2 16,1-1-3-16,-2 1-1 0,4 1-2 0,-1-2 1 16,0-1-1-16,2 1-1 0,0 1-2 0,1-3-2 0,7 2 1 15,-7 0-1-15,-2-1-1 0,8-1 0 0,-7 0-1 16,-2 2 0-16,0-1-3 0,2-1-1 0,0 3 2 16,-3-3-1-16,0 1 1 0,0 1-3 15,24-2 2-15,-25 3-2 0,2-4 1 0,-2 1 0 16,2 1-1-16,1 1 4 0,-2-4 1 15,1 4-1-15,3-2-3 0,-4-1 6 0,0 4-1 0,-3-5-2 16,3 4 1-16,-4-2 1 0,0 0 6 0,2 0-7 16,1-2 1-16,0 1 5 0,-3 3-8 0,-2-3 4 15,1 0-1-15,2 3 0 0,-3-3-3 0,1 1 0 16,-2 0-1-16,4 1 4 0,-5 0-4 0,4 1-3 16,-2 0 1-16,-2-1 2 0,4-1-2 0,-1 2 1 15,-1 1-3-15,0-3 2 0,-1 3-2 0,2 0 3 16,-1-2-3-16,-2 2-2 0,1-1 1 0,0 0 0 15,1 1 2-15,-1-2-2 0,-1 1-3 0,3 1 6 0,-3 0-4 16,3 0 2-16,-2 0 0 0,-1-1-3 16,-1 2 1-16,3-1-3 0,-2 0 4 0,-1 1-3 15,0 1 2-15,0-2-2 0,-1 1 3 0,3 2-4 0,-1-2 2 16,-2-1-1-16,2 0 2 0,-2 2-3 0,-8-2 7 16,15 1-7-16,-6-1 7 0,1 0-2 0,1 0-6 15,0 1 4-15,-3-1-3 0,2 2 3 16,3 0 2-16,-7-2-5 0,4 0 3 0,2 1 4 0,-6 0-2 15,3 1-2-15,0-2-1 0,-9 0-1 0,15 2 2 16,-3-1-2-16,-6-1 0 0,3 1 3 0,-1 0-2 16,0 2 1-16,-1-2-2 0,-7-1 1 0,17 1-3 15,-8-1 5-15,-2 0-4 0,4 0 2 0,-3 0-2 16,-1 2 2-16,-7-2 2 0,13 0 0 0,-13 0-5 16,13-2 5-16,-7 1-1 0,-6 1-2 0,11 0 1 15,-11 0-1-15,11 0 0 0,-11 0 1 0,10 0 0 16,-10 0-2-16,9-1 3 0,-9 1 1 0,0 0-4 15,12 1 1-15,-12-1-2 0,0 0 5 0,10 0-3 16,-10 0 6-16,7 1-4 0,-7-1 4 0,0 0-8 16,0 0 3-16,0 0-1 0,9 0 3 0,-9 0-3 15,0 0 1-15,0 0 0 0,0 0-1 0,0 0 4 16,0 0-1-16,0 0 0 0,0 0-2 0,0 0 1 0,0 0 2 16,0 0 1-16,0 0-2 0,0 0-3 15,0 0 0-15,0 0 1 0,9 0 1 0,-9 0-7 16,0 0-11-16,0 0-13 0,0 0-30 0,0 0-28 15,0 0-43-15,0 0-38 0,-7-20-49 0,7 20-227 16,-8-13-481-16,-1 4 213 0</inkml:trace>
  <inkml:trace contextRef="#ctx0" brushRef="#br0" timeOffset="2002.57">3020 7528 11 0,'0'0'29'0,"0"0"-2"0,0 0-2 0,0 0 0 16,0 0-11-16,0 0 4 0,0 0-7 0,0 0 5 15,0 0-6-15,0 0 6 0,0 0-7 0,0 0 2 16,0 0-5-16,0 0-2 0,0 0 3 0,0 0-8 15,0 0-4-15,0 0-3 0,0 0-8 0,0 0-20 16,-9-21-37-16,9 21 18 0</inkml:trace>
  <inkml:trace contextRef="#ctx0" brushRef="#br0" timeOffset="2979.55">2958 7490 9 0,'0'0'13'0,"0"0"7"0,0 0-3 0,-12-2 7 16,12 2-2-16,0 0 3 0,-10-2 6 0,10 2-1 0,0 0 2 15,0 0 3-15,-9 0-3 0,9 0-8 0,0 0 5 16,0 0-5-16,0 0 5 0,-9 2-5 15,9-2-5-15,0 0 0 0,-6 3 2 0,6-3-5 16,0 0 8-16,-8 6-3 0,8-6-2 0,0 0 3 0,-4 4-2 16,4-4-4-16,0 0 0 0,0 0-3 0,-4 5-1 15,4-5 0-15,0 0-1 0,0 0 0 0,0 0-2 16,0 0-2-16,0 0 4 0,0 0-4 0,0 0 1 16,0 0 1-16,0 0 3 0,0 0-2 0,13 7-3 15,-13-7 0-15,13 2 5 0,-7-1 2 0,6-1-1 16,-6 1 4-16,3-1-2 0,0 3-1 0,5-1 1 15,-2 0 1-15,2-1 1 0,-2 1 16 0,8-2-1 16,-4 0-1-16,3-2 1 0,2-1 0 0,-3 3-1 16,3-2 0-16,6-1 1 0,1 1-7 0,-7 0-2 15,8-4-1-15,-2 4-1 0,2-2-3 0,-2 0 3 16,0 0-11-16,1 2 10 0,0-1-3 0,-2-2-5 16,1 3-6-16,4-1 4 0,-3 0-4 0,2 0 8 15,0-1-4-15,-2 3 0 0,0-2-1 0,1 0-3 0,2-2 1 16,-2 2-3-16,2-1 0 0,-2-1-1 15,3 3 0-15,0-4 0 0,-1 2-6 0,0 1 10 16,1-1-5-16,0 1 2 0,-1 0 5 0,5-1 8 0,0 2 2 16,2 0-4-16,-4 1-2 0,4 0 1 0,-4-1-2 15,1 1 2-15,0 1-7 0,0-1 1 0,2 2 4 16,0-2-6-16,-1 0 1 0,-1 1 3 0,2-1-3 16,-3 1-2-16,5 0-2 0,-4-3 2 0,0 0-2 15,-1 1 7-15,2-1-6 0,-1 1 2 0,0-2-6 16,-1 0 5-16,0 2-2 0,3-2 1 0,-4 2-5 15,2 0 4-15,-4 1-4 0,-3-2 1 0,1 3 7 16,-3 1 1-16,-3 1-8 0,2-2 3 0,-3 1-2 16,0-1 4-16,-3 0-5 0,1 2 0 0,1-1 0 15,-2 0 0-15,-1 1-5 0,4-2 10 0,-4 3 3 16,2-2-7-16,-2 0-2 0,1 1 3 0,-2-2 1 16,1 1 4-16,1 1-3 0,-1 0 3 0,-2-1 2 15,1-1-2-15,-3 0 1 0,4 0-3 0,-2 0 3 0,2 1-1 16,-4-1-2-16,0 0 0 0,0 0-3 0,2 0 4 15,-5 2-3-15,3-2 0 0,0 0-1 16,3 3-1-16,1-3 0 0,0 0 2 0,-2 0-2 16,2 0 0-16,-1 0 1 0,-3 0 6 0,4 0-7 0,2 0 4 15,1-3 1-15,-1 1-1 0,3 1-2 0,-1-2 6 16,6 3 3-16,-9-2-2 0,3-2 1 0,-2 2-2 16,-2 0 2-16,4 2-1 0,-2-3-2 0,0 2 0 15,-1-1-2-15,-1 1 5 0,1-2-5 0,0 2 0 16,-5 0 1-16,0 0 2 0,3-1-1 0,-1 0-3 15,-2 2 6-15,-1 0-3 0,6 0 4 0,0 0 0 16,-2 0 1-16,1 0-4 0,-1 0 1 0,2 0 1 16,-1 0 2-16,0 0-2 0,3-3 1 0,0 5 1 15,-3-4-1-15,2 0-1 0,-1 0-5 0,2 1 1 16,-3-1 0-16,1 2-1 0,0 0 2 0,-1-1-2 16,-4 0 1-16,4 1-3 0,-5-2 1 0,3 1-3 15,-2 2 1-15,-1-1 7 0,2-1-9 0,-3 1 4 16,2 0-3-16,-3 0 1 0,2 1-2 0,-3 1 3 0,0-2 0 15,0 0 1-15,-2 0-2 0,3 1-3 0,-5 0 1 16,-6-1 6-16,15 2-5 0,-8-2 0 16,-7 0 0-16,10 0 0 0,-10 0-1 0,12 1-2 0,-12-1 5 15,9-1-2-15,-9 1-2 0,0 0 3 0,7 0-5 16,-7 0 7-16,0 0-7 0,0 0 2 0,0 0 1 16,12 0 0-16,-12 0 0 0,0 0-4 0,0 0 2 15,0 0-10-15,0 0-21 0,0 0-27 0,0 0-36 16,5-4-52-16,-5 4-175 0,0 0-347 0,0 0 154 15</inkml:trace>
  <inkml:trace contextRef="#ctx0" brushRef="#br0" timeOffset="5367.81">2657 8239 15 0,'0'0'59'16,"0"0"-4"-16,0 0 0 0,0 0-9 0,0 0-8 16,0 0-2-16,0 0-4 0,0 0-1 0,0 0-5 15,0 0 1-15,0 0-4 0,0 0 3 0,0 0 5 16,0 0 7-16,10 2-8 0,-3-1 11 0,-7-1-5 16,13 2 1-16,-4 1 1 0,0-1-2 0,1-1-1 15,1 2 5-15,0 0-4 0,3-2-5 0,5 4-6 16,-1-3 3-16,0 2-1 0,1-3-2 0,0 2 8 0,10 1-4 15,2-2-5-15,-3 2 4 0,3-4 10 16,1 0-7-16,2 3-4 0,3-2 4 0,-2 0-3 16,1 0-4-16,2 1-1 0,-1 1 1 0,1-2-1 0,1 1-5 15,-1-1 3-15,0 1-8 0,2-1 1 0,-2 3-1 16,2-1-3-16,12 3-2 0,-15-1 4 0,14 1 1 16,-12-2-4-16,12 2-1 0,-13 2-3 15,13 0 10-15,-2 1-6 0,-9-2-9 0,15 3 1 0,-1-4 4 16,3-1 5-16,-4 2 1 0,1 0-4 0,-2 5 10 15,1-7-3-15,-2 1 11 0,0 1-7 0,1-1 1 16,-13-2 2-16,14-1 3 0,-4 4-4 0,-9-1 5 16,-3-1-5-16,1 1-4 0,1-2-2 0,0 2 2 15,-2 0-3-15,1-1-2 0,0 3 0 0,1-2-1 16,-4-1-4-16,-2 3 6 0,1-3-4 0,-3 0 0 16,-2 2 0-16,2-1 1 0,-4-2-5 0,-2 2 6 15,1-5-7-15,5 4 4 0,-3-2 0 0,1-1 5 16,-7-2 2-16,6 0 5 0,1-3 4 0,1 0 3 0,-1-1 2 15,1 3 0-15,-2-5 0 0,0-1-2 16,-6 3-4-16,6-3-2 0,-1 0-2 0,-6 3-1 16,-1 0-1-16,0-2-1 0,2 1-2 0,-4 1 2 15,1 0-5-15,-1 0-1 0,2 1 2 0,-1 0-1 0,-1 0-2 16,1 0-1-16,-2 0-4 0,-2 3 3 0,3-3 0 16,-5 0 2-16,6 2-2 0,-2-1-2 0,-3 2 0 15,4-3 2-15,-3 3 0 0,2-3-1 0,0 0 1 16,0 2-1-16,1-1 4 0,-5 1-3 0,6-3 5 15,-6 1 0-15,1 0 5 0,-1 1-3 0,1 1 3 16,0-3 2-16,11-3 28 0,-13 5-24 16,3-1 2-16,-2 0-1 0,0-2 8 0,-3 0-6 15,1 3 3-15,2-3-3 0,-1 3 0 0,-2-1 2 16,1 0 4-16,1 1 1 0,-1-1 1 0,2 0-5 16,0 1 2-16,0 0-5 0,0 0-3 0,-1-1-2 15,0-1-1-15,-1 4-1 0,3-3-1 0,-1 2-6 16,1 0 2-16,-1 1-4 0,6-4 7 0,-6 0-6 15,2 3-2-15,2 0 3 0,-2-1-5 0,2 0 4 0,2 0-5 16,-1 2 3-16,1-1-3 0,9-2-4 16,-10 3 4-16,0 0-1 0,-2 0-1 0,1-4-1 15,2 4 1-15,-1-1 1 0,2 0 0 0,-2 1-1 0,2-3 5 16,-2 2-2-16,2 2-1 0,-2-4-1 16,-1 3 6-16,2-1-4 0,1 2-1 0,-1-2 1 0,-1 1 0 15,1 0 5-15,1 0 0 0,1-2 0 0,0 4-1 16,6-1 2-16,-1-1-4 0,1-3 3 0,-5 3 5 15,6 0-5-15,3-2 2 0,-2 0-1 0,1 0 0 16,-2 0 1-16,2-2 7 0,0 2 0 0,-1-1-3 16,2-2 0-16,1 2-5 0,0-3 1 0,2 5 4 15,-2 0-8-15,0-2-1 0,1 3-1 0,-2-3 6 16,-3 1-8-16,-5 4 2 0,4-5-3 0,1 1-3 16,-6 2 7-16,1-1-8 0,0 2 4 0,-4 1-5 15,4 1 4-15,-5-2 2 0,4 2-4 0,-1-3 2 16,1 3 0-16,1-3 0 0,-6 1-4 0,2 1-1 15,1-1 4-15,-2 1-1 0,3-1 4 0,-2 0-6 16,0 4 2-16,-2-5 1 0,2-1 0 0,-1 1 1 16,-6 1-4-16,9-1 0 0,-6 0 1 0,-1 0 0 15,-1 0-2-15,0 0 4 0,1 0-3 0,5 2-1 0,-6-4 3 16,-2 2-2-16,7 0 1 0,-5 2 0 0,1-2 1 16,-5 0 3-16,5 0-6 0,-3 0 4 15,2 1-4-15,-1-2 3 0,1 1 3 0,3-2-7 0,-3 4 3 16,1-4 3-16,-1 2-4 0,0 2 3 0,1-4-1 15,-1 2 0-15,-1 0 3 0,5 0-4 0,-2 0 4 16,-4 0-4-16,1-1 1 0,1 2-1 0,2-1-2 16,-1 0 6-16,-3 0-8 0,1 0 6 0,1 0-3 15,0 0 0-15,1-1 3 0,-1 2 0 0,1-1 2 16,-1 0-4-16,1 0 0 0,-3 0 0 0,7 0 0 16,-7 0 0-16,2 0 0 0,-1 0 2 0,-1 3-2 15,0-3 0-15,2 3-2 0,0-2 4 0,0 1-2 16,0 0 1-16,-1-1-2 0,3 0-1 0,-2-1 0 15,1 3 1-15,-4-2 1 0,4 0-3 0,-1 3 2 16,-2-1 2-16,3-4-2 0,-3 2-1 0,1-1 1 16,-3 0 1-16,2 0 0 0,1 3 1 0,-4-3 0 15,1 0-1-15,-3 1 1 0,4 0-3 0,-1 0 3 0,1-1 0 16,0 1-3-16,1-1 2 0,-4 0 0 0,5-1 0 16,-12 1 1-16,13 0 1 0,-5-1-2 15,-8 1 7-15,14 0-8 0,-7 1 1 0,0-1-1 16,-7 0 0-16,14 1 3 0,-14-1-4 0,13 0 2 0,-7-1-4 15,-6 1 4-15,16-1 0 0,-16 1-1 0,11 0 0 16,-4 0 5-16,-7 0-3 0,0 0-2 0,12 0 1 16,-12 0 1-16,0 0-4 0,10 0 3 0,-10 0 10 15,7-2-14-15,-7 2 12 0,0 0-7 0,0 0 0 16,0 0 6-16,0 0-2 0,0 0 2 0,10 1 3 16,-10-1-6-16,0 0 0 0,0 0 1 0,0 0-1 15,0 0 4-15,0 0-7 0,0 0-4 0,0 0-19 16,0 0-30-16,0 0-37 0,0 0-46 0,0 0-57 15,0 0-51-15,-23 7-251 0,23-7-536 0,-18 2 238 16</inkml:trace>
  <inkml:trace contextRef="#ctx0" brushRef="#br0" timeOffset="17011.03">2973 10464 18 0,'0'0'81'0,"0"0"0"0,0 0-12 0,0 0 14 16,-9-1-6-16,9 1-9 0,0 0 4 0,0 0 6 15,0 0-4-15,0 0-1 0,0 0-11 0,0 0 7 16,-10 2 3-16,10-2 4 0,0 0-9 0,0 0 4 16,0 0 0-16,0 0-2 0,-9 0-2 0,9 0 2 15,0 0-6-15,0 0 0 0,0 0 0 0,0 0 4 16,0 0-5-16,0 0 0 0,0 0 2 0,0 0 1 0,0 0-3 16,0 0-3-16,0 0-3 0,0 0-8 0,0 0-5 15,0 0-1-15,0 0-5 0,0 0-7 16,0 0 24-16,0 0-32 0,0 0 0 0,0 0-4 15,0 0-6-15,0 0 0 0,0 0-2 0,0 0-5 16,0 0 4-16,0 0-1 0,0 0-1 0,0 0-3 16,0 0 6-16,0 0-3 0,0 0-4 0,0 0 6 15,0 0-4-15,0 0-4 0,0 0 4 0,0 0-4 16,0 0-2-16,0 0-1 0,0 0 1 0,0 0 1 16,0 0-1-16,0 0-2 0,0 0 0 0,0 0 2 15,0 0 1-15,0 0-4 0,0 0 3 0,0 0-3 16,0 0 3-16,0 0-3 0,0 0-1 0,0 0 3 0,24-8 4 15,-24 8-2-15,8-2-2 0,-8 2 0 16,10-4 0-16,-10 4 2 0,14 0-3 0,-6-2 6 16,-1 0-4-16,5 0 0 0,-1 0 2 0,1-1-5 0,1 1 3 15,-2 0-5-15,3-2 9 0,4 1-3 0,-1-1 1 16,1 1-2-16,1 2-4 0,-6-1 6 0,4-2-1 16,0 1 1-16,1 1 2 0,0-1-1 0,1 5-5 15,0-4-2-15,-6 2 2 0,1-1 2 0,-1 1 2 16,0 0-3-16,0 1 4 0,1-1-2 0,1 2-2 15,-4-1 3-15,5 1-2 0,-4-1 0 0,1 1-1 16,0-2 2-16,0 2 1 0,1-2 3 0,-3 0 0 16,5 1-4-16,-5-2-1 0,3-1 6 0,2 0-4 15,-4 2-4-15,2-1 8 0,-1 1-6 0,5-3 0 16,-5 1-4-16,5 1 7 0,-4 1 0 0,-1-3-4 16,-1 1 2-16,4 2 0 0,-4-1-1 0,4 1 0 15,-5-3 4-15,2 2-2 0,0-1 0 0,0 2 2 0,1-1-2 16,-1 1 0-16,-1-2 0 0,2 1 0 15,0-1-1-15,3 1 0 0,-4-1 1 0,5-1-1 16,-5 3 0-16,0-3 2 0,2 2 0 0,2-1 0 0,-2 1-8 16,2 0 7-16,-5-1-3 0,2 1 2 0,0 1-2 15,5-2 5-15,-7 4-5 0,3-2 1 0,0 1 1 16,-1-1 1-16,-2 2-1 0,2-1 2 0,0 2-2 16,3 0 2-16,-2-2-1 0,0 2-4 0,-1 0 5 15,-1 0-4-15,1-1 1 0,-1-1 2 0,5 2 1 16,-7 0-2-16,2-2 0 0,5 1-1 0,-6 1 3 15,0-2-5-15,3 1 3 0,2 1 0 0,-4-3-1 16,1 0 0-16,-1 3 3 0,5 0-3 0,-5-2 3 16,1 1-1-16,-2 1-1 0,8-3 1 0,-8 2-3 0,2 0 5 15,3 2-1-15,-2-4-3 0,-2 2 0 16,1 1 0-16,4-1-2 0,0 1 5 0,0-1-2 16,-2 0 1-16,-2 1 1 0,4-3-1 0,-1 1-1 0,-3-1 3 15,4 0-2-15,-4 0 3 0,3-1-5 0,-2 1 4 16,2-2-3-16,2 1-1 0,-8 0 2 15,7 0 2-15,-4 0-3 0,-1-2-3 0,1 1 6 0,-1 0-5 16,1-2 7-16,0 4-1 0,3-3-4 0,-5 0-1 16,1 3 1-16,-1-1 3 0,0-2-5 0,0 2-1 15,-2 0 6-15,2-1-3 0,-5 1 0 0,0-1-3 16,2 0 1-16,-9 2 7 0,13-1-4 0,-7-1 3 16,-6 2-1-16,10 0 6 0,-10 0-1 0,9-1 1 15,-9 1 2-15,0 0-1 0,8-2-3 0,-8 2 4 16,0 0-4-16,7-3 3 0,-7 3-5 0,0 0 1 15,0 0-1-15,0 0 4 0,0 0-2 0,0 0 8 16,0 0 0-16,8-3 2 0,-8 3 2 0,0 0 2 0,0 0-1 16,0 0 3-16,0 0-4 0,0 0 3 0,0 0-2 15,0 0-1-15,0 0 0 0,0 0-1 0,0 0-1 16,0 0-1-16,0 0 9 0,0 0-13 16,0 0 0-16,0 0-2 0,0 0-1 0,0 0-2 15,0 0-3-15,0 0 2 0,0 0 1 0,0 0-2 16,0 0-5-16,0 0 3 0,0 0 0 0,0 0 1 15,0 0-1-15,0 0 3 0,0 0-3 0,0 0 3 16,0 0-3-16,0 0 2 0,0 0-2 0,0 0 2 16,0 0-2-16,0 0 1 0,0 0-2 0,0 0 1 15,0 0 0-15,0 0-1 0,0 0-1 0,0 0 1 16,0 0 1-16,0 0 0 0,0 0-1 0,0 0 1 16,0 0-2-16,0 0 2 0,0 0-1 0,0 0-2 0,0 0 1 15,0 0 1-15,0 0-1 0,0 0 4 16,0 0 2-16,0 0 0 0,0 0-3 0,0 0 2 15,0 0-2-15,0 0 3 0,0 0-7 0,0 0 1 0,0 0 1 16,0 0-2-16,0 0 1 0,0 0 3 0,0 0 1 16,0 0 3-16,0 0-6 0,0 0 3 15,0 0 0-15,0 0 2 0,0 0 2 0,0 0-1 16,0 0-2-16,0 0 0 0,0 0 4 0,0 0 2 0,0 0-2 16,0 0 3-16,0 0-3 0,0 0 3 0,0 0-8 15,0 0 3-15,0 0-4 0,0 0 0 0,0 0 2 16,0 0-2-16,0 0 0 0,0 0 2 0,0 0-1 15,0 0-3-15,0 0 0 0,0 0 4 0,0 0-6 16,0 0 5-16,0 0-5 0,0 0 5 0,0 0-5 16,0 0 2-16,0 0-1 0,0 0-2 0,0 0 2 15,0 0-4-15,0 0 4 0,0 0 4 0,0 0-7 16,0 0 5-16,0 0-4 0,0 0 1 0,0 0-1 0,0 0-1 16,0 0 1-16,0 0 4 0,0 0 1 15,0 0-4-15,0 0-1 0,0 0 0 0,0 0-3 16,0 0-2-16,0 0-8 0,0 0-9 0,0 0-14 0,0 0-17 15,0 0-29-15,0 0-32 0,0 0-34 0,0 0-41 16,0 0-42-16,0 0-184 0,0 0-449 0,10 0 198 16</inkml:trace>
  <inkml:trace contextRef="#ctx0" brushRef="#br0" timeOffset="29333.32">10776 10426 8 0,'0'0'93'0,"0"0"-7"16,0 0-9-16,0 0-6 0,0 0-9 0,0 0-3 16,0 0-12-16,0 0 1 0,0 0-3 0,0 0-11 15,0 0 0-15,0 0-6 0,0 0-1 0,0 0-1 16,0 0 0-16,0 0 3 0,0 0-14 0,0 0 6 16,0 0-2-16,0 0 3 0,0 0-3 0,0 0 6 0,0 0-12 15,0 0 8-15,0 0-5 0,0 0 1 0,0 0-2 16,0 0-2-16,0 0-2 0,0 0 6 0,0 0 2 15,0 0 2-15,1 14-6 0,-1-14-2 0,0 0-4 16,2 9 2-16,-2-9-6 0,1 6 4 0,-1-6-3 16,0 0 1-16,3 6-1 0,-3-6-3 0,5 4-3 15,-5-4-1-15,6 5 2 0,-6-5-2 0,5 4 5 16,-5-4 1-16,8 6 1 0,-5-4 0 0,-3-2-12 16,10 6 10-16,-4-3-2 0,-2 0 1 0,3 0 11 15,1-1 0-15,2 0 6 0,1 0 8 0,-2 1-3 16,5-1-3-16,-3 0-1 0,2-2-2 0,1 2-3 15,-1-2-2-15,1 0-2 0,1 1 5 0,-1 1-6 0,-2-2-2 16,6 1-4-16,-3-1-1 0,3 2 1 0,-4-4 3 16,4 4-5-16,-1-2 6 0,-3 0-4 15,19 3 4-15,-14-3-11 0,-1 3 4 0,-3-3-1 16,2 0-5-16,2 0 7 0,-1 1 0 0,1-1-2 16,-4 1 3-16,4-1-6 0,-1 2 5 0,-4-1 0 15,4-1-3-15,-2 0-1 0,3 0-2 0,0 0 3 16,-2-1 0-16,-3 1-1 0,1 1 1 0,3-2 1 15,-5-1 1-15,1 2-7 0,4-1 7 0,-3 0-3 16,4 1 2-16,-4 0 2 0,-2-3-3 0,0 1-4 16,5 1 7-16,-5 2-5 0,5-1-2 0,-6 0 1 15,1 2-1-15,3-1 7 0,-3-1-2 0,2 2-4 0,-1-1 6 16,5-1-3-16,-5 1 5 0,3 1-4 16,2-1 1-16,0 1-1 0,-1-2 6 0,1 1-12 0,-2-2 9 15,3-1-8-15,-3 4 4 0,2-4-1 0,1 1 1 16,-1 1-1-16,1-2 6 0,-1 4-8 0,-1-2 4 15,2-2 3-15,-3 2-7 0,3 2 4 0,-1-1-2 16,-1 2-1-16,3-3 7 0,-2 2-9 0,-2-2 3 16,3 3-2-16,-2 0 0 0,1-3 3 0,-1 3 0 15,-2-3-6-15,1 1 8 0,1 1-3 0,1-1 2 0,-5 2-2 16,1-2 3-16,3-1-5 0,0 0 7 16,1 0-5-16,-2 0 4 0,1 0-3 0,-1 2 3 0,-3-1 0 15,4-1 0-15,-1 0-6 0,-4 2 3 0,2-4-1 16,-2 2 2-16,8-1-3 0,-5 1 8 15,1-2-7-15,-3 2 3 0,-3 0 3 0,7-1-9 0,0 1 6 16,-5 0-5-16,0-1 1 0,5-2 10 0,-2 3-8 16,-1-2 2-16,2 1-4 0,2-4 7 0,-2 4-3 15,1-1 2-15,0-1-5 0,0 2 5 0,-2-1-8 16,2 1 7-16,-4-2-9 0,3 2 2 0,1 1 1 16,-2 0 6-16,-2-2-5 0,1 2 3 0,-3 0 2 15,4 0 4-15,-1 0-3 0,-2 0-3 0,1 0-1 16,0-1 3-16,0 2-6 0,-1 1 6 0,0-2 0 15,-2 0-6-15,3-3-5 0,-2 3 11 0,0 0-5 0,0 0 2 16,1-2-5-16,-1 2 9 0,0 0-10 0,2 0 11 16,-2-1-2-16,-1-1 3 0,2 2-7 15,-2-1 2-15,-1-2-3 0,3 3 0 0,-1 0 4 0,-2 0-3 16,0-2 4-16,0 2-1 0,2-2-10 0,-1 1 8 16,0 2 0-16,0-2 2 0,-4 1-4 0,3 0 1 15,1 1-2-15,-4 1 5 0,2 0 2 0,2-2 5 16,-5 1-7-16,6-1 2 0,-5 3-1 0,5-1 4 15,-2-2-5-15,1 0-2 0,1 1 5 0,1 1-5 16,-1 1 2-16,-2-3 6 0,2 1-4 0,0-1 2 0,0 0-7 16,-2 1 3-16,5-2 0 0,-3 2-2 15,2 1-2-15,-1-4 0 0,1 2-1 0,4 0 1 0,-1 2 5 16,1-2-3-16,-4 0-1 0,3-3 7 0,2 2-3 16,-6 1-4-16,2-2 4 0,2 2 1 15,1-3-6-15,0 3 4 0,-5 0-2 0,-2-1 3 0,2 1-3 16,-2-2 0-16,2 1-1 0,-3 2 5 0,-2-1-7 15,0 0 8-15,-8 0-6 0,16-1 0 0,-16 1 1 16,12 0 5-16,-12 0 1 0,9 1-2 0,-9-1-3 16,0 0 5-16,10 0-6 0,-10 0 6 0,0 0 7 15,0 0 4-15,0 0 3 0,8-3 2 0,-8 3 7 16,0 0-1-16,0 0 3 0,0 0 0 0,0 0-2 16,0 0-7-16,0 0-2 0,0 0 1 0,0 0-5 15,0 0-5-15,0 0 0 0,0 0 1 0,0 0-4 0,0 0 0 16,0 0-4-16,0 0 0 0,0 0-1 15,0 0-3-15,0 0 0 0,0 0 1 0,0 0 1 16,6 5-1-16,-6-5 2 0,0 0-1 0,0 0-2 0,0 0 5 16,0 0-8-16,9 0 3 0,-9 0 2 0,0 0-1 15,0 0-1-15,0 0-2 0,0 0-2 0,0 0 7 16,10 0-3-16,-10 0 0 0,0 0 0 0,0 0 3 16,0 0 0-16,9 0-6 0,-9 0-1 0,0 0 3 15,0 0 1-15,0 0 2 0,0 0-7 0,10-5 2 16,-10 5 2-16,0 0-1 0,9-1 2 0,-9 1-2 15,8 0-2-15,-8 0 5 0,0 0-5 0,9-2-4 16,-9 2-3-16,6-3 3 0,-6 3-2 0,0 0 0 16,9-2 1-16,-9 2 1 0,0 0-1 0,8-2-1 15,-8 2 3-15,0 0 2 0,6-2 1 0,-6 2-2 16,0 0-1-16,0 0 7 0,0 0-2 0,8-2-2 0,-8 2 1 16,0 0-2-16,0 0 2 0,0 0 4 0,5-6-5 15,-5 6 7-15,0 0-4 0,0 0 2 0,0 0-1 16,0 0-3-16,-3-13-2 0,3 13 6 0,0 0-2 15,-1-11-1-15,1 11-5 0,-1-10 9 0,1 10 0 16,-3-9-3-16,3 9 1 0,-1-8 1 0,1 8 4 16,-4-8-3-16,4 8 1 0,-1-8 3 0,1 8 3 15,-4-7-2-15,4 7 0 0,-2-9-1 0,2 9-3 16,-3-6 5-16,3 6-1 0,-3-8-3 0,3 8-3 16,-2-9-1-16,2 9 2 0,0-8 0 0,0 8 3 15,0 0-4-15,0-11-1 0,0 11 4 0,1-8-5 16,-1 8 5-16,0 0-3 0,0-10 2 0,0 10-2 15,0 0 4-15,0 0-5 0,0 0 3 0,0 0-7 0,1-7 6 16,-1 7 1-16,0 0 5 0,0 0-4 0,0 0 4 16,0 0-5-16,0 0 2 0,0 0-9 15,0 0 8-15,0 0-3 0,0 0 1 0,0 0 4 0,0 0-7 16,0 0-5-16,0 0-6 0,0 0-17 0,0 0-15 16,0 0-19-16,0 0-16 0,0 0-24 0,0 0-33 15,0 0-112-15,0 0-269 0,0 0 118 0</inkml:trace>
  <inkml:trace contextRef="#ctx0" brushRef="#br0" timeOffset="42870.32">3974 8164 5 0,'-13'0'62'0,"13"0"-6"0,-13-1-11 0,13 1 5 16,-10 0-3-16,10 0-11 0,-8-2-1 16,8 2 1-16,-9-1-1 0,9 1-16 0,0 0 11 15,-7-3-7-15,7 3-6 0,0 0-4 0,0 0-4 0,0 0-15 16,0 0 4-16,-11 3-15 0,11-3-5 0,-4 9-10 15,1-2-11-15,1 2-23 0,1 3-72 0,-3 2 32 16</inkml:trace>
  <inkml:trace contextRef="#ctx0" brushRef="#br0" timeOffset="48287.32">4769 11241 28 0,'0'0'68'0,"0"0"-1"16,0 0-10-16,0 0 0 0,0 0-9 0,0 0 5 15,0 0-10-15,0 0 3 0,0 0-12 0,0 0 1 0,0 0-2 16,0 0 3-16,0 0-1 0,0 0-1 15,0 0-6-15,0 0 4 0,0 0-9 0,0 0 9 0,0 0-10 16,0 0 3-16,0 0 3 0,0 0-6 0,0 0-2 16,0 0 0-16,0 0 5 0,0 0-2 0,0 0-5 15,0 0 3-15,0 0-3 0,0 0 7 0,0 0-5 16,0 0 0-16,0 0-24 0,0 0 23 0,0 0-7 16,0 0 4-16,0 0-10 0,0 0 9 0,0 0 4 15,0 0 2-15,0 0-1 0,5 21 2 0,-5-21-6 16,1 7 8-16,-1-7-11 0,3 9 12 0,-3-9-6 15,0 9-5-15,0-9 7 0,3 6-3 0,-1 1-5 16,-2-7 0-16,7 7-7 0,-4-2 2 0,1 0 3 16,-4-5-4-16,6 6 4 0,-2-1-3 0,1 0-3 15,0 1 2-15,0-2-7 0,0 0 2 0,2 2-2 16,-1-1 6-16,3 1-7 0,-3 0 5 0,0-1-8 16,3 2 5-16,1 0 0 0,-2-2 7 0,0 2-11 0,3 0 8 15,0-3-4-15,-2 3 7 0,4 0-13 0,-3 0 0 16,0-1-2-16,2-2 7 0,-1 1-3 15,1 1 4-15,0 0-2 0,1-1-2 0,4 3-3 0,-7-3 6 16,3 1-2-16,5 0-1 0,0-1-4 0,-5 0 4 16,3 0 0-16,1 1 3 0,1-2-4 15,-3 2-2-15,3-3 7 0,0 1-5 0,0 1 0 0,1 1 7 16,-1-2-25-16,2 0 23 0,-2 0-5 16,3 0 5-16,-1 0-1 0,-1 1-1 0,2-3-6 0,-2 1 6 15,-2-1 5-15,5 1-3 0,-4-3 0 0,5 1-2 16,-2 0-6-16,-3 2 7 0,3-3-5 0,0-1 9 15,-3 1-7-15,5-3-10 0,-2 0 14 0,1 3-2 16,5-1-2-16,-8-1 12 0,9-1-12 0,-6 2 2 0,0 0 0 16,-1-1 3-16,8 2-3 0,-8 0-4 15,0-2 0-15,7 1 6 0,0 0-11 0,-6-1 5 16,-1 1 2-16,0 1 4 0,1 0-7 0,-1-2 8 16,0 2-7-16,2 0 4 0,-3-2-4 0,-1 1 2 15,4-2-4-15,-1 3 5 0,-3 0 0 0,3 0 4 0,-2 0-9 16,0-1 9-16,0-1-1 0,0 2-13 0,0-1 5 15,1-2 3-15,-2 3 7 0,-2-1-4 0,2 2-10 16,-2-4 8-16,1 2 6 0,2 2-5 0,-3 1-1 16,1-1 3-16,0-4-9 0,0 3 17 0,-6 0-2 15,6 0-3-15,1 0-3 0,-6 0-6 0,6-1 6 16,-3-1 4-16,-1 1-5 0,-2 1-5 0,0 0 8 0,7 0 4 16,-2 0-6-16,-1 0 9 0,-2 0-6 15,-2 0-5-15,6 0 0 0,-6 1 6 0,2 1-7 16,2-2-11-16,0 1 10 0,-5-1 8 0,3 0-1 15,-1 3-2-15,0 0 5 0,3-3-8 0,1 1 4 16,-5 2-1-16,5-3 0 0,0 0 0 0,-1 2-5 16,1 0 11-16,0 0-3 0,3-2 4 0,-3 2-8 15,-1-1 0-15,1 1-3 0,1-1 5 0,1 0-4 0,-2-1 4 16,1 0-4-16,-1 2 5 0,1-2-8 0,-1 0 8 16,0 0-7-16,-1 0 4 0,3 0-3 0,-2 0 0 15,-4 0 1-15,6 0 4 0,-1 0 2 0,2-2-2 16,0 2 0-16,-2 2 0 0,-3-4-3 0,2 2 3 15,-2-1-3-15,5 0 4 0,-3 2-4 0,0-2 1 16,0 3-4-16,-1 0 11 0,4-2-7 0,-5 2 7 16,-3 0-9-16,8 0 7 0,-4 1-2 0,-2-2-2 15,3 2 0-15,-1 0 6 0,0 2-13 0,2-3 6 16,-1 2-4-16,-1-2 6 0,-6 1 4 0,7 0-1 16,1 0 1-16,-1 0 2 0,2 2-8 0,-4-3-1 15,4 0 4-15,-2 3-3 0,-1-2 0 0,2-1 3 16,-1 1-5-16,0 1 3 0,2-2-7 0,-4 1 3 15,4 2 4-15,-4-4 3 0,4 3-4 0,-5-2 2 16,3 3 0-16,-4-3-3 0,0 1-3 0,4-1 5 16,-3 2 5-16,5-1-3 0,-4 3 2 0,2-3-1 0,-2-1-4 15,2 0 1-15,-5 0-3 0,5 2 5 0,1 1 7 16,-2-3 5-16,1 3-9 0,0-4 4 0,2 3-2 16,-2-2-1-16,2 3 4 0,1-3-2 0,-3 2-6 15,2-2 4-15,1 0-1 0,-3 2-2 0,6-4 3 16,-6 4-2-16,2 1-3 0,0-3-2 0,1 2 3 15,-2-2 2-15,-2 0 4 0,2 0-8 0,2 1-3 16,-1-1 6-16,-2 0-7 0,0-1 3 0,5-1 1 16,-6 0-1-16,4 0 0 0,-4 0 0 0,4 2-1 15,-3-4 1-15,2 2 5 0,0 0-2 0,-2-3 0 16,0 2 0-16,2 0-7 0,-4-2 3 0,4 3 2 0,-3 0-1 16,-4-2 0-16,7 1 5 0,-9 1 0 15,5-1-3-15,-5 1-5 0,10 1 2 0,-8-1 1 0,5 0 4 16,-5 0-5-16,-2 1 5 0,3 1-9 0,-1-2 7 15,1 0-9-15,-1 1 7 0,3-1-4 16,-3 0 10-16,3 0-6 0,-2 0 3 0,-1 0-2 0,1 2-5 16,-1-2 1-16,1-2 7 0,-4 2-3 0,4-1-3 15,-3 1 2-15,3 0-4 0,-3 0 8 0,-2 0-6 16,4 0 6-16,-1 1 1 0,1-2-5 0,-1 1 7 16,-1 1-4-16,-1-1 2 0,3 2-2 0,0-2 2 15,0 0-1-15,0 1 0 0,-1-1-8 0,2 1 12 16,-2-1-3-16,2 2-1 0,2-4-2 0,0 1-1 15,-3-2-2-15,1 2 4 0,4 1-1 0,-4-3-1 16,3 0 1-16,-3 3-7 0,3-4 5 0,-1 2 0 16,-5-3 3-16,6 0 2 0,0 2 4 0,-5 0-30 15,3 2 15-15,-4-4 5 0,3 2 4 0,3-2 5 16,-5 1-2-16,1 0-5 0,1 1-5 0,-1 0 10 16,-2-1-7-16,1 2 3 0,1-1-11 0,-1-1 14 0,1 1-7 15,-2 0 3-15,1-1 2 0,-2-2-1 0,2 3-2 16,-1 1 1-16,0-4-7 0,-5 3 9 0,4-2-3 15,-3 0 3-15,0 0-1 0,2 2 1 0,-3-2-5 16,-1 2 6-16,3-5-4 0,-1 2 1 0,0 2 5 16,-2-3-22-16,1 1 17 0,-1 2 3 0,-1-5-1 15,1 1 5-15,0 2-8 0,0-3 4 0,-4 2-7 16,4-1 2-16,-1 2 4 0,0-3 3 0,-1-1-5 16,1 2-2-16,2-2 3 0,-3 1 4 0,0 0-1 15,-3-1 0-15,4 1-3 0,0 0-1 0,-4 2 0 16,2 0-4-16,-2 7 1 0,3-15 1 0,-1 9 5 15,0-5 1-15,-1 6-10 0,0-2 4 0,-1 7 1 16,4-13 7-16,-4 13-1 0,-1-9-2 0,1 9-1 0,1-12 1 16,-1 7-2-16,0 5-2 0,0 0 6 0,0-13-3 15,0 13 0-15,-1-8 3 0,1 8-5 16,0 0 6-16,0-11-5 0,0 11 7 0,0 0 0 0,-4-8 4 16,4 8 4-16,0 0 3 0,-5-7-12 0,5 7 12 15,0 0-3-15,0 0 5 0,-2-7-5 0,2 7 0 16,0 0-9-16,-3-6 3 0,3 6 1 0,0 0-4 15,0 0 5-15,0 0-4 0,-4-6 7 0,4 6 1 16,0 0 4-16,0 0-1 0,0 0 3 0,0 0-5 16,0 0-5-16,-9-2 6 0,9 2-2 0,0 0 0 15,0 0-1-15,0 0-1 0,0 0-1 0,0 0 0 16,0 0 0-16,0 0-4 0,0 0 0 0,0 0 1 16,0 0-5-16,0 0 2 0,0 0-2 0,0 0 0 15,0 0-1-15,0 0-2 0,0 0 3 0,0 0-1 0,0 0-2 16,0 0-3-16,0 0-3 0,0 0 6 15,0 0 0-15,0 0-2 0,0 0 5 0,0 0 1 0,0 0 3 16,0 0 0-16,0 0 2 0,0 0 0 0,0 0-3 16,0 0 0-16,0 0-2 0,0 0 0 0,0 0-1 15,0 0-3-15,0 0 5 0,0 0-5 0,0 0 3 16,0 0-1-16,0 0 1 0,0 0-1 0,0 0-1 16,0 0 1-16,0 0-2 0,0 0 5 0,0 0 0 15,0 0-2-15,0 0 2 0,0 0-4 0,0 0 7 16,0 0-2-16,0 0-1 0,0 0 1 0,0 0 1 15,0 0-2-15,0 0 1 0,0 0 0 0,0 0 1 16,0 0-3-16,0 0 4 0,0 0 0 0,0 0 3 16,0 0-1-16,0 0-1 0,0 0-3 0,0 0-1 15,0 0-2-15,0 0 4 0,0 0-3 0,0 0 0 16,0 0 0-16,0 0-5 0,0 0 2 0,0 0 0 0,0 0-3 16,0 0 1-16,0 0-1 0,0 0 2 0,0 0-3 15,0 0 3-15,0 0-2 0,0 0 0 0,0 0 2 16,0 0 1-16,0 0-7 0,0 0 2 0,0 0 1 15,0 0-4-15,0 0-6 0,0 0-5 0,0 0-11 16,0 0-9-16,0 0-13 0,0 0-15 0,0 0-21 16,0 0-18-16,0 0-20 0,0 0-27 0,0 0-30 15,0 0-128-15,0 0-332 0,0 0 146 0</inkml:trace>
  <inkml:trace contextRef="#ctx0" brushRef="#br0" timeOffset="50652.04">12654 11009 59 0,'0'0'58'0,"0"0"-20"0,0 0-8 16,0 0-22-16,0 0-11 0,0 0-29 0,0 0-35 0,0 0 16 15</inkml:trace>
  <inkml:trace contextRef="#ctx0" brushRef="#br0" timeOffset="54497.06">6219 10349 36 0,'0'0'97'16,"0"0"5"-16,0 0-17 0,0 0 6 0,0 0-3 16,0 0-9-16,0 0-7 0,0 0 1 0,0 0 2 0,0 0-7 15,0 0 0-15,0 0 3 0,0 0-4 16,0 0 2-16,0 0 3 0,0 0-5 0,0 0-2 15,0 0 1-15,0 0-5 0,0 0 1 0,0 0-2 0,0 0-3 16,0 0-13-16,0 0 1 0,0 0-3 0,0 0-3 16,0 0-4-16,0 0-5 0,0 0-1 15,0 0-4-15,-4 9-3 0,4-9-3 0,0 0-1 0,2 7-1 16,-2-7 2-16,5 4-5 0,-5-4-2 0,5 6-3 16,-5-6 0-16,7 6-3 0,-7-6-1 0,8 6-1 15,-3-2 3-15,0-2 0 0,2 2-1 0,2 0-3 16,-3-2 3-16,3 1 2 0,3 0-10 0,0 0 4 15,1 2 1-15,0-2-1 0,1-2-4 0,0 3 5 16,3-1-2-16,-2-2-1 0,0 4-2 0,4-2 3 16,-6-1-4-16,6 2 1 0,-6-3 5 0,8 1-8 15,-2 2 8-15,0-3-2 0,0 3-2 0,0-2 5 16,-1 2 3-16,1-3-4 0,1 0-4 0,0 0 6 0,2 2-8 16,4 0 4-16,-5 1 2 0,-1-3-1 15,2 2-3-15,5-3 6 0,-6 2-7 0,7-1 0 16,-9 0 4-16,3 0-3 0,4 2-2 0,4-2 3 0,-2-2 2 15,-1 1-4-15,-6 1-2 0,10 1 5 0,-12-2-1 16,4 0 2-16,5 2-11 0,2-4 12 0,-4 4-5 16,3-5 5-16,-9 3-4 0,2 0 3 0,5-2 0 15,-6 0-3-15,5 1 4 0,3-1-2 0,-9 1-8 16,2 0 9-16,-1 0-1 0,7-3-1 0,-7 4 6 16,1-4-5-16,-1 2-2 0,2-1 3 0,-1 2 1 15,6-1-1-15,-8-1-1 0,7 1 0 0,-5 0-2 16,-3-2 1-16,0 4 0 0,2 0 0 0,1 0 0 15,0 0 1-15,5-1-2 0,-6 1 1 0,0-1 3 16,5-2-1-16,-4 2-3 0,1 0 0 0,-2 0-2 16,6-3 6-16,-4 1-3 0,4-1 0 0,0 1-6 15,1 2 6-15,-6-1 2 0,-2 0-1 0,9-2 5 0,-8 1-5 16,8-1-2-16,-2 1 0 0,4 0-3 0,-5 0 3 16,-5 0 6-16,11 2-1 0,-4-3-5 0,4 2 1 15,0 1 4-15,-1-4-5 0,-2 5 4 0,1-1-2 16,3-1-4-16,-2 1 5 0,1-1-1 0,-1 1 5 15,1-1-7-15,1-1 1 0,2 2-6 0,-2 0 6 16,1-1 1-16,2-1-4 0,-5 2 5 0,3-1-1 16,-1 1-5-16,-1-1 4 0,2 1 3 0,-5 1-3 15,2-2 0-15,1 2 6 0,-3 0-9 0,0 0 1 16,0 0 2-16,-1 0 1 0,3-2 0 0,-2 1-2 16,-2 1 3-16,3 0-4 0,-1-1 1 0,-2 1 1 15,1-1 2-15,-1 0 0 0,-6 2-6 0,6-2 3 16,-4 0 3-16,3-1-1 0,1 0-5 0,-5 2 4 0,-1 0-4 15,8-2 1-15,-9 2 0 0,2-3 3 0,-1 2 0 16,-2 1-1-16,1 0 1 0,0 0 3 16,-1-2-2-16,1-1 0 0,-1 2-1 0,-1 0 0 0,0-1-1 15,-1 2 0-15,2-1 5 0,-2 0-1 0,3 0 0 16,-3 1-1-16,0-1 1 0,-3 2-3 0,6-2-4 16,-2 0 6-16,0 1 0 0,2 1-5 0,-1-1 1 15,-5-1 3-15,7 1 2 0,-8 0 0 0,1 0-4 16,2 1 0-16,-2-1 2 0,3 0 0 0,1-1 0 15,-1 1-3-15,-4 1 0 0,-1-1 4 0,2 0-3 16,-1 1 1-16,1 0-1 0,-3 0 2 0,4-1-1 16,-4 0-2-16,2 3 8 0,2-2-10 0,-3 0 2 15,-1 0 1-15,2-1 2 0,-2 0 1 0,5 2-3 0,-4 0 7 16,2-2-2-16,1 1-2 0,-3 2 0 16,3-3-1-16,-2 0 2 0,1 2 1 0,-3-2-1 15,3 1-3-15,-1 2 1 0,-3-1 0 0,1-1 3 16,1 1 0-16,-5 0-5 0,5 0 3 0,-2-1 0 0,-2 2 3 15,1-1-12-15,2-1 5 0,-4 4 4 16,-2-4-1-16,8 3-1 0,-6-2 2 0,-1-1-2 16,2 1 1-16,2 1 2 0,-3-2-5 0,1 2 6 0,-1-1-5 15,3 1 0-15,-4 0-1 0,4-1 2 0,-1 1 1 16,-3-1-11-16,1-1 10 0,-1 4 4 0,0-4 0 16,2 3-1-16,1-1-2 0,-1 1-1 0,-2-2 1 15,2 3 5-15,-3-4-6 0,2 3 4 0,5-2 1 16,-2 2-2-16,0-2 2 0,1 0 10 0,1 1-2 15,-1-2 0-15,3 0-3 0,-3 2 1 0,1-2-2 16,1-1-3-16,1 1-1 0,-2-1-3 0,0 1 4 16,-1-1-2-16,3 1 1 0,-5 0 0 0,5-1 2 15,-2 0-1-15,-2 0-3 0,2 2 4 0,-2 0-2 16,1-1 1-16,-1 0-6 0,1 2 5 0,-5-2 2 16,6 2-2-16,-3 0 1 0,1 0-3 0,0-1 0 15,-3 0 2-15,1 0-2 0,3 1-2 0,-1-1 4 0,-1 2 1 16,-1-1-5-16,2 0-2 0,-1 1 3 15,1-2-2-15,0 1 5 0,-3 1 0 0,3-3 0 16,2 4 3-16,-1-4-2 0,-2 2 1 0,0-1-2 0,2-1-2 16,-2 0 0-16,1-1 2 0,2 5 2 0,-2-4-1 15,-1 2 2-15,1-1-1 0,-4-1 4 0,6 1 0 16,-2 1-3-16,-2 0 1 0,2 0 7 0,-2-1 1 16,-1 0 2-16,2 1-2 0,-2 0-5 0,-1 0 9 15,4 2-10-15,-2-2 5 0,-1-1-4 0,-2 2 2 16,5 2-6-16,-4 0 3 0,1-1-1 0,-1-1 2 15,2 0-3-15,-2-2 1 0,0 3 1 0,1-1-1 16,-2-1 6-16,2 4 2 0,-1-4 1 0,-1 2 3 16,0-1-2-16,-1 1 1 0,1-1-5 0,3 2 2 0,-3-2-3 15,-1 3 4-15,1 1-7 0,-1 0-1 16,4 1 2-16,-4-3 0 0,1 0-4 0,-1-2 3 16,1 2-6-16,1-1 1 0,0 1-7 0,-1 1 8 0,0-3-4 15,-1 3 3-15,1-4-4 0,0 2 3 0,-1 0-3 16,2-1-1-16,-6-4-1 0,9 8 0 15,-5-5 0-15,-4-3 2 0,9 3-3 0,-9-3 1 0,8 5-1 16,-8-5 1-16,6 3-1 0,-6-3 2 0,7 1 0 16,-7-1-1-16,0 0-1 0,6 4 4 0,-6-4-1 15,0 0 3-15,0 0-2 0,0 0 1 0,0 0 3 16,6 2 1-16,-6-2-1 0,0 0 9 0,0 0-1 16,0 0-1-16,0 0 1 0,0 0 4 0,0 0-2 15,0 0 2-15,0 0-3 0,0 0 2 0,0 0-7 16,0 0 8-16,0 0-4 0,0 0-1 0,0 0 0 15,0 0 1-15,0 0-3 0,0 0-1 0,0 0-4 16,0 0 0-16,0 0 0 0,0 0-7 0,-6-21 10 0,6 21-6 16,0 0 1-16,-3-8 0 0,3 8-1 0,0 0-1 15,-5-7 3-15,5 7-3 0,-2-6-2 16,2 6 0-16,-3-8 1 0,3 8-2 0,-1-11-1 0,1 11 4 16,-4-9-3-16,1 4-2 0,3 5 4 0,-5-10 1 15,5 10-2-15,-5-10 1 0,3 5-3 0,2 5 0 16,-5-8 1-16,1 3 1 0,4 5 3 0,-7-7-5 15,3 2-1-15,4 5 5 0,-7-6 0 0,7 6 1 16,-7-4 3-16,7 4 1 0,-6-4-7 0,6 4 1 16,-6-4 3-16,6 4 0 0,0 0-1 0,-7-5 0 15,7 5 1-15,0 0-6 0,0 0 5 0,-5-6 3 16,5 6-2-16,0 0-4 0,0 0 4 0,-5-4 2 16,5 4-5-16,0 0-1 0,0 0-2 0,0 0 3 0,0 0-2 15,0 0 0-15,0 0-4 0,0 0 1 16,0 0 5-16,0 0 0 0,0 0-4 0,0 0 0 15,0 0 3-15,0 0-4 0,0 0 2 0,0 0 1 0,0 0-2 16,-1-7-2-16,1 7 0 0,0 0 4 0,0 0-1 16,0 0-1-16,0 0-4 0,0 0 8 0,0 0 2 15,0 0 2-15,0 0-6 0,0 0 2 0,0 0-3 16,0 0 5-16,0 0-4 0,0 0 1 0,0 0 0 16,0 0-1-16,0 0 0 0,0 0 1 0,0 0 4 15,0 0-3-15,0 0-4 0,0 0 2 0,0 0-1 16,0 0 3-16,0 0-4 0,0 0-2 0,0 0 5 15,0 0-4-15,0 0 1 0,0 0 2 0,0 0-5 16,0 0 3-16,0 0-2 0,5 24 4 0,-5-24-4 16,4 6 6-16,-2-2-4 0,-2-4-1 0,5 8-1 15,-2-2 2-15,-3-6 0 0,4 9 2 0,-2-5 0 16,1 0-1-16,-3-4-1 0,5 11 5 0,-2-5-5 0,-1-2 3 16,-2-4-3-16,4 9-1 0,0-3 3 0,-4-6-5 15,2 8 2-15,-2-8 4 0,4 8 0 16,-4-8 1-16,4 6-9 0,-4-6 3 0,4 7 4 0,-4-7-4 15,2 6 2-15,-2-6 2 0,6 6-2 0,-6-6-1 16,2 9 2-16,-2-9 3 0,3 6-5 0,-3-6 3 16,5 4 0-16,-5-4-2 0,0 0 1 0,2 6 0 15,-2-6 0-15,3 5 3 0,-3-5-7 0,0 0 5 16,1 8-1-16,-1-8 3 0,0 0-6 0,3 6 4 16,-3-6 3-16,0 0-6 0,0 0 2 0,1 9-1 15,-1-9 2-15,0 0 1 0,3 6-11 0,-3-6 8 16,0 0 8-16,0 0-6 0,0 0 1 0,0 0-4 15,0 0-2-15,0 0 7 0,0 0-5 0,0 0-2 16,0 0 4-16,0 10-1 0,0-10 0 0,0 0 1 16,0 0 0-16,0 0-1 0,0 0 1 0,0 0 1 15,0 0-6-15,0 0 4 0,0 0-1 0,0 0-1 0,0 0-1 16,0 0 5-16,0 0-1 0,0 0-5 0,0 0 2 16,0 0-2-16,0 0 2 0,0 0 0 0,-22-10 0 15,22 10 2-15,-9-6-2 0,2 0 1 0,3 3-3 16,4 3 4-16,-11-7 7 0,6 4-12 0,-1-1 6 15,6 4 2-15,-13-6-4 0,7 4 5 0,-1-1-5 16,7 3 4-16,-10-6-5 0,3 3 5 0,7 3-1 16,-11-5 2-16,11 5 2 0,-9-5-2 0,9 5 5 15,-6-1-2-15,6 1 0 0,0 0 2 0,-9-5-6 16,9 5 2-16,0 0-3 0,0 0 1 0,0 0-2 16,-11 0 0-16,11 0 0 0,0 0 3 0,0 0-3 15,0 0-2-15,-6-4-1 0,6 4 6 0,0 0-5 16,0 0 3-16,0 0-4 0,0 0 3 0,0 0 0 0,0 0 2 15,0 0-1-15,0 0-1 0,0 0-2 0,0 0 1 16,0 0-2-16,0 0 5 0,0 0-7 16,0 0 5-16,0 0 2 0,0 0-4 0,0 0 4 15,0 0-1-15,0 0-6 0,0 0 5 0,0 0 2 0,0 0-5 16,0 0 1-16,0 0 7 0,0 0-7 0,0 0 2 16,0 0 0-16,0 0 5 0,0 0-2 0,0 0-4 15,0 0 2-15,0 0 2 0,0 0-2 0,0 0-4 16,0 0 2-16,0 0 9 0,0 0-9 0,0 0 3 15,0 0 0-15,0 0 1 0,0 0-5 0,0 0 7 16,0 0-4-16,0 0 3 0,0 0-1 0,0 0-3 16,0 0 5-16,0 0-3 0,-9 0 2 0,9 0 2 15,0 0 0-15,0 0 2 0,0 0-7 0,0 0 2 16,-10-2-2-16,10 2 0 0,0 0 2 0,0 0-3 16,0 0-1-16,-10 3 2 0,10-3-1 0,0 0 5 15,0 0-5-15,0 0-2 0,0 0 3 0,-9-3 0 16,9 3-3-16,0 0 0 0,0 0-2 0,0 0 1 15,0 0 0-15,0 0 6 0,0 0-5 0,0 0 3 16,0 0-8-16,-8 4 0 0,8-4 0 0,0 0-5 16,0 0 4-16,0 0-6 0,0 0 1 0,0 0-2 0,0 0 2 15,0 0-1-15,0 0-1 0,0 0 1 0,0 0-1 16,0 0-1-16,0 0 0 0,0 0 3 0,0 0-4 16,0 0-2-16,0 0-10 0,0 0-4 0,0 0-8 15,0 0-8-15,0 0-8 0,0 0-10 0,0 0-14 16,0 0-18-16,0 0-13 0,0 0-18 0,0 0-17 15,0 0-31-15,0 0-16 0,9 17-182 0,-9-17-405 16,0 0 180-16</inkml:trace>
  <inkml:trace contextRef="#ctx0" brushRef="#br0" timeOffset="81342.14">9952 11342 39 0,'0'0'54'0,"-9"-3"-7"16,9 3 5-16,0 0-13 0,0 0-4 0,0 0-4 15,0 0-7-15,0 0 1 0,0 0 1 0,0 0-4 16,0 0-3-16,0 0 9 0,0 0-5 0,0 0 1 0,0 0 1 16,0 0 2-16,0 0-2 0,0 0 2 15,0 0-1-15,0 0 0 0,0 0-4 0,0 0 1 16,0 0-4-16,0 0-1 0,0 0 11 0,0 0-8 15,0 0 9-15,0 0-2 0,0 0 13 0,0 0 1 0,0 0-6 16,0 0 3-16,0 0 0 0,0 0 3 16,0 0-2-16,0 0-2 0,0 0 7 0,0 0-2 0,0 0 2 15,0 0 2-15,31 0-12 0,-31 0 4 0,0 0-7 16,0 0 1-16,0 0-2 0,5 1-2 0,-5-1 2 16,0 0 6-16,0 0 0 0,10 0 17 0,-10 0 9 15,0 0 5-15,11-1 3 0,-11 1 2 0,12 0-2 16,-12 0-6-16,10 0-2 0,-10 0-8 0,9 0-4 15,0-2-3-15,-9 2-6 0,13 0 0 0,-13 0-8 16,11-3-2-16,-4 2-2 0,2 0-5 0,-9 1 2 16,12-3-6-16,-12 3 0 0,12-1 0 0,-5 1-4 0,-7 0-5 15,16-2 2-15,-5 2-2 0,-1 0-2 0,1 0-1 16,-1 2 1-16,3-2-2 0,-3 0-2 0,1 1-2 16,1-2 3-16,1 1 3 0,1 0-4 0,5 1 0 15,-2-1 0-15,1 0-4 0,1 0 2 0,-2 0 0 16,2-3 0-16,0 3 5 0,2 0-10 0,-2-3 3 15,3 2 1-15,1-1-2 0,3-1 1 0,-5 1 0 16,9 1 1-16,-3-1 0 0,-4-1 2 0,5 1-1 16,-8 1-2-16,9-1 0 0,0 2-4 0,-2-1 2 15,-6 1 0-15,0 1 2 0,2 1-2 0,-1-1 3 16,4-1-4-16,-6 2 3 0,9-2 0 0,-7 0-3 16,0 3 1-16,6-3 0 0,-10 3-1 0,3 0 2 0,0-2-2 15,-3 2-2-15,1 0 5 0,0-2-4 0,0 4 3 16,0-3-1-16,-6-1-1 0,4 2 2 0,-4-1-1 15,-1-2-1-15,2 1 4 0,-2 2-3 0,-1-3 0 16,-3 2 3-16,0-1-3 0,-8-1-3 0,15-1 3 16,-9 1 1-16,-6 0 3 0,9 1-5 0,-9-1 0 15,0 0-5-15,11 0 3 0,-11 0-10 0,0 0-6 16,0 0-7-16,0 0-10 0,0 0-13 0,0 0-22 16,0 0-12-16,0 0-24 0,0 0-10 0,0 0-26 15,0 0-9-15,0 0-17 0,-26 7-134 0,18-4-327 16,-1-1 146-16</inkml:trace>
  <inkml:trace contextRef="#ctx0" brushRef="#br0" timeOffset="82709.23">9956 11457 45 0,'0'0'86'0,"0"0"-16"0,0 0 1 15,0 0-14-15,0 0-4 0,0 0-8 0,0 0 2 16,0 0-21-16,0 0 8 0,0 0 9 0,0 0-9 15,6 3 7-15,-6-3-9 0,0 0 4 0,0 0 3 16,0 0-7-16,0 0-1 0,0 0 0 0,0 0 3 0,0 0-7 16,0 0-3-16,0 0 0 0,4 4 3 0,-4-4 3 15,0 0-1-15,0 0-8 0,0 0 8 0,0 0-1 16,0 0-1-16,0 0-13 0,0 0 18 0,0 0-14 16,11-2 9-16,-11 2-4 0,0 0 2 0,0 0 0 15,0 0 1-15,0 0-1 0,8 2-3 0,-8-2-2 16,0 0 3-16,0 0-1 0,10 0 6 0,-10 0-8 15,0 0-1-15,11 0-4 0,-11 0 2 0,9 0 3 0,-9 0 1 16,7 1-3-16,-7-1-4 0,13-1 3 16,-13 1 2-16,11 4-1 0,-4-2-1 0,-2-1-2 15,-5-1 1-15,13 2 8 0,-6-2-1 0,-7 0-5 0,18 0 0 16,-7-2-1-16,-1 3 3 0,0-2-2 0,-1-1-2 16,1 2-2-16,0-1 4 0,2-3-5 0,-1 2-1 15,0 0-4-15,-1 0 6 0,1 1-3 0,2 1-2 16,0 1-3-16,-2-3-3 0,1-3 7 0,1 4-7 15,-2-2 2-15,2 3 0 0,0-3-1 0,3 2-1 16,-3 1 2-16,0-2-1 0,0 1 1 0,1-2-2 16,0 3-14-16,-1-2 0 0,-1 1 3 0,2 0 0 0,-1 1 0 15,0-1 1-15,0 1 3 0,1-1 3 0,-1 3-1 16,0-1 0-16,-1-1-1 0,1 1 1 16,1 1-4-16,-3-2 1 0,1 0 2 0,2 0 2 0,-2 0 2 15,2 0-7-15,-3 0 7 0,3 3 1 0,-1 0-5 16,-1-3 5-16,0 0-2 0,1 0 7 15,0 1-4-15,0 2 2 0,-1-3 2 0,2 1 1 0,3-2-1 16,-4 0 2-16,2 1-2 0,-1 0-1 0,4 0 0 16,0-2 3-16,-5 2-1 0,1 3 1 0,-1-2-4 15,4-1-2-15,-4 0 0 0,1 0-3 0,4 2 3 16,-4-1 3-16,-1-1-3 0,4 0-2 0,-3 2 2 16,-4-2-3-16,4 3 3 0,-1-1 0 0,2-2 0 0,-3 0 0 15,3 2 0-15,-5 0-4 0,4 0-1 0,0 1 7 16,-1 0-6-16,1-1 1 0,-4-1 6 15,4 2-5-15,-1 0-1 0,-2 0 3 0,1-1-5 0,0 1 6 16,2-1-5-16,-3-2 3 0,1 3-4 0,0-1 7 16,-1-1-5-16,0-1 3 0,-2 1-2 0,0 0-2 15,1-1 1-15,-10 0 2 0,16 0 3 0,-9 0-4 16,1 0-1-16,-8 0-1 0,15 1 1 0,-7-1 1 16,-8 0 1-16,15-1-1 0,-8 2 3 0,-7-1-1 15,10 0-1-15,-2 0 2 0,-8 0-3 0,12-3-1 16,-12 3-1-16,11 0 5 0,-11 0-4 0,0 0-3 0,9-1 3 15,-9 1 1-15,0 0 0 0,10-1 0 16,-10 1-1-16,0 0 6 0,0 0 2 0,0 0 9 16,6-3 5-16,-6 3 1 0,0 0-1 0,0 0 6 0,0 0 2 15,0 0-4-15,0 0-5 0,0 0-4 0,0 0-3 16,0 0-5-16,0 0-13 0,0 0-16 0,0 0-15 16,0 0-28-16,0 0-28 0,0 0-32 0,0 0-35 15,0 0-157-15,0 0-339 0,-14 15 150 0</inkml:trace>
  <inkml:trace contextRef="#ctx0" brushRef="#br0" timeOffset="86116.41">18273 5138 127 0,'0'0'123'0,"0"0"-24"16,0 0 0-16,8 3-12 0,-8-3-3 0,0 0 0 16,0 0 3-16,0 0-2 0,0 0 3 0,0 0-1 15,0 0 0-15,0 0 1 0,0 0 0 0,0 0 6 16,-3 9 4-16,3-9-2 0,-3 11-4 0,3-11-5 16,-3 18-6-16,-1-6-4 0,3 6-4 0,-3-1-6 15,0 10-10-15,1 1 1 0,-1 2-7 0,-1 6-2 16,0 10 0-16,3 3 0 0,-5 6 1 0,-3 4 0 15,-1 26 3-15,-1-3 4 0,-1 2-3 0,-6 1 1 16,0-4-2-16,1 6 0 0,-4 0-2 0,6-4-7 16,-7-2-2-16,8 0-5 0,3-25-5 0,2 5-2 0,-4 18-3 15,6-26-3-15,1 0 1 0,2 3-3 0,-1-4-4 16,5-4 4-16,-2-1-8 0,2-12 2 16,0 2-7-16,-1 7 2 0,2-12-10 0,-3 1-8 0,3-2-12 15,-4-2-15-15,2-1-18 0,-3-3-16 0,-2-9-23 16,3 1-25-16,0-6-33 0,1-2-36 0,-2 0-27 15,0-5-173-15,-1 0-417 0,6-4 185 0</inkml:trace>
  <inkml:trace contextRef="#ctx0" brushRef="#br0" timeOffset="87100.88">18079 5167 115 0,'0'0'149'0,"0"0"-11"0,0 0-14 16,9-1-9-16,-9 1-14 0,0 0-5 0,11-2-15 16,-11 2-4-16,18-3-4 0,-4 3-2 0,3-1 2 15,11-2-9-15,0 0-5 0,4-1-5 0,5 1-6 16,2-3-1-16,14 0-1 0,3 0-7 0,6 0-8 15,0 0 4-15,26-4-7 0,-26 1-6 0,28 3 0 16,-27 0-6-16,4 2 0 0,28 1 2 0,-28 0-2 16,25-2-10-16,-27 1 4 0,26-4-5 0,-3 0 5 15,-22 4-5-15,25-4 1 0,-27 3-9 0,1-3 2 16,25-4-4-16,-29 7 3 0,0-4-6 0,-1 0 7 0,-3 3-4 16,-1-1-1-16,-2 2-3 0,-15 1 1 15,14-1 5-15,-16 1-6 0,-3 3 4 0,-3 1 5 16,1-3-1-16,-13 1-6 0,1 4 6 0,-9-1 1 15,2-1-5-15,-2 3 4 0,-2 0 1 0,-1 0 0 16,0 1 7-16,-1 1 0 0,2 1 9 0,-4 2 5 16,1 3 4-16,11 20 26 0,-11-6-21 0,2 1-1 15,2 2-3-15,-5 4 1 0,3 4-3 0,2 14-2 16,-2 1-1-16,-1 5-3 0,0-1 2 0,-3 3 0 16,-2 3-6-16,5 22 2 0,-7-22-4 0,2 22 2 15,-3-28-5-15,-2 1 6 0,1 33-3 0,3-33-1 16,-5 5-5-16,4 21-5 0,-5-22 8 0,4 19-4 15,-3-19-3-15,3 20-1 0,1-22-1 0,0 0 3 16,0-2-5-16,1 2-1 0,-1 2 3 0,1-1-4 16,3 24 1-16,-2-31-7 0,1 2-2 0,-3-5-2 15,3 1-6-15,-2 1-20 0,2-6 4 0,0-8-5 0,1-4 0 16,-1 3 6-16,2-6 3 0,2 1-1 0,-1-4 2 16,-2 0 0-16,2-7 6 0,-1-4 1 15,0 0 4-15,-2-5-1 0,7 0 11 0,-6 0-18 0,1-4 16 16,0 0-2-16,-3-5 1 0,4 4 6 0,-6-6-7 15,7 3 9-15,-7-3 5 0,0 0-2 0,0 0-1 16,3-15 5-16,-6 5 5 0,-2-1-3 0,-5-7 5 16,-1 3 2-16,-5-6 4 0,-2 4 4 0,-2-4 2 15,-7 2 2-15,-1 1 7 0,-4 2 0 0,-1 0 0 16,-2 2-3-16,-16 0 7 0,0-3 2 0,-1 6 1 16,-3 2-2-16,-3-3-7 0,-2 7 0 0,-5-2-4 15,-24 3-2-15,-2 4-1 0,24 0-2 0,-27 0-8 16,-2 0-2-16,-1 4 0 0,1-4 2 0,2 3-1 15,2 1-3-15,0 0-1 0,27-1 10 0,-29 1 3 16,29 2 4-16,2-3 5 0,-28 0-2 0,29-1 0 16,4 0-5-16,-2 0-4 0,4-1-11 0,0-1-6 0,5-1 0 15,-1 1-11-15,14-3 1 0,1 2-11 16,2-2-4-16,4-1-11 0,0 1 1 0,0-1 0 16,10 3-8-16,0-4-9 0,2 4-2 0,5-2-4 0,2 2 0 15,1-1-16-15,4-1-19 0,7 3-27 0,-11-2-28 16,11 2-107-16,0 0-276 0,0 0 122 0</inkml:trace>
  <inkml:trace contextRef="#ctx0" brushRef="#br0" timeOffset="89345.38">19628 8206 30 0,'0'0'91'0,"10"-7"-6"15,-4 1-9-15,-1 3-1 0,1-2-4 0,4 1-8 0,-3-3 0 16,2 1-9-16,0 1 6 0,3-1 4 16,-3 0-26-16,0 1-4 0,1 0 5 0,-1-1 0 15,1-1-2-15,1-2-6 0,1-2 3 0,2 0-2 0,0 0-5 16,-1-3 5-16,7-7-8 0,-2 2 4 0,1-4 2 16,2-2 1-16,-1-4-9 0,-2-1 5 0,3-1-2 15,4-16 3-15,1 3-9 0,-2-1-4 0,-1 0 7 16,4-1 0-16,-3-5-5 0,3 2 2 0,1 2-2 15,-5 2-2-15,3 2 0 0,-3 1-2 0,-3-1-5 16,-7 12 3-16,1-2-2 0,3 3 1 0,-6-4-6 16,1-10 6-16,-3 16-4 0,-6-1-2 0,3-1 4 15,0 5 1-15,-4-2 8 0,1 2 8 0,0 0 6 0,-3-1 2 16,1 7 1-16,0-6 4 0,0 6-5 16,-1-2-1-16,-1 2-2 0,1 0 0 0,0 3-1 0,-2-2-4 15,0 6 3-15,-4-4 4 0,2 4 1 0,0 2-2 16,2 0-5-16,-1 0 3 0,-2 1-5 0,0 3-1 15,0-2 1-15,-1 2 1 0,-1 1-4 0,3 2 4 16,4 3-2-16,-6-9-2 0,1 6-3 0,5 3 2 16,-9-5-3-16,9 5 0 0,-5-4-3 0,5 4-3 15,0 0-3-15,0 0-1 0,-4-5-3 0,4 5-1 16,0 0 1-16,0 0-2 0,0 0-1 0,0 0 1 16,0 0-2-16,0 0 2 0,0 0-3 0,0 0 0 0,-4-5 4 15,4 5-3-15,0 0-3 0,0 0 5 0,0 0 0 16,0 0-2-16,0 0 1 0,0 0 1 15,0 0-1-15,0 0-2 0,0 0 0 0,0 0 2 16,0 0 0-16,0 0-1 0,0 0-2 0,0 0 2 0,0 0 2 16,0 0 1-16,0 0-1 0,0 0 7 0,0 0 5 15,0 0 4-15,0 0 12 0,0 0 8 0,0 0 5 16,0 0 8-16,0 0-2 0,0 0-3 0,0 0 5 16,0 0-6-16,-13 10 2 0,13-10-6 0,-14-1-4 15,5 1 1-15,-2-2 2 0,-1 2 0 0,1-1 0 16,-2 1-1-16,-1 0 2 0,-4 0-6 0,5 0 8 15,-1 1 0-15,1-1-2 0,-1 0 0 0,3 2-8 0,-1 0-4 16,2-1-4-16,2-1-4 0,8 0-1 16,-10 0-7-16,10 0 0 0,-10 2-9 0,10-2-2 15,0 0-15-15,-6 4 2 0,6-4 0 0,0 0-3 0,0 0 2 16,0 0-2-16,16 13-5 0,-12-12 5 0,5 1 0 16,-3 0-2-16,6-1-3 0,-1 0-1 0,-2-1-4 15,-9 0 1-15,16 0 3 0,-10-2-5 0,5 0 4 16,-2 2-6-16,-9 0 7 0,11-2 7 0,-11 2-4 15,9-4 9-15,-9 4-1 0,8-3 2 0,-8 3 5 16,6-3 8-16,-6 3 3 0,5-6 5 0,-5 6 0 16,0 0 2-16,0 0-7 0,0 0-2 0,0 0 1 15,0 0-3-15,8-2-4 0,-8 2 3 0,0 0-2 16,0 0-3-16,0 0 0 0,0 0-2 0,0 0 1 16,6 12-1-16,-6-12-2 0,2 6 1 0,-2-6-7 15,5 6 0-15,-5-6-6 0,6 9 0 0,-6-9-6 16,2 7-4-16,-2-7-2 0,3 7-3 0,-3-7 5 0,0 0 0 15,4 2 1-15,-4-2 5 0,0 0 2 0,4 6 5 16,-4-6 6-16,0 0 7 0,0 0 12 0,0 0-2 16,0 0 7-16,0 0 1 0,0 0-2 0,0 0 3 15,0 0-2-15,-11 7-4 0,11-7-2 0,0 0 2 16,0 0 0-16,0 0 2 0,0 0 1 0,0 0-3 16,0 0-1-16,0 0 2 0,0 0-6 0,-15-8 7 15,15 8-8-15,0 0 6 0,0 0-6 0,0 0 1 16,0 0-4-16,-9-3 7 0,9 3-4 0,0 0-2 15,0 0-1-15,0 0 5 0,-5-4-3 0,5 4 4 16,0 0-1-16,0 0 7 0,0 0-10 16,0 0-5-16,0 0 8 0,0 0-2 0,0 0-8 0,1-12 5 15,-1 12-1-15,0 0-6 0,0 0-2 0,5-13 1 16,-5 13 2-16,3-9-3 0,2 4-1 16,-1-1-1-16,-1 2 5 0,3-1-5 0,-3 0 1 0,1-2-4 15,0 3 8-15,4 0-5 0,-4-2-1 0,1 1-5 16,0-1-1-16,1 2 0 0,-3 0 1 0,6 1-3 15,-4-2 8-15,0 2-6 0,-5 3 5 0,6-6 1 16,-6 6 4-16,8-5-2 0,-8 5 3 0,6-3-2 16,-6 3 2-16,0 0 2 0,5-6-2 0,-5 6 1 15,0 0 2-15,0 0-3 0,4-5 3 0,-4 5-2 16,0 0 0-16,0 0 3 0,0 0 1 0,0 0 1 16,0 0 4-16,0 0-3 0,0 0 3 0,0 0-2 15,0 0-1-15,0 0 2 0,0 0 2 0,0 0 1 0,0 0 1 16,0 0-5-16,0 0 6 0,0 0-4 15,0 0-1-15,0 0-3 0,0 0 0 0,0 0-1 16,0 0 4-16,0 0-4 0,0 0-1 0,0 0 4 0,0 0 0 16,-25 6-2-16,25-6-4 0,-8 5 2 0,3-2 4 15,5-3-6-15,-13 4 6 0,7-1-2 0,-1 0-1 16,-4-2 6-16,2 4-1 0,1-2 1 0,-2 1-4 16,0 1 4-16,1-3 2 0,2 1 3 0,1 0-4 15,-1-1 1-15,7-2-1 0,-9 4-3 0,3-2 4 16,6-2-5-16,-7 3 1 0,7-3-3 0,0 0 1 15,-8 3-3-15,8-3 3 0,0 0-5 0,-6 5-4 16,6-5 2-16,0 0 3 0,0 0-3 0,0 0 4 0,0 0-7 16,0 0 6-16,1 11 0 0,-1-11 2 15,0 0-3-15,0 0 5 0,0 0-2 0,5 9-1 16,-5-9-2-16,1 9-3 0,2-5 4 0,-3-4 0 0,6 8 0 16,-2-5 1-16,-4-3-4 0,5 8 3 0,-2-5 2 15,1 2 0-15,-4-5-5 0,6 8 3 0,-1-3 1 16,-2 0 0-16,-3-5 1 0,5 11-3 15,0-2 2-15,-2-5 2 0,-1 2-2 0,2-2 0 0,0 2 1 16,1 1 1-16,-1 0 1 0,-2-2-4 0,3 1-1 16,-3 0 2-16,-2-6 0 0,5 10 0 0,-3-7 1 15,-2-3 1-15,4 8-2 0,-4-8 0 0,4 7 2 16,-4-7-1-16,0 0-10 0,5 4-3 0,-5-4-11 16,0 0-17-16,0 0-17 0,0 0-28 0,0 0-22 15,0 0-44-15,3 6-30 0,-3-6-64 0,0 0-135 16,0 0-411-16,0 0 182 0</inkml:trace>
  <inkml:trace contextRef="#ctx0" brushRef="#br0" timeOffset="104912.06">2811 11597 5 0,'6'-4'8'15,"-6"4"-11"-15,0 0-2 0,8-3 2 0</inkml:trace>
  <inkml:trace contextRef="#ctx0" brushRef="#br0" timeOffset="106057.09">2832 11265 63 0,'0'0'108'0,"0"0"-10"0,-5 4 13 15,5-4-8-15,0 0 5 0,0 0-1 0,0 0 6 16,0 0-1-16,0 0-5 0,0 0-1 0,0 0-1 16,0 0-1-16,0 0-5 0,0 0-3 0,0 0-9 0,0 0-5 15,0 0-6-15,0 0-3 0,0 0-8 0,0 0-6 16,0 0-7-16,0 0 0 0,0 0-7 0,0 0-4 16,0 0-6-16,0 0-1 0,0 0 0 0,0 0-6 15,0 0 1-15,0 0 11 0,0 0 1 0,17 3 0 16,-10-1-1-16,4-1-4 0,-1 0-1 0,4 1-2 15,-2-2-4-15,5 3-5 0,1-2 2 0,0 1-7 16,3 1 0-16,-1 0 2 0,8-2-4 0,-6-1-3 16,9 2-2-16,1-2 2 0,2 0-3 0,1 0-1 15,3 0-2-15,0 0-1 0,1 0 0 0,13 0 0 16,-15 0-10-16,14-2 9 0,-10 0-1 0,10-2-4 16,2 4 0-16,-2 0 1 0,-13 0 0 0,16-1 4 15,-4 1-5-15,-11 1 0 0,0 1-3 0,13 0 3 0,-2 2 0 16,-9-3-10-16,10 3 3 0,-10-1 1 15,-3-1 0-15,12 2 3 0,-12-2-7 0,-1-1 3 16,2 1 0-16,-2 0 1 0,2-1 1 0,1-1-1 0,-3-1 1 16,-2-1 0-16,-1-1 0 0,-2 0 2 15,1-2-1-15,-1 4 1 0,-4-3 3 0,2-1 0 16,-10 1-7-16,0-1 4 0,1 4-3 0,-4-2 2 0,-1-1 5 16,2 1 0-16,-6 0-3 0,0 1 3 0,0 1 1 15,-4 0-2-15,0-1-9 0,-8 2 10 0,13-2 1 16,-13 2 2-16,9-3-1 0,-9 3 3 0,0 0-3 15,9-1 4-15,-9 1 1 0,0 0 5 0,8-3-3 16,-8 3 0-16,0 0 3 0,0 0 6 0,0 0 0 16,0 0 3-16,0 0-1 0,5-3 5 0,-5 3-2 15,0 0-1-15,0 0-2 0,0 0-3 0,0 0-5 16,0 0 1-16,0 0-4 0,0 0-2 0,0 0 0 16,0 0-1-16,0 0-1 0,0 0 0 0,0 0 0 15,0 0 1-15,-28 1-1 0,28-1 0 0,0 0-3 16,0 0 2-16,0 0 0 0,-10 0-3 0,10 0 0 0,0 0 3 15,0 0-5-15,0 0 2 0,0 0-4 0,0 0 1 16,0 0-3-16,0 0 2 0,0 0-2 0,0 0 0 16,0 0-10-16,0 0-6 0,0 0-19 0,0 0-17 15,0 0-20-15,0 0-25 0,-9 2-27 16,9-2-35-16,0 0-34 0,0 0-206 0,0 0-435 0,0 0 192 16</inkml:trace>
  <inkml:trace contextRef="#ctx0" brushRef="#br0" timeOffset="109221.82">2975 10365 67 0,'0'0'79'16,"0"0"-3"-16,0 0-6 0,0 0 0 0,0 0-19 0,0 0 6 16,0 0-12-16,0 0-1 0,0 0-6 0,0 0-2 15,0 0-8-15,0 0 9 0,0 0-5 0,0 0-1 16,0 0-1-16,0 0 4 0,0 0-4 0,0 0 10 16,0 0-7-16,0 0 4 0,0 0-5 0,0 0 7 0,0 0-11 15,0 0 3-15,0 0 2 0,0 0-7 16,0 0-7-16,0 0 3 0,0 0-8 0,0 0 3 15,0 0-2-15,0 0 3 0,0 0-5 0,0 0 1 0,13 9-6 16,-13-9-2-16,13 4-2 0,-4 0 7 0,-3 1-5 16,5-1 2-16,0 1 0 0,-1 0 4 0,4-2 0 15,3 3-5-15,0 2 1 0,-1-4-5 0,3 0 6 16,-1 4-7-16,4-4-3 0,7 1 6 0,0 2 2 16,-1-3 2-16,1 0-5 0,2 0-1 0,-4 1-1 15,2-4 1-15,-2 1-8 0,2 0 3 0,6 0-11 16,-6-2 7-16,6 2-2 0,-4-2 9 0,1 3-8 15,3-2-1-15,-2-1-1 0,0 1 8 0,3-1-5 16,-2-1 8-16,-1 0-11 0,4 1 3 0,-2 1 1 16,1-2 1-16,-1 0-2 0,3 1-3 0,2-3 6 15,-1 2 1-15,-2 1 2 0,2 0-4 0,2 1-2 16,-3-2-6-16,2-1-1 0,-1-1 15 0,1 3-3 0,10 0-5 16,-14-2 11-16,3 2 4 0,1-2-9 0,-2 2 0 15,3 0 0-15,9 3-2 0,-12-1-2 0,0 2 5 16,0-3 2-16,-1 2-5 0,-1-1-3 0,3 1-9 15,-1 1 1-15,1 0-10 0,-3 1-3 0,-1-1 19 16,2 2-9-16,-2 0 1 0,-1 0 4 0,0 0 3 16,-1 1-12-16,0 0 6 0,0 2-4 0,-1 1 7 15,-1 0-1-15,0-2 5 0,-1-1 5 0,0-1-3 16,0 1-6-16,-3-1 5 0,3 0-5 0,-2-2 13 16,0-2-5-16,-8 3-7 0,7 1 5 0,-4-6 6 15,-3 0-4-15,10 1 6 0,-2 0-3 0,-9-1 1 16,3 0-2-16,7-2 7 0,-1-2-7 0,-8-1 3 15,1 2-9-15,1 0 12 0,-3-1-6 0,2-1 2 16,-2 0 1-16,-1 0-5 0,0 1-4 0,-2-3 16 16,1 4-13-16,1-2 2 0,-5 3-11 0,2-4 12 15,-1 3-7-15,-2 0 10 0,0 0-10 0,0 2 5 16,-2-2 3-16,3 2-9 0,-4 1 7 0,1-2 2 0,-10 2-12 16,17 0 4-16,-11-1 3 0,-6 1-7 0,15-2 1 15,-8 2 6-15,-7 0-14 0,11 2 20 16,-11-2-11-16,12 0 6 0,-12 0 0 0,6 1 5 0,-6-1 3 15,0 0 6-15,9 0 8 0,-9 0-4 0,0 0 6 16,8 2 2-16,-8-2-6 0,0 0-4 0,0 0 8 16,7 2-6-16,-7-2-7 0,0 0 4 0,0 0-3 15,0 0-3-15,7 3 1 0,-7-3-3 0,0 0 1 16,4 3 0-16,-4-3 6 0,0 0-6 0,0 0-6 16,9 2 6-16,-9-2 2 0,0 0-6 0,0 0-2 15,0 0 6-15,0 0 3 0,0 0-2 0,8 3-3 16,-8-3 10-16,0 0 4 0,0 0-1 0,0 0 7 0,0 0-3 15,0 0-1-15,0 0 9 0,0 0 2 0,0 0-4 16,0 0-1-16,0 0 1 0,0 0-11 16,0 0 17-16,0 0 2 0,0 0 2 0,0 0-7 0,0 0-1 15,0 0-1-15,0 0-2 0,0 0-6 16,0 0 2-16,0 0-2 0,0 0-1 0,0 0-5 0,0 0 1 16,0 0-2-16,0 0 0 0,0 0-3 0,0 0-5 15,0 0 0-15,0 0 1 0,0 0 0 0,0 0 3 16,0 0-5-16,0 0 3 0,0 0-2 0,0 0 4 15,0 0 2-15,0 0-2 0,0 0 4 0,0 0-3 16,0 0 4-16,0 0-1 0,0 0-1 0,0 0 5 16,0 0 0-16,0 0-2 0,0 0-1 0,0 0-4 15,0 0 7-15,0 0-5 0,0 0 2 0,0 0 2 16,0 0-6-16,0 0 1 0,0 0-4 0,0 0 4 16,0 0-3-16,0 0-3 0,0 0 2 0,0 0 0 15,0 0 1-15,0 0-2 0,0 0-2 0,0 0 4 0,0 0-3 16,0 0 2-16,0 0-6 0,0 0 5 0,0 0-5 15,0 0 3-15,0 0-1 0,0 0-3 0,0 0 3 16,0 0 1-16,0 0-1 0,0 0-2 0,0 0-2 16,0 0 5-16,0 0-4 0,0 0 0 0,0 0 0 15,0 0 3-15,0 0 2 0,0 0-3 0,0 0-4 16,0 0 2-16,0 0 2 0,0 0-2 0,0 0-4 16,0 0 4-16,0 0 1 0,0 0-2 0,0 0 2 15,0 0-1-15,0 0-1 0,0 0 3 0,0 0 2 16,0 0-5-16,0 0 2 0,11-5 3 0,-11 5-7 15,0 0 5-15,0 0-2 0,0 0 4 0,0 0-1 16,0 0 0-16,0 0 2 0,0 0 3 0,0 0-5 16,7-1 2-16,-7 1 1 0,0 0-4 0,0 0 0 15,0 0-2-15,0 0 4 0,0 0 5 16,0 0-1-16,0 0-2 0,0 0 4 0,0 0 5 0,0 0-6 16,0 0 8-16,0 0 3 0,0 0-2 0,0 0 5 15,0 0 2-15,0 0 6 0,0 0 3 0,0 0 9 16,0 0 0-16,3-6 5 0,-3 6-4 0,0 0-2 15,0 0-4-15,0 0-3 0,0 0-1 0,0 0-2 16,0 0-6-16,0 0-5 0,0 0 2 0,0 0-5 16,0 0-2-16,0 0 2 0,0 0-1 0,0 0 1 15,0 0-4-15,0 0 4 0,0 0-4 0,0 0 0 16,0 0-1-16,0 0 6 0,0 0-3 0,0 0 3 16,0 0-3-16,0 0 3 0,0 0-3 0,0 0 0 0,0 0-3 15,0 0 1-15,0 0 1 0,0 0-1 0,0 0-5 16,0 0 1-16,0 0-2 0,0 0 1 0,0 0 2 15,0 0 2-15,0 0-1 0,0 0 1 0,0 0-5 16,0 0 1-16,0 0 3 0,0 0 1 0,0 0-4 16,0 0 3-16,0 0-2 0,0 0 4 15,0 0-3-15,0 0-1 0,0 0 0 0,0 0-4 0,0 0 1 16,0 0 2-16,0 0 1 0,0 0-2 0,0 0-4 16,0 0 2-16,0 0 3 0,0 0-2 0,0 0 1 15,0 0 1-15,0 0-5 0,0 0 3 0,0 0-4 16,0 0 5-16,0 0-4 0,0 0 1 0,0 0-1 15,0 0 0-15,0 0-1 0,0 0 2 0,0 0 0 0,0 0-2 16,0 0-1-16,0 0 2 0,0 0 1 0,0 0-3 16,0 0 1-16,0 0 0 0,0 0-2 0,0 0 5 15,0 0-3-15,0 0 0 0,0 0 1 0,0 0 0 16,0 0-3-16,0 0 2 0,0 0-4 0,0 0 7 16,0 0-5-16,0 0 2 0,0 0 0 15,0 0 0-15,0 0-1 0,0 0 5 0,0 0-2 0,0 0-2 16,0 0 1-16,0 0 0 0,0 0-4 0,0 0 2 15,0 0 1-15,0 0 5 0,0 0-8 0,0 0 7 16,0 0-4-16,0 0-2 0,0 0-1 0,0 0 3 16,0 0 1-16,0 0-4 0,0 0 0 0,0 0 4 15,0 0 0-15,0 0-3 0,0 0-2 0,0 0 2 16,0 0 0-16,0 0 3 0,0 0-1 0,0 0-4 16,0 0 2-16,0 0 3 0,0 0-2 0,0 0 2 15,0 0-2-15,0 0 3 0,0 0-3 0,0 0 0 16,0 0 1-16,0 0-3 0,0 0 5 0,0 0-5 0,0 0 3 15,0 0 1-15,0 0-2 0,0 0 3 16,0 0-2-16,0 0 0 0,0 0-3 0,0 0 5 16,0 0-3-16,0 0-3 0,0 0 2 0,0 0 0 0,0 0 1 15,0 0-1-15,0 0-4 0,0 0 5 0,0 0-7 16,0 0-8-16,0 0-9 0,0 0-12 0,0 0-13 16,0 0-18-16,0 0-22 0,0 0-16 0,0 0-22 15,0 0-24-15,0 0-19 0,0 0-34 0,0 0-153 16,0 0-386-16,6-3 171 0</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1-08-09T11:51:18.610"/>
    </inkml:context>
    <inkml:brush xml:id="br0">
      <inkml:brushProperty name="width" value="0.05292" units="cm"/>
      <inkml:brushProperty name="height" value="0.05292" units="cm"/>
      <inkml:brushProperty name="color" value="#FF0000"/>
    </inkml:brush>
  </inkml:definitions>
  <inkml:trace contextRef="#ctx0" brushRef="#br0">5235 7835 151 0,'0'0'172'15,"-3"8"-12"-15,3-8-2 0,0 0-11 0,0 0-7 16,0 0-11-16,0 0-12 0,0 0-8 0,0 0-11 16,0 0-9-16,0 0-8 0,0 0-6 0,0 0-8 15,0 0-5-15,0 0-11 0,0 0-2 0,0 0-4 16,0 0-11-16,0 0 2 0,0 0-5 0,0 0 0 0,0 0-2 15,0 0 0-15,0 0-2 0,0 0 2 16,0 0-5-16,11 1-1 0,-11-1 2 0,0 0 3 16,0 0 1-16,10 3-1 0,-10-3 3 0,0 0-4 0,9 3 2 15,-9-3-5-15,9-3 8 0,-9 3-1 0,14 3 0 16,-6-3 0-16,2 0 3 0,1 1 2 0,1-1 1 16,2 2 3-16,2-2 2 0,2-2-2 15,-1 1 1-15,2-2-3 0,-1 0 2 0,1 2 0 0,4-2-4 16,5-4 0-16,2 0-1 0,-5 2 0 0,2 0 1 15,3-1-3-15,-1-1-1 0,-1 1 4 0,0 0-2 16,-1-3-7-16,1 4 1 0,-1-2-4 0,0 3-1 16,-7-2-2-16,1 2-6 0,-2 0 8 0,1 1-6 15,-1 1 0-15,-4 2 0 0,4-3-6 0,-4 2-2 16,3 1 0-16,-7 0 1 0,3-2 1 0,-2 2-4 16,1 0 3-16,-2-1 0 0,-2-1-1 0,3 2 3 15,-6 0-4-15,3 0 5 0,-9 0-6 0,14 0 1 16,-14 0 3-16,10 0 1 0,-10 0 1 0,9 0-2 15,-9 0 2-15,0 0-1 0,0 0 0 0,12 0 3 16,-12 0-5-16,0 0 8 0,0 0-3 0,0 0 1 16,9 0-4-16,-9 0 9 0,0 0-14 0,0 0 8 15,0 0-7-15,0 0-3 0,0 0 0 0,0 0 2 0,0 0-2 16,0 0-7-16,0 0 6 0,0 0 4 0,9 0-3 16,-9 0 0-16,0 0-7 0,0 0 4 15,0 0-5-15,0 0 9 0,0 0-3 0,0 0 3 0,0 0-1 16,0 0 0-16,0 0-9 0,0 0 11 0,0 0 0 15,0 0-2-15,0 0-3 0,0 0-4 0,0 0 7 16,0 0 0-16,0 0 1 0,0 0 2 0,0 0 0 16,0 0-6-16,0 0 2 0,0 0 2 0,0 0 0 15,0 0-4-15,0 0-1 0,0 0-1 0,0 0 4 16,0 0-8-16,0 0 1 0,0 0-18 0,0 0-17 16,0 0-30-16,0 0-31 0,0 0-53 0,0 0-58 15,0 0-67-15,0 0-236 0,0 0-554 0,0 0 246 16</inkml:trace>
  <inkml:trace contextRef="#ctx0" brushRef="#br0" timeOffset="1718.85">8121 7740 161 0,'0'0'180'0,"0"0"-3"0,0 0-5 15,0 0 3-15,0 0-3 0,0 0-1 0,0 0-4 16,0 0 0-16,0 0-13 0,0 0-12 0,0 0-10 16,0 0-10-16,0 0-5 0,0 0-4 0,0 0-6 15,0 0 0-15,0 0-5 0,0 0-5 0,0 0-4 0,0 0-5 16,0 0 0-16,0 0-14 0,0 0 6 0,0 0 2 16,0 0-11-16,0 0 6 0,0 0 1 15,0 0-4-15,0 0-1 0,0 0-6 0,18 11-3 16,-18-11-1-16,0 0-6 0,5 5 1 0,-5-5-2 0,4 4-5 15,-4-4 0-15,0 0-4 0,7 3 1 0,-7-3-8 16,5 5 9-16,-1-1-2 0,-4-4-3 0,12 2 16 16,-6 1-15-16,-6-3-3 0,16 1 4 0,-9 0 0 15,2 0-3-15,-3-1-2 0,-6 0-3 0,21 0 6 16,-11-1-13-16,2 2 2 0,6-2 0 0,2 0-4 16,2 0 1-16,3-2 3 0,-2 1 1 0,6-1-5 15,-2-3 1-15,3 4-4 0,-1-1 2 0,-2-1-5 16,1 2 2-16,-1-3-5 0,2 1 1 0,-2-3-6 0,3 3 1 15,-1 0-3-15,-6 2 3 0,-4 0-4 16,4-4-3-16,-3 3 1 0,0-1 8 0,-2 3-13 0,1-1 10 16,-8 0-9-16,-2-1-3 0,4 3-1 0,-2-2 4 15,-4 2-1-15,-7 0 0 0,14-2 1 0,-14 2-2 16,8 0 0-16,-8 0 5 0,9 1-4 0,-9-1 4 16,0 0 5-16,0 0-5 0,10-3-3 0,-10 3 3 15,0 0-3-15,0 0 1 0,0 0-2 0,0 0-1 16,0 0-2-16,0 0 2 0,0 0 0 0,9-1-1 15,-9 1 0-15,0 0-3 0,0 0-4 0,0 0-9 16,0 0-7-16,0 0-13 0,0 0-15 0,0 0-9 0,0 0-25 16,0 0-17-16,0 0-21 0,0 0-23 0,0 0-28 15,0 0-34-15,0 0-42 0,0 0-38 16,0 0-30-16,0 0-287 0,0 0-653 0,0 0 289 0</inkml:trace>
  <inkml:trace contextRef="#ctx0" brushRef="#br0" timeOffset="5331.4">4174 10107 90 0,'0'0'169'0,"-7"-3"4"0,7 3-6 16,0 0-2-16,0 0-8 0,0 0-1 0,-8-3-8 16,8 3-5-16,0 0-5 0,0 0-3 0,0 0-8 15,0 0-9-15,0 0-7 0,0 0-5 0,0 0-13 16,0 0-3-16,0 0-11 0,0 0-6 0,0 0-8 15,0 0-12-15,0 0 0 0,0 0-6 0,0 0-7 16,0 0-2-16,0 0-6 0,0 0 0 0,0 0-6 16,0 0-1-16,0 0-5 0,0 0 2 0,0 0-5 0,0 0-3 15,0 0 3-15,0 0-2 0,31 6-3 16,-24-6 0-16,5 0 0 0,-5 0 4 0,4 0 4 16,1 0-4-16,0 0 2 0,1 0 1 0,-2 0 2 0,2 0 1 15,1 0 1-15,-2 2 4 0,3-4-4 0,-2 2 2 16,2 0-5-16,0 0 4 0,1 2 0 0,-3-2-1 15,4 1-6-15,-3-1 7 0,4 2-6 0,-2-2-1 16,1 0-2-16,2 3 5 0,-6-3-4 0,0 2 2 16,5-2-3-16,-1 0 0 0,1-2-4 0,0 2 2 15,-1 0 3-15,4 0-2 0,-3 0 0 0,1 2 1 16,3-4 3-16,-3 0-1 0,3 2-1 0,-2 2-5 16,1-5 3-16,-1 3 1 0,-1 0-1 0,-1 0-3 15,1 0 1-15,-5 0 0 0,4 0 6 0,-6 3 5 16,2-1 3-16,-2-1 7 0,4 1-3 0,-5 2-2 15,2-3 2-15,0 0 1 0,-2 1-7 0,1-1-8 16,2 1 3-16,-2-1 1 0,0-1 1 0,0 2-8 0,2 0 0 16,2-1-4-16,-2-1 5 0,3-1-9 0,-3 2 10 15,3 0-7-15,-5 0-3 0,4 0 0 0,-2 1 2 16,4-2 12-16,0 2-10 0,-2-2-3 0,3 0 0 16,-1 0-1-16,0 1 0 0,1 0 12 0,-1 0-14 15,0-1-5-15,0 0 7 0,1 0 3 16,0 0-9-16,0 2 0 0,2-2 6 0,1-2-6 15,-4 1 0-15,3 0 4 0,6 0-1 0,-7 0-4 0,1 0 4 16,1-2-4-16,-2 1 3 0,2 1 9 0,6-1-10 16,-7 0 4-16,9 2-4 0,0 0-2 0,0-1 3 15,0 1 1-15,-1 1 0 0,-2-1 1 0,1 0-3 16,0 2 9-16,2 1-5 0,-2-1-4 0,1 1 2 16,-1 0 1-16,2-4-7 0,-2 3 4 0,2 1 1 15,-2 2 2-15,2-2-4 0,-2 1 4 0,1-3 0 16,-2 2-6-16,3-1 2 0,-2 2-1 0,-6-1 6 15,7-2-9-15,-2 2 5 0,1 0-4 0,0-1 10 16,-7 2 0-16,7-4-7 0,-8 4-1 0,8 1 3 16,1-2-1-16,-8-2-10 0,-1 3 13 0,3-1-1 0,3 2-1 15,-5-4 1-15,7 4 9 0,-8-1-10 0,0-2 0 16,-2-2 3-16,5 2-2 0,-1 1-3 0,-3-1-1 16,3-2 5-16,0 0-6 0,-4 1 9 0,2-1-8 15,-3 0 2-15,4 0-10 0,-2 0 9 0,1 2-3 16,-1-1 4-16,0-1 4 0,-2 2-1 0,2-1-3 15,-2 1 0-15,2-1 0 0,1-1 3 0,-6 0-4 16,4 2 0-16,1-2 3 0,-1 0-5 0,-1 0 0 16,2 0 4-16,0 0 0 0,0 1-2 0,-1 1 0 15,0-4 7-15,1 4-7 0,0-2 13 0,-1 0-18 16,3 1 3-16,-1-2 3 0,0 2-5 0,0-2-1 16,0 1 6-16,-1-3 3 0,3 3 0 0,-3 0-1 15,4-2-4-15,-2 1 5 0,0-2-5 0,0 1 3 16,7-1-2-16,-6 2 1 0,-1-1-2 0,-1 1 5 15,8-1-4-15,-7 1 8 0,1 1-9 0,-4-1 6 16,5 1-6-16,-1-5-3 0,-2 4 1 0,1 1 2 0,-1 0 11 16,-2 0-10-16,2-2 4 0,-4 1-8 15,4 1 3-15,-7-2 1 0,5 4-4 0,-5-5 1 0,-1 3 4 16,1 0-3-16,-1-2 4 0,-1 2-3 0,0 0-2 16,1 0-2-16,-3-2 6 0,-1 1 0 0,2 0 1 15,-10 1-3-15,13-1-1 0,-13 1 2 0,15-1 6 16,-15 1-7-16,12 0 1 0,-6 0 5 0,-6 0-3 15,10-3-9-15,-10 3 8 0,9-1-5 0,-9 1 5 16,9 0 3-16,-9 0 1 0,0 0-3 0,0 0 10 16,8-1-8-16,-8 1 0 0,0 0-6 0,0 0 6 15,0 0-2-15,0 0 1 0,0 0 1 0,0 0 0 16,0 0 5-16,0 0 5 0,0 0 2 0,10 0-5 0,-10 0 11 16,0 0 13-16,0 0-19 0,0 0 10 15,0 0-9-15,0 0 0 0,0 0 4 0,0 0-9 16,0 0-1-16,0 0 8 0,0 0 5 0,0 0 6 0,0 0-2 15,0 0-17-15,0 0-10 0,0 0 10 0,0 0-1 16,0 0-4-16,0 0 9 0,0 0-9 0,0 0-6 16,0 0 9-16,0 0-5 0,0 0 3 0,0 0-7 15,0 0-1-15,0 0 5 0,0 0-6 0,0 0 1 16,0 0 21-16,0 0-27 0,0 0 7 0,0 0-1 16,0 0 3-16,0 0 6 0,0 0-1 0,0 0-2 15,0 0 0-15,0 0-9 0,0 0 7 0,0 0 3 16,0 0 1-16,0 0 3 0,0 0 5 0,0 0-19 0,0 0 4 15,0 0 13-15,0 0-16 0,0 0 0 16,0 0 1-16,0 0-20 0,0 0-20 0,0 0-24 16,0 0-26-16,0 0-36 0,0 0-48 0,0 0-57 0,0 0-51 15,0 0-77-15,4 5-185 0,-4-5-592 0,0 0 263 16</inkml:trace>
  <inkml:trace contextRef="#ctx0" brushRef="#br0" timeOffset="7790.37">8694 10078 14 0,'0'0'121'0,"0"0"-13"0,-8 4-6 16,8-4-7-16,0 0-4 0,-7 2-8 0,7-2 4 16,0 0 3-16,0 0-1 0,0 0 4 0,0 0 1 15,0 0 1-15,-5 3-3 0,5-3 1 0,0 0-1 16,0 0-5-16,0 0-6 0,0 0-8 0,0 0-5 15,0 0-7-15,0 0-7 0,0 0-8 0,0 0-2 16,0 0-7-16,0 0 1 0,0 0-3 0,0 0 2 0,0 0-1 16,0 0-7-16,0 0 10 0,0 0-1 15,0 0-2-15,0 0 1 0,0 0-3 0,12 9 4 16,-12-9-7-16,6 3 3 0,-6-3-7 0,11 4 2 0,-11-4-1 16,11 0-2-16,-6 3-6 0,-5-3-2 0,16 1 0 15,-3 2-1-15,-4-1-1 0,5-2-1 0,-3 5-5 16,1-3 5-16,7 0-8 0,-1-1 3 0,0 1-1 15,2-1-1-15,-3 0 1 0,4-1-1 0,-1 2-5 16,3-1 5-16,-3 1-2 0,1-2-3 0,8 1 4 16,2 3-4-16,-2-3 1 0,-1 1 2 0,-6-2 1 15,5 1-6-15,9 1 3 0,-4-2-2 0,-3 3-1 16,5-2 0-16,-3-1-1 0,2 0 2 0,1 0-1 0,0 1-1 16,1-1 0-16,-3 0 3 0,4 0-3 15,-3-1 3-15,4 2-5 0,-1 1 4 0,-1-5-2 16,1 4 2-16,-2 1-3 0,0-4 4 0,-1 1-2 0,1-1-1 15,4 0 3-15,-4 2-3 0,-2-2-2 0,1 1 3 16,1-1 2-16,1 1-5 0,1-3 4 0,-4 3-2 16,0-1 2-16,30-5-3 0,-28 5 2 15,-5 1 0-15,2-1 0 0,-2 2 2 0,1-2-6 16,-1 0 2-16,1 1 2 0,-2 1-7 0,-2 0 9 16,3-2 0-16,-8 2-4 0,0 0 1 0,7 2 1 15,-6-2 2-15,5 0-3 0,-8 0 0 0,2 0-1 16,0 1 2-16,-2-1 0 0,4 0 1 0,-3 0-5 15,-3 0 7-15,3-1-3 0,0 2-2 0,-2-1 0 16,2 0 2-16,-2-1-2 0,-2 1 3 0,6 0-4 16,-3 0 2-16,2 0-1 0,-2 0 4 0,-2-2-3 15,4 2 1-15,-4-1-2 0,3 2 0 0,1-2 2 0,-3-1 1 16,0 2-3-16,2 0 4 0,-2 0-3 16,1 0-1-16,-1 0 2 0,2 0-1 0,0-1 2 15,-1-1-1-15,0 4-1 0,1-2-1 0,0 0-3 0,1-2 6 16,-2 4-1-16,-1-2-4 0,3-2 4 0,-2 5-1 15,2-3 0-15,0 0 3 0,-3 0-4 0,1 0 2 16,2 0-4-16,-2 0 3 0,0 3 1 0,3-3 1 16,-2 2-3-16,-1-1 1 0,2 1-2 0,-2 1 0 15,3-1 3-15,-2 0-3 0,1 1 5 0,0-2-7 16,6 1 3-16,0 1 5 0,1-2-2 0,-1-1 0 16,-5 0-1-16,-1 2 1 0,2-4-2 0,3 2 2 15,3 0-1-15,-7 0-1 0,9 0 0 0,-3-1 3 0,-5 1-4 16,6-3 3-16,-1 3-4 0,2 1 3 15,-3-1-2-15,1 0 4 0,0 0-6 0,0-1 6 16,0 2 0-16,2 1 0 0,-9-2-3 0,10 0 1 0,-1 0 1 16,-1 1-2-16,0 1 0 0,-2 0 0 0,2-1 1 15,2-1 0-15,0 1-1 0,1-1-1 0,-2 1-2 16,0 0 4-16,0 1-2 0,1-2 1 0,-1 0 3 16,-1 0-2-16,0 1-3 0,2-1 4 0,-3 0-2 15,1-1-3-15,0 2 2 0,1-2 1 16,0 2-2-16,-1 0 6 0,0-1-4 0,1-2 0 0,-2 3 0 15,1 0 1-15,-1-2-1 0,0 2 1 0,-2-1-3 16,2 2 3-16,-1-1-4 0,-4-1 5 0,5 0-2 16,0 0 3-16,2 0-1 0,0 0 1 0,1-2-2 15,2 0-1-15,-2 1 2 0,3-2 1 0,-2 1-4 16,0-1 2-16,0 1-2 0,1-2 1 0,1 4-2 16,0-3 4-16,-2 0-3 0,3 2 0 0,-1 0-1 0,-1 0 4 15,1 0 0-15,-3-2-1 0,4 0-3 0,-2 3 5 16,1-2-10-16,-1-1 9 0,-1 3-1 15,1 0 1-15,-1-1 1 0,1-1-4 0,-2 1 1 0,0 1 2 16,-1 0-4-16,2 1 2 0,1-2-1 0,-2 1 2 16,1 1-1-16,-1-1 1 0,2-1-1 0,-3 1 3 15,-1-2-3-15,4 2-1 0,-4-1 2 0,1 1 0 16,-1 0-2-16,2-4 1 0,-1 1 0 0,1 3 0 16,-3 0 1-16,0-3-2 0,-1 0 1 0,-4 3-1 15,5 0 0-15,-1 0-2 0,-6 0 3 0,5 0 1 16,4-2-2-16,-10 4 2 0,-1-2-3 0,3 0 2 15,0 0-2-15,6 0 3 0,-10 0-2 0,4 0 1 0,3-2-2 16,-2 2 0-16,-4-1 3 0,3 2 0 16,0-2 0-16,-3-1 2 0,4 1-2 0,5-2 2 15,-6 3-3-15,-4-3 0 0,1 2 0 0,0-4 1 16,1 4-4-16,1 1 6 0,-2 0-2 0,2-3-2 0,-1 3 2 16,-1 1 2-16,2-1-3 0,-2 0 2 0,-1 0-3 15,1 2 3-15,-1-2-2 0,0 0 2 0,1 0-4 16,0 1 4-16,-1 1-3 0,1-1 0 0,-1 1 0 15,0-2 0-15,0 2-1 0,2 1 3 0,-3-3 0 16,2 2-2-16,0-2 2 0,-2 0-3 0,3 1 2 16,-2 1 1-16,2-1-2 0,2 1 3 0,-3-4-4 15,3 4 1-15,-2-2 3 0,2 0 0 0,-3 0-4 16,1 0 1-16,-1 0 2 0,0 0-4 0,0 1 3 16,-1 1 1-16,1-4-1 0,-1 5 2 0,3-3-5 15,-2 2 3-15,0-2-2 0,3-2 4 0,-3 2-3 16,-1 0 2-16,2 0-5 0,-2-1 7 0,4 1-4 0,-2 1 1 15,-1-2-1-15,3 1-1 0,-2 0-1 0,0 1 3 16,0 1-1-16,2-2 2 0,-3 0-1 16,0 1-1-16,3-2 0 0,-3 1 0 0,3 1 1 0,-2 1 0 15,1-1 0-15,0-2 0 0,0 2-6 0,-1 1 6 16,2-1 0-16,-2 0-1 0,0-1 0 0,1 3 3 16,1 0-2-16,-3-1-1 0,3 1-5 0,6 2 4 15,-9-3-5-15,1 0 5 0,0-1-2 0,0 2 2 16,0-2-4-16,0 2 4 0,-3-1-5 0,3-1 1 15,-1-1 5-15,-2 2-3 0,2 0 1 0,-2-2 3 0,1 0-3 16,1 0 1-16,-3-2 1 0,3 4 3 16,1-4-4-16,-1 2 1 0,-1-2 2 0,0 2 3 15,1 0-2-15,0-1 4 0,3-1-1 0,-1 1 5 0,1-1 3 16,-3 1 1-16,3-2-3 0,0 2 0 16,-2-3-4-16,1 0 3 0,-2 3-4 0,0 1 2 15,0-5-3-15,-1 7 2 0,0-4-5 0,0 2 4 0,-2 0-3 16,-2 0 0-16,-1 0 0 0,0 2-1 0,0-2 1 15,0 1-2-15,-2 1 2 0,1-2-2 0,-1 1 1 16,2 1-2-16,-3 0 3 0,0-2 1 0,2 1-7 16,-2 0 4-16,-2-1 2 0,3 1 2 0,-1 0-4 15,-10-1 4-15,16 0-3 0,-9 0 4 0,1 1-4 16,-8-1 6-16,15 0-1 0,-15 0 6 0,9 0 0 16,-9 0 0-16,9 0 4 0,-9 0 3 0,8 2 0 15,-8-2-4-15,0 0 2 0,0 0-2 0,9 1-4 0,-9-1-1 16,0 0-11-16,0 0-11 0,5 3-22 15,-5-3-25-15,0 0-51 0,0 0-45 0,0 0-50 16,4 4-228-16,-4-4-468 0,0 0 207 0</inkml:trace>
  <inkml:trace contextRef="#ctx0" brushRef="#br0" timeOffset="28858.59">8475 11214 34 0,'0'0'90'0,"0"0"-8"16,0 0 4-16,0 0-3 0,0 0-6 0,0 0-3 15,0 0-6-15,0 0 1 0,0 0 3 0,0 0 7 16,0 0-14-16,0 0 4 0,0 0-2 0,0 0 5 15,0 0 7-15,0 0 2 0,0 0-3 0,0 0 2 16,0 0-2-16,0 0 1 0,0 0-3 0,0 0-3 0,-8 4 3 16,8-4-5-16,0 0-1 0,0 0-3 0,0 0-2 15,0 0-2-15,0 0-3 0,0 0-2 0,0 0-3 16,4 12-4-16,-4-12 3 0,0 0-9 16,9 10-1-16,-9-10-1 0,4 7-3 0,0-4-3 0,2 2-3 15,-3 0-4-15,1 0 3 0,3 2-3 0,0-3-4 16,0 2-2-16,1 2-2 0,1-2-7 0,0 1 4 15,0 0-4-15,0 1 0 0,3-3 0 0,-4 3-3 16,3-2-2-16,3 1 0 0,-3 0-3 0,5 1 2 16,-7-3-6-16,4 1 4 0,1-2-2 0,2 2 3 15,-3-2-4-15,0 2 2 0,4 1-4 0,-6-4 1 16,2 0 1-16,5 2-1 0,-5-3 2 0,1 2-1 16,-1-2-2-16,3 0-1 0,-3-2-1 0,6 0 1 15,-2 0-1-15,-3 1 4 0,-1-2-4 0,6 1 1 0,-1-4 1 16,-1 0 2-16,1-1-5 0,2 0 3 15,-1 2-1-15,1-1 1 0,-2-3-3 0,0-1 4 16,11 2-2-16,-9-2-1 0,5 2 3 0,4 1-5 0,-8-1 2 16,0 4 3-16,8-4-4 0,-8 3-2 0,7 0 5 15,-2-2-1-15,-3 3-3 0,6 1 2 0,-9-3-1 16,9 3 1-16,-2-1 0 0,4-1 0 0,-3 0 1 16,3 0 1-16,-2 1-5 0,1 2 3 0,-1-3 0 15,0 3 0-15,0-3 0 0,1 3 0 0,-3-1 2 16,1 1-1-16,-1 0-1 0,2 0 3 0,-2 1-4 15,0 1 3-15,1 1-2 0,-8-2 3 0,-1 1-4 16,2-1 2-16,8 1 0 0,-11 0 0 0,4-1-1 16,-3 2 3-16,0-2-4 0,2 0 4 0,-2 1-1 15,-3-2 0-15,-3 0-1 0,0 1 3 0,-1-2-7 16,0 2 3-16,-3 1 0 0,2-4-2 0,-3 1 1 16,-8 1 4-16,12-2-3 0,-12 2 0 0,11-3 1 0,-5 0-2 15,0 1 1-15,-6 2 1 0,9-5 1 0,-5 1 0 16,-4 4 1-16,7-5 0 0,-7 5-3 0,9-5-1 15,-9 5 0-15,7-3 0 0,-7 3 1 0,5-3 3 16,-5 3-1-16,4-5-3 0,-4 5 0 0,0 0 1 16,10-3-4-16,-10 3 8 0,0 0-8 0,11 0 5 15,-11 0 0-15,11 0-1 0,-4 2-1 0,-7-2 1 16,17-3 0-16,-8 4 5 0,5-4-5 0,-1 1 1 16,1 0-3-16,1-1 3 0,3 0-1 0,0-1 0 15,1-2 4-15,-1 3-3 0,1 0-5 0,-1-1 5 16,0 1-2-16,2 0 1 0,-3 0 0 0,-2 0-1 15,6 2 2-15,-4 0-4 0,3 1 3 0,-5-1-1 0,4 0 0 16,-1 2 2-16,0 0 2 0,0 0-2 0,-4 0-4 16,0 2 6-16,3 3-2 0,3-3 1 0,-1 0-1 15,-1 1 1-15,-1 2-2 0,1 0 2 0,-1-3 0 16,1 1-3-16,1 0 1 0,-8 1-1 0,8-4-3 16,-6 4 2-16,-1-2 0 0,-1 0-4 15,-1-2 1-15,2 1-1 0,-1 0-4 0,-5 0 6 0,3-2-4 16,-9 0-1-16,12-2 4 0,-12 2 1 15,9 0-2-15,-9 0 4 0,7-4-2 0,-7 4 3 0,0 0-4 16,7-5 5-16,-7 5-2 0,4-4 2 0,-4 4 1 16,2-6-1-16,-2 6 3 0,0 0 0 0,4-7-1 15,-4 7 4-15,0 0-2 0,0 0 0 0,0 0 1 16,0 0 5-16,4-4-6 0,-4 4 3 0,0 0 0 0,0 0-1 16,0 0 0-16,0 0-1 0,0 0-1 15,0 0 2-15,0 0-4 0,0 0 4 0,0 0-3 16,0 0 8-16,0 0-2 0,0 0-1 0,0 0 3 0,0 0 5 15,0 0-4-15,0 0 0 0,0 0 0 0,0 0 1 16,0 0-7-16,0 0 5 0,0 0-3 0,0 0 0 16,0 0-3-16,0 0 2 0,0 0-4 0,0 0 8 15,0 0-3-15,0 0-2 0,0 0 3 0,0 0 3 16,0 0-3-16,0 0-1 0,0 0 1 0,0 0 0 16,0 0-3-16,0 0 4 0,0 0-3 0,0 0 3 15,0 0-3-15,0 0 1 0,0 0-2 0,0 0 2 16,0 0-2-16,0 0 2 0,0 0-1 0,6-4-3 15,-6 4 1-15,0 0 0 0,0 0 1 0,0 0 1 16,0 0 1-16,0 0-4 0,0 0 4 0,0 0-5 16,0 0-1-16,0 0 0 0,0 0 0 0,0 0-5 15,0 0-2-15,0 0-10 0,0 0-16 0,0 0-21 0,0 0-24 16,0 0-38-16,0 0-25 0,0 0-37 0,0 0-40 16,0 0-220-16,0 0-471 0,-11-14 209 15</inkml:trace>
  <inkml:trace contextRef="#ctx0" brushRef="#br0" timeOffset="80458.02">4186 12418 68 0,'0'0'84'16,"0"0"-6"-16,0 0-5 0,0 0-7 0,0 0 7 16,0 0-8-16,0 0 8 0,0 0-12 0,0 0 4 0,0 0-12 15,-14 4 7-15,14-4 1 0,0 0-10 0,0 0-14 16,0 0 14-16,0 0-1 0,0 0-8 0,0 0 9 16,0 0-8-16,0 0-5 0,0 0 2 0,0 0-12 15,0 0 7-15,0 0 1 0,0 0 4 0,0 0-11 16,0 0 4-16,0 0 4 0,0 0-4 0,0 0 4 15,0 0-4-15,0 0 0 0,0 0-3 0,0 0-4 16,0 0 1-16,0 0-2 0,0 0-6 0,0 0-1 16,0 0-1-16,0 0-1 0,0 0-1 0,27 2-1 15,-27-2-16-15,14 1 11 0,-8 1 3 0,2-1 0 16,-8-1 2-16,16 0-9 0,-8 0 2 0,1 3-2 16,2-3 1-16,0 0 0 0,0 2 0 0,1-2-6 0,-2 0 10 15,3 0-10-15,-2 1 3 0,2-1-1 16,0 0 1-16,0 0-2 0,2-1 3 0,-2 2-2 15,1-2-4-15,-2 1 3 0,6 0-1 0,-1 0 4 0,-3 0-3 16,-1 0 1-16,3 0-2 0,-3 0-2 0,1 0 1 16,3 0 1-16,-3 1 1 0,0-1-2 0,3-1 3 15,-3 1-2-15,0 0 1 0,4 0 0 0,1-2 2 16,-3 1 0-16,0-1 0 0,-3 2-6 0,6-1 5 16,0-1-5-16,0-1 4 0,-2 2-5 0,1-1 6 15,-4 1 0-15,-2-2 3 0,9 3-2 0,-5-1-3 16,-2 1 2-16,1 0-5 0,2 0 0 0,1 0 2 15,-4-2-1-15,3 1 0 0,2-2-2 0,-2 4-2 16,-5-1 8-16,0 0 2 0,2-1-2 0,3 1-2 16,-3-2 3-16,4 1 1 0,1-1-5 0,-4 1 2 15,4-1-5-15,-2 2 7 0,1-3-7 0,1 2 5 0,-2-1 1 16,2 1-3-16,-2-1-2 0,3 1 2 0,2 0 4 16,-2 1-5-16,1 0-6 0,-1 0 9 0,-1 0-2 15,3-3 5-15,-1 3-4 0,0 0 0 0,1 0 2 16,1 0 2-16,-2-2-7 0,0 5 3 0,1-3-5 15,4 0 4-15,-4 0-1 0,-1 2 4 0,2-2-13 16,3 1 15-16,-5 0 0 0,7-1-2 0,0 0-4 16,0 2 3-16,-5-2 2 0,5 0-1 0,0 0-3 15,-7 1 3-15,8-1 1 0,0-1-3 0,-9-1-4 16,3 2 3-16,5 0 2 0,1 2-2 0,-8-1 4 16,6-1-7-16,-6 0 4 0,2 0-8 0,-2 0 5 15,2-1 0-15,-1-1-6 0,-1 4 9 0,27-2-10 16,-29-3 7-16,1 2-4 0,2-1 3 0,0 1-6 15,-3-1 5-15,1 1 1 0,-2-1 4 16,4 2-7-16,-3-2 9 0,0 1-8 0,0 1 6 0,-1 0-6 16,0 0 9-16,0-1-5 0,-1 1-1 0,2 1 0 15,0 0 4-15,-1-1-4 0,4 0 0 0,-1 0 5 16,-1-1-3-16,-1 0 4 0,0 1 2 0,0-2-13 16,-1 2 6-16,-1 0 0 0,2-2 2 0,-2 2-3 15,2 0 4-15,-3 0 1 0,3-2-3 0,-1 2 0 16,0-1 4-16,0-1-1 0,0-1-5 0,1 2 5 15,1-1-10-15,-3 2 8 0,2 0-3 0,-2 0 5 16,1-2 1-16,1 1 0 0,-4-1-5 0,-2 3 1 16,1 0-4-16,1-1-1 0,3 1 3 0,-1-1-1 0,-6 0-2 15,2-1-3-15,1 1 3 0,-1 1 0 16,1 1-1-16,2-2 6 0,-1 0-2 0,-2 0 3 0,3 0-2 16,-2 0 3-16,-3 0-2 0,4 0-4 0,-1 0 3 15,0 0 1-15,-1 2 0 0,-1-2-2 0,5 0 1 16,-3 1 4-16,-1 0 1 0,1 2-5 0,-1-2 7 15,1 1-6-15,0-1 4 0,5 2-8 0,-2-1 8 16,1 1-16-16,-7-1 10 0,2-2 2 0,1 1 1 16,0 1-2-16,5 1 4 0,-6-3-2 0,5 2 4 15,-5 1-4-15,6-2 3 0,-1 0-7 0,2 1 10 16,-1 2-12-16,0-3 7 0,2 2 3 0,-1-3-3 16,-2 2-5-16,4-2 4 0,1 1 3 0,-4-1 0 0,4 3-4 15,-2-3 0-15,-1 0 1 0,2 0-6 16,-3 2-3-16,5-2-2 0,-8 1-6 0,4 2-1 15,-3-2 0-15,2 1 2 0,-1-2 2 0,-5 0 10 0,-3 0-5 16,7 1 0-16,-6-1-3 0,1 2 6 0,1-2 0 16,-4 1-3-16,-1-1 9 0,2 0-10 0,-1 0 6 15,-9 0 5-15,12 3-5 0,-6-3 4 0,-6 0-7 16,11 0 5-16,-11 0-4 0,12 3 10 0,-12-3-1 16,6 2-3-16,-6-2 3 0,0 0-3 0,11 0-2 15,-11 0 7-15,0 0-3 0,7 0-2 0,-7 0 1 16,0 0 0-16,0 0-3 0,0 0 0 0,0 0 7 15,0 0-6-15,12 0 2 0,-12 0-4 0,0 0 1 0,0 0 7 16,0 0-3-16,0 0 4 0,0 0-2 16,0 0 0-16,0 0 3 0,0 0 4 0,0 0 6 15,0 0-5-15,0 0-4 0,0 0 6 0,0 0-5 0,0 0 5 16,0 0-1-16,0 0 1 0,0 0-8 16,0 0 7-16,0 0 2 0,0 0-2 0,0 0-2 0,0 0 5 15,0 0-3-15,0 0 2 0,0 0 3 0,0 0 1 16,0 0 4-16,0 0-7 0,0 0-1 0,0 0 1 15,0 0-1-15,0 0-4 0,0 0 2 0,0 0 1 16,0 0-4-16,0 0 3 0,0 0-5 0,0 0 1 16,0 0 5-16,0 0-1 0,0 0-2 0,0 0-7 15,0 0 7-15,0 0-4 0,0 0-2 0,0 0 4 16,0 0-2-16,0 0 2 0,0 0 0 0,0 0-1 16,0 0-1-16,0 0 0 0,0 0-3 0,0 0 1 15,0 0 0-15,0 0 0 0,0 0 1 0,0 0 0 16,0 0-6-16,0 0-7 0,0 0 11 0,0 0-2 0,0 0-1 15,0 0 1-15,0 0-1 0,0 0 1 0,0 0 1 16,0 0-4-16,0 0 2 0,0 0-1 16,0 0 0-16,0 0 1 0,0 0 1 0,0 0-3 0,0 0 1 15,0 0 0-15,0 0-2 0,0 0 2 0,0 0 3 16,0 0 3-16,0 0-4 0,0 0-2 0,0 0 0 16,0 0 7-16,0 0-7 0,0 0 2 0,0 0-1 15,0 0 3-15,0 0-4 0,0 0 0 0,0 0 0 16,0 0 0-16,0 0-3 0,0 0-3 0,0 0 8 15,0 0 2-15,0 0 0 0,0 0-2 0,0 0-1 16,0 0 2-16,0 0-2 0,0 0 0 0,0 0-1 16,0 0-1-16,0 0-1 0,0 0 5 0,0 0-2 15,0 0-3-15,0 0-2 0,0 0 3 0,0 0-1 0,0 0 4 16,0 0-4-16,0 0 4 0,0 0-6 16,0 0 3-16,0 0-9 0,0 0 13 0,0 0-3 15,0 0 1-15,0 0 2 0,0 0-3 0,0 0 1 0,0 0-5 16,0 0 1-16,8 0 1 0,-8 0 5 0,0 0-4 15,0 0 3-15,0 0-4 0,0 0 5 0,0 0-3 16,0 0 2-16,0 0-1 0,0 0-1 0,0 0-5 16,0 0 3-16,0 0 4 0,0 0 0 0,0 0-5 15,0 0 7-15,0 0-2 0,0 0-2 0,0 0 1 16,0 0 4-16,0 0-9 0,0 0 1 0,0 0 4 16,0 0-2-16,0 0 5 0,0 0-3 0,0 0-3 15,0 0 3-15,0 0-1 0,0 0 0 0,0 0-1 0,0 0 1 16,0 0 1-16,9-2 4 0,-9 2-3 15,0 0-1-15,0 0 1 0,0 0-3 0,0 0 0 16,0 0-1-16,0 0 2 0,0 0 0 0,0 0-2 16,0 0 0-16,0 0 2 0,0 0-4 15,0 0 4-15,0 0 2 0,0 0-4 0,0 0 4 0,0 0-3 16,0 0 3-16,0 0-4 0,0 0 0 0,0 0 6 16,0 0-5-16,0 0 3 0,0 0-7 0,0 0 2 15,0 0 6-15,0 0-3 0,0 0 0 0,0 0 0 16,0 0 2-16,0 0 1 0,0 0-3 0,12 2-4 15,-12-2 3-15,0 0 1 0,0 0 3 0,0 0-2 16,0 0-2-16,0 0-2 0,0 0-2 0,0 0 5 16,0 0 3-16,0 0-4 0,0 0-2 0,0 0 5 15,0 0-1-15,0 0-1 0,0 0-1 0,0 0-1 16,0 0 6-16,0 0-4 0,0 0 1 0,0 0 0 16,0 0 2-16,0 0-4 0,0 0 1 0,0 0 1 0,0 0-1 15,0 0 1-15,0 0-2 0,0 0-2 16,0 0 7-16,0 0-3 0,0 0-1 0,0 0 0 15,0 0-4-15,0 0 6 0,0 0-1 0,0 0-3 0,0 0 5 16,0 0-3-16,7-3 3 0,-7 3-4 0,0 0-1 16,0 0-3-16,0 0 2 0,0 0 3 15,0 0 0-15,0 0 2 0,0 0 2 0,0 0-4 0,0 0 0 16,0 0 0-16,0 0-3 0,0 0 4 0,0 0 0 16,0 0-6-16,0 0-1 0,0 0 6 0,0 0-1 15,0 0 4-15,0 0-1 0,0 0 3 0,0 0-2 16,6-3 0-16,-6 3-8 0,0 0 9 0,0 0-3 15,0 0-3-15,0 0 1 0,0 0 5 0,0 0-5 16,0 0 2-16,0 0 1 0,0 0-4 0,0 0 8 16,0 0-2-16,0 0-7 0,0 0 2 0,0 0-1 15,0 0 2-15,0 0 3 0,0 0-4 0,0 0 2 16,0 0 2-16,0 0-3 0,0 0-3 0,0 0 5 0,0 0-1 16,0 0 2-16,0 0-3 0,0 0 2 15,0 0-4-15,0 0-1 0,0 0 3 0,9-2-2 16,-9 2 3-16,0 0-1 0,0 0-3 0,0 0 6 0,0 0-1 15,0 0-1-15,0 0-2 0,0 0-1 0,0 0 0 16,0 0 0-16,0 0-1 0,0 0-13 0,0 0-13 16,0 0-14-16,0 0-19 0,0 0-21 0,0 0-19 15,0 0-22-15,0 0-49 0,0 0-97 0,0 0-292 16,0 0 129-16</inkml:trace>
  <inkml:trace contextRef="#ctx0" brushRef="#br0" timeOffset="98319.48">4329 13041 81 0,'0'0'84'0,"0"0"5"0,0 0-10 0,-8 2-9 15,8-2 3-15,0 0-3 0,0 0-3 0,0 0-4 16,0 0 0-16,0 0-1 0,0 0-13 0,0 0 1 15,0 0-4-15,0 0-1 0,0 0-3 0,0 0-1 16,0 0-3-16,0 0 4 0,0 0-12 0,0 0 5 0,0 0 2 16,0 0-7-16,0 0-7 0,0 0 3 0,0 0-1 15,0 0-6-15,0 0 3 0,0 0 25 16,0 0-26-16,0 0-7 0,0 0 12 0,0 0-7 16,0 0 3-16,0 0-3 0,0 0-3 0,0 0 2 15,0 0-2-15,0 0-5 0,-5 4 4 0,5-4-4 16,0 0 6-16,0 0-4 0,0 0 7 0,0 0 0 15,0 0-6-15,0 0 17 0,0 0 0 0,0 0 0 16,0 0-5-16,0 0 9 0,0 0 2 0,0 0 0 16,0 0 0-16,0 0-7 0,0 0 3 0,0 0-4 15,0 0-2-15,0 0-2 0,0 0 1 0,0 0-1 16,0 0-2-16,0 0 1 0,0 0-5 0,0 0 0 0,0 0-1 16,0 0-4-16,0 0 0 0,-8 0-2 0,8 0-4 15,0 0 3-15,0 0-2 0,0 0 2 0,0 0-3 16,0 0-1-16,0 0 6 0,0 0 1 0,0 0-3 15,0 0 6-15,0 0 1 0,0 0 3 0,0 0-6 16,0 0 7-16,20 6 1 0,-20-6 2 0,0 0-4 16,5 4-1-16,-5-4-2 0,0 0-1 0,9 3-3 15,-9-3 1-15,6 1-4 0,-6-1 1 0,9 1-2 16,-9-1 1-16,13-3 0 0,-5 2-2 0,-8 1-2 16,17-6 1-16,-8 3-3 0,0 0 0 0,4-2-2 15,-4 3 3-15,4-4-4 0,-3 4-1 0,-2 1 0 16,1-1 3-16,2-1 0 0,-1 0 1 0,-1-1-5 15,1 0 1-15,-2 2 2 0,1-1-1 0,3 0 1 0,-2 2-4 16,-2-1 2-16,-1 2-2 0,5-3 0 16,-3 1 3-16,2 1-1 0,-3 0 2 0,2 1-3 15,0-1 3-15,2 0-5 0,-1-2 3 0,1 1 0 0,-2 0-1 16,0-2-1-16,3 4 1 0,-1-2 2 16,-5 0-4-16,5-1 1 0,-2 2 3 0,-2-1-4 15,-8 2 2-15,17-3 0 0,-10 2 2 0,1 0-3 0,-8 1 2 16,13-2-3-16,-6 2 2 0,-7 0-6 0,12-1 6 15,-4 0 0-15,-8 1 0 0,12 1 0 0,-12-1 4 16,12 0-4-16,-4 0-1 0,-1 1-3 0,0 1 3 16,-7-2 0-16,16 0 3 0,-8 1-1 0,3-1 1 15,-5 1-2-15,6 0 4 0,-2-1-6 0,-1 1 4 16,2 0-4-16,1 1 4 0,1 0-1 0,-3-1-2 16,3 2-3-16,-1-1 5 0,1 1-2 0,0 0-1 15,0-2 2-15,-2 4 2 0,3-2-1 0,3 4 2 0,1-1-2 16,-1-3 0-16,0 1-1 0,1 0 0 15,-5-2 0-15,6 2 4 0,1 1-8 0,0-1 6 16,-1 0-1-16,-1-1-4 0,3 2 0 0,1-2 3 0,-1 0-2 16,-1-1 7-16,3-1-7 0,-2-1 2 0,1 1-2 15,-1-2 5-15,0 1-3 0,-1-1-2 0,0-1 2 16,-1 0 2-16,-2 2-3 0,14-1 1 16,-18 1-6-16,6-2 9 0,-6 1-5 0,1 1 4 15,-1 0 0-15,-1 0-1 0,-1 0-4 0,-1 1 7 16,3-1-6-16,-4 0 2 0,1 2-1 0,-1-1 2 15,1-1-3-15,0 0 6 0,2 0-3 0,-12 0 1 16,16 2-3-16,-3-2 0 0,-4 2 0 0,3 0 1 16,0-3-1-16,1 2 1 0,-4-1 0 0,4 0 0 15,-2 0 2-15,3 1 1 0,-2-1-2 0,1 1 2 16,1-2-3-16,2 1 0 0,-3 0-2 0,5 1 3 16,0-2-3-16,0 1 2 0,0-1-1 0,-1 0 5 0,2 2-6 15,0-1 4-15,2-1 0 0,-3 1-2 0,3-1-2 16,2 2 2-16,-5-2-4 0,3-3 5 0,1 4 1 15,-1-1 0-15,0-2-3 0,1 0 4 0,0 1-1 16,-1-1 2-16,0 3-6 0,1-1 0 0,-2 0 2 16,2-2 1-16,-1 3-1 0,-1-5-2 0,0 4 0 15,2-2 1-15,-4 0 2 0,2 0 1 0,1 1-7 16,-1-2 8-16,2 1-4 0,-2 0 2 0,2 2 1 16,-3-1-1-16,0-1 0 0,-1 2 0 0,3-3-2 15,-3 3 1-15,2 0 2 0,0-1 0 0,-2 1-1 16,3 1-4-16,-3-2 3 0,-2 2-1 0,5-2-1 15,-5 2 1-15,1 0 2 0,1 0 2 0,1 0-1 16,-4 0 0-16,5 0-4 0,-1 2 5 0,0-2-4 0,-1 0 0 16,0 2 0-16,1-1-1 0,-3-1 2 0,1 1 0 15,4-1 0-15,-8 1-1 0,5-1 2 16,0 2 0-16,1-3-2 0,1 4 3 0,-4-1-2 0,0-2 5 16,0 1-6-16,3-1 0 0,-6 2-1 0,5-1 4 15,-6-1-2-15,2 0 1 0,-4 0-2 0,4 2 2 16,-1-1 0-16,-2 1 3 0,3 1-3 0,-3-2 0 15,4 2 1-15,-3-2-3 0,-1 1 2 0,1-1 3 16,-1-1-7-16,2 3-3 0,-1-3 4 0,-1 2 5 16,1-1-3-16,-1-1-1 0,-1 0-2 0,0 0 3 15,0 0-1-15,-3 0 2 0,5 0-3 0,-3 0 4 16,-1 0-4-16,-8 0 4 0,19 0-3 0,-12-1 2 16,-1-2-3-16,8 1 2 0,-6 2-1 0,-1-1 2 0,-7 1 1 15,16 1-1-15,-9-1-4 0,1 2 2 16,-8-2 2-16,17-2 0 0,-7 2 0 0,-2-1-1 15,-8 1-3-15,15 1 4 0,-4 1 0 0,-4-1-1 0,2 1-2 16,-2-1 3-16,1-1-1 0,-8 0-3 0,19 2 0 16,-12-1 5-16,1 1-2 0,-1-1-4 0,2 2 4 15,0-1 3-15,2-1-3 0,-4 0 2 0,3 2-4 16,0-1 4-16,-2-1-3 0,3-1 3 0,0 0-3 16,0 3 2-16,2-3-1 0,-4 2 3 0,3-1-9 15,-1-1 8-15,-1 4-5 0,1-2 6 0,1 0-4 16,-1 1 2-16,1-3-3 0,-1 2 3 0,1-2-2 15,-3 0 4-15,1 0-3 0,2 2 5 0,-3 1-6 16,2-5 2-16,-1 2-4 0,1 0 6 0,-1 2-6 16,2-1 1-16,-12-1 1 0,13-1 2 0,-4 2-2 15,-9-1 3-15,14-3-2 0,-8 5 2 0,-6-2-3 16,12-2 0-16,-12 2-4 0,13-1-1 0,-13 1 4 0,11 0 5 16,-11 0 0-16,7 1-3 0,-7-1-1 0,9 0 4 15,-9 0-8-15,0 0 5 0,13-3 3 16,-13 3 2-16,7 0-7 0,-7 0 4 0,0 0-4 0,12 0 3 15,-12 0-1-15,0 0-1 0,10 0 1 0,-10 0 1 16,0 0 0-16,0 0-1 0,12-1-2 0,-12 1 6 16,7 1-6-16,-7-1 4 0,0 0-3 0,0 0 3 15,0 0-2-15,13-1 0 0,-13 1-3 0,0 0 4 16,9-1 1-16,-9 1 0 0,0 0-1 0,0 0-1 16,9-2 1-16,-9 2-1 0,0 0 1 0,0 0-2 15,9 2 3-15,-9-2-2 0,0 0-1 0,0 0 4 16,0 0-8-16,11 0 6 0,-11 0-2 0,0 0 3 15,0 0-2-15,0 0 2 0,8 0-2 0,-8 0-1 0,0 0 2 16,0 0 1-16,0 0 1 0,0 0-3 16,0 0 0-16,0 0 2 0,10-3-5 0,-10 3 4 15,0 0-2-15,0 0 1 0,0 0 1 0,0 0 1 16,0 0-4-16,0 0 6 0,0 0-6 0,0 0 8 0,0 0-6 16,0 0 0-16,0 0-2 0,0 0 4 0,0 0-2 15,0 0 4-15,0 0-5 0,0 0 6 0,0 0-4 16,0 0 3-16,0 0-3 0,0 0 1 0,0 0-1 15,0 0-2-15,0 0 1 0,0 0 1 0,0 0-2 16,0 0 2-16,0 0-2 0,0 0 1 0,0 0-2 16,0 0 3-16,0 0-1 0,0 0 1 0,0 0-3 15,0 0-1-15,0 0 2 0,0 0-1 0,0 0 1 16,0 0 1-16,0 0 0 0,0 0 1 0,0 0-5 16,0 0 4-16,0 0-4 0,0 0 2 0,0 0 3 15,0 0-2-15,0 0 3 0,0 0-2 0,0 0-1 16,0 0 2-16,0 0-1 0,0 0 0 0,0 0 1 15,0 0 0-15,0 0-3 0,0 0 5 0,0 0-3 16,0 0 1-16,0 0-2 0,0 0 3 0,0 0-3 16,0 0 2-16,0 0-1 0,0 0-1 0,0 0 1 0,0 0 2 15,0 0-3-15,0 0 2 0,0 0-4 0,9-1 5 16,-9 1 0-16,0 0 0 0,7 4-3 0,-7-4 1 16,7 2-5-16,-7-2 5 0,6 6-1 0,-1-4 2 15,-5-2-1-15,11 4 1 0,-4-2-3 0,0 1 2 16,1-1-2-16,1 0 2 0,1 1 0 0,-5 0-2 15,3-1 1-15,3 0-1 0,-1 2 2 0,1-2-3 16,1 0 4-16,0 0-2 0,1-1 0 0,-1 1 4 16,3-2-6-16,2 1 3 0,-4-2-1 0,7 2 3 15,-4-3-6-15,-2 1 3 0,5-2 0 0,-1 1 3 0,3-1-7 16,-1-1 8-16,0-1-6 0,1 3 7 16,-2-2-5-16,0 1 4 0,1-1-5 0,0 3 4 15,0-4-3-15,-4 4 3 0,4-2-1 0,-2 1-3 0,0 0 2 16,0-3 1-16,0 3 1 0,2-2-3 15,-3 4 2-15,2 0-2 0,2-3-1 0,-4 0 4 16,3 3-3-16,1-3 2 0,-4 3-1 0,2-1 0 0,1-1-2 16,-2 2 5-16,2 0-4 0,0 0 4 0,0-1-3 15,-1 1 3-15,-1-3-1 0,4 2 2 0,-1 1-4 16,-2 3 1-16,2-5-1 0,1 4 3 0,-2-1-7 16,0-1 7-16,-3-1-3 0,0 2 0 0,3-2-4 15,0-1 4-15,-2 2-2 0,-1 0 3 0,2 2 0 16,-2-1 1-16,-4-1-1 0,5-1-1 0,-5 2-1 15,1-1 4-15,-1 1-3 0,0-1 1 0,-1 2-1 16,-3-1-3-16,5-1 5 0,-4 0-1 0,1 2-1 16,-3-1 1-16,1-1-2 0,-4 0 0 0,-5 0-1 15,17 0 2-15,-17 0 2 0,11 0-1 0,-4 0-2 16,-7 0 2-16,10 2-2 0,-4 1 3 0,-6-3-3 16,9 1 2-16,-9-1-3 0,10 0 3 0,-10 0-2 0,5 2-1 15,-5-2 1-15,10 2 3 0,-10-2-1 0,8 1-4 16,-8-1 3-16,0 0 1 0,9 0-2 0,-9 0 1 15,10 2 0-15,-10-2-3 0,6 1 5 16,3 0-4-16,-9-1 2 0,8 0 1 0,-8 0-1 16,0 0 1-16,10-1-1 0,-10 1 0 0,9 3 1 15,-9-3-1-15,0 0 0 0,9 2 1 0,-3-2 1 16,-6 0-4-16,10 0 3 0,-10 0 2 0,0 0-4 16,13 0 4-16,-13 0-9 0,12 0 9 15,-12 0-6-15,9 3 3 0,-9-3-1 0,8-1 2 0,-8 1 0 16,0 0 2-16,12 1-6 0,-12-1 5 0,6 2-3 15,-6-2 2-15,0 0 2 0,7 3 0 0,-7-3-1 16,0 0-1-16,0 0 0 0,8 2-2 0,-8-2-1 16,0 0 7-16,0 0-5 0,0 0 3 0,0 0-1 15,0 0-1-15,0 0 1 0,0 0 4 0,0 0-1 0,0 0 6 16,0 0 5-16,0 0 7 0,0 0 5 16,0 0 7-16,0 0 7 0,0 0 2 0,0 0 4 0,0 0-2 15,0 0 1-15,0 0-4 0,0 0 2 0,0 0-2 16,0 0-7-16,0 0 1 0,0 0-9 0,0 0-1 15,0 0-9-15,0 0-15 0,0 0-10 0,0 0-23 16,11-4-14-16,-11 4-19 0,0 0-28 0,6 4-32 16,-6-4-29-16,8 2-39 0,-8-2-40 0,7 2-200 15,-7-2-464-15,10 0 205 0</inkml:trace>
  <inkml:trace contextRef="#ctx0" brushRef="#br0" timeOffset="112949.09">4156 13679 80 0,'0'0'108'0,"0"0"-6"15,0 0-7-15,0 0-1 0,0 0-4 16,0 0 2-16,0 0-11 0,0 0 6 0,0 0-6 0,0 0 2 16,0 0-4-16,0 0 2 0,0 0-10 0,0 0 4 15,0 0-8-15,0 0 0 0,0 0-9 0,0 0-4 16,0 0 1-16,0 0-1 0,0 0-1 0,0 0-2 16,0 0-4-16,0 0-2 0,0 0-4 0,0 0 1 15,0 0-1-15,0 0-7 0,0 0 2 0,0 0 0 0,0 0-4 16,0 0 0-16,0 0-6 0,0 0-3 0,0 0-1 15,0 0-5-15,0 0 3 0,0 0-6 0,0 0 6 16,-9-11-9-16,9 11 0 0,0 0 1 0,-5-7-3 16,5 7 1-16,-6-4 2 0,6 4 1 0,-6-7-2 15,6 7 0-15,-12-6 1 0,8 3-1 0,-5-1-4 16,2 0 4-16,-4-1 2 0,0 2-3 0,1 0-6 16,-2-1 4-16,-1 1-1 0,1 0-3 0,-1-1 4 15,0 4-8-15,1-2-1 0,-1 2-5 0,1-1 6 16,-1 1-1-16,-1 1 0 0,1-1-5 0,2 2 4 15,-1 1 0-15,2-2 3 0,-1 2-8 0,0 0 11 16,2 0-6-16,1 0 5 0,1 0 0 0,-1 1 2 16,2-1 2-16,-4 0-4 0,3 0-7 0,1 1 4 0,1-1 2 15,-1 2 1-15,1 0-3 0,-1-2 0 16,6-3 1-16,-9 9 1 0,4-4-2 0,1 1 3 16,-1 1-3-16,3 0 0 0,-3 2-2 0,1 2 2 0,0-3-1 15,1 4 0-15,1 6-1 0,-1-4 2 0,-2 3 5 16,3-1-6-16,-1 1-3 0,-1 1-4 0,3 1 10 15,-3 1-1-15,2-2-1 0,-1 7 2 0,-2 0-3 16,0 0 1-16,1-1 1 0,2-6 3 0,-1-1 0 16,0 1 2-16,2-2 0 0,0-3-3 0,1-2-5 15,0-1 1-15,0 0 6 0,0 2-1 0,0-3-3 16,1 1-1-16,0 0 2 0,1-1 1 0,0 2-4 16,2-2 4-16,1 1-3 0,-1 2-1 0,1-1 2 15,1-1-1-15,2 4 0 0,-3-3 2 16,11 17-5-16,-7-11 6 0,1 0-2 0,-1 0 1 15,1 0-4-15,-2 1 5 0,4 5-2 0,0 2 3 16,2-2-4-16,-3 3-1 0,0-1-1 0,7 16 8 16,-9-18-7-16,1-5 4 0,-4 2 1 15,-1-3-3-15,2 2 1 0,5 3-2 0,-7-3-1 16,1-1 1-16,-3-2 2 0,1 1-2 0,1 1-2 16,3-3 8-16,-4 3-2 0,1-3 3 0,0 3 0 0,-1-1-2 15,1-1 1-15,0 3 2 0,0-3 1 0,0 2-6 16,-1-2 5-16,-3 2-3 0,3-2 1 0,-1 0-1 15,-2 2-3-15,3-2 2 0,0 1-1 0,-4 0 1 16,0-1-1-16,0 2 3 0,1-1-5 0,-1 0-1 16,0-6 3-16,-1 6-3 0,1-2 5 0,0 0-2 15,-3 0-2-15,0-2 5 0,1-1-7 0,-2-2 5 16,3 7-3-16,-3-5-1 0,0 1 0 0,-1 1 4 16,0-3-2-16,1 0-2 0,-1 0-3 0,0 0 1 15,0 0-4-15,-5 3 0 0,1 1-11 0,1-1-6 16,2-3 7-16,-2-1 2 0,-1 1 0 0,0-1 0 15,1-2-1-15,0 3 4 0,1-2-6 0,-2-2-3 16,0 2-1-16,2-1 0 0,-1-3 4 0,0 1-2 0,3-3 5 16,0 2-1-16,5-5 4 0,-10 4-3 0,10-4-1 15,-7 3 0-15,7-3-3 0,0 0 3 16,0 0-1-16,0 0 0 0,-14-6 6 0,14 6-3 16,-3-9 8-16,0 4-4 0,3 5 1 0,-1-11-5 0,1 11-2 15,0 0 1-15,-1-9-7 0,1 9 0 0,0 0 3 16,0 0-3-16,0-10 3 0,0 10 1 0,0 0 3 15,0 0 2-15,1-9 3 0,-1 9 0 0,0 0 4 16,0 0-8-16,0 0 7 0,0 0 0 0,0 0 1 16,0 0-1-16,0 0-4 0,0 0 2 0,0 0 1 15,0 0-2-15,0 0-3 0,0 0 1 0,0 0 5 16,0 0-3-16,0 0 8 0,0 0-1 0,0 0 0 16,18 13 1-16,-18-13 2 0,3 3-1 0,-3-3 4 15,4 5-1-15,-4-5-1 0,7 9-1 0,-5-4 5 16,2-1-7-16,-1 3 5 0,0-1 0 0,1 2 5 15,-1-2-1-15,-1 2 4 0,1-1-2 0,1 1 0 16,-2 3-2-16,0-1 5 0,3 1 2 0,-2-2-3 16,0 0-2-16,1 2 3 0,-3-4 0 0,2 2 2 15,-1-3 1-15,1 3-3 0,1-2-1 0,-4 1 5 16,2-1-6-16,0 0 1 0,-2-1-2 0,0 5-1 16,3-5-3-16,0 2-3 0,-2 1 4 0,0-5-1 15,1 4-1-15,-2-8-6 0,-2 13-5 0,4-6-2 0,-2-7 0 16,1 14 2-16,0-7-11 0,-1 0-4 0,0-7-12 15,3 14-8-15,-2-10-13 0,-1 3-13 16,3-1-9-16,-1 3-1 0,1-2 4 0,-2 2-9 16,2 0 0-16,3 0 7 0,-6 1 7 0,1-2 1 0,1 0 11 15,-4 3 2-15,4-1 6 0,-2 0 5 0,0 1 7 16,1-2 5-16,-1 2 0 0,-1 0 8 0,-1 0 1 16,1 2-2-16,1-1 4 0,-4 0 8 15,3 2 1-15,0-3 3 0,0 2 4 0,-1 3 4 0,0-4-3 16,-1 0 1-16,-1 4 3 0,3 0 1 15,-2-4 0-15,1-2 5 0,-1 2-3 0,1-1 6 0,-3 5-3 16,1-3-4-16,1-1 4 0,1 2 0 0,0-3 1 16,0 0 3-16,-1 3-9 0,2-3 8 0,0 1-10 15,-1 3 10-15,2-1-5 0,0 3 2 0,2-1-8 16,-1 0 3-16,2 0 0 0,-3-1 1 0,1 1 1 16,0 0-2-16,2 0 0 0,-2 2 0 0,2 1-1 15,-3-4-1-15,2 0 3 0,1 3-3 0,0-1-4 16,-1-1-2-16,-1 0 5 0,0 2 6 0,0-6-4 15,-1 4 21-15,2-4-8 0,-4 2 1 0,4-3 3 16,-1 1 5-16,-1-1-3 0,-1 0 2 0,1 2-2 16,1-2 0-16,-1 1-3 0,0 0 2 0,1-2-6 15,-1 2-4-15,0 0-5 0,0 0 2 0,2-1-2 16,-1 0 6-16,0 0-20 0,2-1 11 0,-1-1 8 16,-2 3-1-16,3-3-8 0,-2 1 3 0,2 1 8 15,-2-3-5-15,4 4-3 0,-4-3-6 0,1 1 3 16,0 0 1-16,1-1-3 0,-1 3 5 0,0-1 1 15,0-2-7-15,-2 1-6 0,1-2 11 0,-1 1-1 0,3 2 5 16,-2 0-6-16,1 0-2 0,0-1 5 0,-1 0-3 16,2 6 4-16,-2-3-9 0,-1-4-1 0,3 3 8 15,-3-1-4-15,1 0 5 0,1 3-2 0,0-5-3 16,0 4 9-16,-2-3-4 0,0-4-4 0,0 3 4 16,2 1 0-16,-2-1 3 0,1 1-1 0,-1-1-5 15,3 1-2-15,-3-1 4 0,3 0 1 0,-3 0 2 16,3 1-7-16,-2-2 13 0,-1 0-11 0,0-8 8 15,2 13-5-15,-1-7 4 0,0 2-7 0,0-1 4 16,-1-7-10-16,2 7 7 0,-2-7 6 0,2 8-1 16,-2-8-10-16,4 10 7 0,-3-4-10 15,-1-6 10-15,5 7-5 0,-2-2 1 0,-3-5-12 16,5 4 13-16,-1 0-15 0,1 0 3 0,-5-4 4 16,11 4 3-16,-5-1-8 0,-6-3 1 0,11 3 9 0,-3-2 0 15,2 1-17-15,-10-2 18 0,13 0-9 16,-6 2 10-16,1-2-8 0,-8 0 6 0,13-1 1 15,-13 1-3-15,15 0 11 0,-8 0-9 0,-7 0-10 16,14-1 17-16,-7-1-1 0,0 0-7 0,-7 2 5 0,14-2 5 16,-7 1-9-16,0-3 3 0,-1 0 0 0,2 2 2 15,-2-2-11-15,-6 4 5 0,13-6 5 16,-8 3 1-16,2-1-4 0,-4-1 3 0,5 2 4 0,-4-3-10 16,-4 6 4-16,10-8 3 0,-6 0-12 0,2 5 9 15,2-5-1-15,-3 2 2 0,-1-2 2 0,-1 1 0 16,3 0-2-16,-2-2 4 0,0 0-7 0,-1 0 8 15,1 0-12-15,-1-1 12 0,-2 2-3 0,2-2-1 16,-2 4 1-16,0-1 0 0,2 0 9 0,-2-1-8 16,-1 8-5-16,0-10 2 0,0 10-4 0,1-10 5 15,-1 10 3-15,0-8-3 0,0 8-1 0,0 0 1 16,2-8 4-16,-2 8-1 0,0 0 1 0,0 0 0 16,0 0 1-16,-4-12-2 0,4 12 6 0,0 0 7 15,0 0-5-15,0 0-2 0,0 0 0 0,-5-5-1 0,5 5 0 16,0 0 2-16,0 0-10 0,0 0 2 15,0 0-1-15,0 0 4 0,0 0-9 0,0 0-5 16,0 0-14-16,-11 2 7 0,11-2 0 0,0 0-9 0,0 0-13 16,0 0-16-16,0 0-21 0,0 0-16 15,0 0-82-15,0 0-185 0,0 0 82 0</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1-08-09T11:54:13.385"/>
    </inkml:context>
    <inkml:brush xml:id="br0">
      <inkml:brushProperty name="width" value="0.05292" units="cm"/>
      <inkml:brushProperty name="height" value="0.05292" units="cm"/>
      <inkml:brushProperty name="color" value="#FF0000"/>
    </inkml:brush>
  </inkml:definitions>
  <inkml:trace contextRef="#ctx0" brushRef="#br0">8164 5119 57 0,'0'0'154'0,"0"0"-2"0,0 0-4 0,0 0-6 16,0 0-6-16,0 0-6 0,0 0-4 0,0 0-9 16,0 0-5-16,0 0-4 0,0 0-6 0,0 0-4 15,0 0-5-15,0 0-3 0,0 0-1 0,0 0-10 16,0 0-6-16,-5 4-7 0,5-4-3 0,0 0-3 15,0 0-7-15,0 0-4 0,0 0-6 0,0 0-3 16,0 0-3-16,0 0-12 0,0 0-2 0,0 0-1 16,0 0-3-16,3 13 4 0,-3-13-1 0,0 0 0 15,0 11-5-15,0-11 0 0,2 10 0 0,-2-10 1 16,2 10-5-16,0-5-3 0,-2-5 2 0,1 9 0 16,1-4-2-16,1 1 1 0,3 4 4 15,-6-10-8-15,5 4 2 0,-3 1-3 0,-2-5-1 16,8 4 5-16,-8-4 2 0,10 3 11 0,-1-3-1 15,0-2 9-15,3 0 6 0,4-3 4 0,3-5-3 16,8-3 5-16,-1-4-5 0,2 1-4 0,5-6 1 16,8-8-3-16,-1-6-3 0,0 1-3 0,1-3-2 15,-1 3-1-15,0-4-3 0,-2 1-5 0,1 0-2 16,-1-1 1-16,-2 1-4 0,-2 5 0 0,-9 6-3 16,2-2 5-16,-2 3-4 0,-4 0 0 0,2-2-2 0,-5 5 1 15,0 0-3-15,0 4 0 0,-7 5 0 16,1 0 2-16,-1-3-2 0,-1 5-1 0,-2 3 3 15,-1 1-4-15,1-2 0 0,-3 3 2 0,1 1-5 0,-2 0 1 16,2 1-1-16,-2-1-1 0,-4 6 0 0,8-7 6 16,-5 4-12-16,-3 3 3 0,5-9-4 0,-5 9-2 15,5-4-5-15,-5 4-7 0,0 0-1 0,0 0 0 16,4-3-6-16,-4 3 3 0,0 0-4 0,0 0-7 16,0 0-5-16,0 0-13 0,0 0-5 0,0 0-14 15,0 0-15-15,0 0-18 0,0 0 6 0,0 0-16 16,0 0-18-16,0 0-31 0,0 0-47 0,0 0-120 15,-2 19-897-15</inkml:trace>
  <inkml:trace contextRef="#ctx0" brushRef="#br0" timeOffset="13845.51">10013 5353 33 0,'0'0'171'0,"-7"3"-12"16,7-3-2-16,-6 4-7 0,6-4-15 0,-3 6-1 16,3-6-12-16,-8 8-7 0,7-3-2 0,1-5-10 15,-2 14-1-15,1-6-10 0,-1 1-4 0,0 3-3 16,2 0-7-16,2 2-1 0,-4 2-2 0,4 2-7 15,0-1-11-15,-1 4-2 0,2-2-8 0,1 1-4 0,-4-1-2 16,2 6-1-16,0-6-5 0,0 5-4 0,-2-6-4 16,1 0 0-16,1 0-5 0,0-4 1 15,0-2-6-15,0 0-2 0,-2 0 2 0,0-2-3 0,0-3 2 16,4-1-7-16,-3 0 0 0,-1-6 3 0,0 0-4 16,2 7-1-16,-2-7-1 0,0 0-1 0,0 0-4 15,0 0 2-15,0 0-4 0,4-32-5 0,-6 7 1 16,2 0 4-16,0-1-5 0,-2-2 3 0,-1 0-2 15,1-2 3-15,0 2-2 0,-2-2 1 0,3 2 2 16,0 0 1-16,-1-2 0 0,1 2 4 0,-1-2 3 16,2 1 1-16,0-27 17 0,3 30-10 15,0 1 5-15,0 2 2 0,1-2 0 0,-1 8 1 16,3-8 0-16,3 2-1 0,-2 5 0 0,2-1-1 16,3-3-2-16,1 0 2 0,-2 5-3 0,1 2 4 15,1 3-9-15,0-2 8 0,0-2-7 0,-4 8-1 16,6-3 0-16,-1 1-3 0,-2 3 2 0,0 2-2 15,1 0-2-15,-2-1-10 0,2 3-2 0,1 0 4 16,-3 3 2-16,3 0-3 0,-1 1 2 0,1 1-3 0,0 1 1 16,-1-1 2-16,0 2 1 0,0-1 1 15,0 2-3-15,-3 0-3 0,1-2-7 0,-1 2-13 16,-1 0-15-16,-5-1-14 0,2 1-15 0,-1-1-18 16,-3 3-15-16,1-2-26 0,-3-5-21 0,0 12-41 0,-3-4-179 15,-3 0-395-15,-1 1 175 0</inkml:trace>
  <inkml:trace contextRef="#ctx0" brushRef="#br0" timeOffset="14135.82">10008 5461 132 0,'0'0'129'16,"9"0"5"-16,-9 0-6 0,11 2-4 0,-4-2-4 16,-7 0-6-16,9 1-2 0,1-1-9 0,-10 0-2 15,13-1-9-15,-2 1-7 0,1 1-12 0,1-1-3 16,-2-1-5-16,2-1-11 0,1 2 2 0,0 0-14 16,0 0-4-16,3-1 0 0,3 1-3 0,-4 0-5 15,2 0 1-15,1 1-12 0,-5-1-15 0,0 0-11 16,0 2-21-16,1 1-19 0,-1-3-19 0,-1 0-15 15,0 1-21-15,-1-1-32 0,1 0-110 0,-1 4-265 16,-1-4 117-16</inkml:trace>
  <inkml:trace contextRef="#ctx0" brushRef="#br0" timeOffset="14457.65">10560 5561 82 0,'3'12'154'0,"-1"-3"2"0,-2 3-8 0,2 0-1 15,-1-1-8-15,0 3-6 0,-1-2-3 0,3 4-12 16,-3-4-7-16,0 1-8 0,1-2-8 0,0 0-9 0,2 0-12 16,-3-5-4-16,0 2-4 0,2-1-12 15,-2-7 1-15,2 9-9 0,-2-9 4 0,1 8 5 16,-1-8 12-16,0 0 12 0,0 0 13 0,0 0-10 0,0 0-10 16,0 0-8-16,0 0-4 0,-1-33-7 0,-3 14-6 15,-1-6 3-15,-4-1-9 0,6 2-2 0,1-1 5 16,-2 7 5-16,2 2 0 0,2-2-2 15,-2 1-4-15,2 0-2 0,0 6-3 0,2 0-5 0,0 2-2 16,-2 2-3-16,5 0-6 0,-3-1-2 0,4 4 0 16,-2-1-5-16,2 0 1 0,0 2-10 0,1 0-12 15,2 1-25-15,2 1-26 0,1-1-28 0,-2 2-35 16,2 2-24-16,5-1-34 0,0 2-17 0,0 2-25 16,0 1-161-16,-3 2-413 0,0-1 183 0</inkml:trace>
  <inkml:trace contextRef="#ctx0" brushRef="#br0" timeOffset="14871.23">10973 5495 213 0,'-13'-11'250'0,"7"7"-6"16,-1 3 3-16,-4-1-8 0,1-1-6 0,-3 3-19 16,0 1-20-16,2 2-18 0,-5 3-16 0,1 1-13 15,-2 2-12-15,2 4-17 0,4 2-5 0,-5 7-15 16,4 0-7-16,1 1-10 0,5-5-12 0,2 1-5 15,1 1-8-15,3-1-4 0,3 0-3 0,1-2-11 16,0-1-5-16,2 0-5 0,4-2-1 0,-1-6-15 16,2 5-12-16,1-6-6 0,-2-2-10 0,2-1-1 15,1-2-3-15,-1-2-5 0,0-2-6 0,6-3 6 16,-8-1-2-16,5-3 1 0,-6-1 1 0,-2-3 6 0,5-2 0 16,-5 0 5-16,-2-1-1 0,-2-1 3 15,2 1 2-15,-4 7 6 0,-1-5 9 0,4 1 14 16,-4 4 8-16,0 3 16 0,0-4 3 0,0 10 5 0,-5-10 4 15,5 10-2-15,-5-8-7 0,5 8-3 0,0-5-9 16,0 5-8-16,0 0 5 0,0 0-7 16,0 0 0-16,0 0 5 0,0 0-12 0,6 25 0 15,-1-18 5-15,-2 1-10 0,3 0-3 0,-1 3 0 0,2 0-2 16,-1-1 0-16,3-2 0 0,-1 2-2 0,-2-1-1 16,0 0-3-16,3-2-22 0,-1 0-24 0,0 1-26 15,-1-2-25-15,2 0-33 0,-2-4-25 0,-1 3-26 16,1-4-29-16,2-1-31 0,-9 0-193 0,12-3-470 15,-3-1 208-15</inkml:trace>
  <inkml:trace contextRef="#ctx0" brushRef="#br0" timeOffset="15413.91">11225 5604 147 0,'0'0'178'0,"0"0"17"0,0 0 12 0,1 18 7 16,-1-9 5-16,0 5-11 0,0-3-7 0,3 5-17 15,-1 1-11-15,-2-5-16 0,3 4-13 0,-2-2-13 16,3 0-9-16,-2-2-13 0,1-2-12 0,0 1-10 16,0-3-7-16,2 1-8 0,-2-2-10 0,-1-2-6 15,4-1-4-15,-6-4-8 0,7 6-5 0,-7-6 0 16,9-1-2-16,-9 1-8 0,13-11-2 0,-5 2-9 16,-1-7-7-16,5-7-13 0,-5 0-7 0,1-8-5 15,-3 2 0-15,2 4-1 0,-2 6 4 0,-3 2 2 16,0 6 2-16,0 0 8 0,1 1 3 0,-3 4 3 15,0 6 0-15,2-9 0 0,-2 9-2 0,0 0 3 16,0 0 8-16,0 0 14 0,0 0 7 0,5 28 6 16,-3-13 4-16,-2 3 2 0,1 0 2 0,3 0-3 0,-2 0-5 15,0-1-7-15,1-2-5 0,1 0 7 0,-1-2-12 16,0-2 12-16,3 0-18 0,-1-2-2 16,1-1-1-16,1-2 2 0,-3 0-4 0,3-3-5 15,0-1 5-15,-7-2 2 0,20-2-5 0,-10-4-4 0,2-3-1 16,2 0-4-16,-3-7-8 0,3-7-3 0,-2 0-10 15,3 0 2-15,-4 0 2 0,-4 5-3 0,2 1 4 16,-1 0 2-16,-3 6 3 0,-2 0-3 16,0 6-2-16,1-1 4 0,-3 0-2 0,-1 6 4 0,0 0 3 15,8-5 1-15,-8 5-1 0,0 0 3 0,9 11 6 16,-6-5-7-16,2 2-4 0,1 4 2 0,-1-2 1 16,-1 3 0-16,2 2 2 0,2 2 14 0,-2-4-12 15,1 1-1-15,-2-2 0 0,0-1 1 0,0-1-5 16,3 0 5-16,-1 0 7 0,1-1-15 0,-3 0 3 15,3-2-20-15,2 3-18 0,2-4-23 0,-1-2-28 16,-2-2-32-16,3 1-27 0,0-2-39 0,1-5-42 16,0 3-28-16,2-3-178 0,4-4-473 0,-1-2 210 15</inkml:trace>
  <inkml:trace contextRef="#ctx0" brushRef="#br0" timeOffset="15803.69">12016 5678 183 0,'0'0'228'0,"10"0"-21"0,-10 0-14 0,0 0-13 15,0 0-15-15,0 0-8 0,7-5-10 0,-7 5-16 16,0 0-8-16,7-1 2 0,-7 1 0 0,8-2-4 16,-8 2-8-16,15-6-12 0,-5 1-6 0,2 1-12 15,-3-2-5-15,1 0-6 0,0-1-8 0,3 0-7 16,-3-1-7-16,0 0-3 0,-1-1-4 0,-1 0-1 16,0 0-8-16,2-4 2 0,-6 0-7 0,-2 3 8 0,0-1 15 15,-1 0 11-15,-2 0 7 0,-2 3 3 0,0-1 4 16,0 1 6-16,-5 0-1 0,-1-1-3 15,-2 3-4-15,0 4-3 0,-3 1-7 0,-2 1 2 16,-2 3-1-16,-3 2 1 0,2 3 12 0,-6 3-10 0,0 1 0 16,1 3-5-16,4 1-1 0,0 4-6 0,-1 0 4 15,8 2-9-15,2 3 0 0,1-2-9 0,4 2 4 16,1-7-5-16,4 6-1 0,1 1-7 0,1-7-2 16,7 0-1-16,-2 0-3 0,6-1-3 0,2-3-2 15,0-1-14-15,7 4 11 0,-5-6-3 0,7-2-6 16,2 2 3-16,-3-6 1 0,-2 0-6 0,10-2 5 15,-10-2-4-15,8 3-3 0,-1-8-3 0,-8 3-30 16,1-4-26-16,0-1-18 0,-5 1-36 0,-1 0-29 16,-1 1-27-16,0-1-45 0,-4 1-59 0,0 0-53 15,-3 2-53-15,-6 2-192 0,8-1-611 0,-8 1 270 16</inkml:trace>
  <inkml:trace contextRef="#ctx0" brushRef="#br0" timeOffset="17215.58">13474 6017 49 0,'-8'-6'266'15,"8"6"-24"-15,-3-4-10 0,3 4-2 0,-8-3-7 16,8 3-7-16,0 0-6 0,-8-3-17 0,8 3-16 15,0 0-15-15,-10 0-13 0,10 0-14 0,-9 3-12 16,3 2-5-16,-3 0-9 0,-1 3-7 0,-2 6-12 16,-2 0-4-16,-3 5-8 0,3-3-12 0,-2 3-3 0,-1 1-7 15,3 1-6-15,-3 0-4 0,3-1-5 16,-1 0-18-16,3-4-28 0,3-2-32 0,-1 2-44 16,3-3-54-16,0-4-71 0,5 1-67 0,-2-2-194 0,1-3-505 15,3-5 223-15</inkml:trace>
  <inkml:trace contextRef="#ctx0" brushRef="#br0" timeOffset="18858.55">9339 5109 30 0,'2'-9'234'0,"-2"9"-6"0,0 0-5 16,0 0-1-16,0 0-7 0,0 0-8 0,0 0-9 15,-2-11-9-15,2 11-13 0,0 0-12 0,0 0-18 16,0 0-12-16,7-5-14 0,-7 5-5 0,9-6-8 15,-3 4-7-15,5-1-8 0,5 0-5 0,3-2-18 16,0 1-7-16,11-1-9 0,1 1-3 0,-2 1-5 0,2 0-6 16,-1-1 8-16,-1 2-15 0,0-2-7 15,-2 4-1-15,-4 0 0 0,-4 0-4 0,0 0-3 16,-1 0-6-16,-2 3-8 0,-3-2-24 0,-1 0-23 16,-4 0-23-16,-1-1-23 0,-7 0-24 0,10 5-19 0,-6-3-27 15,-4-2-26-15,0 0-38 0,0 0-188 0,-10 14-446 16,-1-9 197-16</inkml:trace>
  <inkml:trace contextRef="#ctx0" brushRef="#br0" timeOffset="19291.38">9644 5134 78 0,'4'2'141'16,"-4"-2"0"-16,0 0 2 0,0 0 4 0,0 0-1 15,0 0 9-15,-6 14-3 0,6-14-5 0,-5 9-7 16,5-9-13-16,-4 12-7 0,2-7-8 0,0 0-6 16,2-5-7-16,-2 16-6 0,2-7-8 0,2 2-5 15,0 4-6-15,2-4-6 0,1 7-4 0,3 0 0 16,2 0-4-16,1 9-4 0,3 1-5 0,0-1-1 16,0 3-5-16,2 2 3 0,-1-1 3 0,4 12-5 15,1 1-6-15,-6-11-1 0,0 11-2 0,1 2-7 16,-1-14-1-16,-5 1-3 0,4 0-1 0,-3 1 8 15,-4-1-1-15,0-2 3 0,-3 0 2 0,-1-5-3 16,-2 4 5-16,0-3 4 0,-5-2 6 0,1-6-3 16,-3 1 2-16,-2-2 5 0,-4-1-1 0,2-1 3 15,-5-5-1-15,-3 0-4 0,-5-2-7 0,-7-5-4 16,-2-2-3-16,-2-6-6 0,-1-2-3 0,0-7-1 16,-14-5-1-16,6-4 3 0,0-4-10 0,2-1-1 15,13 5-1-15,2 0 7 0,-1 1-10 0,7-1-3 16,1 3-9-16,7 3 8 0,1 1-6 0,7 0-12 15,-3 0-13-15,6 4-9 0,-3 0-9 0,7 0-24 16,1-1-20-16,5 1-27 0,-3 3-29 0,6 0-38 0,-1 1-36 16,10 2-34-16,-3 1-252 0,2 3-542 0,-4 2 241 15</inkml:trace>
  <inkml:trace contextRef="#ctx0" brushRef="#br0" timeOffset="20109.71">14093 5469 53 0,'0'0'345'0,"6"-2"-32"0,-6 2-38 0,7-3-29 15,-7 3-23-15,8-3-23 0,-8 3-19 0,10-2-21 16,-4-1-17-16,13-1 110 0,-8 0-146 0,1 0-8 16,6 1-13-16,3 0-6 0,-1 1-15 15,1 1-4-15,0 0-3 0,6-1-6 0,-6 1-13 16,-2-1-26-16,1 4-24 0,-2-2-26 0,-7 3-28 16,2-3-30-16,-3 2-28 0,-2-2-23 0,1 0-22 0,-9 0-1 15,10 0-12-15,-10 0 5 0,0 0-8 0,0 0-100 16,0 0-305-16,0 0 135 0</inkml:trace>
  <inkml:trace contextRef="#ctx0" brushRef="#br0" timeOffset="20464.5">14205 5478 156 0,'0'0'140'0,"0"0"-9"0,3 15-11 16,2-6-5-16,0-1-6 0,1 3-1 0,1 3 5 15,-2 2 1-15,4-1 3 0,-3 3 5 0,3 4-4 16,-4-3 5-16,5 6-5 0,-1-1 2 0,-2 0 2 15,4 4-5-15,-3 0 1 0,-1-3 7 0,0 5-6 16,2-4-6-16,-3 2-7 0,2 1-5 0,-3 1-3 0,3 1-5 16,-2 1-1-16,2 0-1 0,-3 4-9 15,0-3 2-15,0 0-8 0,-4-2-9 0,4-2-4 16,-2-1-2-16,-3 0-3 0,4-9-2 0,-4 0-4 16,-4-1 2-16,3-6 0 0,-1 1 4 0,-1-3 8 0,-1-1 2 15,0-2 5-15,-1-4-5 0,-3 0-4 0,-3-3-5 16,-2-1-10-16,-6-7-6 0,-3-5-5 0,-4-3-1 15,-3-4-9-15,2-1 1 0,-2 0-3 0,1-2-11 16,0 1 6-16,5-3-12 0,0 3 3 0,2 0-2 16,3 1-17-16,5 5-16 0,2 0-16 0,2 2-9 15,4 3-17-15,1-1-14 0,3 2-23 0,1-2-21 16,4 1-15-16,1 1-19 0,5 0-29 0,4 0-36 16,4 0-28-16,9 2-61 0,-3-1-165 0,4 3-513 15,2 4 227-15</inkml:trace>
  <inkml:trace contextRef="#ctx0" brushRef="#br0" timeOffset="20729.71">15014 5841 134 0,'0'0'376'0,"0"0"-32"0,0 0-43 0,0 0-30 0,0 0-27 15,0 0-24-15,-15 23-18 0,6-9-9 16,0 3-12-16,-4 5-12 0,4 3 2 0,-1 1-21 0,1 1-11 16,3-3-10-16,-1 4-14 0,1-1-9 0,-1 1-14 15,4-1-8-15,1 0-3 0,1-8-16 0,0 0-10 16,1 1-20-16,0-4-26 0,-2-4-20 0,2-1-34 16,-1-1-32-16,2-4-38 0,-1 3-40 0,0-9-30 15,2 8-41-15,-2-8-22 0,0 0-220 0,0 0-506 16,0 0 224-16</inkml:trace>
  <inkml:trace contextRef="#ctx0" brushRef="#br0" timeOffset="21023.54">14849 5690 233 0,'3'-24'316'0,"-2"4"-32"16,4-4-32-16,-1 4-22 0,5-4-25 0,0-1-15 15,11-14 170-15,-8 23-195 0,6-5-6 0,-2 1-10 16,3 2-13-16,-3 5-8 0,7-2-7 15,-7 7-13-15,2-2-8 0,3 3-7 0,-3 5-10 16,0-3-10-16,-4 4-2 0,4 1-6 0,-2 7-6 0,-3 3-7 16,0 2 3-16,-3 0-10 0,-4 5-6 15,0 8-2-15,-8 0 1 0,-2 2-7 0,-3 0 4 0,-4 0 6 16,0 0 3-16,-3-4 6 0,-1 3 3 0,-3-2 8 16,-2-3-12-16,-1-2-1 0,-1-3-15 0,0 2 5 15,-3-4-9-15,1 3-2 0,7-7-4 0,-6 4-7 16,4-3 0-16,5-1-30 0,1 1-31 0,0-3-39 15,3 3-34-15,2-2-41 0,2 2-41 0,2 0-36 16,3-1-44-16,3 0-271 0,3 5-597 0,4-1 265 16</inkml:trace>
  <inkml:trace contextRef="#ctx0" brushRef="#br0" timeOffset="21444.38">15321 5913 55 0,'-10'-9'288'16,"1"0"-31"-16,-3 0-26 0,-2 1-17 0,4 0-15 16,-5 1-13-16,2 3-8 0,1-2-6 0,-1 4-10 15,1 1-1-15,-2 1-9 0,5 3-10 0,-3 0-15 0,-1 2-11 16,3 6-15-16,-1 1-7 0,2 1-10 0,1 6-5 16,0 5-14-16,1 0-4 0,3-4-3 15,0 5-5-15,4-6-13 0,-1 0 6 0,3 1-7 0,2-3-7 16,0-2-5-16,2 0 3 0,1-5-10 0,-2 0 4 15,0-3-6-15,1-1-4 0,4 0 6 0,1-3-8 16,-1-2 1-16,4-2-1 0,-2-4 0 0,0 1-6 16,1-9 2-16,1 2-1 0,-2-3-3 0,-1-3 6 15,2 0 1-15,-3 1-5 0,-1-2 0 0,0 0 0 16,-1 2 7-16,-2 1 13 0,-2 7 11 0,0-2 12 16,-2 4 7-16,3 2 9 0,-5 4-8 0,3-9-1 15,-3 9-5-15,1-6-6 0,-1 6 3 0,0 0-16 16,0 0 3-16,0 0-6 0,0 0-5 0,2 21-1 15,-4-10 6-15,1 0-9 0,1 0 4 16,0 14 2-16,1-9-16 0,1-4 7 0,0 1-9 16,1-2 5-16,-1-5-34 0,1 6-31 0,-2-5-34 15,2-1-40-15,1 2-51 0,-2-1-55 0,-2-7-54 16,9 2-43-16,-9-2-195 0,11 0-568 0,-11 0 252 0</inkml:trace>
  <inkml:trace contextRef="#ctx0" brushRef="#br0" timeOffset="21799.55">15617 5925 36 0,'7'3'375'15,"-7"-3"-43"-15,0 0-31 0,0 0-30 0,0 0-19 0,-7 14-17 16,7-14-7-16,-9 15-1 0,3-7-12 0,1 0-5 16,-3 3-10-16,2-3-11 0,1 3-19 0,-1-1-17 15,1-1-17-15,0-3-9 0,3 2-14 0,-1-3-11 16,3-5-17-16,-4 11-15 0,4-11-20 15,-1 5-22-15,1-5-13 0,0 0-16 0,7 6-10 0,-7-6-12 16,13-2-11-16,-13 2-11 0,21-9-5 0,-10 1 1 16,5 0 2-16,0-3 6 0,1 0 0 0,0 0 6 15,-3 1 0-15,-2 3 7 0,1-1 1 0,-1 2 5 16,-3 1 3-16,-3 3-1 0,-1 0 10 0,-5 2 6 16,13-4 7-16,-13 4 19 0,8 5 12 0,-8-5 9 15,6 9 13-15,-5-1 5 0,3-1 3 0,-2 3-9 16,-1 2 1-16,0 0-5 0,0 5-11 0,-1-6 2 15,4-1-5-15,-3 1 10 0,2 0-21 0,-1 1-8 16,1-1-21-16,0 0-28 0,-1 1-40 0,1-5-39 0,-1 0-50 16,1 1-55-16,0-4-36 0,0 1-54 15,4-1-210-15,-2 0-557 0,-5-4 247 0</inkml:trace>
  <inkml:trace contextRef="#ctx0" brushRef="#br0" timeOffset="22478.09">16016 6047 166 0,'0'0'321'0,"6"-5"-34"16,-6 5-28-16,0 0-28 0,0 0-23 0,9-1-12 15,-9 1-10-15,7-5-18 0,-2 0-14 16,-5 5-11-16,15-9-16 0,-5 4-11 0,1 1-11 0,3-2-14 16,-3-1-9-16,1-1-7 0,-1 4-9 0,5-6-6 15,0 2-5-15,-6 1-6 0,6-4-3 0,-9 0-4 16,4-1-3-16,-5 0-6 0,0 2-4 0,-1 0-1 15,-1-1 2-15,-2 3 12 0,-1-3 5 0,-1 4 2 16,0 7 5-16,-4-13 4 0,0 7 0 0,-1 1 1 16,-2 3-3-16,-1-1-3 0,-3 0-3 0,-1 4-7 0,-1 4 2 15,-4 0 2-15,2 3-4 0,-3 2-3 16,3 2 1-16,1 3-5 0,2-2-7 0,1 3 4 16,3 2-9-16,1 0 5 0,1-1-4 0,2 1-7 15,6 1 2-15,-2-3-7 0,2 0-5 0,1-4 3 0,3 5-3 16,3-1 3-16,-1 0 0 0,1-3 0 0,2 2-2 15,3-3 3-15,-3-4-8 0,4 1 5 16,0-5-7-16,4 0 4 0,-1-2-4 0,3-5 8 0,7-4-9 16,-1 1-1-16,2-5-4 0,6-4-3 0,-1-3 0 15,15-8-13-15,-5-3 1 0,1-3-9 0,0-3-6 16,-3-5-13-16,1-4-2 0,12-19-19 16,-6-5-8-16,-1-3-13 0,-13 21 5 0,15-25 5 0,-8-2 9 15,-13 26 5-15,12-26 13 0,-15 23 3 0,-2 3 4 16,-2 0 9-16,1-5 0 0,-3 3 9 0,-2-1 13 15,-1 2 20-15,-5 18 14 0,-5 3 15 0,1 1 11 16,-4 4 1-16,-2 7 0 0,-2 1-1 0,0 5 6 16,0 1-5-16,-2 2-2 0,-2 4-10 0,0 1-5 15,-1 0-6-15,-4 4-4 0,9 1-2 0,-28 11-6 16,6 5-2-16,-4 9 4 0,-9 11-5 0,-2 7 5 16,1 3-4-16,-14 24 9 0,13-19-3 0,-10 28 15 15,-4-4 7-15,6 2 16 0,-1-1 13 0,6-2 6 16,13-22 5-16,-1 2-1 0,4 1 6 0,5-1-4 15,1-4-9-15,5 2 3 0,8-4-4 0,4 0 4 16,3-2-2-16,2-11-8 0,5-1-6 0,1 1 7 16,6-2-15-16,-1-3-7 0,7-2-3 0,1 0-8 0,2-4 1 15,1-1-12-15,1-1 4 0,2-6-5 16,-1 1-21-16,2-5-22 0,-2-3-32 0,0-3-33 16,1-2-33-16,-7-3-29 0,-4 1-40 0,2-5-47 0,-1-1-73 15,-1-3-66-15,-1-1-282 0,-3-3-713 0,-1 1 316 16</inkml:trace>
  <inkml:trace contextRef="#ctx0" brushRef="#br0" timeOffset="24795.25">18031 6310 104 0,'0'0'112'0,"11"1"-8"0,-11-1 6 16,10 0-6-16,-10 0-9 0,9 0 12 0,-9 0 0 15,6 6 3-15,-6-6 3 0,4 5 0 0,-4-5 2 16,3 12 5-16,-2-6-5 0,0 4-11 0,-1 0-5 15,-4 3-10-15,0 5-10 0,-2 0-3 0,-1 1-11 16,-5 4-7-16,0 1-8 0,-4-2-31 0,-3 3-38 16,3-4-35-16,-3 0-46 0,1-1-55 0,-7-1-152 0,8-8-332 15,-1 0 146-15</inkml:trace>
  <inkml:trace contextRef="#ctx0" brushRef="#br0" timeOffset="26365.67">19141 5407 114 0,'-7'-4'209'15,"7"4"-11"-15,0 0-13 0,0 0-8 0,0 0-9 16,0 0-17-16,0 0-16 0,0 0-20 0,0 0-12 16,0 0-3-16,0 0-5 0,18-5-10 0,-18 5-6 15,22 5-6-15,-4-2-6 0,1 0-4 0,4-1-7 16,6 3-5-16,-3-2-6 0,2 0-3 0,2 0-5 16,-1 0-4-16,-1-2-3 0,-8 2-16 0,-2 1-24 15,4-2-29-15,-5 2-20 0,-3-4-34 0,-2 2-33 0,-1-2-38 16,-6 0-159-16,-5 0-349 0,0 0 154 15</inkml:trace>
  <inkml:trace contextRef="#ctx0" brushRef="#br0" timeOffset="26769.69">19436 5567 57 0,'4'12'137'0,"0"1"0"0,2 1 4 16,-1 2 3-16,0-2 6 0,0 4 4 0,0-1-4 16,-1 0 0-16,0 2-7 0,1 5-3 0,0 1-7 15,0 0-7-15,-2 1-10 0,3-1-8 0,1 0-9 16,-5 4-8-16,3 1-4 0,1 0 0 0,-4 2-11 16,2 0 2-16,-4 2-5 0,-1 0 2 0,-2 11-7 15,-2-9-1-15,1-1-5 0,-2-1-2 0,-4 10 1 16,-1-10 0-16,2 1-4 0,-1-5 1 0,-3-2-1 15,1 1-5-15,1-4 3 0,-1-2 2 0,0-7-2 16,1 1 0-16,-2-3-2 0,-1-2-2 0,1-3 2 16,-4 0-4-16,4-3 0 0,-6-4-3 0,3 0-1 0,-5-6-5 15,-4-4-4-15,1-3 5 0,-2-4-16 0,3-1 2 16,-1-5-7-16,0-1-3 0,3-3-6 16,4 1-4-16,-2 0 0 0,6-2-4 0,-1 4-6 15,7-1-7-15,0-2-18 0,3 7-15 0,4 0-14 0,2 2-17 16,2-1-15-16,2 0-11 0,0-1-11 0,4 0-19 15,2 3-19-15,3 2-21 0,6-3-18 0,1 2-35 16,-3 4-224-16,5 0-485 0,-2 3 214 0</inkml:trace>
  <inkml:trace contextRef="#ctx0" brushRef="#br0" timeOffset="27369.63">19849 5500 145 0,'0'0'266'0,"0"0"-28"0,3-5-19 0,-3 5-18 16,0 0-5-16,0 0-6 0,0 0-12 0,0 0-12 16,4-5-12-16,-4 5-16 0,0 0-12 0,0 0 5 15,0 0 7-15,3 24 7 0,-3-9-9 0,3 9-3 16,-1 2-12-16,-2 6-11 0,0 3 0 0,-1 1-9 16,0 11-4-16,-2 2-7 0,2-3-10 0,-1 2-4 15,-2 3-6-15,2-2-5 0,-4 2-5 0,2-1-6 0,-1-4-8 16,0-9-2-16,-1-2-1 0,0-1-1 15,-5 10-6-15,2-10-1 0,0-3-7 0,0-4-2 16,0 1-6-16,0-4 4 0,-3-6-7 0,3-2 1 16,-1-2-4-16,0 0 7 0,2-4-16 0,1-3-12 0,-4-2-12 15,3 1-9-15,-3-2-8 0,3-4-13 0,-2-2-5 16,10 2-3-16,-15-8 3 0,8 2-4 16,-1-3 8-16,3-1-1 0,1-1 8 0,1 3 3 0,3-4 0 15,1 2 2-15,3-3 7 0,-1 4 3 0,3-2 2 16,4 2 1-16,-1 4 4 0,3-4 1 0,-1 3 1 15,2 3 2-15,2 0 3 0,2 1 2 0,3 2 4 16,1 2-1-16,8 1 7 0,-1-2 4 0,-7 3 10 16,7-1 3-16,0 2 7 0,2 0-3 0,-1-1 4 15,-1-1-4-15,1-1 1 0,-2 1-8 0,1-2 3 16,-1-1-1-16,-8-1-2 0,3-2-3 0,-4 1 1 16,2-3-3-16,-7 3-8 0,1-2-17 0,-3 2-15 15,-1-2-23-15,-1-1-25 0,-3 0-31 0,-1 2-43 16,-2-1-50-16,3-1-49 0,-6 5-212 0,2-13-505 15,-1 3 225-15</inkml:trace>
  <inkml:trace contextRef="#ctx0" brushRef="#br0" timeOffset="27639.49">20493 5940 294 0,'0'0'364'0,"0"0"-32"15,0 0-36-15,-6-9-28 0,6 9-30 0,0 0-16 16,0 0-24-16,0 0-12 0,0 0-16 0,-16 11 4 16,11 0-8-16,-6 6 0 0,4 8 0 0,-2 5-8 15,1 2-11-15,0 1-7 0,1 1-18 0,2-1-12 16,0 1-11-16,2-2-10 0,-2 0-7 0,3-1-9 16,1-1-6-16,-2-4-5 0,2-1-13 0,-1-6 3 15,2-2-9-15,-4-2-9 0,3-2-16 0,0-3-25 16,1 0-29-16,-3-4-37 0,2 1-31 0,0 1-40 15,1-8-54-15,-2 7-66 0,2-7-61 0,0 0-248 16,0 0-620-16,0 0 275 0</inkml:trace>
  <inkml:trace contextRef="#ctx0" brushRef="#br0" timeOffset="27830.38">20474 5747 347 0,'-3'-11'323'0,"0"1"-45"0,1 0-43 16,-1 0-29-16,2 1-21 0,-1-2-18 0,0 3-21 0,2 8-20 16,-3-12-18-16,3 12-23 0,0-11-25 0,0 11-32 15,0 0-28-15,8-7-36 0,-8 7-25 16,11 2-27-16,-11-2-30 0,21 9-26 0,-4-1-32 0,0 3-103 16,3 3-301-16,2 3 133 0</inkml:trace>
  <inkml:trace contextRef="#ctx0" brushRef="#br0" timeOffset="28133.21">20793 5891 216 0,'0'0'261'0,"0"0"-16"0,-15 6-18 15,7-6-11-15,-1 1-10 0,1 3-17 0,-3 1-15 16,-2-1-14-16,2 2-12 0,2 2-12 0,-1 1-14 16,-1 4-10-16,-1 3-13 0,2-1-9 0,5 0-5 15,-2 9-9-15,3-5-7 0,4 0-6 0,-2-1-6 16,5 7-6-16,1-6-6 0,2 5-6 0,-2-4-3 15,3-2-4-15,0-2 0 0,0 0-5 0,-1 2-3 16,-2-6 0-16,-1-1 7 0,1 0 8 0,-3-2 12 16,0 3 21-16,-1-7 15 0,-1 4 18 0,-4 0-1 15,-2 1 1-15,-2 2-5 0,-6 1-10 0,0 0-9 16,-2-4 4-16,-2 2 3 0,-6 0-16 0,6-1 0 16,0 0-14-16,0-1-8 0,1-2-3 0,0 2-8 0,2-4-12 15,5 0-22-15,5-2-40 0,-2 0-41 0,4 0-35 16,4-3-41-16,-8 4-50 0,8-4-38 0,0 0-32 15,0 0-38-15,0 0-236 0,0 0-590 16,29-23 261-16</inkml:trace>
  <inkml:trace contextRef="#ctx0" brushRef="#br0" timeOffset="28489.13">21329 5181 47 0,'1'-10'335'16,"-1"0"-13"-16,0 5-6 0,0 5-13 0,-4-11-11 16,4 11-18-16,0 0-18 0,0-9-19 0,0 9-6 15,0 0-21-15,0 0-3 0,-20 23 2 0,4-1-4 16,3 2-13-16,-3 5-16 0,-5 13-11 0,1-1-1 16,1 6-6-16,-2 2-9 0,5 2-1 0,-1 2-3 15,2 3 0-15,1-1-5 0,1-2-16 0,2 2-7 16,-2-1-9-16,6-3-6 0,-2 5-6 0,7-7-3 0,0-3-6 15,4 1-4-15,-2 0-11 0,3-14-4 16,0-1-8-16,2 3-5 0,0 0-4 0,4-3-7 16,-2 0-4-16,1 0-4 0,4-2-1 0,-5-4-8 0,3-2 2 15,0-6-7-15,-4-1-6 0,5-2-20 16,-4-3-32-16,1-2-28 0,0-1-26 0,-1-3-28 16,-1-2-27-16,4-1-28 0,-3-3-21 0,-7 0-28 0,17-9-35 15,-7 0-39-15,0-5-46 0,2-9-26 0,-3 0-39 16,-4-1-206-16,-3-4-664 0,-3 1 295 0</inkml:trace>
  <inkml:trace contextRef="#ctx0" brushRef="#br0" timeOffset="28734.97">20953 5954 134 0,'-5'-5'319'0,"1"-1"-35"0,-2 3-25 0,3-2-17 15,3 5-7-15,-6-7-1 0,6 7 1 0,-4-5 0 16,4 5-3-16,0 0-3 0,-4-7-13 0,4 7-16 15,0 0-7-15,0 0-13 0,9-11-8 0,-3 8-7 16,2-4-4-16,6 3-14 0,3-3-14 0,-1-1-11 16,6 4-12-16,-2-4-6 0,1 3-16 0,6-3-7 15,-7 4-8-15,9-4 5 0,-2 3-18 0,2-1-5 0,-1 1-9 16,1 0-6-16,-9 2-9 0,10 2 0 16,-10-2-25-16,8 2-42 0,-5 0-46 0,0 1-41 15,-2 0-40-15,-2 1-52 0,-1 2-57 0,2-2-65 16,-9 3-314-16,3-1-705 0,-5 4 313 0</inkml:trace>
  <inkml:trace contextRef="#ctx0" brushRef="#br0" timeOffset="30955.56">22271 6399 60 0,'0'0'138'0,"0"0"-5"0,0 0-7 16,0 0-9-16,0 0-7 0,0 0-7 0,0 0-6 0,0 0-13 16,0 0 9-16,-2 10 6 0,2-10 6 0,0 0 0 15,-2 8-3-15,2-8-8 0,0 0-5 0,-2 11-8 16,2-11-5-16,0 0-5 0,2 10-6 0,-2-10-6 16,0 0-5-16,-2 10-2 0,2-10-6 0,0 0-5 15,0 8-7-15,0-8-3 0,0 0 0 0,2 8-5 16,-2-8-6-16,0 0 0 0,2 6-5 0,2-3-1 15,-4-3 1-15,10 2 0 0,-10-2-4 0,11 0 2 16,-11 0-3-16,18-6-2 0,-7 1-4 0,0 0-2 16,1-1 2-16,-3 0 0 0,1-1 2 15,2 2 0-15,-5-2-1 0,-1 2 1 0,-1 0 8 0,-1 1 10 16,-4 4 10-16,7-7 1 0,-7 7 7 0,-2-9 9 16,2 9 10-16,0 0-7 0,-9-7-2 0,9 7-7 15,-7 0-5-15,7 0-2 0,0 0-5 0,-13 3-7 0,13-3-4 16,-10 8-2-16,6-4-3 0,4-4-4 15,-2 7-2-15,2-7-1 0,-2 8-1 0,2-8 3 16,0 0-7-16,2 14-1 0,2-10-1 0,1-1-3 16,2 2-5-16,-2-2-9 0,3-2-10 0,1 1-11 0,1 1-14 15,-2-2-15-15,1-2-15 0,5 1-23 0,-5 0-25 16,-9 0-17-16,15-2-27 0,-8 1-28 0,-7 1-162 16,7-5-390-16,-7 5 173 0</inkml:trace>
  <inkml:trace contextRef="#ctx0" brushRef="#br0" timeOffset="31423.29">22781 6424 151 0,'0'0'201'16,"0"0"12"-16,-8-10 7 0,3 5 228 16,5 5-233-16,0 0-5 0,-7-5-5 0,7 5-12 15,0 0-17-15,0 0-12 0,-5-5-15 0,5 5-14 16,0 0-19-16,0 0-9 0,0 0-9 0,0 0-16 16,0 0-7-16,0 0-12 0,0 0-8 0,0 0-5 15,0 0-3-15,0 0-8 0,0 0-2 0,0 0-7 16,0 0-2-16,0 0 3 0,0 0-8 0,5 23-2 15,-5-23 1-15,4 4-7 0,-4-4-4 0,8 2 0 16,-8-2 0-16,0 0-1 0,8 1-1 0,-8-1 2 0,0 0-3 16,0 0 1-16,13-3 0 0,-13 3 3 15,3-5-1-15,-3 5-4 0,2-7 2 0,-2 7 4 16,0 0-1-16,-2-12 0 0,2 12 0 0,-7-10 4 0,7 10 7 16,-6-6 3-16,6 6-2 0,-9-6 7 0,9 6-11 15,-6-5 1-15,6 5-4 0,0 0-4 0,0 0-4 16,-8-2-10-16,8 2-5 0,0 0-13 15,0 0-4-15,0 0 1 0,0 0-18 0,0 0-18 0,0 0-13 16,-4 13-20-16,4-13-22 0,0 0-27 0,4 12-26 16,-4-12-28-16,8 6-23 0,-8-6-28 0,10 6-187 15,-6-5-468-15,-4-1 207 0</inkml:trace>
  <inkml:trace contextRef="#ctx0" brushRef="#br0" timeOffset="31877.28">23340 6447 38 0,'1'-6'233'0,"-1"6"5"0,0 0 0 15,-1-10 0-15,1 10 4 0,0 0-2 0,-6-12-3 16,6 12-2-16,-2-8-2 0,2 8-4 0,0 0 7 0,-4-9-18 15,4 9 1-15,-6-5-35 0,6 5-21 16,0 0-11-16,0 0-17 0,-4-6-14 0,4 6-9 16,0 0-7-16,0 0-24 0,0 0 7 0,0 0-20 15,0 0-10-15,0 0-7 0,-13 11 3 0,10-6-12 16,-4 2-8-16,5-2-2 0,-2 0-10 0,4-5-2 0,-3 12 1 16,1-6-4-16,2-6-12 0,-2 11-6 15,2-11-1-15,0 11-5 0,0-11 1 0,2 8-9 0,-2-8 3 16,5 7 2-16,-5-7-7 0,9 5 8 0,-4-4 2 15,-5-1 3-15,9 1 1 0,-9-1-2 16,0 0 6-16,14-7-2 0,-10 3 1 0,5-4-1 16,-5 5-3-16,0-4 11 0,1-2 9 0,-4 2 1 0,0 1 25 15,-1 6 2-15,0-14 1 0,0 8 9 0,0 6-1 16,-2-12 1-16,2 12-6 0,0-9-9 0,0 9-2 16,-5-5-12-16,5 5-2 0,0 0-30 0,0 0-34 15,-2-8-32-15,2 8-43 0,0 0-43 0,0 0-42 16,0 0-50-16,0 0-47 0,0 0-58 0,0 0-234 15,0 0-639-15,-6 23 282 0</inkml:trace>
  <inkml:trace contextRef="#ctx0" brushRef="#br0" timeOffset="40941.41">14330 8334 188 0,'0'0'207'0,"0"0"-15"16,0 0-9-16,0 0-20 0,0 0-2 0,0 0-1 15,0 0-5-15,0 0-6 0,0 0-3 0,0 0-9 16,0 0-7-16,0 0-7 0,0 0-11 0,0 0-10 0,0 0-6 16,0 0-10-16,8-4-5 0,-8 4 1 0,0 0 6 15,5-2-5-15,-5 2 5 0,13-4-7 16,-7 0-4-16,7 2-9 0,1-1-2 0,-1 1-10 0,5 1-5 16,0-3-3-16,1 3-7 0,-1-2-3 0,3 0-5 15,7 2 0-15,-8-3-8 0,8 1 2 0,-6 3-2 16,-1-3-8-16,-1 1 2 0,1 2-2 0,-3-1 3 15,-1 1-11-15,-1 1 2 0,-3 1 3 0,-1-1-14 16,-1 1-10-16,-1-2-14 0,-2 1-14 0,0 1-16 16,-8-2-19-16,11 4-16 0,-6-3-21 0,-5-1-19 15,0 0-17-15,10 2-16 0,-10-2-22 0,0 0-30 16,0 0-196-16,0 0-443 0,0 0 197 0</inkml:trace>
  <inkml:trace contextRef="#ctx0" brushRef="#br0" timeOffset="41489.6">14660 8313 207 0,'0'0'208'0,"-5"3"-22"0,5-3-22 16,-7 3-14-16,7-3-12 0,-6 3-13 0,6-3-11 15,-7 4-7-15,7-4-11 0,0 0-3 0,0 0-1 16,-2 8-3-16,2-8 3 0,0 0-2 0,2 9-3 16,-2-9-1-16,0 0 1 0,6 12 0 0,-4-7-4 15,2 2-1-15,-1-2-4 0,3 4-4 0,-2 1-6 16,1 0 2-16,-1 2-8 0,4 3-4 0,-2 0-6 16,0-1 2-16,3 4-4 0,-1 1 1 0,2 4 0 15,-2 1-1-15,0 0-4 0,0 1 3 0,-1-2-5 16,1 3 3-16,-1 1-10 0,2-2-4 0,-5 0 1 0,2 2 4 15,0 1-2-15,0 1 4 0,2-1-2 0,-5-2 5 16,3-1-6-16,-3 0-4 0,-1-5-6 0,0 0 2 16,3-2-2-16,-1 1-4 0,-3-3 4 0,-2 2-5 15,2-2 3-15,-1-4 1 0,0-1-1 0,0-2 0 16,-3 2 10-16,1-4 6 0,-1-1 5 0,-1 1-6 16,-1 0 0-16,-1-2 0 0,0-1 0 0,-5-1-4 15,-2-3-2-15,-1 0-4 0,-4-1-2 0,-5-3-7 16,-3-4 4-16,-3-1-2 0,0-4-4 0,0-2-4 15,0 2 2-15,-3-5-1 0,6 2-1 0,1-1-1 16,1 1 3-16,1 2-3 0,7 2 3 0,-2 1-7 16,6 1 3-16,0 0-8 0,3 3 0 0,3-2-2 0,1 0 4 15,-2 1-5-15,4-3-7 0,1 3-14 0,2 0-14 16,4-2-12-16,2 3-9 0,1-4-13 0,0 3-15 16,1-2-15-16,2 3-20 0,1 0-16 0,0 0-26 15,2 2-26-15,-2 0-22 0,7-2-32 0,-2 4-33 16,-2 0-219-16,-2 3-533 0,2-2 236 0</inkml:trace>
  <inkml:trace contextRef="#ctx0" brushRef="#br0" timeOffset="42453.29">15130 8307 22 0,'0'0'246'0,"0"0"-25"16,0 0-21-16,0 0-22 0,0 0-15 0,0 0-10 0,0 0-4 16,0 0 1-16,0 0-8 0,0 0 7 15,0 0-5-15,0 0-2 0,0 0-2 0,0 0-4 16,0 0-2-16,0 0 1 0,0 0-5 0,0 0-6 0,0 0 11 16,0 0-17-16,0 34 0 0,5-17-7 0,-2 10 1 15,1-1-5-15,-3 1-7 0,3 5-14 0,-4-1 1 16,4 3-6-16,-3 2-6 0,-1 12-3 0,-2-3-1 15,-1 0-4-15,-1-8 3 0,1-2-7 0,1 0 2 16,-1-2-10-16,2 2 0 0,-8-1-8 0,4-1 2 16,-1-2-6-16,-1-5 0 0,-3 0-7 0,2 0-9 15,1-7 0-15,-1-3 3 0,-1 2-3 0,3-3 0 16,-1-4-12-16,1-1 0 0,2-4-8 0,-1-1-1 0,0-2-4 16,5-3-26-16,-8 5-3 0,8-5-5 15,0 0-18-15,-10-19 1 0,10 6-1 0,0 1 15 16,1-5-6-16,2 2 1 0,2-2 8 0,-1 4 5 0,4-2-1 15,2 0 3-15,-3 7 7 0,1-3-2 0,2 3 2 16,-1 2 5-16,1 0-2 0,1 4 4 0,-1-1-1 16,0 3 2-16,2 0 4 0,2 3-2 0,-3-1-1 15,1 2-4-15,2-1 10 0,5 3-3 0,-4 3-3 16,-2-3 7-16,-1-1-4 0,4 4 6 0,-4-3-4 16,2 0 7-16,0-2-3 0,-4 2-1 0,3-3-1 15,-2 0-2-15,1-1 3 0,0-1 5 0,0 1-2 16,-2-5-3-16,3 3-3 0,-1-2 4 0,0 1 3 0,-1-4-4 15,-1 2 4-15,1 0-4 0,0 1-6 16,-4-1 4-16,3 0 0 0,-3 0-16 0,-7 3-12 16,11-3-9-16,-5 1-19 0,-6 2-11 0,10-1-18 0,-10 1-25 15,7-2-27-15,-7 2-23 0,0 0-23 16,13 2-18-16,-13-2-17 0,10 0-22 0,-2 1-16 0,0 1-144 16,-8-2-436-16,15-2 193 0</inkml:trace>
  <inkml:trace contextRef="#ctx0" brushRef="#br0" timeOffset="42907">15776 8943 25 0,'3'-5'187'0,"3"-1"-1"0,-6 6-7 0,2-12-10 15,-2 5 8-15,0 7 1 0,-2-19 7 0,-1 10 1 16,-3 0 0-16,2 1-8 0,-2-2-2 0,-4 3-2 16,0-1-12-16,1 2 0 0,-2 1-4 0,-2 1 2 15,-2 0-9-15,3 2-2 0,1 4-17 0,-2-1-7 0,0 2-15 16,2 1-7-16,-2 2-12 0,0 5-13 15,0-2-8-15,2 5-5 0,3 2-11 0,-1 0-1 16,4 4-11-16,-1-2 3 0,3 1-14 0,2-1 2 0,2-3-3 16,2 4 1-16,3-3-12 0,-1-2 1 0,2-3-8 15,0-2-6-15,1-1 3 0,3 0-8 0,-2-1-3 16,3-1-1-16,-2-2-3 0,0 0 3 0,1-4 0 16,1-1-11-16,0-4 15 0,-2-1-7 0,0-3-6 15,2-4 4-15,-1 0-1 0,-2-2 5 0,-1 1 15 16,-2-2-18-16,-1 1-4 0,-2 0 10 0,1 3-1 15,-2-1 8-15,0 5-5 0,-1-3 9 0,-1 3-5 16,0 8 2-16,1-11-1 0,-1 11 1 0,2-9-3 16,-2 9 1-16,1-6 24 0,-1 6-10 15,0 0-11-15,0 0 9 0,0 0-8 0,0 0 7 16,10 20-5-16,-5-11 4 0,-2 1-2 0,2 1-1 16,-1 0-1-16,-1 0-2 0,1 0 5 0,0 2-4 0,0-3-8 15,1 6 5-15,-2-6 0 0,-2-2-5 16,3 2-3-16,-3-3-3 0,2-1-11 0,-2 3-27 15,3-3-14-15,-4-6-31 0,2 10-18 0,-2-10-28 0,2 7-32 16,-2-7-38-16,0 0-28 0,0 0-43 0,0 0-253 16,0 0-568-16,5-20 251 0</inkml:trace>
  <inkml:trace contextRef="#ctx0" brushRef="#br0" timeOffset="43427.23">15935 8176 568 0,'0'-10'260'0,"-2"0"-24"16,2 10-17-16,-1-13-5 0,1 13-7 0,-3-8-3 15,3 8-10-15,0 0 2 0,0 0 0 16,0 0 2-16,0 0 4 0,0 0 12 0,-1 37 3 0,0-12 3 16,1 2 2-16,-2 6-5 0,2 13 4 15,-1 2-6-15,1 1-6 0,3 0-13 0,-5-1-12 16,1 1-8-16,1-4-20 0,0 1-16 0,-3 0-9 0,1-13-11 15,2 1-9-15,0-2-13 0,0-2-11 0,0 1-8 16,0-6-10-16,-1 0-8 0,3-8-5 0,-1-5-9 16,1-2-5-16,0 2-3 0,2-3-10 0,-3-2-10 15,2-3-12-15,-3-4-10 0,9 5-4 0,-9-5-6 16,0 0-12-16,15-16-11 0,-5 2-10 0,3-9-15 16,1-3-7-16,2 2 9 0,3-4 4 0,-4 4 4 15,3 2 4-15,-1 0 5 0,-3 6 3 0,0 3 1 16,-2 1 6-16,-1 4 1 0,-2 2 7 0,2-1 0 0,-3 4 4 15,-2 2 0-15,-6 1 7 0,13 4-2 16,-7 5 6-16,1 0 0 0,-3 6 1 0,2 1 3 0,-3 2 4 16,-2 1 2-16,-1 0 7 0,-1 6 6 0,-1 0-2 15,1-6 13-15,-2 0 6 0,1 1 5 16,-1-2 1-16,-8 5 3 0,3-7-9 0,3-1 4 0,-3-4-6 16,2-2 0-16,-2 2-1 0,-1-4-8 0,2-1-1 15,-2-2-4-15,-3 1-10 0,3-4-10 0,-1-1-13 16,-1-4-11-16,-1 1-12 0,-1-3-12 0,3 0-13 15,0-3-12-15,-2 2-12 0,3-1-9 0,4 1-18 16,0 3-1-16,0-2-10 0,5 6-31 0,-9-7-25 16,5 3-28-16,4 4-32 0,-7-2-27 0,7 2-27 0,0 0-26 15,0 0-269-15,0 0-643 0,0 0 285 0</inkml:trace>
  <inkml:trace contextRef="#ctx0" brushRef="#br0" timeOffset="44207.27">16359 8849 289 0,'0'0'328'0,"5"-6"-32"0,-5 6-33 15,3-6-29-15,-3 6-23 0,0 0-21 0,7-4-19 16,-7 4-19-16,0 0-13 0,8-4-15 0,-8 4-10 16,10-1-13-16,-10 1-5 0,11-3-12 0,-3 2-4 15,-8 1-8-15,13-3-5 0,-4 1-7 0,-2 1-8 0,4-1-1 16,-1-1-7-16,-4 0-8 0,2 0 1 0,-2-3-6 15,3 2-2-15,-1-3 0 0,-4 1 6 16,2-2 4-16,-2 2 5 0,0-4 6 0,-2 4 10 0,1-5 5 16,-2 0 1-16,-1 1 15 0,-1 1-10 0,-3-3 10 15,0 4 4-15,2-3 14 0,-4 3 3 0,1 0 7 16,0 0 5-16,0 3 1 0,-4 1 2 0,2-1-2 16,-3 4-5-16,2 0-8 0,8 1-10 0,-17 1-8 15,9 3-13-15,-3 4-6 0,2 0-7 0,-3 5-9 16,3 4 0-16,2-2-10 0,-1 9-2 0,2-6-4 15,1 6-8-15,1 3-1 0,1 0 0 0,-1-2-3 16,2-4-2-16,3-2 0 0,-1 0-10 0,0 0 1 0,1-1-3 16,-1-1 3-16,3-2-6 0,0-3-3 15,-1-1 0-15,1-2-6 0,3 0-4 0,-2-3-8 16,5 0-8-16,0-2 0 0,1-2-8 0,1-4 5 0,9 1-16 16,-2-4-4-16,2-3-1 0,5-8 1 0,1 2-8 15,1-5 6-15,-1 1-4 0,2-2-7 0,-3-1 14 16,1-2 7-16,-3-1 6 0,0-1 3 0,-3-1-1 15,2 0 6-15,-4-3 9 0,4 0-2 0,-6-4 7 16,7-7-1-16,-8 8-1 0,-2-3 1 0,0-10 5 16,-4 12 1-16,1-13 2 0,-2 11 7 0,-3 1 3 15,0 2 11-15,-2-2-4 0,-2 5 17 0,-1-3 1 16,-1 1 3-16,2-1 1 0,-5 4-3 0,-4 1-6 0,0-1 1 16,-3 4-7-16,2 1 4 0,-1 6-4 15,1-1 1-15,0 4-2 0,0 4-1 0,-1 1-2 16,4 0 3-16,-3 4-7 0,0-1 3 0,4 3 0 0,5 3-5 15,-13-2 2-15,13 2-2 0,-14 12-2 0,6 1-3 16,0 5-3-16,-2 8 1 0,1 5 10 16,3 1-8-16,-2 2 0 0,-1 13-1 0,6-10-1 0,-1-1 1 15,-1 14 2-15,1-2-5 0,1-13-1 0,0 12 5 16,2-13 1-16,1-3-2 0,-2 4-2 0,0-2 0 16,2 0-2-16,0-2 2 0,0-1 0 0,0 1 1 15,0-5-8-15,3-1 7 0,-1 1 0 0,1-1-4 16,0-4 1-16,1-3 1 0,-2-2-2 0,2 0-16 15,1-1-11-15,0-3-12 0,-2-2 3 0,3 0-23 16,0-1-7-16,0 0-2 0,-1-4-4 0,4 2 3 16,-4-2-9-16,1-3 1 0,1 0-3 0,0 1-13 0,1-1-6 15,-8-2-12-15,11 4-12 0,-5-2-15 16,1-1-19-16,-7-1-28 0,8 6-30 0,-2-2-29 16,-2-1-32-16,-4-3-228 0,0 8-548 0,0-8 243 0</inkml:trace>
  <inkml:trace contextRef="#ctx0" brushRef="#br0" timeOffset="47565.33">17395 9065 185 0,'0'0'171'0,"0"0"-7"0,0 0-3 0,0 0 8 15,0 0-8-15,0 0 2 0,0 0-3 0,0 0-1 16,0 0 0-16,5-3-6 0,-5 3 1 0,0 0-3 0,0 0-2 16,0 0-4-16,0 0-11 0,0 0 3 15,0 0-5-15,0 0 1 0,3 12-8 0,-3-12 2 0,1 8-11 16,-1-8 2-16,-3 17-1 0,1-5-12 0,-3 6-11 15,-3 4-4-15,-3 5-10 0,-1 1-11 16,-2-2-4-16,-1 3-9 0,-3-3 9 0,1 0-17 0,-3-1-18 16,2-3-27-16,-4 2-39 0,0-1-30 0,-1-2-31 15,2-3-50-15,4-6-57 0,2-1-58 0,1-1-66 16,2-5-190-16,4-5-562 0,-2-2 249 0</inkml:trace>
  <inkml:trace contextRef="#ctx0" brushRef="#br0" timeOffset="48038.14">18334 8489 135 0,'-7'-1'240'0,"7"1"-21"0,0 0-25 0,0 0-20 16,0 0-20-16,0 0-13 0,0 0-20 0,0 0-10 16,0 0-11-16,0 0-13 0,0 0-8 0,0 0-7 15,0 0-8-15,0 0-9 0,0 0-2 0,0 0-17 16,0 0-11-16,0 0-15 0,0 0-13 0,0 0-7 15,0 0-18-15,0 0-13 0,0 0-17 0,0 0-13 0,16 13-18 16,-16-13-15-16,4 5-5 0,-4-5-14 16,0 0-2-16,4 7-94 0,-4-7-236 0,0 0 105 15</inkml:trace>
  <inkml:trace contextRef="#ctx0" brushRef="#br0" timeOffset="48327.93">18359 8521 117 0,'0'0'26'0,"0"0"14"0,0 0 7 0,0 0 4 15,0 0-1-15,0 0-5 0,0 0 6 16,0 0 0-16,12-10 3 0,-12 10 7 0,0 0-1 0,0 0 7 15,0 0 10-15,0 0 8 0,0 0 6 0,0 0 11 16,0 0 14-16,0 0 9 0,0 0 6 0,0 0 4 16,-12-12 5-16,12 12 3 0,0 0-4 0,0 0 2 15,-7-7-2-15,7 7-6 0,-2-7-2 0,2 7-6 16,0 0-2-16,0 0-5 0,0 0-15 0,-2-9 1 16,2 9-12-16,0 0-10 0,0 0-8 0,0 0-8 15,0 0-9-15,0 0-4 0,8-8-8 0,-1 5 0 16,4 0-12-16,4-2 4 0,22-2 17 0,-8 0-33 15,0 2 7-15,-1-2-10 0,7 0 6 0,-2 4-6 16,-1 0-3-16,-4-2-10 0,-7 5-12 16,0-5-8-16,-3 3-14 0,0-1-20 0,-5 1-15 0,-1 4-23 15,-4-1-17-15,-8-1-22 0,9 2-21 0,-9-2-40 16,0 0-18-16,0 0-22 0,0 0-30 0,0 0-141 16,0 0-430-16,-23 10 190 0</inkml:trace>
  <inkml:trace contextRef="#ctx0" brushRef="#br0" timeOffset="48730.98">18553 8522 213 0,'0'0'257'0,"2"13"-21"15,1-5-28-15,-1 2-19 0,1 0-20 0,0 1-14 0,3 3-20 16,-3-2-8-16,7 2-12 0,-5 3 2 16,3-1-2-16,-1 3 5 0,0-2 0 0,4 8 2 15,-4-1-4-15,-1 1 2 0,0 0-10 0,1 1 1 0,-1 2-6 16,-1-1-8-16,0 1 1 0,-2-1-9 0,3 2-7 15,2-1-9-15,-6 1-5 0,4-1-2 0,-5 2-8 16,0 0-8-16,-1-2-6 0,-1 1 6 0,1-4 8 16,-1 1-13-16,-3-1 9 0,1-8 2 0,-2 1 9 15,-1-2 1-15,-3 1 3 0,-2-3-4 0,4 1 4 16,-5-3-9-16,3-3 10 0,0 1-6 0,1-3-4 16,-3 0-10-16,0-2 0 0,-2-1-3 0,0-4-10 15,-5 0-4-15,0 0-1 0,-2-4-1 0,1-1-7 16,0-5-1-16,1 3 9 0,-6-6-17 0,5 1-3 15,-3-5-4-15,-1 2 11 0,8 1-9 0,-1 2-3 16,-1-8 0-16,2-1 10 0,5 7-15 0,-1-2-1 0,1 1-1 16,5-1-22-16,-1 1-3 0,3 4-3 0,1 1-10 15,2-2-13-15,0-5-5 0,5 3-14 0,0-2 1 16,-1 5-18-16,1 1-5 0,4-1-14 0,0-3-10 16,1 6-17-16,-2-2-21 0,3 3-23 0,1 1-27 15,-2 0-31-15,3 0-24 0,-3 3-254 0,-1 3-554 16,-2-2 245-16</inkml:trace>
  <inkml:trace contextRef="#ctx0" brushRef="#br0" timeOffset="49195.02">19156 8683 296 0,'-2'-7'317'16,"2"7"-16"-16,0 0-17 0,-4-6-15 0,4 6-10 15,0 0-15-15,0 0-12 0,0 0-7 0,0 0-7 16,-4-6-2-16,4 6 0 0,0 0-2 0,0 0-2 16,-5 17 1-16,2-5-16 0,-3 4-4 0,2 4-11 0,-1 5-12 15,-2 2-14-15,5-2-18 0,-2 4-11 0,-1-1-18 16,4 0-7-16,1-1-13 0,-2-1-6 0,2-2-10 15,0-4-11-15,2-1-11 0,-2-2-26 0,1-1-21 16,1-3-39-16,0-3-19 0,0-1-27 0,-2-2-31 16,3 1-18-16,-3-8-25 0,1 9-22 0,0-4-26 15,-1-5-24-15,4 5-25 0,-4-5-29 0,0 0-18 16,0 0-47-16,4-22-176 0,-2 12-564 0,0-2 251 16</inkml:trace>
  <inkml:trace contextRef="#ctx0" brushRef="#br0" timeOffset="49812.33">19061 8569 267 0,'-2'-14'358'0,"-1"5"-36"0,1-2-33 15,-1 1-28-15,1 3-24 0,2 0-27 0,0 7-23 0,2-17-15 16,2 8-21-16,1 2-15 0,3-2-14 0,5 2-13 16,2-1-7-16,5 0-14 0,0 2-7 0,7-1-4 15,1 6-6-15,1 4-14 0,-2 0-3 0,2 3 0 16,-3 4-4-16,-8-1-6 0,1 3-6 0,-1 0 2 15,-4 2-5-15,4 6-1 0,-11-2-7 0,-2 1-3 16,-2-1 11-16,-2 2 15 0,-3-3-6 0,-3 1 3 16,-2 0 22-16,-4-4 1 0,-1 1 2 0,-1 0 11 15,-3-4-3-15,0 0 3 0,1-2-1 0,-4-1-9 16,1-1 3-16,2 0-8 0,3-2-2 0,2 0-4 16,1-2-6-16,4-1-10 0,-1 2-3 0,7-4-5 15,-7 5-12-15,7-5-1 0,-5 6-2 0,5-6-8 16,0 0 2-16,10 16 0 0,-5-11-5 0,4 1-6 0,1 1 6 15,0 0-20-15,1-2-1 0,1 2-8 0,4 1-11 16,-6-2 0-16,3-2-10 0,-2-1-10 16,1 3 10-16,-2-2 0 0,-2 1-2 0,-2-2 5 0,2-2 2 15,-3 2 5-15,-5-3 8 0,7 4-2 0,-3-1 7 16,-4-3 3-16,3 8 5 0,-2-2-5 0,-1-6 2 16,-2 25 0-16,-2-15 8 0,1 3-1 15,-2-3 6-15,2 3 2 0,-4 2 6 0,-1 0-7 16,2 1 10-16,-2-2-6 0,0 2 3 0,2-2 3 15,0 2 6-15,-1-2-5 0,3-3 4 0,1 1 2 16,-4-1-2-16,2-3-7 0,1 1 6 0,2-1-3 16,-3-2 7-16,-1 1-8 0,3 0 0 0,-4-2-1 0,2 1 8 15,-1-2-14-15,-1-1 3 0,-2 1 1 0,-1-1-3 16,1-1-5-16,-1 1 0 0,-3-3 3 16,2-2 6-16,-2 2-10 0,0-4 0 0,-3-2 2 0,0-3-2 15,0-1-7-15,0-1 5 0,-1-1 0 0,2-1-6 16,1-1-4-16,2 1 3 0,1 3-1 15,4 2-2-15,0-1 4 0,2 0-9 0,3 5-24 0,2 4-7 16,-5-9-10-16,5 9-9 0,0-7-14 0,0 7-16 16,0 0-17-16,12-6-28 0,-5 4-31 0,4 2-33 15,-11 0-40-15,22 3-25 0,-9 2-60 0,3-2-178 16,-2 0-548-16,3-2 242 0</inkml:trace>
  <inkml:trace contextRef="#ctx0" brushRef="#br0" timeOffset="50305.17">19675 8849 104 0,'0'0'327'0,"0"0"-29"16,0 0-32-16,-7-12-28 0,7 12-25 0,0 0-19 15,-11 0-19-15,11 0-15 0,0 0-9 0,-11 10-8 16,7-4 3-16,0 1 1 0,-4 1-6 0,2 0-2 15,1 3-11-15,1 1-10 0,-3 2-5 0,1 1-14 16,5-2-9-16,-4 3-12 0,4-4-3 0,-1-1-21 16,2 0 5-16,3-2-8 0,-2 3 3 0,4-6-11 15,-3-2-10-15,-2-4-6 0,6 10-12 0,0-8 4 16,-1 1-3-16,-5-3 6 0,15-3-14 0,-4 0-2 16,-3-2-3-16,3 1 0 0,-1-3-6 0,-1-2 2 0,5-1-4 15,-2-3 2-15,0 1 2 0,-4 2-3 0,4-4 4 16,-1 1-3-16,-2-1 5 0,0-2-3 0,-1 2 3 15,-2-2-2-15,2 2 5 0,-3-3-2 0,1 2 7 16,-1 4 0-16,0-1 8 0,1 1 4 0,-3 3 7 16,3-2-2-16,-5 5 11 0,1-1 5 0,-2 6 6 15,4-8 19-15,-4 8-24 0,3-6 12 0,-3 6 3 16,0 0 4-16,0 0 2 0,0 0-1 0,0 0-2 16,11 12-8-16,-8-3-4 0,-1 1-5 0,2 3 1 15,0 2-8-15,1 1-4 0,3 1 5 0,-3 3-13 16,1-1-3-16,2-1-2 0,-3 1-5 0,4-1 3 15,-3 0-9-15,3 6-1 0,-2-7-9 0,-1 0-15 0,0-4-22 16,1-1-12-16,-2-1-21 0,2-3-27 16,-4 0-30-16,2-2-35 0,-3-1-39 0,-2-5-42 15,2 6-45-15,-2-6-39 0,0 0-255 0,0 0-630 0,0 0 279 16</inkml:trace>
  <inkml:trace contextRef="#ctx0" brushRef="#br0" timeOffset="50585">20207 8213 51 0,'4'-2'437'0,"-4"2"-47"0,0-7-33 0,0 7-38 16,0 0-37-16,0 0-22 0,0 0-31 0,0 0-20 0,-6 29-20 16,5-11-7-16,-2 9-4 0,2 3 2 15,1 6 1-15,0 11-1 0,0 5-2 0,0-3-6 16,0-2-5-16,3 2-9 0,-3 0-14 0,1-3-6 0,2 0-21 15,-1-12-12-15,6 11-12 0,-3-12-6 0,0 0-10 16,0-6-11-16,3 1-24 0,-2 0-24 0,3-3-22 16,-2-7-24-16,-5-2-16 0,6-1-23 0,-7-5-13 15,4-1-9-15,-4-2-17 0,-1-1-18 0,0-6-33 16,0 0-33-16,-10 5-40 0,10-5-42 0,0 0-26 16,-18-11-34-16,9 4-196 0,-2-5-571 0,-2-4 252 15</inkml:trace>
  <inkml:trace contextRef="#ctx0" brushRef="#br0" timeOffset="51033.8">20081 8838 186 0,'-5'-5'233'0,"0"0"-2"16,0-3-9-16,1 4-6 0,-3-2-11 0,7 6-8 0,-3-11-18 15,-1 6-8-15,4 5-17 0,-1-12-15 0,1 12-12 16,2-10-11-16,2 6-4 0,3-1-2 16,3-2-5-16,4 0-10 0,0 1-1 0,3 0-9 0,3-2-12 15,1 3-6-15,5-3-11 0,4-1-4 0,-2 1-4 16,4-2-17-16,-3 2-21 0,-2-2-30 0,1 1-21 15,-2-2-28-15,-2-2-21 0,-6 1-22 0,0 0-8 16,3-3-11-16,0-2-12 0,2 1-2 0,-3-7-1 16,0 1 0-16,-3-4 2 0,1 1 5 0,-2-7 10 15,-1 0 11-15,-1-2 15 0,-2 4 20 0,-1-5 13 16,-3 6 36-16,2 1 24 0,-4 2 18 0,2 2 17 16,-2 6 23-16,-2 4 13 0,0 3 18 0,-1 1 7 15,-1 1 7-15,-2 3 9 0,3-1-3 0,-3 7 8 0,5-7 3 16,-5 7 2-16,0 0 12 0,0 0 5 15,0 0 1-15,0 0 10 0,0 0 0 0,-3 35 5 16,2-16 7-16,-3 10 7 0,0 5 10 0,-1 0 8 0,1 15 2 16,-1 1-11-16,-2 1-2 0,5 2-6 0,-3-6-11 15,4 3-11-15,1-13-14 0,0 12-10 0,3-16-13 16,0 13-9-16,4-1-10 0,0-13-5 0,1-2-13 16,0 1-2-16,1-2-9 0,1 2-11 0,0-5-10 15,0 1-24-15,-2-2-11 0,-3-6-17 0,3 1-26 16,-2-3-18-16,0-1-23 0,0-5-23 0,-2-3-24 15,-1 3-16-15,-1-5-27 0,0 0-26 0,-2-6-35 16,0 0-31-16,0 0-20 0,0 0-18 0,0 0-28 0,0 0-182 16,-13-25-558-16,4 10 247 0</inkml:trace>
  <inkml:trace contextRef="#ctx0" brushRef="#br0" timeOffset="51543.59">20572 8841 92 0,'-13'-11'237'15,"0"1"5"-15,0 4-12 0,1 0-14 0,3 1-17 0,3 2-13 16,-1 0-13-16,1-1-17 0,6 4-16 15,-8-4-10-15,8 4-12 0,0 0-13 0,0 0-7 0,0 0-9 16,0 0-6-16,35 3-7 0,-15-1-11 0,9 3-4 16,0-1-7-16,4 3-3 0,-1-4-6 0,1 2 1 15,2-1-10-15,0-1-2 0,4 0-3 0,-3 0-7 16,-1-3 0-16,0 1-10 0,-2-2-11 0,0-4-9 16,-5 0-15-16,3 0-12 0,-2-3-11 0,-2 1-6 15,3-1-2-15,-10 1 1 0,4-3 0 0,-4 2 7 16,-5 1-4-16,-4 2 17 0,0-1 7 0,0-1 18 15,-7 2 16-15,-2-1 15 0,3 2 17 0,-5 4 17 0,2-9 15 16,-2 9 18-16,0 0 12 0,-13-4 18 16,13 4 10-16,-23 4 1 0,10 2 11 0,-2 4-3 15,-2-1-3-15,4 4-12 0,-6 6-14 0,8-1-7 0,-3 4-9 16,2 0-18-16,7-3-13 0,-3 0 0 0,3 1-3 16,2-1-15-16,1-2-11 0,4 1-12 0,-2-1-13 15,6-2-16-15,-2-3-17 0,5 1-8 0,-5-2-9 16,3-3-4-16,2-2-2 0,-1 0 1 0,1-1-4 15,3-5 0-15,-1 1-8 0,0-2 2 0,1-4 4 16,7-5-28-16,-7 1 40 0,1-4 5 16,-6 0 10-16,2-1 5 0,-2-2 14 0,-3-3 10 15,0-5 1-15,-6-3 11 0,4 2 4 0,-4-2 14 16,0-1 13-16,-4 3 13 0,-3 0 16 0,-2 3 6 0,0 5 20 16,0 2 1-16,-3 3 8 0,3 3 0 15,-1 0-4-15,1 4-11 0,-2 1-10 0,1 3-9 16,1 2-15-16,-3 1-16 0,3 2-13 0,-9 3-30 0,6 3-42 15,-2-2-23-15,10 0-31 0,-7 4-23 0,0-1-28 16,6 0-25-16,2-3-36 0,-1 2-30 0,4 0-23 16,3-3-33-16,3-1-18 0,1-1-258 0,2 1-611 15,5-1 271-15</inkml:trace>
  <inkml:trace contextRef="#ctx0" brushRef="#br0" timeOffset="51979.53">21580 8766 149 0,'2'10'349'0,"-2"-10"-35"0,-7 13-28 15,-7 8 240-15,6-7-274 0,-1 1 1 0,-1 0-9 16,-1-1-2-16,1 2-19 0,-2 0-2 0,3-1-9 16,0-1-13-16,0-2-16 0,4-2-22 0,1-1-14 15,-2 0-14-15,3-3-15 0,-1 0-14 0,2 0-22 16,2-6-19-16,-3 7-17 0,3-7-16 0,0 0-20 15,0 0-3-15,0 0-8 0,22-23-22 0,-12 7 3 16,1-7-8-16,4-3-12 0,1-5 2 0,0 2 9 16,4-3 1-16,-2 0 3 0,0 3 5 0,2 0 3 15,1 0 22-15,-3 3-4 0,2 1 5 0,-3 5-3 16,2 2 8-16,-6 3-3 0,3 3 0 0,-3 2-3 16,1 4 8-16,-5-1 17 0,2 2-8 0,-2 5 7 15,-2-1-2-15,-7 1 5 0,15 4-2 0,-8-1 2 16,-2 3-2-16,1 3 5 0,1 1 4 0,-1 1-5 0,2 3-6 15,-4 1 7-15,-2 1 0 0,3 1 2 16,-1 2 1-16,-4 0 0 0,3 5-1 0,-3-3-4 0,0-2-4 16,1 0 2-16,-3-1-17 0,0 0 10 0,-2 1-3 15,1-1-6-15,1-4-4 0,2 1-9 0,-2 0-19 16,0-5-14-16,2-1-33 0,-2-2-12 0,2-7-34 16,0 10-25-16,0-10-29 0,0 0-39 0,4 3-28 15,-4-3-37-15,0 0-37 0,14-10-281 0,-5 3-633 16,-2-1 281-16</inkml:trace>
  <inkml:trace contextRef="#ctx0" brushRef="#br0" timeOffset="53687.15">22505 8968 206 0,'0'0'218'0,"0"0"-15"0,11-1 3 0,-11 1-10 15,0 0-4-15,9 1-6 0,-9-1-5 0,11 2-6 16,-11-2-11-16,7 0-11 0,-7 0-15 0,9 2-12 15,-9-2-11-15,10 3-11 0,-10-3-12 0,6 5-12 16,-6-5-6-16,9 3-11 0,-3-1-9 0,2 0-20 16,-8-2-24-16,11 1-33 0,-3-1-32 0,4 1-42 15,-2-2-38-15,4-1-31 0,4-3-28 0,-5 2-190 16,2-3-415-16,3 2 184 0</inkml:trace>
  <inkml:trace contextRef="#ctx0" brushRef="#br0" timeOffset="53868.55">23020 8944 76 0,'6'1'295'0,"-6"-1"-27"15,9 2-29-15,-9-2-24 0,9 2-27 0,-9-2-22 0,7 2-24 16,-2 2-23-16,-5-4-23 0,8 3-16 0,-8-3-13 16,7 5-19-16,-7-5-20 0,6 3-18 0,-6-3-34 15,7 3-13-15,-7-3-23 0,7 3-22 0,-7-3-29 16,0 0-36-16,14-1-116 0,-14 1-285 0,11-4 127 15</inkml:trace>
  <inkml:trace contextRef="#ctx0" brushRef="#br0" timeOffset="54048.44">23390 8953 108 0,'7'3'184'0,"-7"-3"-18"0,0 0-21 0,9 2-17 15,-9-2-15-15,9 3-9 0,-2-2-17 0,-7-1-9 16,10 2-18-16,-10-2-17 0,13 2-18 0,-7-2-20 16,-6 0-21-16,13-3-21 0,-4 2-34 0,2-1-116 15,-4-1-204-15,4-3 91 0</inkml:trace>
  <inkml:trace contextRef="#ctx0" brushRef="#br0" timeOffset="54272.31">23851 8913 45 0,'0'0'197'0,"11"5"-20"0,-3-4-6 16,-1 0-5-16,2 1 1 0,-2 1 5 0,0 0 8 0,-7-3-3 16,12 4-7-16,-6 0-4 0,0-2-14 15,-1 1-14-15,2 0-15 0,-7-3-12 0,13 6-10 16,-8-5-9-16,1 3-14 0,-1-2-22 0,4 1-29 0,-9-3-37 15,13 1-48-15,-13-1-42 0,15-1-47 0,-6-2-47 16,-9 3-166-16,13-4-389 0,-8 2 172 0</inkml:trace>
  <inkml:trace contextRef="#ctx0" brushRef="#br0" timeOffset="60021.19">12540 7824 81 0,'0'0'158'0,"0"0"-16"0,0 0-10 0,0 0-17 15,0 0-3-15,0 0-7 0,0 0 10 0,0 0 4 0,0 0-5 16,0 0 2-16,0 0 2 0,0 0-2 0,0 0-3 16,0 0-4-16,0 0-5 0,0 0 3 0,0 0-6 15,0 0-8-15,0 0-5 0,0 0-7 0,0 0-8 16,0 0-2-16,0 0-6 0,-8 8 5 0,8-8-3 16,0 12-4-16,0-1-5 0,0 2-4 0,0 1-3 15,0 3-5-15,-2 0-6 0,4 0-2 0,-1-1-5 16,-1 0-5-16,2-3 4 0,0-1-6 0,0-1-7 15,1-1-1-15,0 1 0 0,2-4-4 0,-1-1-2 16,0 1-1-16,2-5-6 0,2 1 2 0,-1-1 0 16,4-4 3-16,2-1-2 0,6-6 3 0,2-6 0 15,2-5-1-15,4-2-3 0,-1-6 4 0,8-11-2 16,-2 2-1-16,2-4-4 0,0 2 2 0,-3-1-2 16,2-3 3-16,-1 7-8 0,-2-3 4 0,-5 14-1 15,7-12-2-15,-5 12-3 0,2 0-4 0,-1 1-15 16,0 0-16-16,0 2-12 0,2 0-13 0,-2 5-15 0,-3-1-14 15,0 4-20-15,0 2-24 0,1 1-23 0,-7 4-32 16,-2 1-213-16,-3 1-438 0,-2 1 193 0</inkml:trace>
  <inkml:trace contextRef="#ctx0" brushRef="#br0" timeOffset="78702.77">6121 11380 13 0,'0'0'130'0,"0"0"-11"0,0 0 3 0,0 0-15 0,0 0 10 15,0 0 1-15,0 0 2 0,0 0 2 16,0 0-1-16,0 0-4 0,0 0-1 0,0 0 3 15,0 0-3-15,0 0 5 0,0 0-3 0,0 0 1 0,2 6 1 16,-2-6 1-16,0 0-5 0,0 0-5 0,0 0-3 16,0 0-6-16,0 0-5 0,0 0-1 0,0 0-2 15,0 0-6-15,0 0-1 0,0 0-6 0,0 0-9 16,0 0-6-16,2 8-7 0,-2-8-1 0,0 9-6 16,0-9 2-16,2 11-11 0,-1-4-2 0,1 1 0 15,-1 3 0-15,0-3-10 0,2 3-2 0,-3 1-4 16,4-1-5-16,-1 0 4 0,1-1-5 0,-1-1 2 0,-2-2-4 15,2-1-8-15,-1 0 3 0,1 0 0 16,-3-6 0-16,4 9-5 0,0-6-2 0,-4-3 0 16,6 6-2-16,-6-6 3 0,9 4 2 0,-9-4 0 0,14-4-1 15,-4 0-3-15,2-3 6 0,0-3-8 0,4-2 1 16,5-9 1-16,0-5 2 0,3-3-3 16,8-11 2-16,-3-2 1 0,0-3-8 0,0-2 7 0,0-1 1 15,3-4-6-15,12-17 8 0,-6 19 10 0,-1 3 8 16,-1-3 0-16,15-24-3 0,-14 31-3 0,1-3 6 15,3 0-2-15,0 0-6 0,0 4 6 0,-2-2-6 16,1 5-4-16,-1 0-3 0,-2 3 0 0,1 5 2 16,-11 6-3-16,-2 2-2 0,-3 1 1 0,0 3-9 15,-1 0 4-15,-5 7 6 0,-2-1-5 0,1 1 1 16,-2 1 0-16,-4 5-2 0,-2-1 1 0,3 0-3 16,-4 3-1-16,-1 1 4 0,0-2 1 0,-5 5-1 15,9-4-2-15,-9 4 3 0,5-6 5 0,-5 6-6 0,5-3 7 16,-5 3-4-16,0 0-5 0,0 0 3 15,7-4 2-15,-7 4 2 0,0 0-4 0,0 0-2 0,0 0-3 16,0 0-1-16,0 0 0 0,0 0-4 0,0 0-8 16,0 0-13-16,0 0-11 0,0 0-13 0,0 0-18 15,0 0-27-15,0 0-25 0,0 0-37 0,0 0-32 16,0 0-27-16,9-2-31 0,-9 2-27 0,0 0-221 16,0 0-534-16,14 4 236 0</inkml:trace>
  <inkml:trace contextRef="#ctx0" brushRef="#br0" timeOffset="92789.05">2302 12790 104 0,'0'0'177'0,"0"0"-6"16,-6-3 6-16,6 3-1 0,0 0 1 0,0 0-2 0,0 0-4 16,0 0-2-16,0 0-3 0,0 0 0 0,0 0-7 15,0 0-2-15,0 0-10 0,0 0 4 16,0 0-4-16,-11 4-14 0,11-4 4 0,0 0-13 0,0 0-10 15,0 0-15-15,0 0-2 0,0 0-13 0,0 0-14 16,-1 9-3-16,1-9-9 0,0 0-13 0,0 0 3 16,0 0-6-16,0 0-8 0,0 0 2 0,0 0 2 15,0 0-10-15,3 11-5 0,-3-11-2 0,0 0-2 16,5 8 4-16,-5-8-7 0,5 6-6 0,-5-6 4 16,2 6 0-16,-2-6-1 0,4 8 2 0,-4-8-1 15,0 0-7-15,3 5 3 0,-3-5-6 0,0 0 6 16,4 3-4-16,-4-3 5 0,0 0-11 0,0 0 6 15,0 0-4-15,0 0 5 0,0 0-2 0,0 0 4 16,0 0-18-16,0 0 11 0,0 0 1 0,0 0-3 16,0 0 1-16,0 0 3 0,0 0 8 0,0 0-10 15,0 0-4-15,0 0-6 0,0 0-6 0,0 0-9 0,1 8-7 16,-1-8-6-16,0 0 3 0,9 1-9 0,-9-1 12 16,10 3 3-16,-3-3 1 0,4 2 3 15,2-1 1-15,0 1 0 0,4-2 6 0,0 1-1 0,2 0 0 16,-2-1 4-16,2 0 7 0,3 0-8 0,-4-1 2 15,3 1-5-15,1-1-1 0,-1-1-1 0,0-1 4 16,0 2 0-16,2-1-1 0,-3-1 1 0,7 3 1 16,-5-1 1-16,-3-1 8 0,3-2-5 0,-1 3 3 15,1-1 0-15,5-2 5 0,0 1-2 0,-5 0-4 16,6-1 1-16,0 0 4 0,-7 0-4 0,0 2 6 16,6-2-1-16,-6 3-1 0,1 1-2 0,8-4 1 15,-9 3 2-15,1-1 3 0,7 1-3 0,-11-1 0 16,4 1 0-16,0 0 1 0,7 2-2 0,-8-1 6 0,7 1-6 15,-8-2-2-15,2 2 5 0,-2 1 1 16,2-2-3-16,0 1 0 0,-4-1 1 0,3 1-1 16,0 1 2-16,-3-2-2 0,5 4 1 0,-4-4 5 0,-2 0-8 15,2 0 6-15,-5 1-2 0,5 0-2 0,0 2 1 16,-2-2 1-16,1 0 3 0,-7 0 0 0,3 0-4 16,0 1-3-16,-2-2 1 0,2 1 4 0,-3-1-3 15,1-1 4-15,-1 1-3 0,0 1 4 0,0-1-4 16,-4-1 3-16,1 2-4 0,3-4 5 0,-11 3-2 15,15 3-1-15,-7-3 0 0,1 0 2 0,3 2-1 16,-1-2 1-16,0-1-2 0,1 2 1 0,-2 0 0 16,4-1-2-16,0 4 6 0,4-4-4 0,-5 1-2 15,6 4 2-15,-3-4 1 0,4 2-2 0,-1-1-2 16,-1 0 2-16,-1 3 0 0,0-4 2 0,2 2-3 16,0-1 5-16,-1 1-3 0,0 0 1 0,-5-2-2 15,6 2 2-15,-1-2-1 0,1 2-1 0,-3-1 1 0,4-2-2 16,-1 1-1-16,-2 1 1 0,1-1 1 0,2 1 3 15,-3-2-3-15,2 0-3 0,1 1 2 16,-2 1-1-16,3 1-3 0,-5-2 5 0,6-1 1 0,-4 2-3 16,2-1 0-16,2 0 0 0,-4 1 1 0,2-1 0 15,2-1-1-15,-4 2 2 0,1-1 2 0,0-1-6 16,-1 3 3-16,3 0 2 0,-8-3-1 0,4 0-1 16,-4 2 1-16,5 1 1 0,-5-3-5 0,0 1 0 15,-1 0 3-15,3-1 1 0,-1 1 0 0,-3 2 2 16,3-3-2-16,-2 1 0 0,3-1 0 0,-4 1 1 15,2 1-2-15,1-2 3 0,-1 1-1 0,1-1-3 16,-1-1 4-16,2-1-4 0,-3 1 0 0,6-3 3 0,-6 1-1 16,4-2 1-16,-5 4-2 0,1-2 2 0,0 0-3 15,0 0 2-15,1 1-2 0,-2 1 3 16,0-2-4-16,0 3-2 0,-3-1-4 0,3 2 9 0,-11-1-5 16,18 0-2-16,-10 0 7 0,0 2-3 0,3-1 2 15,-2 0 1-15,1 4 1 0,2-4-2 16,-2-1-1-16,0 0-1 0,3 3 2 0,0-1 2 0,1-1-1 15,2-1-1-15,-2 0 3 0,0 0-3 0,-1 0-1 16,3 0 2-16,1-3-2 0,-2 2-1 16,2-2 0-16,1-2 2 0,0 4-2 0,1-3-1 0,1-1 0 15,-1 1 4-15,-1-1-5 0,1 1 1 0,0 1-3 16,0 2 2-16,0-1-2 0,2-1 0 0,-1 0 0 16,-1 3 4-16,1-3-5 0,1 5-1 0,1-2 1 0,-3-2-4 15,2 2-1-15,-1-1-1 0,1-1-3 16,-1 4 3-16,-1-4 1 0,-1 2 0 0,0-2 4 15,-5 2-1-15,1-1 1 0,-3 1 3 0,1 0-1 0,2 0 3 16,-7 1-2-16,2-1 4 0,-9 0 2 0,17 0-3 16,-11 0 0-16,-6 0 5 0,12-1-1 0,-12 1 7 15,11 0-3-15,-11 0 0 0,7-2-1 0,-7 2 5 16,0 0-3-16,11 2 2 0,-11-2-3 0,0 0 4 16,0 0-4-16,10-1-2 0,-10 1 2 0,0 0-1 15,0 0-4-15,0 0 3 0,8-2-3 0,-8 2 3 16,0 0-4-16,0 0 5 0,10 1-2 0,-10-1-1 15,0 0 0-15,11 0-1 0,-11 0 1 0,9 0-1 16,-9 0 1-16,11 1-3 0,-3-1-3 0,-1 1 5 16,1 0-1-16,-8-1-4 0,17 4-2 0,-7-3 2 15,-1 1-3-15,0 1 0 0,1-2-4 0,-1 2 2 16,-3-1-5-16,7-1 5 0,-6 0-6 0,0 2 3 0,-7-3 2 16,14 2 2-16,-7-1-2 0,-7-1 3 0,11 0 0 15,-11 0 2-15,12 0 1 0,-12 0 0 16,7 0 1-16,-7 0 4 0,0 0 4 0,8 2-3 0,-8-2 0 15,0 0 1-15,0 0-2 0,0 0-4 0,9 3-20 16,-9-3-26-16,0 0-34 0,0 0-41 0,0 0-41 16,0 0-61-16,0 0-172 0,8-8-431 0,-8 8 190 15</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1-08-09T11:55:59.566"/>
    </inkml:context>
    <inkml:brush xml:id="br0">
      <inkml:brushProperty name="width" value="0.05292" units="cm"/>
      <inkml:brushProperty name="height" value="0.05292" units="cm"/>
      <inkml:brushProperty name="color" value="#FF0000"/>
    </inkml:brush>
  </inkml:definitions>
  <inkml:trace contextRef="#ctx0" brushRef="#br0">8126 8138 33 0,'0'0'135'0,"0"0"-19"15,0 0 2-15,0-6-8 0,0 6 6 0,0 0-11 16,0 0-5-16,-4-14-10 0,1 9 6 0,3 5-8 0,-2-10-1 16,-2 4-6-16,4 6-1 0,-3-11-2 15,0 7-16-15,3 4 4 0,-4-8-6 0,0 2-1 16,4 6-13-16,-6-8 1 0,3 2-4 0,3 6-4 0,-8-8 0 16,1 4-14-16,4 0 4 0,3 4-4 0,-11-7 3 15,6 4-5-15,-2-1 2 0,-2-1-5 0,-1-1-1 16,1 0-6-16,-3 2 6 0,-1 0 0 0,-4-5-1 15,0 0-2-15,-3 0 4 0,-1 5 2 0,-2-8 0 16,2 5-2-16,-9-4 4 0,1 1-1 0,0-1-3 16,-1 1 3-16,-1 0 0 0,2-1-5 0,-3 2 0 15,1 0-6-15,2-2 1 0,-3 1-1 0,3 1 0 16,2 3-1-16,-4-1-3 0,4 3 0 0,-1 1-3 16,3-1-1-16,-4 3 1 0,7-1-2 0,-5 2-1 15,5 0 0-15,-7 3-1 0,11-1-2 0,-4 1 1 16,-5 3 1-16,9 0-2 0,-11-1 1 0,2 6 0 15,1-1 0-15,-2 1 0 0,4-1-3 0,6 0 3 0,-6 2 0 16,6-1-1-16,0-1-1 0,2 2-1 0,-1 1 1 16,-1-1 1-16,3 2 0 0,-6 4-2 0,6-4-4 15,-4 6 3-15,3-5 1 0,2 6-1 0,0-5-2 16,2 5 9-16,-1 0-3 0,-3 0-3 0,3 1 2 16,-2 3-2-16,8-7 2 0,-3 8-6 0,3-1 8 15,-1 2-1-15,5-2-4 0,-1 2 0 0,0 3 4 16,2 2 2-16,2-4-2 0,-1 1-3 0,0 2 2 15,2 1 0-15,2-4 3 0,-2 4-1 0,4-1-3 16,-1 3 4-16,-1-1-2 0,2-2-3 0,3-1 7 16,1 1-5-16,-3-1 1 0,3 0-2 0,2-2 4 15,-2 0 0-15,-1-3-2 0,2 0 0 0,-2 3 2 16,-1-3-3-16,5 2 5 0,-5-2-3 0,2-3 1 16,-1 3-1-16,0-6 2 0,1 6-3 0,0-7 4 0,3 4-3 15,1 3 2-15,-4-9 4 0,5 1-3 16,3 3 0-16,1 1 1 0,3-2 1 0,-1-2-3 15,3-2 3-15,2-2-1 0,1 2 0 0,0-2-2 16,5-1 4-16,-1-1-5 0,-1 1 3 0,2 0-2 16,2 1 3-16,-2-1-6 0,4 0 5 0,-2-2-4 0,-1 2 0 15,5-3 4-15,-3 4-1 0,0-1-2 0,3-1-1 16,0 1 4-16,1-2-2 0,0 0 2 0,0-2-7 16,-2 2 3-16,13 0 1 0,-13-1 0 0,0-2-1 15,-1 1 2-15,2 1-5 0,-3-2 2 0,2-1-1 16,0-3 3-16,0 2-4 0,0-3-1 0,2 1-1 15,-4 0 4-15,0-1-3 0,4 1 0 0,-1-3 0 16,3 0 4-16,-1 0-6 0,-1 0 3 0,0-2 1 16,1 2 3-16,-1 2-2 0,-3-2 1 0,4 0 2 15,0 0-2-15,-1-2 3 0,-4 1-4 0,1-1 2 16,1 1-1-16,0-2 3 0,-1-1-2 0,2-2-4 16,-1 1 4-16,-2 0 0 0,-1-2-8 0,3 0 5 0,-1-1-3 15,-1 0 5-15,3-1 2 0,-3 0-1 16,4 0 0-16,-3 1 0 0,1-1 4 0,-2 0-4 15,2 2 0-15,-4-1-3 0,1 2 4 0,-1 2-1 0,0-3 0 16,-3-1-2-16,2-1 5 0,1 1-4 0,-1 2-3 16,-2-3-1-16,-2-1-5 0,-1-4 2 0,1-1-2 15,1 1 3-15,-3-4-2 0,2-1 4 0,0-1-3 16,0-2 3-16,-3 0 2 0,2-3-3 0,-7 0 2 16,4-3-5-16,-6 1 7 0,3-2 0 0,-7-3 0 15,0 4-1-15,4-3 2 0,-5 1 5 0,-6-1 6 16,1 3-1-16,-5-2 9 0,2-3 0 0,-1 4 9 15,-6-1 0-15,-3-1 3 0,3 2 3 0,-3 2 2 16,-3-2 2-16,-2-1 4 0,2 0-1 0,-5-1-3 16,-1 1 1-16,0 3 1 0,-4-6-1 0,-4-8 3 15,1 11-3-15,2-2-3 0,-9-5-4 0,-3-1 4 16,-1 1-9-16,-4 4-2 0,1-1-6 0,-6 0 8 0,-1 1-6 16,3-2 6-16,-5 4-9 0,2 0 12 15,1 2-4-15,1 2 2 0,-4 2-6 0,13 8 8 16,-14-4-4-16,9 5-1 0,1 3-5 0,-12-6 3 15,11 8-4-15,1 0-1 0,-15-1-1 0,12 6 1 0,-12-4-7 16,-1 6 1-16,0-2 0 0,12 5 0 0,-14-3-2 16,1 1-4-16,1 2 5 0,12 2-8 0,-14-1 2 15,1 3 4-15,13-3 0 0,-10 5-3 0,13-1-3 16,1-2-2-16,-2 3 2 0,1 0-1 0,1 2 4 16,0-1-5-16,3 1-2 0,-3 0 5 0,3 1-5 15,-1 0 2-15,1 3-5 0,3-2 1 0,-1 3-2 16,0-2-5-16,3 2-2 0,-3-2-2 0,3 3-2 15,2 0-7-15,1 2-6 0,0-3-4 0,8-1-11 16,0-3-4-16,2 3-9 0,-1-2-10 0,0 1-13 16,5-4-17-16,2 1-16 0,-1-4-22 0,7 1-24 15,-6-1-19-15,9-3-37 0,-9 5-211 0,9-5-459 16,0 0 204-16</inkml:trace>
  <inkml:trace contextRef="#ctx0" brushRef="#br0" timeOffset="4880.32">11199 10687 69 0,'0'0'108'0,"0"0"-12"0,-9-3-2 16,9 3-6-16,0 0-5 0,0 0-8 0,0 0-11 16,0 0-4-16,0 0-12 0,0 0-3 0,0 0-5 15,0 0-1-15,0 0 6 0,0 0-17 0,0 0 1 16,0 0-14-16,0 0 3 0,0 0-4 0,0 0-4 16,0 0 3-16,0 0 1 0,0 0-13 0,0 0 10 15,0 0-5-15,0 0 9 0,0 0-1 0,0 0 6 0,0 0 6 16,0 0 1-16,0 0 16 0,0 0-3 0,0 0 7 15,0 0 3-15,0 0-1 0,0 0 0 0,0 0-2 16,0 0-4-16,0 0-5 0,0 0 0 0,0 0-2 16,0 0 0-16,0 0-1 0,0 0-3 0,0 0 2 15,0 0-2-15,0 0-6 0,0 0 1 0,0 0-6 16,0 0-3-16,0 0-4 0,0 0-1 0,0 0 3 16,0 0-7-16,0 0-2 0,0 0 5 0,0 0-7 15,0 0 4-15,0 0-2 0,0 0 1 0,4 12-2 16,-4-12-10-16,0 0 9 0,0 0 0 0,9 11 2 0,-5-8-2 15,-4-3 0-15,9 8-4 0,-2-4-1 0,-1 0-4 16,1 1 5-16,4 1-2 0,-3-3 5 0,3 0-1 16,2-1-1-16,-1 2-1 0,1-3 1 0,7 0-1 15,-2 1-4-15,2-2 3 0,-1 0 0 0,1 0-3 16,3 0 1-16,-3-2-3 0,1 0 0 0,7 0 0 16,-7-1-1-16,-1 1-7 0,-1-2-1 0,3-3 2 15,-2 1-1-15,-2-1 1 0,4 1-3 0,-7-2 0 0,5 1 5 16,-1-2 0-16,-4 2-2 0,3-3 3 0,-3 2-1 15,2 0 2-15,-3-3 4 0,0 0 0 16,-1 2 0-16,1-4 0 0,-4 1 7 0,2-5-5 0,0 2-2 16,1-8 10-16,0 0-3 0,-3-4 6 0,2 1 4 15,0-2 1-15,-4 0 6 0,2 0 8 0,2-1 7 16,-2-1-13-16,-1 1 9 0,-1 1 10 0,0 1 6 16,-4 7 6-16,0 0 6 0,0 2 3 0,-1-1 2 15,-2 1 1-15,-1 1-3 0,-1 1 2 0,-2 4-5 16,-2-2-6-16,0 2-4 0,-2-5 3 0,-3 5-5 15,3-4-4-15,-4 1-2 0,-1 0 2 0,-5-4-4 0,-2 0-4 16,-3 0 0-16,-1-5-3 0,-1 1 1 0,-3-3-4 16,-1 1 1-16,-5-8-4 0,3 8 6 15,-4-12 2-15,7 11-5 0,-1 1 11 0,0 0 5 0,0 2 2 16,2 3 4-16,1-1 0 0,1 0 11 0,-1 3-7 16,-2 1-3-16,3 2 1 0,-2 2 1 0,2 0-4 15,-1 1 1-15,0 1-8 0,8 3-10 0,-2 0-1 16,0-3-2-16,1 5 0 0,-2 0-7 0,7-1-2 15,-5 1-8-15,3 0-1 0,1 2-6 0,-3-3-5 16,4 3 5-16,-2-3-13 0,1 2-3 0,-2-1 0 16,-1 1-3-16,6 0-5 0,-5 2 7 0,1-1-13 15,-6 0 5-15,6 2-1 0,-5 0-1 0,1 0 1 0,3 2-3 16,-5-2-2-16,5 3-1 0,-5 0-3 16,1 2-4-16,0-2-1 0,-2-1-2 0,-1 3 0 0,-4 0 0 15,5-1 2-15,-5 2 2 0,-2 1 6 0,3-2 0 16,-2 1-1-16,-1-1 7 0,-1 0 2 0,1 3-5 15,2-3 10-15,-2 1 2 0,-1-2-3 0,2 5 2 16,-1-3 2-16,-1 1 1 0,1 1 0 0,0 1-1 16,0-1 4-16,1 1-3 0,-1 1 4 0,-4-4-6 15,-1 3 0-15,1-1-1 0,1 0-6 0,0 1 3 16,-1-1 1-16,0-1-5 0,0 0 0 0,0-2 2 16,-3 2 1-16,4-1 3 0,-3 1-1 0,1 0 1 15,0 0 0-15,-1 0 2 0,1 0 1 0,-3 1 2 0,2-4 3 16,-1 1 2-16,-2 3 1 0,4 1 1 15,-2-2 1-15,-1 2 1 0,2 0 0 0,-1 0-3 16,0 1 5-16,-2 1 0 0,2-1-3 0,2 0 0 0,-2 1 0 16,2-4 3-16,1 3 3 0,1-2 1 0,-1 3-4 15,2-5 1-15,1 4-2 0,-1-4 1 0,3 2 3 16,2-1-5-16,-4 2-1 0,11-2 1 0,-6 1-1 16,4-1 0-16,-6 2 0 0,5-1 2 0,-2 4 2 15,1-4-4-15,2-2 1 0,2 2-2 0,-4 2 3 16,0 2-6-16,4-4 1 0,-2 0 2 0,-4 5 4 15,5-3-3-15,0-1 3 0,0-2-1 0,-1 0 0 16,1 3 0-16,-7 0 3 0,2-2-4 0,8 2 3 0,-4 0-3 16,3-1 5-16,-1-3-4 0,0 1 2 15,-1 5 1-15,2-3 5 0,0 1-6 0,-1 2 3 16,2-2-2-16,-16 9 8 0,17-7-9 0,2-1-1 16,-2 0 2-16,5-2-1 0,-2 3 3 0,0-3-2 15,4-1-3-15,2 0 3 0,-2 1-2 0,2 0-4 16,1 1 2-16,3-3-1 0,-1 2-3 0,1 1 1 15,1 1 3-15,0 1-4 0,3 1 1 0,-2-2 2 16,2 2 0-16,2-1 0 0,0 1 1 0,-3 0 0 16,4 0-3-16,0 3-2 0,1 0 0 0,-2-2 4 15,8 5-4-15,-4-4 5 0,3 3-2 0,-5-1 1 16,6 1-2-16,1 0 0 0,1-2 0 0,-2-2 4 16,0 2-6-16,3 0 1 0,1 0 3 0,-1-1-3 15,0 0-3-15,4 0 3 0,1 2-1 0,-2-3-2 16,6 1-3-16,0-1 3 0,-5 0 3 0,5 0-5 15,-3-2-1-15,5 3 4 0,0-1-1 0,-1 0 1 0,2-2-4 16,-1 0 1-16,3 2-1 0,1-5 2 0,0 5-1 16,-2-3 3-16,2-2-5 0,3 3 6 0,-1 0-2 15,3-1-1-15,-1-2 1 0,3 2 6 0,-4-2-3 16,7 0 2-16,-4-2 0 0,5 5-1 0,-2-6-2 16,2 3 4-16,11-2-3 0,0-1 0 0,-1 1 5 15,1-2-1-15,1 2-4 0,-14-3 3 0,16-1 0 16,-4 4 0-16,3-4 0 0,-1 4 0 0,0-2 1 15,-12-2 1-15,10 5-6 0,1 0 5 0,-10 0-1 16,-3-3 2-16,11-1-4 0,-10 0-4 0,-1 0 1 16,14-2 1-16,-14 2 2 0,14-3 0 0,-12 0-2 15,-2-2 4-15,14 0-2 0,-14 0 3 0,14 0-5 0,-12 3-1 16,-2-5 1-16,14 4 4 0,-14-2-4 0,1 1 3 16,0 0-2-16,12-3 4 0,-13 4-2 15,0-4 1-15,-2 4-3 0,3-2 1 0,12 1-2 0,-12-4 6 16,12-1-5-16,-16 1-1 0,2 0 2 0,-1-1-4 15,0 0-3-15,-1-2 0 0,0-1-2 0,-2-1-6 16,-1-2 1-16,0 0-6 0,-1 1-1 0,-3-4 0 16,-1 0-2-16,-1-3 0 0,-4 1 1 0,1 0 2 15,-4-3 1-15,-2 1 0 0,0-2 7 0,-8 4 0 16,0 1 2-16,1-2 6 0,-3-3 6 0,-1 3 12 16,-4 2-1-16,-2-1 11 0,-1-1 1 0,0 0 5 15,-3-6 3-15,0 6 0 0,-1-6 0 0,-5 1 5 16,-1 0-3-16,1 1 3 0,-4-3-1 0,1-2 6 0,-3 6-1 15,-1-4-2-15,2 1-2 0,-5 0 2 16,3 0-1-16,-2 0-1 0,0 3 6 0,-2-1-2 16,2 0-7-16,-2 2 3 0,-2-2-4 0,2 2-8 0,0-1-4 15,-5 1 5-15,2 2-6 0,3-1-3 0,-4 2 5 16,-2 1-1-16,-3 1-7 0,3 1 6 0,-4 2-5 16,3 2 6-16,0 0-4 0,-2 1-1 0,1 1 0 15,0 4 1-15,-3 4-3 0,3-4-3 0,2 6 1 16,-9 0-2-16,5 2 1 0,-1-1-4 0,3 1 0 15,-2 0 0-15,3 0 4 0,1 2-4 0,7-1-15 16,0 1-10-16,1-3-12 0,7 1-12 0,-1-2-13 16,3 1-20-16,2-1-27 0,0 3-21 0,8-4-34 0,-13 4-28 15,13-4-30-15,-5 3-42 0,5-3-179 16,-4 9-474-16,4-9 211 0</inkml:trace>
  <inkml:trace contextRef="#ctx0" brushRef="#br0" timeOffset="8978.84">9833 7939 47 0,'-5'-3'126'0,"5"3"-2"0,0 0-1 16,-4-7 0-16,4 7-2 0,0 0 0 0,-5-4 4 15,5 4-7-15,0 0-6 0,0 0 1 0,0 0 3 16,0 0-3-16,0 0-5 0,-4-8-3 0,4 8-1 16,0 0-3-16,0 0-6 0,0 0-4 0,0 0-1 15,0 0-3-15,0 0-3 0,0 0-5 0,0 0 4 16,0 0 1-16,0 0-4 0,-14 18 2 0,12-10 2 15,-4 4 0-15,-1 2-8 0,-4 3-5 0,1 1-5 0,-6 3-9 16,-3 0 2-16,0 1-11 0,0-2-7 0,-2-1-1 16,-2 2-6-16,0-3 2 0,0-3-1 15,-2 2-5-15,9-5-6 0,-4-2 0 0,2 0-3 0,3-2-5 16,3-1 1-16,1-2 1 0,0 2-8 0,1-3-1 16,2-1-8-16,1 0-8 0,7-3-14 0,-9 2-3 15,9-2-8-15,0 0-4 0,-10-8 0 0,10 8-10 16,6-17-2-16,-2 4-3 0,3-1 4 0,6-9 5 15,1 0 0-15,-1-4 6 0,1 6 5 0,1-3 3 16,-1 3 3-16,-1-1-3 0,-2 8 5 0,-3-1 5 16,0 5 3-16,-3 1 2 0,-3 1 6 0,0 2 8 15,2 0 6-15,-4 6 6 0,5-7 2 0,-5 7-4 16,2-6 4-16,-2 6-6 0,0 0 0 0,0 0 0 0,0 0-2 16,3-6-1-16,-3 6-2 0,0 0-4 15,0 0 4-15,0 0-3 0,6 26 2 0,-3-15 0 16,3 4 5-16,1 4 0 0,5 3-2 0,-2 2 1 0,3-2 0 15,2-2-4-15,0 4 3 0,1-3-1 0,-1 0 3 16,4-2-6-16,-1-1 5 0,-3-3-7 0,1-2 6 16,-3 1-3-16,1-4 0 0,-1 1 2 0,-4-3-5 15,1 0 2-15,-1 1 3 0,-1-2-3 0,-3-6 2 16,1 5-1-16,-1-3 1 0,-5-3 1 0,7 6-1 16,-7-6 3-16,4 3 1 0,-4-3 3 0,0 0 0 15,0 0-4-15,0 0 1 0,0 0-5 0,-22-18 2 16,9 8-4-16,-4-1-1 0,-4-3-1 0,-2-2 5 15,-4 2-4-15,-2-3 0 0,-4 2 0 0,1 0 0 16,-2 1-1-16,5 1 7 0,-3 1 0 0,5-1 4 16,-2 2 2-16,2 1 4 0,2 1-3 0,8 3 5 15,-2 0-5-15,2 2 1 0,3-2-6 0,1 3 8 0,1 1-6 16,1-1 4-16,4 1 0 0,1 0-8 0,6 2 2 16,-10-4-2-16,10 4-4 0,-4-3-2 0,4 3 0 15,0 0-2-15,0 0-1 0,0 0 6 0,0 0-4 16,0 0 2-16,0 0-4 0,27 8 0 0,-14-5 2 15,1 0 2-15,4 4-1 0,0-3 2 0,4 2-4 16,-2-1 1-16,7 3 0 0,-2 0 0 0,4-4 1 16,-6 0 4-16,-3 2-3 0,7-2 2 0,-5 3-4 15,-1-5 3-15,-2 3-3 0,0-2 3 0,0-1-6 16,-2 3 9-16,0-3-3 0,-3-1 0 0,0 2-1 16,-5-1-3-16,2-1 3 0,-1-1 0 0,-10 0-3 15,13 0 4-15,-13 0-4 0,8 0 2 0,-8 0 2 16,0 0-7-16,12-4-10 0,-12 4-12 0,0 0-18 0,2-8-14 15,-2 8-28-15,0 0-17 0,0 0-23 0,0 0-20 16,0 0-20-16,-10-17-20 0,10 17-35 16,-8-7-161-16,4 6-416 0,4 1 185 0</inkml:trace>
  <inkml:trace contextRef="#ctx0" brushRef="#br0" timeOffset="9487.54">9749 7888 129 0,'-28'-9'244'0,"-2"-1"-29"0,1-1-18 0,-2 6-11 16,2-4-3-16,1 3-6 0,-1 0-15 15,0 2-5-15,4 1-11 0,-4 2-14 0,9-1-11 16,0 4-12-16,-3-2-9 0,3 2-7 0,0 0-3 15,0 5-9-15,0 1-8 0,2-1-10 0,2 3-4 16,0 2-7-16,-4 5-9 0,7 5 1 0,4 3-6 16,-1-1-5-16,4 4-4 0,3 6-4 0,3 0-2 15,3 0-2-15,1 1-2 0,6 0-3 0,3 8 1 0,-2-12-3 16,3-2 1-16,-1 5-2 0,7-5-2 0,-2-2-5 16,0-1 0-16,2-2 0 0,0-1 0 15,1-3-1-15,1-3 0 0,3-4-2 0,4 2 3 0,1-7-3 16,1 3-3-16,1-7 2 0,1 0-1 0,5-5-2 15,0 0 4-15,0-8-4 0,12-5-2 0,-16 3 0 16,-1-6-1-16,1-1 2 0,-1-1 1 0,-2-3 1 16,-3-2-1-16,-3-2-2 0,-3-1 7 0,-4-1-3 15,0 1 4-15,-7-4-2 0,-7-1 8 16,-1 0-2-16,-8-3 7 0,1 1 1 0,-7 0 7 0,0 1 0 16,-3 3 2-16,-1-1-1 0,-1 6 0 0,-5 1 6 15,1 7 0-15,-5 0-5 0,-1 3-1 0,-4 1-4 16,-1 4-5-16,-3 2-1 0,-4 6-3 0,1 1-3 0,2 1-4 15,-5 4-9-15,2 2-8 0,0 0-7 16,1 3-12-16,6 0-25 0,-1 1-29 0,6 2-33 16,-3 1-41-16,6 0-31 0,5-1-37 0,-4 5-214 0,4-1-477 15,-1 4 211-15</inkml:trace>
  <inkml:trace contextRef="#ctx0" brushRef="#br0" timeOffset="25843.88">14652 13265 60 0,'0'0'120'16,"0"0"-7"-16,0 0-8 0,0 0-16 0,0 0-6 15,0 0-12-15,0 0-4 0,0 0-3 0,0 0-11 0,0 0-4 16,0 0-6-16,0 0-2 0,0 0-6 16,0 0 3-16,0 0-4 0,0 0 9 0,0 0-3 15,0 0 8-15,0 0-2 0,0 0 2 0,0 0 4 0,0 0-4 16,0 0-2-16,0 0-1 0,0 0-1 0,0 0-1 15,0 0-4-15,0 0-2 0,0 0-3 0,-1 10-1 16,1-10-3-16,0 0-14 0,3 15 0 0,-2-5 1 16,1 2-7-16,0 0 0 0,0 5 4 0,0 1-6 15,-1-1 4-15,0-2 2 0,1 4 6 0,0-2-1 16,-2 1 8-16,1-2-6 0,2 0-4 0,-3-3 1 16,1-3-1-16,2 0-3 0,-2-4 0 0,0 2-4 15,0 0-3-15,3-3 1 0,-2 2-17 0,-2-7 12 16,5 7-15-16,-5-7 2 0,6 4 1 0,-6-4-1 15,13-2-1-15,-13 2 5 0,14-8-4 0,-4-1 5 16,3-3-2-16,0-1 0 0,6-7 6 0,1 0 0 16,-2-3-8-16,1 0 11 0,-1 0-1 0,7 0-2 15,-2 1 0-15,1-1-1 0,0 1 0 0,1-1 4 0,0 0 1 16,2-2-3-16,1 6-6 0,-1-3 8 16,14-7 5-16,-11 11 0 0,4-2-3 0,-5 1 4 0,13-10-9 15,-11 9 8-15,-1 2 2 0,-1-1-3 0,-1 0 0 16,-1 4-3-16,1 2 4 0,-5-2-2 15,1 1-3-15,-7 3-5 0,0 1 8 0,0-2-7 0,-3 2-1 16,-5 4-1-16,1-1 1 0,0 1-2 0,-3 2 2 16,-1 1-3-16,-2-2-1 0,-4 5 4 0,10-6 0 15,-7 2 5-15,-3 4 1 0,0 0 3 0,5-4 4 16,-5 4-5-16,0 0 2 0,0 0 1 0,0 0-2 16,0 0 2-16,0 0-4 0,0 0 2 0,0 0-1 15,0 0 1-15,0 0-7 0,0 0 0 0,0 0-6 0,0 0-5 16,0 0-2-16,0 0-15 0,0 0 1 15,0 0-15-15,0 0-17 0,0 0-7 0,0 0-21 16,0 0-16-16,0 0-41 0,0 0-98 0,0 0-263 0,0 0 118 16</inkml:trace>
  <inkml:trace contextRef="#ctx0" brushRef="#br0" timeOffset="28862.24">13202 11109 41 0,'0'0'65'0,"-5"3"0"0,5-3 3 16,0 0-10-16,0 0-8 0,0 0-8 0,0 0 7 15,0 0-16-15,-7 4 0 0,7-4-12 0,0 0 5 16,0 0-14-16,0 0 5 0,0 0-9 0,0 0 4 16,0 0 0-16,0 0 2 0,0 0 3 0,0 0 7 15,0 0 0-15,0 0 1 0,0 0 9 0,0 0 1 16,0 0-3-16,0 0 1 0,0 0 3 0,0 0-10 15,0 0 19-15,0 0-17 0,0 0 6 0,0 0-6 0,0 0 6 16,0 0-1-16,0 0 0 0,0 0-1 0,0 0 6 16,0 0 3-16,0 0-9 0,0 0 10 0,0 0-6 15,0 0 1-15,0 0-2 0,0 0-3 0,0 0 3 16,0 0-4-16,0 0 2 0,0 0-2 0,0 0 2 16,0 0 0-16,0 0 0 0,0 0-2 0,0 0 1 15,0 0 2-15,0 0-8 0,0 0 6 0,0 0-3 16,0 0-5-16,-7 3-4 0,7-3 5 0,0 7-6 15,0-7-3-15,1 14-1 0,-1-14-5 0,1 17 1 16,2-9-1-16,-2 2 2 0,2-2-4 0,0 2 0 0,1 0-4 16,-1-1 9-16,1-3-3 0,2 4 0 15,-2-6-1-15,1 3 0 0,1-3-1 0,1-1 0 16,0-2-5-16,0 2 3 0,6-6-1 0,-3 2-2 0,8-6 2 16,-3-6 4-16,9-5 1 0,-1-4 2 0,11-14 4 15,-13 5-1-15,10-12 3 0,9-1 3 0,-3-1 2 16,10-24-3-16,-14 23-3 0,-2-2-1 0,-2-1-1 15,7 2-1-15,-4 0-1 0,0 0-4 0,0 5 0 16,2-1-2-16,-3 4 0 0,-9 11 0 0,2 0-3 16,0 0 0-16,1 2 1 0,-1 0 0 0,-4 2 0 15,3 0-4-15,0-1 4 0,-1 6-5 0,-3-1 4 16,2 1 1-16,-3 0-7 0,-2 7 4 0,-2-1-1 0,3 1 2 16,-3 1-4-16,-4 3 0 0,0 2 1 15,-1-2-5-15,-2 3 0 0,-1 1-7 0,-1 1 0 16,-5 3-5-16,7-6-1 0,-7 6-2 0,5-4 3 0,-5 4-3 15,0 0-2-15,0 0-4 0,6-4-7 0,-6 4-7 16,0 0-8-16,0 0-15 0,0 0-14 0,0 0-31 16,0 0-17-16,0 0-23 0,0 0-125 0,0 0-296 15,0 0 131-15</inkml:trace>
  <inkml:trace contextRef="#ctx0" brushRef="#br0" timeOffset="41968.13">854 17096 90 0,'0'0'93'0,"0"0"2"0,0 0-15 0,0 0 4 16,0 0-8-16,0 0 1 0,0 0 3 0,0 0-4 16,0 0 2-16,0 0 18 0,0 0-14 15,0 0-11-15,0 0-2 0,0 0-9 0,0 0-1 16,0 0-2-16,0 0-4 0,0 0 1 0,0 0-2 0,0 0-6 15,0 0 2-15,0 0-8 0,0 0-5 0,0 0-3 16,0 0-6-16,0 0 3 0,0 0-1 0,0 0 5 16,0 0 1-16,0 0 1 0,0 0-1 0,0 0 2 15,0 0 1-15,0 0-1 0,0 0-3 0,0 0-3 16,0 0-7-16,0 0 1 0,0 0-3 0,22-9-1 16,-22 9-3-16,10-3 0 0,-10 3-3 0,9-3-3 15,-3 1-2-15,-6 2 1 0,17-3-3 0,-9 1 3 16,3 1 0-16,-1-1 3 0,2 1-6 0,2-1 0 15,-1 2 0-15,6-1-2 0,-1-1-3 0,2 0 1 16,1 0 9-16,-1 0-8 0,8-2-6 0,-6 3 4 16,6-1-2-16,-6 1 3 0,0-2-2 0,4-2 2 15,2 3-3-15,-6-1 2 0,6 1-1 0,0-1 0 16,-2-1-2-16,-4 1-1 0,-1-1 1 0,6 0 5 16,1 4-4-16,3-3-1 0,-5 0 4 0,2 1-4 15,-5-2 1-15,5 3 3 0,0 1-6 0,-6 0 3 16,4-3 0-16,4 0 0 0,-2 3 2 0,-5 0-1 15,-1-1-1-15,6 0 3 0,-1 1-3 0,-7 0 0 16,8 0-2-16,-1-2 7 0,-5 2-5 0,5 0-2 16,-7 2 19-16,3-1-19 0,-1-1 2 0,-2 1-2 15,2-1 0-15,6 1 3 0,-9 0-5 0,2-1 6 16,-2 1-3-16,1-1-1 0,-2 0 2 0,1 4-1 16,1-4-3-16,-1 2 4 0,0-2-1 0,-2 2 2 15,2-2-1-15,-1 1 0 0,2 0 0 0,-1-1 0 16,1 1-1-16,-1-2-1 0,2 0 2 0,-1 2-1 15,1-2 2-15,0 2 0 0,-2-1-1 0,1-1 0 16,1 0 2-16,-3-3-1 0,2 4-3 0,8 0 0 16,-7 0 3-16,2-1 1 0,-2-2-2 0,7 1 0 15,-1-1 0-15,-1 3 2 0,-4 0-3 0,-1-2 0 16,1 1 2-16,-3 1 2 0,4-2-4 0,4 4 0 16,-4-2 2-16,-2 0 5 0,5 1-4 0,2-1-5 15,-8 2 2-15,0-2 2 0,1 2-3 0,1-3 4 16,-2 3-2-16,0 0-4 0,4-2 8 0,4 2-4 15,-7-1 2-15,1-1 2 0,11 1-4 0,-6-1-1 16,-6 4 1-16,0-2-2 0,2-1 3 0,5 1 1 16,-6 1-2-16,6-1-1 0,-8 0 4 0,7 1-4 15,-5-4 1-15,7 1 0 0,-1 2-2 0,-8-1 1 16,10-2 3-16,-3 1-2 0,4 1 0 0,-9-1 2 16,6 0-3-16,-5-2-3 0,6 1 7 0,-2 0-6 15,1 0 13-15,-1-1-11 0,1 2 1 0,1-2 0 16,1 0 1-16,-9 1-3 0,7-3-2 0,3-1 5 0,-1 5-3 15,-1-4 0-15,0 4 3 0,2-2-3 0,-4-1 8 16,2 0-8-16,5 1 1 0,-5-1-2 16,2 1 2-16,-2 2-4 0,3-1 9 0,-1 1-7 15,-1-2 2-15,4-1 1 0,-4 3-3 0,0 2 1 16,0-2-1-16,0 3 1 0,-2 0-3 0,0-3 3 0,-6 3 0 16,6 0-3-16,-8-1 4 0,7 2-1 0,-8 0-2 15,3 1 2-15,-2-4-2 0,3 3 4 16,-2 0-2-16,-1 0-1 0,7-2 3 0,0 2-4 15,-7 0 1-15,0-2 2 0,3 0 2 0,-3-2-3 0,9 1 4 16,-8 2-3-16,8-1 5 0,-7 0-5 0,6 1-4 16,-6-3 1-16,6 0 4 0,1 0-2 15,-7 0 1-15,8-3-1 0,-1 3 1 0,0 3 0 16,2-6 0-16,0 1 1 0,-3 0-2 0,1-1-2 16,1 1-1-16,-2 0 4 0,0-3-1 0,0 3-1 0,1-2 3 15,-2 1 2-15,0-1-6 0,0 1-3 0,2-2 5 16,-1 2 1-16,-1-2-4 0,4 0 2 15,-1 2 0-15,1 0-1 0,-1-2 4 0,1 2 4 16,0 2-9-16,1-5 3 0,-2 5 2 0,1-1 0 0,0-1-3 16,0 3 2-16,1-1 0 0,0-1 2 0,-2 1 1 15,1-4-4-15,0 4 2 0,-1-1-3 0,1 2 6 16,0 0-5-16,1 0 0 0,-4 0 3 0,2 0-4 16,-3 0 1-16,-5 0 3 0,6 5-1 15,-7-5 0-15,0 1 1 0,7 5 2 0,-5-4-6 0,9 3 4 16,-5-4 4-16,-4 2-2 0,8-1-2 0,-2 4 3 15,0-2-3-15,1-1-2 0,1 1-2 0,-3-1 5 16,3 2-4-16,-1-1 4 0,0-3-1 0,0 1-6 16,2 0 4-16,0-2 0 0,0-3-2 15,1-1 5-15,-1 2-2 0,2 0-3 0,1-4 4 0,1 1 1 16,2 3-6-16,0-6 3 0,-1 4-3 0,1 0-1 16,3-3 8-16,-4 3 0 0,14-2-5 0,-1 3 2 15,-9 2 1-15,-3-1-3 0,16 2-33 0,-2 3-15 16,1-4 9-16,-12 3 9 0,13 3 4 0,-18-2 3 15,18 1 8-15,-16 3-3 0,13-1 1 0,-14 4 6 16,12 1 0-16,-15-2-4 0,4-1 11 0,0 2-1 16,12-2 4-16,-13 3-1 0,-1-1-1 0,0-1 4 15,14 0-4-15,-15 1 4 0,1-4-4 0,3 0 10 16,10 4-8-16,-11-6 1 0,3-1-3 0,-3 0-5 16,0 0-3-16,14-6 9 0,-14 5-3 0,14-4-7 15,-18 1 9-15,3 1-8 0,-1 0 6 0,3-3 2 16,-3 1 1-16,4-2-1 0,-2 1-2 0,-2 2 2 15,3-4 0-15,-1 4 9 0,0-1 1 0,-2 1-5 16,2-2-3-16,-2 3 1 0,0 0-2 0,-3-2 3 16,-1 1 0-16,2-1-3 0,1 4 3 0,-1-1-1 15,-1-1 3-15,0 2-1 0,1 2 1 0,-5-2-3 16,4 1 5-16,-3 1-3 0,-1 0-2 0,2 1 0 16,-7-1 4-16,8 1-2 0,-5 1-1 0,4-2 3 15,-6-1-8-15,6-2 5 0,1 4 1 0,-3-3-4 16,2 2 8-16,-3-2-4 0,5-1-2 0,-1 0 4 15,-1-1-1-15,2 0 1 0,2 2 0 0,-2-4-2 16,0 0-2-16,0 1 8 0,5-1 16 0,-3 0-26 16,2-2 6-16,0-1-3 0,-1 0-2 0,1 1 2 15,-1 2 0-15,-2-2-3 0,-1 1 6 0,3 0-4 16,0 0 1-16,0-1 8 0,0 0-5 0,-3 2-10 16,4-2 8-16,-1-2-2 0,-2 6 4 0,2 0-5 0,-3-3 3 15,3 1-5-15,0 1 5 0,-2-2-3 16,-1 1 3-16,2 1-3 0,-3 0 2 0,0 1-1 15,0-2 8-15,0-2-6 0,0 4-2 0,-3-3 2 16,1 0 0-16,-2-1 6 0,0 4-7 0,4-2 4 0,-4 1-2 16,-5 1-2-16,-4-2 2 0,8 2 3 0,1-3-5 15,-8 2 2-15,2 1 2 0,5-2-7 16,-5 4 4-16,5-5 1 0,-4 1 2 0,-3 1-1 16,2 1 2-16,5 0-4 0,-6 3 7 0,-1-2-5 15,8-2 2-15,-7 2 0 0,1 1 0 0,-3-2-3 0,3 1 2 16,1-1-4-16,-4 0 2 0,4 1-5 15,-1-2 6-15,5 1-2 0,-7-1-1 0,2 2 5 0,0-2 0 16,-2 3-6-16,2 0 7 0,-1 0-2 16,-4 0-5-16,4 1 1 0,-2-1 3 0,0 1 2 0,0 0 0 15,-2 1 3-15,-4-1-3 0,6 1 4 0,-1 1 2 16,-6-2-7-16,2-2 4 0,-1 2 1 0,2 0 0 16,2 0 0-16,-4-1-2 0,-1 0 0 15,6 0 6-15,-5 1-4 0,1-3-2 0,6 1 3 16,-3-1-2-16,1 0 2 0,0 2 2 0,1-4 1 0,-1 2-1 15,-4 2 2-15,2-5-5 0,4 3 2 0,-3 0-4 16,2-2 2-16,1 4-2 0,0-2 2 0,0-2-5 16,0 2 3-16,0 2-4 0,0-2 2 0,3 1 4 15,-4-1-6-15,3 0-5 0,1 0 6 0,-2 0-1 16,7 3 5-16,-2-3-5 0,-5 2-2 0,-2 1 1 16,0 0-1-16,3-2 5 0,-2 1-1 0,0-1-1 15,9 2-1-15,-11 0-4 0,1-3 2 0,-1 3 1 16,0-2-3-16,0 3 2 0,-5-2 0 15,15 2-3-15,-13-2 2 0,-2 0 0 0,2-1-1 16,2 3 1-16,-2-4 0 0,-2 2 1 0,6 0-3 16,-2-2 5-16,0 2-1 0,1-1 1 15,-1-1-1-15,3 2-2 0,-2-4 0 0,0 2 3 0,0 0-2 16,1 0 1-16,0-3 0 0,1 4-3 0,-1-1 0 16,1-1 4-16,-1 1 9 0,-1 0-12 0,1 0 2 15,3 2-2-15,-4-2 0 0,3 3-3 0,0-5-1 16,2 5 8-16,4 0-5 0,-8-2-1 0,3 1 3 15,1-1 1-15,-4-1-3 0,3 0 1 0,1 1 2 16,-3-1-4-16,3 1 1 0,-2-2 1 0,0 1 3 16,-1-2 0-16,-1 2-3 0,2-2 3 0,-3 1-1 15,1 0-2-15,-2 1 2 0,-2 0 3 0,2 1-2 16,2-1 3-16,-6 1-4 0,1-2 2 0,-4 1-2 16,3 1 1-16,-1-1 1 0,9 3 4 15,-13-3-7-15,-2 1 0 0,3-1-3 0,-9 0 9 16,14 0-3-16,-7 1-2 0,-7-1-3 0,8 1-4 15,-8-1-18-15,0 0-16 0,0 0-24 0,0 0-27 16,8 7-41-16,-8-7-162 0,0 0-318 0,0 0 141 16</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393.73947" units="1/cm"/>
          <inkml:channelProperty channel="Y" name="resolution" value="393.73947" units="1/cm"/>
          <inkml:channelProperty channel="F" name="resolution" value="249.9771" units="1/in"/>
          <inkml:channelProperty channel="T" name="resolution" value="1" units="1/dev"/>
        </inkml:channelProperties>
      </inkml:inkSource>
      <inkml:timestamp xml:id="ts0" timeString="2021-08-09T11:57:40.745"/>
    </inkml:context>
    <inkml:brush xml:id="br0">
      <inkml:brushProperty name="width" value="0.05292" units="cm"/>
      <inkml:brushProperty name="height" value="0.05292" units="cm"/>
      <inkml:brushProperty name="color" value="#FF0000"/>
    </inkml:brush>
  </inkml:definitions>
  <inkml:trace contextRef="#ctx0" brushRef="#br0">7875 6511 61 0,'0'0'87'0,"0"0"-20"15,0 0-1-15,0 0 3 0,0 0-18 0,0 0-2 16,0 0-2-16,0 0-11 0,0 0 0 0,0 0-3 16,0 0-2-16,0 0-6 0,0 0-5 0,0 0 1 15,0 0-2-15,0 0-4 0,0 0-4 0,0 0 8 16,0 0-3-16,0 0-7 0,0 0 2 0,0 0-7 16,0 0 1-16,0 0 4 0,0 0-7 0,0 0-10 15,0 0-11-15,0 0-17 0,0 0-25 0,0 0-56 16,0 0-125-16,0 0 57 0</inkml:trace>
  <inkml:trace contextRef="#ctx0" brushRef="#br0" timeOffset="33351.71">9015 10343 2 0,'0'0'21'16,"0"0"-3"-16,0 0 2 0,0 0-3 0,0 0 0 15,0 0-2-15,0 0-2 0,0 0-1 0,0 0-3 16,0 0-2-16,0 0 3 0,0 0-4 0,0 0 2 16,0 0-4-16,0 0-6 0,0 0 5 0,0 0 5 15,0 0-4-15,0 0 0 0,0 0-3 0,0 0 1 16,0 0 1-16,0 0 6 0,0 0-4 0,0 0 0 15,0 0 6-15,0 0 0 0,0 0 0 0,0 0 0 16,0 0-1-16,0 0 1 0,0 0 1 0,0 0-1 16,0 0 0-16,0 0-2 0,0 0-4 0,0 0 2 15,0 0-3-15,0 0-2 0,0 0 3 0,0 0-2 0,0 0-1 16,0 0 2-16,0 0 0 0,0 0-1 16,0 0 0-16,0 0-1 0,0 0-4 0,0 0 9 0,0 0-5 15,0 0-1-15,0 0-2 0,0 0 5 0,0 0 0 16,0 0-1-16,0 0-3 0,0 0 2 0,0 0-1 15,0 0 0-15,0 0 3 0,0 0-3 0,0 0-2 16,0 0 4-16,0 0-2 0,0 0-5 0,0 0 4 16,0 0 4-16,0 0-5 0,0 0 2 0,0 0-4 15,0 0-3-15,0 0 3 0,0 0 2 0,0 0-6 16,0 0 6-16,0 0-10 0,0 0-2 0,0 0-4 16,0 0-5-16,0 0-32 0,0 0-57 0,0 0 25 15</inkml:trace>
  <inkml:trace contextRef="#ctx0" brushRef="#br0" timeOffset="58886.86">7958 5260 91 0,'0'0'90'0,"0"0"-1"0,0 0 6 0,0 0-15 15,0 0-8-15,0 0-1 0,0 0-3 0,0 0-2 16,0 0-5-16,0 0 0 0,0 0-6 0,0 0 3 15,0 0 46-15,0 0-49 0,0 0-5 16,0 0-6-16,0 0 7 0,0 0 0 0,0 0 0 16,0 0-7-16,0 0 1 0,0 0 3 0,0 0-2 15,0 0 0-15,0 0-4 0,0 0 6 0,0 0 3 0,0 0 0 16,0 0 0-16,13 4-1 0,-13-4 2 16,0 0 0-16,7 3 1 0,-7-3-1 0,8 0 5 15,-8 0-4-15,12 0-3 0,-6 2-2 0,-6-2-6 16,19-2-2-16,-8 2-3 0,-1 0-1 0,3 0-4 0,0-3-4 15,5 2 1-15,-2-1-4 0,4 0-5 0,-7 2 0 16,5-3-1-16,-1 0-3 0,2 1 1 16,-1-1-3-16,18 3 8 0,-21 0-12 0,0 0-1 15,2 0 0-15,-3 0-2 0,3 3-2 0,1-3 1 16,-7 2-1-16,4-2-2 0,0 3-4 0,-1-3-8 16,-1 3-6-16,1-2-12 0,-1 2-6 0,0 0-17 15,1-3-13-15,-2 1-24 0,5-1-21 0,-2-1-25 16,-3-1-24-16,1 2-30 0,1-1-128 0,-5-1-339 15,0 0 150-15</inkml:trace>
  <inkml:trace contextRef="#ctx0" brushRef="#br0" timeOffset="59592.45">9267 5286 57 0,'0'0'140'15,"0"0"-2"-15,0 0-2 0,0 0-2 0,13-1-10 16,-13 1-3-16,0 0-3 0,0 0-2 0,0 0 0 16,0 0-4-16,0 0-7 0,0 0 0 0,0 0-3 15,0 0-4-15,0 0-5 0,0 0-7 0,0 0-3 16,0 0-6-16,0 0-10 0,0 0-2 0,0 0-6 15,0-12-5-15,0 12 3 0,0 0-5 0,0 0-1 16,0 0-5-16,14 0 2 0,-14 0-2 0,9 0-2 16,-9 0-1-16,14-3 3 0,-4 2 1 0,-1 1-1 0,3 0-6 15,-5-2 4-15,6 4-5 0,-2-4 4 0,3 1-6 16,2-2 1-16,-1 0-4 0,-1 3 2 0,-1-1-4 16,0-1-2-16,5-1 0 0,-4 2-3 0,4-1-1 15,-7-1-3-15,2 2 2 0,3-3-2 0,-2 3-2 16,-1-3-3-16,-1 2-3 0,1 0 1 0,-4-1-2 15,3 1 0-15,-4-1-3 0,1 0-3 0,-1 1-1 16,-2 1 0-16,-6 1 2 0,13-5-6 0,-6 4 3 16,-7 1-4-16,11-4-15 0,-11 4-16 0,8-1-16 15,-8 1-22-15,0 0-29 0,10 1-31 0,-10-1-33 16,0 0-32-16,12-1-24 0,-12 1-34 0,0 0-137 16,0 0-417-16,8-3 185 0</inkml:trace>
  <inkml:trace contextRef="#ctx0" brushRef="#br0" timeOffset="60334.51">10495 5292 156 0,'0'0'145'0,"0"0"7"0,14 5-12 16,-14-5-4-16,0 0-4 0,0 0-2 0,0 0-9 15,16-6-5-15,-16 6-1 0,11-2-3 0,-11 2 0 16,11-3-8-16,-11 3 1 0,13 0-8 0,-13 0-3 15,19-1 81-15,-19 1-94 0,13 0-6 16,-5 0-8-16,1-1 2 0,-9 1-6 0,16-2-5 16,-8 4-3-16,1-1-2 0,1-1-1 0,3 0-4 0,0 1-4 15,-2-2-3-15,2 0-6 0,0 1-1 0,2 0-1 16,-2 1-4-16,0-2-4 0,1 2-1 16,1-2-5-16,3 1-3 0,-5 0 2 0,1 0-3 0,0-2 0 15,0 1-3-15,1-1 0 0,-1 4-1 0,-1-4 0 16,-1 2-3-16,0-1-3 0,0-1 5 0,-4 2-6 15,4-1 0-15,-1-1 1 0,-11 2-3 0,12 0 3 16,-12 0-4-16,11 0-1 0,-11 0-1 0,10-3-10 16,-10 3-14-16,5 0-10 0,-5 0-14 0,0 0-22 15,0 0-19-15,0 0-28 0,0 0-31 0,0 0-39 16,12-1-40-16,-12 1-145 0,0 0-404 0,0 0 179 16</inkml:trace>
  <inkml:trace contextRef="#ctx0" brushRef="#br0" timeOffset="61174.81">11636 5314 121 0,'13'0'162'0,"-5"2"-12"16,-8-2-1-16,14 1-1 0,-6-1-8 0,-1 2-8 16,1 0 0-16,2-4-2 0,-1 0-1 0,5 4-1 15,-2 0 1-15,1-2-12 0,-2 1 0 0,-1-2-8 16,3 2-8-16,-3 0-5 0,4 0-7 0,-2 1-5 15,0-1-7-15,0-1-4 0,-1 1-10 0,3 1 3 0,-1-1-6 16,6 2-5-16,-2-2 2 0,2 0-8 16,-1-1-3-16,4 0-2 0,-1 0-2 0,9 0-7 15,-1 4-4-15,1-4-1 0,-2-1-7 0,-1-2 5 0,3 1-7 16,-3 2-2-16,1 0 0 0,-6 0-5 0,0-3-1 16,-2 2-1-16,1 0 0 0,-4 0-4 0,1-1-2 15,0 2-1-15,-6-3-11 0,-2 2-5 0,3 1-8 16,-8 0-5-16,-5 0-6 0,18 0-9 0,-12-1-20 15,-6 1-14-15,0 0-20 0,12 0-17 0,-12 0-18 16,6 1-17-16,-6-1-19 0,0 0-8 0,9 2-9 16,-9-2-156-16,5 3-363 0,-5-3 161 0</inkml:trace>
  <inkml:trace contextRef="#ctx0" brushRef="#br0" timeOffset="61981.91">14177 5352 28 0,'0'0'137'0,"0"0"-12"0,0 0-4 16,0 0-4-16,0 0 0 0,0 0-5 0,0 0-2 16,0 0 5-16,15 13-13 0,-15-13 14 0,0 0-6 15,0 0 1-15,0 0-4 0,0 0-8 0,0 0-3 16,0 0-10-16,0 0-5 0,0 0-5 0,0 0-4 15,0 0 0-15,0 0-3 0,12-10 1 0,-12 10-2 16,0 0 1-16,12 0 0 0,-5-2 7 0,-7 2 1 0,15 0-8 16,-3 0 6-16,1-1-6 0,7 2-6 15,-1-2-3-15,0-2-4 0,11 2-1 0,-2-2 0 16,3 3-9-16,-3-3-4 0,4 2-2 0,0 0-1 0,-3 0-5 16,2-3 5-16,-3 0-6 0,0 3 2 0,-1 0-5 15,-7-1-1-15,2 1-4 0,-2-1-5 0,-2 1 5 16,0 1-4-16,1-2-5 0,-1 0 0 0,-5 0-2 15,1 2 3-15,-2 2-7 0,-1-4 0 0,1 2-2 16,-5 0 1-16,3 0 3 0,-2 0-7 0,-8 0-1 16,12-1-2-16,-5-2-8 0,-7 3-8 15,13-2-13-15,-13 2-12 0,9 0-20 0,-9 0-23 16,10-1-20-16,-10 1-24 0,0 0-19 0,12 1-15 16,-12-1-26-16,7 0-17 0,-7 0-33 0,0 0-149 15,9 2-416-15,-9-2 185 0</inkml:trace>
  <inkml:trace contextRef="#ctx0" brushRef="#br0" timeOffset="62635.53">15837 5417 72 0,'0'0'195'0,"0"0"-29"0,0 0-21 0,0 0-12 0,0 0-9 16,0 0-18-16,0 0 0 0,0 0-7 16,0 0 9-16,0 0 0 0,0 0 6 0,0 0 1 0,0 0-1 15,0 0-1-15,0 0-6 0,0 0-4 0,0 0-13 16,0 0-11-16,-1-14-5 0,1 14-8 0,0 0-7 15,0 0-6-15,0 0-5 0,12 1 1 0,-12-1-2 16,0 0 6-16,13 0 2 0,-13 0 1 0,12 0 2 16,-12 0 3-16,11 2 1 0,-3-1 3 0,0-1-2 15,2 0-1-15,0 2-3 0,2-2 0 0,2 0-2 16,-1 1-1-16,6-2-3 0,-3-1-5 0,3 2-8 16,3-1-3-16,-3 2-2 0,2-1-3 0,-2 0-2 15,-1 0 1-15,0-1-1 0,2 2-2 0,-1-2 1 16,2 1 0-16,-2 1-6 0,0-1-3 0,2 0-3 0,-5 0 2 15,2-1-5-15,0 2-2 0,-5-1-2 0,-3 2-1 16,-1-2 2-16,0 0-5 0,-1 0-1 0,-8 0 1 16,14 0-3-16,-14 0-1 0,12 0 3 0,-6 1-1 15,-6-1 2-15,8 0 0 0,-8 0-3 0,9 1-5 16,-9-1 6-16,0 0-17 0,0 0 1 0,11 0-7 16,-11 0-21-16,0 0-7 0,0 0-16 15,0 0-16-15,6 2-25 0,-6-2-26 0,0 0-22 0,0 0-32 16,0 0-26-16,6 3-42 0,-6-3-192 0,0 0-480 15,0 0 213-15</inkml:trace>
  <inkml:trace contextRef="#ctx0" brushRef="#br0" timeOffset="63320.74">17383 5447 123 0,'-5'-5'128'0,"5"5"-2"0,0 0 3 0,0 0-3 16,0 0-4-16,0 0 2 0,0 0-7 0,0 0-4 15,0 0-9-15,0 0-5 0,0 0-5 0,0 0-7 16,0 0 0-16,0 0-9 0,0 0-1 0,0 0-1 16,0 0-3-16,0 0-5 0,0 0-1 0,0 0-3 15,0 0 5-15,0 0 6 0,21-3 6 0,-21 3-4 16,10 2-1-16,-10-2-5 0,17 1-3 0,-7 2-4 15,3-1 4-15,-1-4-3 0,0 1-3 0,6 1-6 16,0 3 0-16,-2-5 0 0,-2 2-3 0,-1 0-6 16,9-1 8-16,-5 1-10 0,-2 0-5 0,0-2-6 0,2 4 2 15,-4-4-5-15,0 4 0 0,-1-1-9 0,0-1 0 16,-1-1-1-16,-11 1-5 0,17 0-2 16,-10 0 0-16,-7 0-2 0,11-2 2 0,-11 2 2 15,7-1-6-15,-7 1 0 0,0 0 0 0,0 0 0 0,0 0-3 16,0 0-1-16,0 0 0 0,0 0-2 0,0 0 0 15,9 1-3-15,-9-1 5 0,0 0-9 0,0 0-8 16,0 0-11-16,0 0-18 0,0 0-17 0,0 0-16 16,0 0-29-16,0 0-31 0,0 0-27 0,0 0-33 15,0 0-35-15,0 0-206 0,0 0-470 0,0 0 208 16</inkml:trace>
  <inkml:trace contextRef="#ctx0" brushRef="#br0" timeOffset="83304.94">8031 6945 25 0,'0'0'33'0,"0"0"-5"0,0 0-3 16,0 0-19-16,0 0 1 0,0 0-28 0,-4-6-23 0,4 6 10 15</inkml:trace>
  <inkml:trace contextRef="#ctx0" brushRef="#br0" timeOffset="98340.14">22141 2434 104 0,'0'0'123'0,"0"0"-4"0,0 0-4 16,0 0-9-16,-20-10-6 0,20 10-6 0,0 0-8 15,0 0-6-15,0 0-4 0,-7-3-15 0,7 3-2 0,0 0-2 16,0 0-7-16,-13-1-5 0,13 1-6 0,-14 4 2 16,5-3-9-16,-4 2-2 0,-1 0 0 0,3 0 0 15,-8 2-2-15,-7 1 0 0,-3-1-4 0,-1 2-1 16,-6-1-3-16,-2 0 3 0,-11 2-1 15,-2-2-13-15,-3 2 6 0,-1 0 2 0,1-2 4 0,1 2 3 16,-1-4 2-16,4 6 3 0,-5-4 1 0,3 2 3 16,-2 3-1-16,2-1-4 0,3 4 5 0,13-4-1 15,-2 2-5-15,3 1-4 0,-3 2 1 0,5-2 0 16,-15 10-2-16,2-6 1 0,14 2-5 16,1-4 1-16,0 1-4 0,3-1 3 0,-1 1-4 0,2 1 0 15,4-5-4-15,1 1 3 0,5-2-4 0,2-3-1 16,0 4 0-16,4-5-1 0,-1 2-2 0,2-2 1 15,3 0-5-15,-2-1 5 0,4-2-4 16,0 0-3-16,5-4 0 0,-6 5-3 0,1-2 3 0,5-3-5 16,0 0-10-16,-7 3-7 0,7-3-2 0,0 0-4 15,0 0-12-15,0 0-32 0,0 0-24 0,0 0-35 16,0 0-13-16,13-26-8 0,-5 15-105 0,-1 1-278 16,4-4 123-16</inkml:trace>
  <inkml:trace contextRef="#ctx0" brushRef="#br0" timeOffset="98955.79">20688 2513 70 0,'0'0'132'0,"0"0"-9"15,0 0-1-15,0 0-10 0,-6-3-18 0,6 3-6 16,0 0-4-16,-16 4-11 0,16-4-7 0,-11 6-9 16,1-3 1-16,1 1-3 0,0 3-12 0,-1-1 2 15,-2 3 11-15,1 1-12 0,-3 0-1 0,3 3 2 16,-3-3 3-16,3 3-9 0,-2 1 1 0,1-3-6 16,0 3 2-16,0-1-1 0,-2 1 8 0,3-1-8 15,-2 2 2-15,2 0-4 0,-2-1-2 0,1 2 3 16,-1 0-6-16,1 0 2 0,-1-1-6 0,0-2 0 15,-1 3-2-15,4-4-4 0,-2 2 6 0,2-1-8 16,-1 1 0-16,2-4-4 0,0 5 1 0,2-6-6 16,1 0 1-16,1-1 1 0,0-2 2 0,1 0-4 15,4-6-5-15,-4 10 0 0,4-4 1 0,0-6 5 16,0 0-7-16,1 13 4 0,-1-13 0 0,4 6-6 16,0-3 6-16,2 1 0 0,2-1 0 0,4-1-4 15,2 0 4-15,4 0-4 0,2-1 7 0,0-2 0 16,1-1-4-16,1 1 6 0,5-1-3 0,0-1 3 15,0 1-1-15,-1-2 2 0,-3 2-1 0,4-3 1 16,0 1-6-16,-6 0 8 0,5 0-6 0,-6-1 3 16,3 2 0-16,-5-2 0 0,4 0-5 0,-2-1 1 15,-2 2 0-15,5-2 0 0,-5 3-1 0,0-1 0 16,2 1-3-16,-3 0 2 0,-3 0 1 0,3-3-2 16,-6 4 4-16,2 0-7 0,-1 0 8 0,-1-1-9 15,-3 2-4-15,-1 1 8 0,-7 0-3 0,12-5 3 16,-12 5-3-16,8-2 0 0,-8 2 1 15,9-3-2-15,-9 3 3 0,0 0-3 0,7-2 1 0,-7 2 1 16,0 0-3-16,0 0 0 0,0 0 3 0,0 0-8 16,0 0-2-16,0 0-8 0,0 0-12 0,10 1-19 15,-10-1-16-15,0 0-30 0,0 0-26 0,0 0-38 16,0 0-148-16,0 0-330 0,0 0 147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42EA09C-211A-4112-8448-648346F5AB32}" type="slidenum">
              <a:rPr lang="en-US"/>
              <a:pPr>
                <a:defRPr/>
              </a:pPr>
              <a:t>‹#›</a:t>
            </a:fld>
            <a:endParaRPr lang="en-US"/>
          </a:p>
        </p:txBody>
      </p:sp>
    </p:spTree>
    <p:extLst>
      <p:ext uri="{BB962C8B-B14F-4D97-AF65-F5344CB8AC3E}">
        <p14:creationId xmlns:p14="http://schemas.microsoft.com/office/powerpoint/2010/main" val="3860452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C76FC4-27B9-4571-BC93-2C1B4582F51A}" type="slidenum">
              <a:rPr lang="en-US"/>
              <a:pPr>
                <a:defRPr/>
              </a:pPr>
              <a:t>‹#›</a:t>
            </a:fld>
            <a:endParaRPr lang="en-US"/>
          </a:p>
        </p:txBody>
      </p:sp>
    </p:spTree>
    <p:extLst>
      <p:ext uri="{BB962C8B-B14F-4D97-AF65-F5344CB8AC3E}">
        <p14:creationId xmlns:p14="http://schemas.microsoft.com/office/powerpoint/2010/main" val="1151026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A1D6C1D-2304-478B-A1D5-5B055F60F064}" type="slidenum">
              <a:rPr lang="en-US"/>
              <a:pPr>
                <a:defRPr/>
              </a:pPr>
              <a:t>‹#›</a:t>
            </a:fld>
            <a:endParaRPr lang="en-US"/>
          </a:p>
        </p:txBody>
      </p:sp>
    </p:spTree>
    <p:extLst>
      <p:ext uri="{BB962C8B-B14F-4D97-AF65-F5344CB8AC3E}">
        <p14:creationId xmlns:p14="http://schemas.microsoft.com/office/powerpoint/2010/main" val="1145296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1D8D74-D972-4E7D-95B0-2759158F0C1A}" type="slidenum">
              <a:rPr lang="en-US"/>
              <a:pPr>
                <a:defRPr/>
              </a:pPr>
              <a:t>‹#›</a:t>
            </a:fld>
            <a:endParaRPr lang="en-US"/>
          </a:p>
        </p:txBody>
      </p:sp>
    </p:spTree>
    <p:extLst>
      <p:ext uri="{BB962C8B-B14F-4D97-AF65-F5344CB8AC3E}">
        <p14:creationId xmlns:p14="http://schemas.microsoft.com/office/powerpoint/2010/main" val="3973826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0679F9-F0E1-48EC-8806-DB271D374A24}" type="slidenum">
              <a:rPr lang="en-US"/>
              <a:pPr>
                <a:defRPr/>
              </a:pPr>
              <a:t>‹#›</a:t>
            </a:fld>
            <a:endParaRPr lang="en-US"/>
          </a:p>
        </p:txBody>
      </p:sp>
    </p:spTree>
    <p:extLst>
      <p:ext uri="{BB962C8B-B14F-4D97-AF65-F5344CB8AC3E}">
        <p14:creationId xmlns:p14="http://schemas.microsoft.com/office/powerpoint/2010/main" val="325709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A9DF8A1-82A8-4B20-A18B-133691823605}" type="slidenum">
              <a:rPr lang="en-US"/>
              <a:pPr>
                <a:defRPr/>
              </a:pPr>
              <a:t>‹#›</a:t>
            </a:fld>
            <a:endParaRPr lang="en-US"/>
          </a:p>
        </p:txBody>
      </p:sp>
    </p:spTree>
    <p:extLst>
      <p:ext uri="{BB962C8B-B14F-4D97-AF65-F5344CB8AC3E}">
        <p14:creationId xmlns:p14="http://schemas.microsoft.com/office/powerpoint/2010/main" val="3011015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1DA4791-71D8-48CD-B0F0-5F6281A0BE45}" type="slidenum">
              <a:rPr lang="en-US"/>
              <a:pPr>
                <a:defRPr/>
              </a:pPr>
              <a:t>‹#›</a:t>
            </a:fld>
            <a:endParaRPr lang="en-US"/>
          </a:p>
        </p:txBody>
      </p:sp>
    </p:spTree>
    <p:extLst>
      <p:ext uri="{BB962C8B-B14F-4D97-AF65-F5344CB8AC3E}">
        <p14:creationId xmlns:p14="http://schemas.microsoft.com/office/powerpoint/2010/main" val="3193748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CFFC866-0EBB-4E9E-993A-FD4A481E9A34}" type="slidenum">
              <a:rPr lang="en-US"/>
              <a:pPr>
                <a:defRPr/>
              </a:pPr>
              <a:t>‹#›</a:t>
            </a:fld>
            <a:endParaRPr lang="en-US"/>
          </a:p>
        </p:txBody>
      </p:sp>
    </p:spTree>
    <p:extLst>
      <p:ext uri="{BB962C8B-B14F-4D97-AF65-F5344CB8AC3E}">
        <p14:creationId xmlns:p14="http://schemas.microsoft.com/office/powerpoint/2010/main" val="2437238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51220F3-1DE9-438B-81D0-93AAD62CFF1E}" type="slidenum">
              <a:rPr lang="en-US"/>
              <a:pPr>
                <a:defRPr/>
              </a:pPr>
              <a:t>‹#›</a:t>
            </a:fld>
            <a:endParaRPr lang="en-US"/>
          </a:p>
        </p:txBody>
      </p:sp>
    </p:spTree>
    <p:extLst>
      <p:ext uri="{BB962C8B-B14F-4D97-AF65-F5344CB8AC3E}">
        <p14:creationId xmlns:p14="http://schemas.microsoft.com/office/powerpoint/2010/main" val="2815412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A56B924-BF73-4088-BA11-F5A930E4BF2F}" type="slidenum">
              <a:rPr lang="en-US"/>
              <a:pPr>
                <a:defRPr/>
              </a:pPr>
              <a:t>‹#›</a:t>
            </a:fld>
            <a:endParaRPr lang="en-US"/>
          </a:p>
        </p:txBody>
      </p:sp>
    </p:spTree>
    <p:extLst>
      <p:ext uri="{BB962C8B-B14F-4D97-AF65-F5344CB8AC3E}">
        <p14:creationId xmlns:p14="http://schemas.microsoft.com/office/powerpoint/2010/main" val="3917323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85549BF-1139-4C1B-BC42-CBB7369512C0}" type="slidenum">
              <a:rPr lang="en-US"/>
              <a:pPr>
                <a:defRPr/>
              </a:pPr>
              <a:t>‹#›</a:t>
            </a:fld>
            <a:endParaRPr lang="en-US"/>
          </a:p>
        </p:txBody>
      </p:sp>
    </p:spTree>
    <p:extLst>
      <p:ext uri="{BB962C8B-B14F-4D97-AF65-F5344CB8AC3E}">
        <p14:creationId xmlns:p14="http://schemas.microsoft.com/office/powerpoint/2010/main" val="1590209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pitchFamily="34" charset="0"/>
                <a:cs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pitchFamily="34" charset="0"/>
                <a:cs typeface="Arial" pitchFamily="34" charset="0"/>
              </a:defRPr>
            </a:lvl1pPr>
          </a:lstStyle>
          <a:p>
            <a:pPr>
              <a:defRPr/>
            </a:pPr>
            <a:fld id="{25E36B13-4E35-4E4C-9632-F8B43DF6F49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ustomXml" Target="../ink/ink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ustomXml" Target="../ink/ink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customXml" Target="../ink/ink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oleObject" Target="../embeddings/oleObject5.bin"/><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download.oracle.com/javase/tutorial/uiswing/components/dialog.html" TargetMode="External"/><Relationship Id="rId2" Type="http://schemas.openxmlformats.org/officeDocument/2006/relationships/hyperlink" Target="http://download.oracle.com/javase/tutorial/uiswing/components/frame.html" TargetMode="External"/><Relationship Id="rId1" Type="http://schemas.openxmlformats.org/officeDocument/2006/relationships/slideLayout" Target="../slideLayouts/slideLayout2.xml"/><Relationship Id="rId4" Type="http://schemas.openxmlformats.org/officeDocument/2006/relationships/hyperlink" Target="http://download.oracle.com/javase/tutorial/uiswing/components/applet.html"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oleObject" Target="../embeddings/oleObject6.bin"/><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oleObject" Target="../embeddings/oleObject7.bin"/><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oleObject" Target="../embeddings/oleObject8.bin"/><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oleObject" Target="../embeddings/oleObject9.bin"/><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tr-TR" altLang="en-US">
                <a:solidFill>
                  <a:srgbClr val="FF0000"/>
                </a:solidFill>
              </a:rPr>
              <a:t>OOP &amp; GUI</a:t>
            </a:r>
            <a:endParaRPr lang="en-US" altLang="en-US">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a:xfrm>
            <a:off x="685800" y="0"/>
            <a:ext cx="7772400" cy="762000"/>
          </a:xfrm>
          <a:noFill/>
        </p:spPr>
        <p:txBody>
          <a:bodyPr lIns="92075" tIns="46038" rIns="92075" bIns="46038"/>
          <a:lstStyle/>
          <a:p>
            <a:pPr eaLnBrk="1" hangingPunct="1"/>
            <a:r>
              <a:rPr lang="en-US" altLang="en-US">
                <a:solidFill>
                  <a:srgbClr val="FF0000"/>
                </a:solidFill>
              </a:rPr>
              <a:t>Swing vs. AWT</a:t>
            </a:r>
          </a:p>
        </p:txBody>
      </p:sp>
      <p:sp>
        <p:nvSpPr>
          <p:cNvPr id="11267" name="Rectangle 5"/>
          <p:cNvSpPr>
            <a:spLocks noGrp="1" noChangeArrowheads="1"/>
          </p:cNvSpPr>
          <p:nvPr>
            <p:ph type="body" idx="1"/>
          </p:nvPr>
        </p:nvSpPr>
        <p:spPr>
          <a:xfrm>
            <a:off x="0" y="685800"/>
            <a:ext cx="9144000" cy="6172200"/>
          </a:xfrm>
          <a:noFill/>
        </p:spPr>
        <p:txBody>
          <a:bodyPr lIns="92075" tIns="46038" rIns="92075" bIns="46038"/>
          <a:lstStyle/>
          <a:p>
            <a:pPr marL="0" indent="0" eaLnBrk="1" hangingPunct="1"/>
            <a:r>
              <a:rPr lang="en-US" altLang="en-US" sz="1800"/>
              <a:t>So why do the GUI component classes have a prefix </a:t>
            </a:r>
            <a:r>
              <a:rPr lang="en-US" altLang="en-US" sz="1800" i="1"/>
              <a:t>J</a:t>
            </a:r>
            <a:r>
              <a:rPr lang="en-US" altLang="en-US" sz="1800"/>
              <a:t>? Instead of </a:t>
            </a:r>
            <a:r>
              <a:rPr lang="en-US" altLang="en-US" sz="1800" u="sng"/>
              <a:t>JButton</a:t>
            </a:r>
            <a:r>
              <a:rPr lang="en-US" altLang="en-US" sz="1800"/>
              <a:t>, why not name it simply </a:t>
            </a:r>
            <a:r>
              <a:rPr lang="en-US" altLang="en-US" sz="1800" u="sng"/>
              <a:t>Button</a:t>
            </a:r>
            <a:r>
              <a:rPr lang="en-US" altLang="en-US" sz="1800"/>
              <a:t>? In fact, there is a class already named </a:t>
            </a:r>
            <a:r>
              <a:rPr lang="en-US" altLang="en-US" sz="1800" u="sng"/>
              <a:t>Button</a:t>
            </a:r>
            <a:r>
              <a:rPr lang="en-US" altLang="en-US" sz="1800"/>
              <a:t> in the </a:t>
            </a:r>
            <a:r>
              <a:rPr lang="en-US" altLang="en-US" sz="1800" u="sng"/>
              <a:t>java.awt</a:t>
            </a:r>
            <a:r>
              <a:rPr lang="en-US" altLang="en-US" sz="1800"/>
              <a:t> package.</a:t>
            </a:r>
          </a:p>
          <a:p>
            <a:pPr marL="0" indent="0" eaLnBrk="1" hangingPunct="1"/>
            <a:endParaRPr lang="en-US" altLang="en-US" sz="1800"/>
          </a:p>
          <a:p>
            <a:pPr marL="0" indent="0" eaLnBrk="1" hangingPunct="1"/>
            <a:r>
              <a:rPr lang="en-US" altLang="en-US" sz="1800"/>
              <a:t>When Java was introduced, the GUI classes were bundled in a library known as the Abstract Windows Toolkit (AWT). For every platform on which Java runs, the AWT components are automatically mapped to the platform-specific components through their respective agents, known as </a:t>
            </a:r>
            <a:r>
              <a:rPr lang="en-US" altLang="en-US" sz="1800" i="1"/>
              <a:t>peers</a:t>
            </a:r>
            <a:r>
              <a:rPr lang="en-US" altLang="en-US" sz="1800"/>
              <a:t>.  AWT is fine for developing simple graphical user interfaces, but not for developing comprehensive GUI projects. Besides, AWT is prone to platform-specific bugs because its peer-based approach relies heavily on the underlying platform. With the release of Java 2, the AWT user-interface components were replaced by a more robust, versatile, and flexible library known as </a:t>
            </a:r>
            <a:r>
              <a:rPr lang="en-US" altLang="en-US" sz="1800" i="1"/>
              <a:t>Swing components</a:t>
            </a:r>
            <a:r>
              <a:rPr lang="en-US" altLang="en-US" sz="1800"/>
              <a:t>. Swing components are painted directly on canvases using Java code, except for components that are subclasses of </a:t>
            </a:r>
            <a:r>
              <a:rPr lang="en-US" altLang="en-US" sz="1800" u="sng"/>
              <a:t>java.awt.Window</a:t>
            </a:r>
            <a:r>
              <a:rPr lang="en-US" altLang="en-US" sz="1800"/>
              <a:t> or </a:t>
            </a:r>
            <a:r>
              <a:rPr lang="en-US" altLang="en-US" sz="1800" u="sng"/>
              <a:t>java.awt.Panel</a:t>
            </a:r>
            <a:r>
              <a:rPr lang="en-US" altLang="en-US" sz="1800"/>
              <a:t>, which must be drawn using native GUI on a specific platform. Swing components are less dependent on the target platform and use less of the native GUI resource. For this reason, Swing components that don’t rely on native GUI are referred to as </a:t>
            </a:r>
            <a:r>
              <a:rPr lang="en-US" altLang="en-US" sz="1800" i="1"/>
              <a:t>lightweight components,</a:t>
            </a:r>
            <a:r>
              <a:rPr lang="en-US" altLang="en-US" sz="1800"/>
              <a:t> and AWT components are referred to as </a:t>
            </a:r>
            <a:r>
              <a:rPr lang="en-US" altLang="en-US" sz="1800" i="1"/>
              <a:t>heavyweight components</a:t>
            </a:r>
            <a:r>
              <a:rPr lang="en-US" altLang="en-US" sz="1800"/>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286000"/>
            <a:ext cx="8229600" cy="2209800"/>
          </a:xfrm>
        </p:spPr>
        <p:txBody>
          <a:bodyPr/>
          <a:lstStyle/>
          <a:p>
            <a:pPr eaLnBrk="1" hangingPunct="1"/>
            <a:r>
              <a:rPr lang="en-US" altLang="en-US" i="1">
                <a:solidFill>
                  <a:srgbClr val="FF0000"/>
                </a:solidFill>
              </a:rPr>
              <a:t>example:</a:t>
            </a:r>
            <a:r>
              <a:rPr lang="en-US" altLang="en-US" i="1"/>
              <a:t>    </a:t>
            </a:r>
            <a:br>
              <a:rPr lang="tr-TR" altLang="en-US" i="1"/>
            </a:br>
            <a:r>
              <a:rPr lang="en-US" altLang="en-US" i="1"/>
              <a:t>a basic GUI in Java with </a:t>
            </a:r>
            <a:r>
              <a:rPr lang="en-US" altLang="en-US" b="1" i="1"/>
              <a:t>Swing</a:t>
            </a:r>
            <a:r>
              <a:rPr lang="en-US" altLang="en-US" i="1"/>
              <a:t> and </a:t>
            </a:r>
            <a:r>
              <a:rPr lang="en-US" altLang="en-US" b="1" i="1"/>
              <a:t>AWT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685800" y="152400"/>
            <a:ext cx="7475538" cy="6705600"/>
          </a:xfrm>
          <a:prstGeom prst="rect">
            <a:avLst/>
          </a:prstGeom>
          <a:solidFill>
            <a:srgbClr val="FFFFCC"/>
          </a:solidFill>
          <a:ln w="3175">
            <a:solidFill>
              <a:srgbClr val="000000"/>
            </a:solidFill>
            <a:miter lim="800000"/>
            <a:headEnd/>
            <a:tailEnd/>
          </a:ln>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a:t>import java.awt.*;    import java.awt.event.*;</a:t>
            </a:r>
          </a:p>
          <a:p>
            <a:pPr eaLnBrk="1" hangingPunct="1">
              <a:spcBef>
                <a:spcPct val="0"/>
              </a:spcBef>
              <a:buFontTx/>
              <a:buNone/>
            </a:pPr>
            <a:r>
              <a:rPr lang="en-US" altLang="en-US" sz="1800"/>
              <a:t>import javax.swing.*;    import javax.swing.event.*;</a:t>
            </a:r>
          </a:p>
          <a:p>
            <a:pPr eaLnBrk="1" hangingPunct="1">
              <a:spcBef>
                <a:spcPct val="0"/>
              </a:spcBef>
              <a:buFontTx/>
              <a:buNone/>
            </a:pPr>
            <a:endParaRPr lang="en-US" altLang="en-US" sz="1800"/>
          </a:p>
          <a:p>
            <a:pPr eaLnBrk="1" hangingPunct="1">
              <a:spcBef>
                <a:spcPct val="0"/>
              </a:spcBef>
              <a:buFontTx/>
              <a:buNone/>
            </a:pPr>
            <a:r>
              <a:rPr lang="en-US" altLang="en-US" sz="1800"/>
              <a:t>public class MyFrame</a:t>
            </a:r>
          </a:p>
          <a:p>
            <a:pPr eaLnBrk="1" hangingPunct="1">
              <a:spcBef>
                <a:spcPct val="0"/>
              </a:spcBef>
              <a:buFontTx/>
              <a:buNone/>
            </a:pPr>
            <a:r>
              <a:rPr lang="en-US" altLang="en-US" sz="1800"/>
              <a:t>{</a:t>
            </a:r>
          </a:p>
          <a:p>
            <a:pPr eaLnBrk="1" hangingPunct="1">
              <a:spcBef>
                <a:spcPct val="0"/>
              </a:spcBef>
              <a:buFontTx/>
              <a:buNone/>
            </a:pPr>
            <a:r>
              <a:rPr lang="en-US" altLang="en-US" sz="1800"/>
              <a:t>  public static void main(String[] args)</a:t>
            </a:r>
          </a:p>
          <a:p>
            <a:pPr eaLnBrk="1" hangingPunct="1">
              <a:spcBef>
                <a:spcPct val="0"/>
              </a:spcBef>
              <a:buFontTx/>
              <a:buNone/>
            </a:pPr>
            <a:r>
              <a:rPr lang="en-US" altLang="en-US" sz="1800"/>
              <a:t>  {</a:t>
            </a:r>
          </a:p>
          <a:p>
            <a:pPr eaLnBrk="1" hangingPunct="1">
              <a:spcBef>
                <a:spcPct val="0"/>
              </a:spcBef>
              <a:buFontTx/>
              <a:buNone/>
            </a:pPr>
            <a:r>
              <a:rPr lang="en-US" altLang="en-US" sz="1800"/>
              <a:t>    JFrame frame = new JFrame("Test Frame");</a:t>
            </a:r>
          </a:p>
          <a:p>
            <a:pPr eaLnBrk="1" hangingPunct="1">
              <a:spcBef>
                <a:spcPct val="0"/>
              </a:spcBef>
              <a:buFontTx/>
              <a:buNone/>
            </a:pPr>
            <a:r>
              <a:rPr lang="en-US" altLang="en-US" sz="1800"/>
              <a:t>    frame.setSize(400, 300);</a:t>
            </a:r>
          </a:p>
          <a:p>
            <a:pPr eaLnBrk="1" hangingPunct="1">
              <a:spcBef>
                <a:spcPct val="0"/>
              </a:spcBef>
              <a:buFontTx/>
              <a:buNone/>
            </a:pPr>
            <a:r>
              <a:rPr lang="en-US" altLang="en-US" sz="1800"/>
              <a:t>    frame.setVisible(true);</a:t>
            </a:r>
          </a:p>
          <a:p>
            <a:pPr eaLnBrk="1" hangingPunct="1">
              <a:spcBef>
                <a:spcPct val="0"/>
              </a:spcBef>
              <a:buFontTx/>
              <a:buNone/>
            </a:pPr>
            <a:r>
              <a:rPr lang="en-US" altLang="en-US" sz="1800"/>
              <a:t>    </a:t>
            </a:r>
          </a:p>
          <a:p>
            <a:pPr eaLnBrk="1" hangingPunct="1">
              <a:spcBef>
                <a:spcPct val="0"/>
              </a:spcBef>
              <a:buFontTx/>
              <a:buNone/>
            </a:pPr>
            <a:r>
              <a:rPr lang="en-US" altLang="en-US" sz="1800"/>
              <a:t>     //Add the ubiquitous "Hello World" label.</a:t>
            </a:r>
          </a:p>
          <a:p>
            <a:pPr eaLnBrk="1" hangingPunct="1">
              <a:spcBef>
                <a:spcPct val="0"/>
              </a:spcBef>
              <a:buFontTx/>
              <a:buNone/>
            </a:pPr>
            <a:r>
              <a:rPr lang="tr-TR" altLang="en-US" sz="1800"/>
              <a:t>     </a:t>
            </a:r>
            <a:r>
              <a:rPr lang="en-US" altLang="en-US" sz="1800"/>
              <a:t>JLabel label = new JLabel("Hello World");</a:t>
            </a:r>
          </a:p>
          <a:p>
            <a:pPr eaLnBrk="1" hangingPunct="1">
              <a:spcBef>
                <a:spcPct val="0"/>
              </a:spcBef>
              <a:buFontTx/>
              <a:buNone/>
            </a:pPr>
            <a:r>
              <a:rPr lang="en-US" altLang="en-US" sz="1800"/>
              <a:t>     frame.getContentPane().add(</a:t>
            </a:r>
            <a:r>
              <a:rPr lang="tr-TR" altLang="en-US" sz="1800"/>
              <a:t>label</a:t>
            </a:r>
            <a:r>
              <a:rPr lang="en-US" altLang="en-US" sz="1800"/>
              <a:t>);</a:t>
            </a:r>
          </a:p>
          <a:p>
            <a:pPr eaLnBrk="1" hangingPunct="1">
              <a:spcBef>
                <a:spcPct val="0"/>
              </a:spcBef>
              <a:buFontTx/>
              <a:buNone/>
            </a:pPr>
            <a:r>
              <a:rPr lang="en-US" altLang="en-US" sz="1800"/>
              <a:t>        </a:t>
            </a:r>
          </a:p>
          <a:p>
            <a:pPr eaLnBrk="1" hangingPunct="1">
              <a:spcBef>
                <a:spcPct val="0"/>
              </a:spcBef>
              <a:buFontTx/>
              <a:buNone/>
            </a:pPr>
            <a:r>
              <a:rPr lang="en-US" altLang="en-US" sz="1800"/>
              <a:t>    // Add a button into the frame</a:t>
            </a:r>
          </a:p>
          <a:p>
            <a:pPr eaLnBrk="1" hangingPunct="1">
              <a:spcBef>
                <a:spcPct val="0"/>
              </a:spcBef>
              <a:buFontTx/>
              <a:buNone/>
            </a:pPr>
            <a:r>
              <a:rPr lang="en-US" altLang="en-US" sz="1800"/>
              <a:t>    //frame.getContentPane().add(new JButton("OK"));</a:t>
            </a:r>
          </a:p>
          <a:p>
            <a:pPr eaLnBrk="1" hangingPunct="1">
              <a:spcBef>
                <a:spcPct val="0"/>
              </a:spcBef>
              <a:buFontTx/>
              <a:buNone/>
            </a:pPr>
            <a:endParaRPr lang="en-US" altLang="en-US" sz="1800"/>
          </a:p>
          <a:p>
            <a:pPr eaLnBrk="1" hangingPunct="1">
              <a:spcBef>
                <a:spcPct val="0"/>
              </a:spcBef>
              <a:buFontTx/>
              <a:buNone/>
            </a:pPr>
            <a:r>
              <a:rPr lang="en-US" altLang="en-US" sz="1800"/>
              <a:t>    frame.setDefaultCloseOperation(JFrame.EXIT_ON_CLOSE);</a:t>
            </a:r>
          </a:p>
          <a:p>
            <a:pPr eaLnBrk="1" hangingPunct="1">
              <a:spcBef>
                <a:spcPct val="0"/>
              </a:spcBef>
              <a:buFontTx/>
              <a:buNone/>
            </a:pPr>
            <a:r>
              <a:rPr lang="en-US" altLang="en-US" sz="1800"/>
              <a:t>  }</a:t>
            </a:r>
          </a:p>
          <a:p>
            <a:pPr eaLnBrk="1" hangingPunct="1">
              <a:spcBef>
                <a:spcPct val="0"/>
              </a:spcBef>
              <a:buFontTx/>
              <a:buNone/>
            </a:pPr>
            <a:r>
              <a:rPr lang="en-US" altLang="en-US" sz="1800"/>
              <a:t> }</a:t>
            </a:r>
          </a:p>
        </p:txBody>
      </p:sp>
      <p:pic>
        <p:nvPicPr>
          <p:cNvPr id="61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762000"/>
            <a:ext cx="33528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8FBFE915-5FC7-4352-A2A4-CB8622470534}"/>
                  </a:ext>
                </a:extLst>
              </p14:cNvPr>
              <p14:cNvContentPartPr/>
              <p14:nvPr/>
            </p14:nvContentPartPr>
            <p14:xfrm>
              <a:off x="956520" y="1783440"/>
              <a:ext cx="6489360" cy="2448000"/>
            </p14:xfrm>
          </p:contentPart>
        </mc:Choice>
        <mc:Fallback>
          <p:pic>
            <p:nvPicPr>
              <p:cNvPr id="2" name="Ink 1">
                <a:extLst>
                  <a:ext uri="{FF2B5EF4-FFF2-40B4-BE49-F238E27FC236}">
                    <a16:creationId xmlns:a16="http://schemas.microsoft.com/office/drawing/2014/main" id="{8FBFE915-5FC7-4352-A2A4-CB8622470534}"/>
                  </a:ext>
                </a:extLst>
              </p:cNvPr>
              <p:cNvPicPr/>
              <p:nvPr/>
            </p:nvPicPr>
            <p:blipFill>
              <a:blip r:embed="rId4"/>
              <a:stretch>
                <a:fillRect/>
              </a:stretch>
            </p:blipFill>
            <p:spPr>
              <a:xfrm>
                <a:off x="947160" y="1774080"/>
                <a:ext cx="6508080" cy="246672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blinds(horizontal)">
                                      <p:cBhvr>
                                        <p:cTn id="7"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ChangeArrowheads="1"/>
          </p:cNvSpPr>
          <p:nvPr/>
        </p:nvSpPr>
        <p:spPr bwMode="auto">
          <a:xfrm>
            <a:off x="677863" y="152400"/>
            <a:ext cx="7475537" cy="6705600"/>
          </a:xfrm>
          <a:prstGeom prst="rect">
            <a:avLst/>
          </a:prstGeom>
          <a:solidFill>
            <a:srgbClr val="FFFFCC"/>
          </a:solidFill>
          <a:ln w="3175">
            <a:solidFill>
              <a:srgbClr val="000000"/>
            </a:solidFill>
            <a:miter lim="800000"/>
            <a:headEnd/>
            <a:tailEnd/>
          </a:ln>
        </p:spPr>
        <p:txBody>
          <a:bodyPr/>
          <a:lstStyle>
            <a:lvl1pPr eaLnBrk="0" hangingPunct="0">
              <a:spcBef>
                <a:spcPct val="20000"/>
              </a:spcBef>
              <a:buChar char="•"/>
              <a:defRPr sz="3200">
                <a:solidFill>
                  <a:schemeClr val="tx1"/>
                </a:solidFill>
                <a:latin typeface="Arial" charset="0"/>
                <a:cs typeface="Arial" charset="0"/>
              </a:defRPr>
            </a:lvl1pPr>
            <a:lvl2pPr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lvl="1" eaLnBrk="1" hangingPunct="1">
              <a:spcBef>
                <a:spcPct val="0"/>
              </a:spcBef>
              <a:buFontTx/>
              <a:buNone/>
            </a:pPr>
            <a:r>
              <a:rPr lang="en-US" altLang="ko-KR" sz="1400" b="1">
                <a:latin typeface="Times New Roman" pitchFamily="18" charset="0"/>
                <a:ea typeface="Gulim" pitchFamily="34" charset="-127"/>
              </a:rPr>
              <a:t>import java.awt.*;    import java.awt.event.*;</a:t>
            </a:r>
          </a:p>
          <a:p>
            <a:pPr lvl="1" eaLnBrk="1" hangingPunct="1">
              <a:spcBef>
                <a:spcPct val="0"/>
              </a:spcBef>
              <a:buFontTx/>
              <a:buNone/>
            </a:pPr>
            <a:r>
              <a:rPr lang="en-US" altLang="ko-KR" sz="1400" b="1">
                <a:latin typeface="Times New Roman" pitchFamily="18" charset="0"/>
                <a:ea typeface="Gulim" pitchFamily="34" charset="-127"/>
              </a:rPr>
              <a:t>import javax.swing.*;    import javax.swing.event.*;</a:t>
            </a:r>
          </a:p>
          <a:p>
            <a:pPr lvl="1" eaLnBrk="1" hangingPunct="1">
              <a:spcBef>
                <a:spcPct val="0"/>
              </a:spcBef>
              <a:buFontTx/>
              <a:buNone/>
            </a:pPr>
            <a:endParaRPr lang="en-US" altLang="ko-KR" sz="1400" b="1">
              <a:latin typeface="Times New Roman" pitchFamily="18" charset="0"/>
              <a:ea typeface="Gulim" pitchFamily="34" charset="-127"/>
            </a:endParaRPr>
          </a:p>
          <a:p>
            <a:pPr lvl="1" eaLnBrk="1" hangingPunct="1">
              <a:spcBef>
                <a:spcPct val="0"/>
              </a:spcBef>
              <a:buFontTx/>
              <a:buNone/>
            </a:pPr>
            <a:endParaRPr lang="en-US" altLang="ko-KR" sz="1400" b="1">
              <a:latin typeface="Times New Roman" pitchFamily="18" charset="0"/>
              <a:ea typeface="Gulim" pitchFamily="34" charset="-127"/>
            </a:endParaRPr>
          </a:p>
          <a:p>
            <a:pPr lvl="1" eaLnBrk="1" hangingPunct="1">
              <a:spcBef>
                <a:spcPct val="0"/>
              </a:spcBef>
              <a:buFontTx/>
              <a:buNone/>
            </a:pPr>
            <a:r>
              <a:rPr lang="en-US" altLang="ko-KR" sz="1400" b="1">
                <a:latin typeface="Times New Roman" pitchFamily="18" charset="0"/>
                <a:ea typeface="Gulim" pitchFamily="34" charset="-127"/>
              </a:rPr>
              <a:t>public class P</a:t>
            </a:r>
          </a:p>
          <a:p>
            <a:pPr lvl="1" eaLnBrk="1" hangingPunct="1">
              <a:spcBef>
                <a:spcPct val="0"/>
              </a:spcBef>
              <a:buFontTx/>
              <a:buNone/>
            </a:pPr>
            <a:r>
              <a:rPr lang="en-US" altLang="ko-KR" sz="1400" b="1">
                <a:latin typeface="Times New Roman" pitchFamily="18" charset="0"/>
                <a:ea typeface="Gulim" pitchFamily="34" charset="-127"/>
              </a:rPr>
              <a:t>{  public static void main(String[] arg)</a:t>
            </a:r>
          </a:p>
          <a:p>
            <a:pPr lvl="1" eaLnBrk="1" hangingPunct="1">
              <a:spcBef>
                <a:spcPct val="0"/>
              </a:spcBef>
              <a:buFontTx/>
              <a:buNone/>
            </a:pPr>
            <a:r>
              <a:rPr lang="en-US" altLang="ko-KR" sz="1400" b="1">
                <a:latin typeface="Times New Roman" pitchFamily="18" charset="0"/>
                <a:ea typeface="Gulim" pitchFamily="34" charset="-127"/>
              </a:rPr>
              <a:t>    {  Gui gui = new Gui();  }  }</a:t>
            </a:r>
          </a:p>
          <a:p>
            <a:pPr lvl="1" eaLnBrk="1" hangingPunct="1">
              <a:spcBef>
                <a:spcPct val="0"/>
              </a:spcBef>
              <a:buFontTx/>
              <a:buNone/>
            </a:pPr>
            <a:endParaRPr lang="en-US" altLang="ko-KR" sz="1400" b="1">
              <a:latin typeface="Times New Roman" pitchFamily="18" charset="0"/>
              <a:ea typeface="Gulim" pitchFamily="34" charset="-127"/>
            </a:endParaRPr>
          </a:p>
          <a:p>
            <a:pPr lvl="1" eaLnBrk="1" hangingPunct="1">
              <a:spcBef>
                <a:spcPct val="0"/>
              </a:spcBef>
              <a:buFontTx/>
              <a:buNone/>
            </a:pPr>
            <a:endParaRPr lang="en-US" altLang="ko-KR" sz="1400" b="1">
              <a:latin typeface="Times New Roman" pitchFamily="18" charset="0"/>
              <a:ea typeface="Gulim" pitchFamily="34" charset="-127"/>
            </a:endParaRPr>
          </a:p>
          <a:p>
            <a:pPr lvl="1" eaLnBrk="1" hangingPunct="1">
              <a:spcBef>
                <a:spcPct val="0"/>
              </a:spcBef>
              <a:buFontTx/>
              <a:buNone/>
            </a:pPr>
            <a:r>
              <a:rPr lang="en-US" altLang="ko-KR" sz="1400" b="1">
                <a:latin typeface="Times New Roman" pitchFamily="18" charset="0"/>
                <a:ea typeface="Gulim" pitchFamily="34" charset="-127"/>
              </a:rPr>
              <a:t>class Gui</a:t>
            </a:r>
          </a:p>
          <a:p>
            <a:pPr lvl="1" eaLnBrk="1" hangingPunct="1">
              <a:spcBef>
                <a:spcPct val="0"/>
              </a:spcBef>
              <a:buFontTx/>
              <a:buNone/>
            </a:pPr>
            <a:r>
              <a:rPr lang="en-US" altLang="ko-KR" sz="1400" b="1">
                <a:latin typeface="Times New Roman" pitchFamily="18" charset="0"/>
                <a:ea typeface="Gulim" pitchFamily="34" charset="-127"/>
              </a:rPr>
              <a:t>{</a:t>
            </a:r>
          </a:p>
          <a:p>
            <a:pPr lvl="1" eaLnBrk="1" hangingPunct="1">
              <a:spcBef>
                <a:spcPct val="0"/>
              </a:spcBef>
              <a:buFontTx/>
              <a:buNone/>
            </a:pPr>
            <a:r>
              <a:rPr lang="en-US" altLang="ko-KR" sz="1400" b="1">
                <a:latin typeface="Times New Roman" pitchFamily="18" charset="0"/>
                <a:ea typeface="Gulim" pitchFamily="34" charset="-127"/>
              </a:rPr>
              <a:t>    JFrame f;    JButton b;</a:t>
            </a:r>
          </a:p>
          <a:p>
            <a:pPr lvl="1" eaLnBrk="1" hangingPunct="1">
              <a:spcBef>
                <a:spcPct val="0"/>
              </a:spcBef>
              <a:buFontTx/>
              <a:buNone/>
            </a:pPr>
            <a:endParaRPr lang="en-US" altLang="ko-KR" sz="1400" b="1">
              <a:latin typeface="Times New Roman" pitchFamily="18" charset="0"/>
              <a:ea typeface="Gulim" pitchFamily="34" charset="-127"/>
            </a:endParaRPr>
          </a:p>
          <a:p>
            <a:pPr lvl="1" eaLnBrk="1" hangingPunct="1">
              <a:spcBef>
                <a:spcPct val="0"/>
              </a:spcBef>
              <a:buFontTx/>
              <a:buNone/>
            </a:pPr>
            <a:r>
              <a:rPr lang="en-US" altLang="ko-KR" sz="1400" b="1">
                <a:latin typeface="Times New Roman" pitchFamily="18" charset="0"/>
                <a:ea typeface="Gulim" pitchFamily="34" charset="-127"/>
              </a:rPr>
              <a:t>    Gui()</a:t>
            </a:r>
          </a:p>
          <a:p>
            <a:pPr lvl="1" eaLnBrk="1" hangingPunct="1">
              <a:spcBef>
                <a:spcPct val="0"/>
              </a:spcBef>
              <a:buFontTx/>
              <a:buNone/>
            </a:pPr>
            <a:r>
              <a:rPr lang="en-US" altLang="ko-KR" sz="1400" b="1">
                <a:latin typeface="Times New Roman" pitchFamily="18" charset="0"/>
                <a:ea typeface="Gulim" pitchFamily="34" charset="-127"/>
              </a:rPr>
              <a:t>    {</a:t>
            </a:r>
          </a:p>
          <a:p>
            <a:pPr lvl="1" eaLnBrk="1" hangingPunct="1">
              <a:spcBef>
                <a:spcPct val="0"/>
              </a:spcBef>
              <a:buFontTx/>
              <a:buNone/>
            </a:pPr>
            <a:r>
              <a:rPr lang="en-US" altLang="ko-KR" sz="1400" b="1">
                <a:latin typeface="Times New Roman" pitchFamily="18" charset="0"/>
                <a:ea typeface="Gulim" pitchFamily="34" charset="-127"/>
              </a:rPr>
              <a:t>        f = new JFrame();    f.setFocusable(true);    f.setVisible(true); </a:t>
            </a:r>
          </a:p>
          <a:p>
            <a:pPr lvl="1" eaLnBrk="1" hangingPunct="1">
              <a:spcBef>
                <a:spcPct val="0"/>
              </a:spcBef>
              <a:buFontTx/>
              <a:buNone/>
            </a:pPr>
            <a:endParaRPr lang="en-US" altLang="ko-KR" sz="1400" b="1">
              <a:latin typeface="Times New Roman" pitchFamily="18" charset="0"/>
              <a:ea typeface="Gulim" pitchFamily="34" charset="-127"/>
            </a:endParaRPr>
          </a:p>
          <a:p>
            <a:pPr lvl="1" eaLnBrk="1" hangingPunct="1">
              <a:spcBef>
                <a:spcPct val="0"/>
              </a:spcBef>
              <a:buFontTx/>
              <a:buNone/>
            </a:pPr>
            <a:r>
              <a:rPr lang="en-US" altLang="ko-KR" sz="1400" b="1">
                <a:latin typeface="Times New Roman" pitchFamily="18" charset="0"/>
                <a:ea typeface="Gulim" pitchFamily="34" charset="-127"/>
              </a:rPr>
              <a:t>        f.getContentPane().setLayout(new FlowLayout(FlowLayout.LEFT));</a:t>
            </a:r>
          </a:p>
          <a:p>
            <a:pPr lvl="1" eaLnBrk="1" hangingPunct="1">
              <a:spcBef>
                <a:spcPct val="0"/>
              </a:spcBef>
              <a:buFontTx/>
              <a:buNone/>
            </a:pPr>
            <a:endParaRPr lang="en-US" altLang="ko-KR" sz="1400" b="1">
              <a:latin typeface="Times New Roman" pitchFamily="18" charset="0"/>
              <a:ea typeface="Gulim" pitchFamily="34" charset="-127"/>
            </a:endParaRPr>
          </a:p>
          <a:p>
            <a:pPr lvl="1" eaLnBrk="1" hangingPunct="1">
              <a:spcBef>
                <a:spcPct val="0"/>
              </a:spcBef>
              <a:buFontTx/>
              <a:buNone/>
            </a:pPr>
            <a:r>
              <a:rPr lang="en-US" altLang="ko-KR" sz="1400" b="1">
                <a:latin typeface="Times New Roman" pitchFamily="18" charset="0"/>
                <a:ea typeface="Gulim" pitchFamily="34" charset="-127"/>
              </a:rPr>
              <a:t>        b = new JButton();  b.setText("end");</a:t>
            </a:r>
          </a:p>
          <a:p>
            <a:pPr lvl="1" eaLnBrk="1" hangingPunct="1">
              <a:spcBef>
                <a:spcPct val="0"/>
              </a:spcBef>
              <a:buFontTx/>
              <a:buNone/>
            </a:pPr>
            <a:r>
              <a:rPr lang="en-US" altLang="ko-KR" sz="1400" b="1">
                <a:latin typeface="Times New Roman" pitchFamily="18" charset="0"/>
                <a:ea typeface="Gulim" pitchFamily="34" charset="-127"/>
              </a:rPr>
              <a:t>        f.getContentPane().add(b);</a:t>
            </a:r>
          </a:p>
          <a:p>
            <a:pPr lvl="1" eaLnBrk="1" hangingPunct="1">
              <a:spcBef>
                <a:spcPct val="0"/>
              </a:spcBef>
              <a:buFontTx/>
              <a:buNone/>
            </a:pPr>
            <a:endParaRPr lang="en-US" altLang="ko-KR" sz="1400" b="1">
              <a:latin typeface="Times New Roman" pitchFamily="18" charset="0"/>
              <a:ea typeface="Gulim" pitchFamily="34" charset="-127"/>
            </a:endParaRPr>
          </a:p>
          <a:p>
            <a:pPr lvl="1" eaLnBrk="1" hangingPunct="1">
              <a:spcBef>
                <a:spcPct val="0"/>
              </a:spcBef>
              <a:buFontTx/>
              <a:buNone/>
            </a:pPr>
            <a:r>
              <a:rPr lang="en-US" altLang="ko-KR" sz="1400" b="1">
                <a:latin typeface="Times New Roman" pitchFamily="18" charset="0"/>
                <a:ea typeface="Gulim" pitchFamily="34" charset="-127"/>
              </a:rPr>
              <a:t>        b.addActionListener(new ActionListener()</a:t>
            </a:r>
          </a:p>
          <a:p>
            <a:pPr lvl="1" eaLnBrk="1" hangingPunct="1">
              <a:spcBef>
                <a:spcPct val="0"/>
              </a:spcBef>
              <a:buFontTx/>
              <a:buNone/>
            </a:pPr>
            <a:r>
              <a:rPr lang="en-US" altLang="ko-KR" sz="1400" b="1">
                <a:latin typeface="Times New Roman" pitchFamily="18" charset="0"/>
                <a:ea typeface="Gulim" pitchFamily="34" charset="-127"/>
              </a:rPr>
              <a:t>        {  public void actionPerformed(ActionEvent e)</a:t>
            </a:r>
          </a:p>
          <a:p>
            <a:pPr lvl="1" eaLnBrk="1" hangingPunct="1">
              <a:spcBef>
                <a:spcPct val="0"/>
              </a:spcBef>
              <a:buFontTx/>
              <a:buNone/>
            </a:pPr>
            <a:r>
              <a:rPr lang="en-US" altLang="ko-KR" sz="1400" b="1">
                <a:latin typeface="Times New Roman" pitchFamily="18" charset="0"/>
                <a:ea typeface="Gulim" pitchFamily="34" charset="-127"/>
              </a:rPr>
              <a:t>            { System.exit(0); } } );</a:t>
            </a:r>
          </a:p>
          <a:p>
            <a:pPr lvl="1" eaLnBrk="1" hangingPunct="1">
              <a:spcBef>
                <a:spcPct val="0"/>
              </a:spcBef>
              <a:buFontTx/>
              <a:buNone/>
            </a:pPr>
            <a:endParaRPr lang="en-US" altLang="ko-KR" sz="1400" b="1">
              <a:latin typeface="Times New Roman" pitchFamily="18" charset="0"/>
              <a:ea typeface="Gulim" pitchFamily="34" charset="-127"/>
            </a:endParaRPr>
          </a:p>
          <a:p>
            <a:pPr lvl="1" eaLnBrk="1" hangingPunct="1">
              <a:spcBef>
                <a:spcPct val="0"/>
              </a:spcBef>
              <a:buFontTx/>
              <a:buNone/>
            </a:pPr>
            <a:r>
              <a:rPr lang="en-US" altLang="ko-KR" sz="1400" b="1">
                <a:latin typeface="Times New Roman" pitchFamily="18" charset="0"/>
                <a:ea typeface="Gulim" pitchFamily="34" charset="-127"/>
              </a:rPr>
              <a:t>        f.setSize(new Dimension(150 + 16 , 150 + 38));</a:t>
            </a:r>
          </a:p>
          <a:p>
            <a:pPr lvl="1" eaLnBrk="1" hangingPunct="1">
              <a:spcBef>
                <a:spcPct val="0"/>
              </a:spcBef>
              <a:buFontTx/>
              <a:buNone/>
            </a:pPr>
            <a:r>
              <a:rPr lang="en-US" altLang="ko-KR" sz="1400" b="1">
                <a:latin typeface="Times New Roman" pitchFamily="18" charset="0"/>
                <a:ea typeface="Gulim" pitchFamily="34" charset="-127"/>
              </a:rPr>
              <a:t>    }</a:t>
            </a:r>
          </a:p>
          <a:p>
            <a:pPr lvl="1" eaLnBrk="1" hangingPunct="1">
              <a:spcBef>
                <a:spcPct val="0"/>
              </a:spcBef>
              <a:buFontTx/>
              <a:buNone/>
            </a:pPr>
            <a:r>
              <a:rPr lang="en-US" altLang="ko-KR" sz="1400" b="1">
                <a:latin typeface="Times New Roman" pitchFamily="18" charset="0"/>
                <a:ea typeface="Gulim" pitchFamily="34" charset="-127"/>
              </a:rPr>
              <a:t>}</a:t>
            </a:r>
          </a:p>
          <a:p>
            <a:pPr eaLnBrk="1" hangingPunct="1">
              <a:spcBef>
                <a:spcPct val="0"/>
              </a:spcBef>
              <a:buFontTx/>
              <a:buNone/>
            </a:pPr>
            <a:endParaRPr lang="en-US" altLang="en-US" sz="1800"/>
          </a:p>
        </p:txBody>
      </p:sp>
      <p:pic>
        <p:nvPicPr>
          <p:cNvPr id="7173" name="Picture 5" descr="New Bitmap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4191000"/>
            <a:ext cx="1433513" cy="163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07B2CD10-0F80-457B-8EDC-CAA112A14165}"/>
                  </a:ext>
                </a:extLst>
              </p14:cNvPr>
              <p14:cNvContentPartPr/>
              <p14:nvPr/>
            </p14:nvContentPartPr>
            <p14:xfrm>
              <a:off x="1329840" y="2770560"/>
              <a:ext cx="5088240" cy="3459960"/>
            </p14:xfrm>
          </p:contentPart>
        </mc:Choice>
        <mc:Fallback>
          <p:pic>
            <p:nvPicPr>
              <p:cNvPr id="2" name="Ink 1">
                <a:extLst>
                  <a:ext uri="{FF2B5EF4-FFF2-40B4-BE49-F238E27FC236}">
                    <a16:creationId xmlns:a16="http://schemas.microsoft.com/office/drawing/2014/main" id="{07B2CD10-0F80-457B-8EDC-CAA112A14165}"/>
                  </a:ext>
                </a:extLst>
              </p:cNvPr>
              <p:cNvPicPr/>
              <p:nvPr/>
            </p:nvPicPr>
            <p:blipFill>
              <a:blip r:embed="rId4"/>
              <a:stretch>
                <a:fillRect/>
              </a:stretch>
            </p:blipFill>
            <p:spPr>
              <a:xfrm>
                <a:off x="1320480" y="2761200"/>
                <a:ext cx="5106960" cy="347868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blinds(horizontal)">
                                      <p:cBhvr>
                                        <p:cTn id="7" dur="5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b="1" u="sng">
                <a:solidFill>
                  <a:srgbClr val="FF0000"/>
                </a:solidFill>
              </a:rPr>
              <a:t>Elements of a GUI</a:t>
            </a:r>
          </a:p>
        </p:txBody>
      </p:sp>
      <p:sp>
        <p:nvSpPr>
          <p:cNvPr id="8195" name="Rectangle 3"/>
          <p:cNvSpPr>
            <a:spLocks noGrp="1" noChangeArrowheads="1"/>
          </p:cNvSpPr>
          <p:nvPr>
            <p:ph type="body" idx="1"/>
          </p:nvPr>
        </p:nvSpPr>
        <p:spPr/>
        <p:txBody>
          <a:bodyPr/>
          <a:lstStyle/>
          <a:p>
            <a:pPr eaLnBrk="1" hangingPunct="1"/>
            <a:r>
              <a:rPr lang="en-US" altLang="en-US" u="sng"/>
              <a:t>Containers</a:t>
            </a:r>
            <a:endParaRPr lang="tr-TR" altLang="en-US" u="sng"/>
          </a:p>
          <a:p>
            <a:pPr eaLnBrk="1" hangingPunct="1"/>
            <a:endParaRPr lang="tr-TR" altLang="en-US" u="sng"/>
          </a:p>
          <a:p>
            <a:pPr eaLnBrk="1" hangingPunct="1"/>
            <a:r>
              <a:rPr lang="tr-TR" altLang="en-US" u="sng"/>
              <a:t>A</a:t>
            </a:r>
            <a:r>
              <a:rPr lang="en-US" altLang="en-US" u="sng"/>
              <a:t>tomic components</a:t>
            </a:r>
            <a:endParaRPr lang="tr-TR" altLang="en-US" u="sng"/>
          </a:p>
          <a:p>
            <a:pPr eaLnBrk="1" hangingPunct="1"/>
            <a:endParaRPr lang="tr-TR" altLang="en-US" u="sng"/>
          </a:p>
          <a:p>
            <a:pPr eaLnBrk="1" hangingPunct="1"/>
            <a:r>
              <a:rPr lang="en-US" altLang="en-US" u="sng"/>
              <a:t>Events</a:t>
            </a:r>
            <a:endParaRPr lang="tr-TR" altLang="en-US" u="sng"/>
          </a:p>
          <a:p>
            <a:pPr eaLnBrk="1" hangingPunct="1"/>
            <a:endParaRPr lang="tr-TR" altLang="en-US" u="sng"/>
          </a:p>
          <a:p>
            <a:pPr eaLnBrk="1" hangingPunct="1"/>
            <a:r>
              <a:rPr lang="en-US" altLang="en-US" u="sng"/>
              <a:t>GUI managing thread</a:t>
            </a:r>
            <a:endParaRPr lang="tr-TR" altLang="en-US" u="sng"/>
          </a:p>
          <a:p>
            <a:pPr eaLnBrk="1" hangingPunct="1"/>
            <a:endParaRPr lang="en-US" altLang="en-US" u="sng"/>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5A9637E8-9579-4A8E-B916-F40868800143}"/>
                  </a:ext>
                </a:extLst>
              </p14:cNvPr>
              <p14:cNvContentPartPr/>
              <p14:nvPr/>
            </p14:nvContentPartPr>
            <p14:xfrm>
              <a:off x="822240" y="1580760"/>
              <a:ext cx="7828560" cy="3070440"/>
            </p14:xfrm>
          </p:contentPart>
        </mc:Choice>
        <mc:Fallback>
          <p:pic>
            <p:nvPicPr>
              <p:cNvPr id="2" name="Ink 1">
                <a:extLst>
                  <a:ext uri="{FF2B5EF4-FFF2-40B4-BE49-F238E27FC236}">
                    <a16:creationId xmlns:a16="http://schemas.microsoft.com/office/drawing/2014/main" id="{5A9637E8-9579-4A8E-B916-F40868800143}"/>
                  </a:ext>
                </a:extLst>
              </p:cNvPr>
              <p:cNvPicPr/>
              <p:nvPr/>
            </p:nvPicPr>
            <p:blipFill>
              <a:blip r:embed="rId3"/>
              <a:stretch>
                <a:fillRect/>
              </a:stretch>
            </p:blipFill>
            <p:spPr>
              <a:xfrm>
                <a:off x="812880" y="1571400"/>
                <a:ext cx="7847280" cy="308916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2000"/>
                                        <p:tgtEl>
                                          <p:spTgt spid="81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95">
                                            <p:txEl>
                                              <p:pRg st="0" end="0"/>
                                            </p:txEl>
                                          </p:spTgt>
                                        </p:tgtEl>
                                        <p:attrNameLst>
                                          <p:attrName>style.visibility</p:attrName>
                                        </p:attrNameLst>
                                      </p:cBhvr>
                                      <p:to>
                                        <p:strVal val="visible"/>
                                      </p:to>
                                    </p:set>
                                    <p:animEffect transition="in" filter="fade">
                                      <p:cBhvr>
                                        <p:cTn id="12" dur="2000"/>
                                        <p:tgtEl>
                                          <p:spTgt spid="819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Effect transition="in" filter="fade">
                                      <p:cBhvr>
                                        <p:cTn id="17" dur="2000"/>
                                        <p:tgtEl>
                                          <p:spTgt spid="81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195">
                                            <p:txEl>
                                              <p:pRg st="4" end="4"/>
                                            </p:txEl>
                                          </p:spTgt>
                                        </p:tgtEl>
                                        <p:attrNameLst>
                                          <p:attrName>style.visibility</p:attrName>
                                        </p:attrNameLst>
                                      </p:cBhvr>
                                      <p:to>
                                        <p:strVal val="visible"/>
                                      </p:to>
                                    </p:set>
                                    <p:animEffect transition="in" filter="fade">
                                      <p:cBhvr>
                                        <p:cTn id="22" dur="2000"/>
                                        <p:tgtEl>
                                          <p:spTgt spid="819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195">
                                            <p:txEl>
                                              <p:pRg st="6" end="6"/>
                                            </p:txEl>
                                          </p:spTgt>
                                        </p:tgtEl>
                                        <p:attrNameLst>
                                          <p:attrName>style.visibility</p:attrName>
                                        </p:attrNameLst>
                                      </p:cBhvr>
                                      <p:to>
                                        <p:strVal val="visible"/>
                                      </p:to>
                                    </p:set>
                                    <p:animEffect transition="in" filter="fade">
                                      <p:cBhvr>
                                        <p:cTn id="27" dur="2000"/>
                                        <p:tgtEl>
                                          <p:spTgt spid="81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28600" y="0"/>
            <a:ext cx="8229600" cy="1143000"/>
          </a:xfrm>
        </p:spPr>
        <p:txBody>
          <a:bodyPr/>
          <a:lstStyle/>
          <a:p>
            <a:pPr eaLnBrk="1" hangingPunct="1"/>
            <a:r>
              <a:rPr lang="tr-TR" altLang="en-US" u="sng">
                <a:solidFill>
                  <a:srgbClr val="FF0000"/>
                </a:solidFill>
              </a:rPr>
              <a:t>C</a:t>
            </a:r>
            <a:r>
              <a:rPr lang="en-US" altLang="en-US" u="sng">
                <a:solidFill>
                  <a:srgbClr val="FF0000"/>
                </a:solidFill>
              </a:rPr>
              <a:t>ontainers:</a:t>
            </a:r>
          </a:p>
        </p:txBody>
      </p:sp>
      <p:sp>
        <p:nvSpPr>
          <p:cNvPr id="16387" name="Rectangle 3"/>
          <p:cNvSpPr>
            <a:spLocks noGrp="1" noChangeArrowheads="1"/>
          </p:cNvSpPr>
          <p:nvPr>
            <p:ph type="body" idx="1"/>
          </p:nvPr>
        </p:nvSpPr>
        <p:spPr>
          <a:xfrm>
            <a:off x="0" y="1143000"/>
            <a:ext cx="9144000" cy="5486400"/>
          </a:xfrm>
        </p:spPr>
        <p:txBody>
          <a:bodyPr/>
          <a:lstStyle/>
          <a:p>
            <a:pPr eaLnBrk="1" hangingPunct="1"/>
            <a:r>
              <a:rPr lang="en-US" altLang="en-US"/>
              <a:t>rectangular area containing other containers and/or atomic components</a:t>
            </a:r>
          </a:p>
          <a:p>
            <a:pPr eaLnBrk="1" hangingPunct="1"/>
            <a:r>
              <a:rPr lang="en-US" altLang="en-US"/>
              <a:t>top-level container: window containing the GUI</a:t>
            </a:r>
          </a:p>
          <a:p>
            <a:pPr eaLnBrk="1" hangingPunct="1"/>
            <a:r>
              <a:rPr lang="en-US" altLang="en-US"/>
              <a:t>    can be a </a:t>
            </a:r>
            <a:r>
              <a:rPr lang="en-US" altLang="en-US" u="sng">
                <a:solidFill>
                  <a:srgbClr val="FF0000"/>
                </a:solidFill>
              </a:rPr>
              <a:t>frame</a:t>
            </a:r>
            <a:r>
              <a:rPr lang="en-US" altLang="en-US"/>
              <a:t> (in fact, we can have several frames) or an </a:t>
            </a:r>
            <a:r>
              <a:rPr lang="en-US" altLang="en-US" u="sng">
                <a:solidFill>
                  <a:srgbClr val="FF0000"/>
                </a:solidFill>
              </a:rPr>
              <a:t>applet</a:t>
            </a:r>
            <a:endParaRPr lang="en-US" altLang="en-US">
              <a:solidFill>
                <a:srgbClr val="FF0000"/>
              </a:solidFill>
            </a:endParaRPr>
          </a:p>
          <a:p>
            <a:pPr eaLnBrk="1" hangingPunct="1"/>
            <a:r>
              <a:rPr lang="en-US" altLang="en-US"/>
              <a:t>    contains a </a:t>
            </a:r>
            <a:r>
              <a:rPr lang="en-US" altLang="en-US" u="sng">
                <a:solidFill>
                  <a:srgbClr val="FF0000"/>
                </a:solidFill>
              </a:rPr>
              <a:t>content pane</a:t>
            </a:r>
            <a:r>
              <a:rPr lang="en-US" altLang="en-US"/>
              <a:t> (special container) and eventually a </a:t>
            </a:r>
            <a:r>
              <a:rPr lang="en-US" altLang="en-US" u="sng">
                <a:solidFill>
                  <a:srgbClr val="FF0000"/>
                </a:solidFill>
              </a:rPr>
              <a:t>menu bar</a:t>
            </a:r>
            <a:endParaRPr lang="en-US" altLang="en-US">
              <a:solidFill>
                <a:srgbClr val="FF0000"/>
              </a:solidFill>
            </a:endParaRPr>
          </a:p>
          <a:p>
            <a:pPr eaLnBrk="1" hangingPunct="1"/>
            <a:endParaRPr lang="tr-TR" altLang="en-US"/>
          </a:p>
          <a:p>
            <a:pPr eaLnBrk="1" hangingPunct="1"/>
            <a:r>
              <a:rPr lang="en-US" altLang="en-US"/>
              <a:t>general-purpose container = </a:t>
            </a:r>
            <a:r>
              <a:rPr lang="en-US" altLang="en-US" u="sng"/>
              <a:t>panel</a:t>
            </a:r>
            <a:endParaRPr lang="tr-TR" altLang="en-US" u="sng"/>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61DF4A12-688A-4C56-ADB8-4E984747F3CF}"/>
                  </a:ext>
                </a:extLst>
              </p14:cNvPr>
              <p14:cNvContentPartPr/>
              <p14:nvPr/>
            </p14:nvContentPartPr>
            <p14:xfrm>
              <a:off x="307440" y="2811960"/>
              <a:ext cx="5311440" cy="3374280"/>
            </p14:xfrm>
          </p:contentPart>
        </mc:Choice>
        <mc:Fallback>
          <p:pic>
            <p:nvPicPr>
              <p:cNvPr id="2" name="Ink 1">
                <a:extLst>
                  <a:ext uri="{FF2B5EF4-FFF2-40B4-BE49-F238E27FC236}">
                    <a16:creationId xmlns:a16="http://schemas.microsoft.com/office/drawing/2014/main" id="{61DF4A12-688A-4C56-ADB8-4E984747F3CF}"/>
                  </a:ext>
                </a:extLst>
              </p:cNvPr>
              <p:cNvPicPr/>
              <p:nvPr/>
            </p:nvPicPr>
            <p:blipFill>
              <a:blip r:embed="rId3"/>
              <a:stretch>
                <a:fillRect/>
              </a:stretch>
            </p:blipFill>
            <p:spPr>
              <a:xfrm>
                <a:off x="298080" y="2802600"/>
                <a:ext cx="5330160" cy="3393000"/>
              </a:xfrm>
              <a:prstGeom prst="rect">
                <a:avLst/>
              </a:prstGeom>
            </p:spPr>
          </p:pic>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4"/>
          <p:cNvGrpSpPr>
            <a:grpSpLocks/>
          </p:cNvGrpSpPr>
          <p:nvPr/>
        </p:nvGrpSpPr>
        <p:grpSpPr bwMode="auto">
          <a:xfrm>
            <a:off x="304800" y="838200"/>
            <a:ext cx="8534400" cy="4645025"/>
            <a:chOff x="1459" y="5735"/>
            <a:chExt cx="9072" cy="2900"/>
          </a:xfrm>
        </p:grpSpPr>
        <p:sp>
          <p:nvSpPr>
            <p:cNvPr id="17411" name="Rectangle 5"/>
            <p:cNvSpPr>
              <a:spLocks noChangeArrowheads="1"/>
            </p:cNvSpPr>
            <p:nvPr/>
          </p:nvSpPr>
          <p:spPr bwMode="auto">
            <a:xfrm>
              <a:off x="3824" y="6059"/>
              <a:ext cx="4416" cy="2576"/>
            </a:xfrm>
            <a:prstGeom prst="rect">
              <a:avLst/>
            </a:prstGeom>
            <a:solidFill>
              <a:srgbClr val="C6D9F1"/>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600"/>
            </a:p>
          </p:txBody>
        </p:sp>
        <p:sp>
          <p:nvSpPr>
            <p:cNvPr id="17412" name="Rectangle 6"/>
            <p:cNvSpPr>
              <a:spLocks noChangeArrowheads="1"/>
            </p:cNvSpPr>
            <p:nvPr/>
          </p:nvSpPr>
          <p:spPr bwMode="auto">
            <a:xfrm>
              <a:off x="4000" y="6683"/>
              <a:ext cx="4048" cy="1776"/>
            </a:xfrm>
            <a:prstGeom prst="rect">
              <a:avLst/>
            </a:prstGeom>
            <a:solidFill>
              <a:srgbClr val="8DB3E2"/>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600"/>
            </a:p>
          </p:txBody>
        </p:sp>
        <p:sp>
          <p:nvSpPr>
            <p:cNvPr id="17413" name="Rectangle 7"/>
            <p:cNvSpPr>
              <a:spLocks noChangeArrowheads="1"/>
            </p:cNvSpPr>
            <p:nvPr/>
          </p:nvSpPr>
          <p:spPr bwMode="auto">
            <a:xfrm>
              <a:off x="4000" y="6219"/>
              <a:ext cx="4048" cy="304"/>
            </a:xfrm>
            <a:prstGeom prst="rect">
              <a:avLst/>
            </a:prstGeom>
            <a:solidFill>
              <a:srgbClr val="8DB3E2"/>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600"/>
            </a:p>
          </p:txBody>
        </p:sp>
        <p:sp>
          <p:nvSpPr>
            <p:cNvPr id="17414" name="Rectangle 8"/>
            <p:cNvSpPr>
              <a:spLocks noChangeArrowheads="1"/>
            </p:cNvSpPr>
            <p:nvPr/>
          </p:nvSpPr>
          <p:spPr bwMode="auto">
            <a:xfrm>
              <a:off x="4176" y="6859"/>
              <a:ext cx="1088" cy="1424"/>
            </a:xfrm>
            <a:prstGeom prst="rect">
              <a:avLst/>
            </a:prstGeom>
            <a:solidFill>
              <a:srgbClr val="548DD4"/>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600"/>
            </a:p>
          </p:txBody>
        </p:sp>
        <p:sp>
          <p:nvSpPr>
            <p:cNvPr id="17415" name="Rectangle 9"/>
            <p:cNvSpPr>
              <a:spLocks noChangeArrowheads="1"/>
            </p:cNvSpPr>
            <p:nvPr/>
          </p:nvSpPr>
          <p:spPr bwMode="auto">
            <a:xfrm>
              <a:off x="5392" y="6859"/>
              <a:ext cx="2464" cy="896"/>
            </a:xfrm>
            <a:prstGeom prst="rect">
              <a:avLst/>
            </a:prstGeom>
            <a:solidFill>
              <a:srgbClr val="548DD4"/>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600"/>
            </a:p>
          </p:txBody>
        </p:sp>
        <p:sp>
          <p:nvSpPr>
            <p:cNvPr id="17416" name="Rectangle 10"/>
            <p:cNvSpPr>
              <a:spLocks noChangeArrowheads="1"/>
            </p:cNvSpPr>
            <p:nvPr/>
          </p:nvSpPr>
          <p:spPr bwMode="auto">
            <a:xfrm>
              <a:off x="5392" y="7867"/>
              <a:ext cx="2464" cy="416"/>
            </a:xfrm>
            <a:prstGeom prst="rect">
              <a:avLst/>
            </a:prstGeom>
            <a:solidFill>
              <a:srgbClr val="548DD4"/>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600"/>
            </a:p>
          </p:txBody>
        </p:sp>
        <p:sp>
          <p:nvSpPr>
            <p:cNvPr id="17417" name="AutoShape 11"/>
            <p:cNvSpPr>
              <a:spLocks/>
            </p:cNvSpPr>
            <p:nvPr/>
          </p:nvSpPr>
          <p:spPr bwMode="auto">
            <a:xfrm>
              <a:off x="2184" y="5735"/>
              <a:ext cx="1008" cy="544"/>
            </a:xfrm>
            <a:prstGeom prst="accentBorderCallout2">
              <a:avLst>
                <a:gd name="adj1" fmla="val 33088"/>
                <a:gd name="adj2" fmla="val 111903"/>
                <a:gd name="adj3" fmla="val 33088"/>
                <a:gd name="adj4" fmla="val 170236"/>
                <a:gd name="adj5" fmla="val 62500"/>
                <a:gd name="adj6" fmla="val 188097"/>
              </a:avLst>
            </a:prstGeom>
            <a:solidFill>
              <a:srgbClr val="FFFFFF"/>
            </a:solidFill>
            <a:ln w="19050">
              <a:solidFill>
                <a:srgbClr val="000000"/>
              </a:solidFill>
              <a:miter lim="800000"/>
              <a:headEnd/>
              <a:tailEnd/>
            </a:ln>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ko-KR" sz="1400">
                  <a:latin typeface="Times New Roman" pitchFamily="18" charset="0"/>
                  <a:ea typeface="Batang" pitchFamily="18" charset="-127"/>
                </a:rPr>
                <a:t>frame</a:t>
              </a:r>
              <a:endParaRPr lang="en-US" altLang="en-US" sz="2400">
                <a:latin typeface="Times New Roman" pitchFamily="18" charset="0"/>
              </a:endParaRPr>
            </a:p>
          </p:txBody>
        </p:sp>
        <p:sp>
          <p:nvSpPr>
            <p:cNvPr id="17418" name="AutoShape 12"/>
            <p:cNvSpPr>
              <a:spLocks/>
            </p:cNvSpPr>
            <p:nvPr/>
          </p:nvSpPr>
          <p:spPr bwMode="auto">
            <a:xfrm>
              <a:off x="1827" y="6634"/>
              <a:ext cx="1392" cy="544"/>
            </a:xfrm>
            <a:prstGeom prst="accentBorderCallout2">
              <a:avLst>
                <a:gd name="adj1" fmla="val 33088"/>
                <a:gd name="adj2" fmla="val 108620"/>
                <a:gd name="adj3" fmla="val 33088"/>
                <a:gd name="adj4" fmla="val 126866"/>
                <a:gd name="adj5" fmla="val -49264"/>
                <a:gd name="adj6" fmla="val 156898"/>
              </a:avLst>
            </a:prstGeom>
            <a:solidFill>
              <a:srgbClr val="FFFFFF"/>
            </a:solidFill>
            <a:ln w="19050">
              <a:solidFill>
                <a:srgbClr val="000000"/>
              </a:solidFill>
              <a:miter lim="800000"/>
              <a:headEnd/>
              <a:tailEnd/>
            </a:ln>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ko-KR" sz="1400">
                  <a:latin typeface="Times New Roman" pitchFamily="18" charset="0"/>
                  <a:ea typeface="Batang" pitchFamily="18" charset="-127"/>
                </a:rPr>
                <a:t>menu bar</a:t>
              </a:r>
              <a:endParaRPr lang="en-US" altLang="en-US" sz="2400">
                <a:latin typeface="Times New Roman" pitchFamily="18" charset="0"/>
              </a:endParaRPr>
            </a:p>
          </p:txBody>
        </p:sp>
        <p:sp>
          <p:nvSpPr>
            <p:cNvPr id="17419" name="AutoShape 13"/>
            <p:cNvSpPr>
              <a:spLocks/>
            </p:cNvSpPr>
            <p:nvPr/>
          </p:nvSpPr>
          <p:spPr bwMode="auto">
            <a:xfrm>
              <a:off x="1459" y="7626"/>
              <a:ext cx="1760" cy="544"/>
            </a:xfrm>
            <a:prstGeom prst="accentBorderCallout2">
              <a:avLst>
                <a:gd name="adj1" fmla="val 33088"/>
                <a:gd name="adj2" fmla="val 106819"/>
                <a:gd name="adj3" fmla="val 33088"/>
                <a:gd name="adj4" fmla="val 120625"/>
                <a:gd name="adj5" fmla="val -46324"/>
                <a:gd name="adj6" fmla="val 145000"/>
              </a:avLst>
            </a:prstGeom>
            <a:solidFill>
              <a:srgbClr val="FFFFFF"/>
            </a:solidFill>
            <a:ln w="19050">
              <a:solidFill>
                <a:srgbClr val="000000"/>
              </a:solidFill>
              <a:miter lim="800000"/>
              <a:headEnd/>
              <a:tailEnd/>
            </a:ln>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ko-KR" sz="1400">
                  <a:latin typeface="Times New Roman" pitchFamily="18" charset="0"/>
                  <a:ea typeface="Batang" pitchFamily="18" charset="-127"/>
                </a:rPr>
                <a:t>content pane</a:t>
              </a:r>
              <a:endParaRPr lang="en-US" altLang="en-US" sz="2400">
                <a:latin typeface="Times New Roman" pitchFamily="18" charset="0"/>
              </a:endParaRPr>
            </a:p>
          </p:txBody>
        </p:sp>
        <p:sp>
          <p:nvSpPr>
            <p:cNvPr id="17420" name="AutoShape 14"/>
            <p:cNvSpPr>
              <a:spLocks/>
            </p:cNvSpPr>
            <p:nvPr/>
          </p:nvSpPr>
          <p:spPr bwMode="auto">
            <a:xfrm>
              <a:off x="9459" y="6730"/>
              <a:ext cx="1072" cy="544"/>
            </a:xfrm>
            <a:prstGeom prst="accentBorderCallout2">
              <a:avLst>
                <a:gd name="adj1" fmla="val 33088"/>
                <a:gd name="adj2" fmla="val -11194"/>
                <a:gd name="adj3" fmla="val 33088"/>
                <a:gd name="adj4" fmla="val -75653"/>
                <a:gd name="adj5" fmla="val 159560"/>
                <a:gd name="adj6" fmla="val -394778"/>
              </a:avLst>
            </a:prstGeom>
            <a:solidFill>
              <a:srgbClr val="FFFFFF"/>
            </a:solidFill>
            <a:ln w="19050">
              <a:solidFill>
                <a:srgbClr val="000000"/>
              </a:solidFill>
              <a:miter lim="800000"/>
              <a:headEnd/>
              <a:tailEnd/>
            </a:ln>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ko-KR" sz="1400">
                  <a:latin typeface="Times New Roman" pitchFamily="18" charset="0"/>
                  <a:ea typeface="Batang" pitchFamily="18" charset="-127"/>
                </a:rPr>
                <a:t>panels</a:t>
              </a:r>
              <a:endParaRPr lang="en-US" altLang="en-US" sz="2400">
                <a:latin typeface="Times New Roman" pitchFamily="18" charset="0"/>
              </a:endParaRPr>
            </a:p>
          </p:txBody>
        </p:sp>
        <p:sp>
          <p:nvSpPr>
            <p:cNvPr id="17421" name="Line 15"/>
            <p:cNvSpPr>
              <a:spLocks noChangeShapeType="1"/>
            </p:cNvSpPr>
            <p:nvPr/>
          </p:nvSpPr>
          <p:spPr bwMode="auto">
            <a:xfrm flipH="1">
              <a:off x="7808" y="6915"/>
              <a:ext cx="828" cy="50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2" name="Line 16"/>
            <p:cNvSpPr>
              <a:spLocks noChangeShapeType="1"/>
            </p:cNvSpPr>
            <p:nvPr/>
          </p:nvSpPr>
          <p:spPr bwMode="auto">
            <a:xfrm flipH="1">
              <a:off x="7808" y="6917"/>
              <a:ext cx="834" cy="114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B6781EED-63CC-474F-BE66-594607285320}"/>
                  </a:ext>
                </a:extLst>
              </p14:cNvPr>
              <p14:cNvContentPartPr/>
              <p14:nvPr/>
            </p14:nvContentPartPr>
            <p14:xfrm>
              <a:off x="2835000" y="871200"/>
              <a:ext cx="5136120" cy="2852640"/>
            </p14:xfrm>
          </p:contentPart>
        </mc:Choice>
        <mc:Fallback>
          <p:pic>
            <p:nvPicPr>
              <p:cNvPr id="2" name="Ink 1">
                <a:extLst>
                  <a:ext uri="{FF2B5EF4-FFF2-40B4-BE49-F238E27FC236}">
                    <a16:creationId xmlns:a16="http://schemas.microsoft.com/office/drawing/2014/main" id="{B6781EED-63CC-474F-BE66-594607285320}"/>
                  </a:ext>
                </a:extLst>
              </p:cNvPr>
              <p:cNvPicPr/>
              <p:nvPr/>
            </p:nvPicPr>
            <p:blipFill>
              <a:blip r:embed="rId3"/>
              <a:stretch>
                <a:fillRect/>
              </a:stretch>
            </p:blipFill>
            <p:spPr>
              <a:xfrm>
                <a:off x="2825640" y="861840"/>
                <a:ext cx="5154840" cy="2871360"/>
              </a:xfrm>
              <a:prstGeom prst="rect">
                <a:avLst/>
              </a:prstGeom>
            </p:spPr>
          </p:pic>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685800" y="0"/>
            <a:ext cx="7772400" cy="1428750"/>
          </a:xfrm>
          <a:noFill/>
        </p:spPr>
        <p:txBody>
          <a:bodyPr lIns="92075" tIns="46038" rIns="92075" bIns="46038"/>
          <a:lstStyle/>
          <a:p>
            <a:pPr eaLnBrk="1" hangingPunct="1"/>
            <a:r>
              <a:rPr lang="en-US" altLang="en-US">
                <a:solidFill>
                  <a:srgbClr val="FF0000"/>
                </a:solidFill>
              </a:rPr>
              <a:t>Frames</a:t>
            </a:r>
          </a:p>
        </p:txBody>
      </p:sp>
      <p:sp>
        <p:nvSpPr>
          <p:cNvPr id="18435" name="Rectangle 5"/>
          <p:cNvSpPr>
            <a:spLocks noGrp="1" noChangeArrowheads="1"/>
          </p:cNvSpPr>
          <p:nvPr>
            <p:ph type="body" idx="1"/>
          </p:nvPr>
        </p:nvSpPr>
        <p:spPr>
          <a:xfrm>
            <a:off x="457200" y="1371600"/>
            <a:ext cx="8458200" cy="4953000"/>
          </a:xfrm>
          <a:noFill/>
        </p:spPr>
        <p:txBody>
          <a:bodyPr lIns="92075" tIns="46038" rIns="92075" bIns="46038"/>
          <a:lstStyle/>
          <a:p>
            <a:pPr eaLnBrk="1" hangingPunct="1"/>
            <a:r>
              <a:rPr lang="en-US" altLang="en-US"/>
              <a:t>Frame is a window that is not contained inside another window. Frame is the basis to contain other user interface components in Java GUI applications.</a:t>
            </a:r>
          </a:p>
          <a:p>
            <a:pPr eaLnBrk="1" hangingPunct="1"/>
            <a:r>
              <a:rPr lang="en-US" altLang="en-US"/>
              <a:t>The JFrame class can be used to create windows. </a:t>
            </a:r>
          </a:p>
          <a:p>
            <a:pPr eaLnBrk="1" hangingPunct="1"/>
            <a:r>
              <a:rPr lang="en-US" altLang="en-US"/>
              <a:t>For Swing GUI programs, use </a:t>
            </a:r>
            <a:r>
              <a:rPr lang="en-US" altLang="en-US" u="sng"/>
              <a:t>JFrame</a:t>
            </a:r>
            <a:r>
              <a:rPr lang="en-US" altLang="en-US"/>
              <a:t> class to create wi</a:t>
            </a:r>
            <a:r>
              <a:rPr lang="tr-TR" altLang="en-US"/>
              <a:t>n</a:t>
            </a:r>
            <a:r>
              <a:rPr lang="en-US" altLang="en-US"/>
              <a:t>dows.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6" name="Rectangle 4"/>
          <p:cNvSpPr>
            <a:spLocks noGrp="1" noChangeArrowheads="1"/>
          </p:cNvSpPr>
          <p:nvPr>
            <p:ph type="title"/>
          </p:nvPr>
        </p:nvSpPr>
        <p:spPr>
          <a:xfrm>
            <a:off x="685800" y="0"/>
            <a:ext cx="7772400" cy="1428750"/>
          </a:xfrm>
          <a:noFill/>
        </p:spPr>
        <p:txBody>
          <a:bodyPr lIns="92075" tIns="46038" rIns="92075" bIns="46038"/>
          <a:lstStyle/>
          <a:p>
            <a:pPr eaLnBrk="1" hangingPunct="1"/>
            <a:r>
              <a:rPr lang="en-US" altLang="en-US">
                <a:solidFill>
                  <a:srgbClr val="FF0000"/>
                </a:solidFill>
              </a:rPr>
              <a:t>Creating Frames</a:t>
            </a:r>
          </a:p>
        </p:txBody>
      </p:sp>
      <p:sp>
        <p:nvSpPr>
          <p:cNvPr id="13317" name="Text Box 5"/>
          <p:cNvSpPr txBox="1">
            <a:spLocks noChangeArrowheads="1"/>
          </p:cNvSpPr>
          <p:nvPr/>
        </p:nvSpPr>
        <p:spPr bwMode="auto">
          <a:xfrm>
            <a:off x="0" y="1143000"/>
            <a:ext cx="9144000" cy="581342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lvl="1">
              <a:spcBef>
                <a:spcPct val="0"/>
              </a:spcBef>
              <a:buFontTx/>
              <a:buNone/>
            </a:pPr>
            <a:r>
              <a:rPr lang="en-US" altLang="en-US" sz="2400">
                <a:solidFill>
                  <a:schemeClr val="bg2"/>
                </a:solidFill>
              </a:rPr>
              <a:t>import javax.swing.*;</a:t>
            </a:r>
          </a:p>
          <a:p>
            <a:pPr lvl="1">
              <a:spcBef>
                <a:spcPct val="0"/>
              </a:spcBef>
              <a:buFontTx/>
              <a:buNone/>
            </a:pPr>
            <a:endParaRPr lang="tr-TR" altLang="en-US" sz="2400">
              <a:solidFill>
                <a:schemeClr val="bg2"/>
              </a:solidFill>
            </a:endParaRPr>
          </a:p>
          <a:p>
            <a:pPr lvl="1">
              <a:spcBef>
                <a:spcPct val="0"/>
              </a:spcBef>
              <a:buFontTx/>
              <a:buNone/>
            </a:pPr>
            <a:r>
              <a:rPr lang="en-US" altLang="en-US" sz="2400">
                <a:solidFill>
                  <a:schemeClr val="bg2"/>
                </a:solidFill>
              </a:rPr>
              <a:t>public class MyFrame {</a:t>
            </a:r>
          </a:p>
          <a:p>
            <a:pPr lvl="1">
              <a:spcBef>
                <a:spcPct val="0"/>
              </a:spcBef>
              <a:buFontTx/>
              <a:buNone/>
            </a:pPr>
            <a:r>
              <a:rPr lang="en-US" altLang="en-US" sz="2400">
                <a:solidFill>
                  <a:schemeClr val="bg2"/>
                </a:solidFill>
              </a:rPr>
              <a:t>  </a:t>
            </a:r>
            <a:endParaRPr lang="tr-TR" altLang="en-US" sz="2400">
              <a:solidFill>
                <a:schemeClr val="bg2"/>
              </a:solidFill>
            </a:endParaRPr>
          </a:p>
          <a:p>
            <a:pPr lvl="1">
              <a:spcBef>
                <a:spcPct val="0"/>
              </a:spcBef>
              <a:buFontTx/>
              <a:buNone/>
            </a:pPr>
            <a:r>
              <a:rPr lang="en-US" altLang="en-US" sz="2400">
                <a:solidFill>
                  <a:schemeClr val="bg2"/>
                </a:solidFill>
              </a:rPr>
              <a:t>public static void main(String[] args) {</a:t>
            </a:r>
            <a:endParaRPr lang="tr-TR" altLang="en-US" sz="2400">
              <a:solidFill>
                <a:schemeClr val="bg2"/>
              </a:solidFill>
            </a:endParaRPr>
          </a:p>
          <a:p>
            <a:pPr lvl="1">
              <a:spcBef>
                <a:spcPct val="0"/>
              </a:spcBef>
              <a:buFontTx/>
              <a:buNone/>
            </a:pPr>
            <a:endParaRPr lang="en-US" altLang="en-US" sz="2400">
              <a:solidFill>
                <a:schemeClr val="bg2"/>
              </a:solidFill>
            </a:endParaRPr>
          </a:p>
          <a:p>
            <a:pPr lvl="1">
              <a:spcBef>
                <a:spcPct val="0"/>
              </a:spcBef>
              <a:buFontTx/>
              <a:buNone/>
            </a:pPr>
            <a:r>
              <a:rPr lang="en-US" altLang="en-US" sz="2400">
                <a:solidFill>
                  <a:schemeClr val="bg2"/>
                </a:solidFill>
              </a:rPr>
              <a:t>    </a:t>
            </a:r>
            <a:r>
              <a:rPr lang="en-US" altLang="en-US" sz="2400"/>
              <a:t> //Create and set up the window.</a:t>
            </a:r>
            <a:endParaRPr lang="tr-TR" altLang="en-US" sz="2400">
              <a:solidFill>
                <a:schemeClr val="bg2"/>
              </a:solidFill>
            </a:endParaRPr>
          </a:p>
          <a:p>
            <a:pPr lvl="1">
              <a:spcBef>
                <a:spcPct val="0"/>
              </a:spcBef>
              <a:buFontTx/>
              <a:buNone/>
            </a:pPr>
            <a:r>
              <a:rPr lang="tr-TR" altLang="en-US" sz="2400">
                <a:solidFill>
                  <a:schemeClr val="bg2"/>
                </a:solidFill>
              </a:rPr>
              <a:t>    </a:t>
            </a:r>
            <a:r>
              <a:rPr lang="en-US" altLang="en-US" sz="2400">
                <a:solidFill>
                  <a:schemeClr val="bg2"/>
                </a:solidFill>
              </a:rPr>
              <a:t>JFrame frame = new JFrame("Test Frame");</a:t>
            </a:r>
            <a:endParaRPr lang="tr-TR" altLang="en-US" sz="2400">
              <a:solidFill>
                <a:schemeClr val="bg2"/>
              </a:solidFill>
            </a:endParaRPr>
          </a:p>
          <a:p>
            <a:pPr lvl="1" eaLnBrk="1" hangingPunct="1">
              <a:spcBef>
                <a:spcPct val="0"/>
              </a:spcBef>
              <a:buFontTx/>
              <a:buNone/>
            </a:pPr>
            <a:r>
              <a:rPr lang="tr-TR" altLang="en-US" sz="2400">
                <a:solidFill>
                  <a:schemeClr val="bg2"/>
                </a:solidFill>
              </a:rPr>
              <a:t>	</a:t>
            </a:r>
            <a:r>
              <a:rPr lang="en-US" altLang="en-US" sz="2400">
                <a:solidFill>
                  <a:schemeClr val="bg2"/>
                </a:solidFill>
              </a:rPr>
              <a:t>frame.setSize(400, 300);</a:t>
            </a:r>
            <a:endParaRPr lang="tr-TR" altLang="en-US" sz="2400">
              <a:solidFill>
                <a:schemeClr val="bg2"/>
              </a:solidFill>
            </a:endParaRPr>
          </a:p>
          <a:p>
            <a:pPr lvl="1" eaLnBrk="1" hangingPunct="1">
              <a:spcBef>
                <a:spcPct val="0"/>
              </a:spcBef>
              <a:buFontTx/>
              <a:buNone/>
            </a:pPr>
            <a:r>
              <a:rPr lang="tr-TR" altLang="en-US" sz="1800">
                <a:solidFill>
                  <a:schemeClr val="bg2"/>
                </a:solidFill>
              </a:rPr>
              <a:t>	</a:t>
            </a:r>
            <a:r>
              <a:rPr lang="en-US" altLang="en-US" sz="2000">
                <a:solidFill>
                  <a:schemeClr val="bg2"/>
                </a:solidFill>
              </a:rPr>
              <a:t>frame.setDefaultCloseOperation(JFrame.EXIT_ON_CLOSE);</a:t>
            </a:r>
          </a:p>
          <a:p>
            <a:pPr lvl="1" eaLnBrk="1" hangingPunct="1">
              <a:spcBef>
                <a:spcPct val="0"/>
              </a:spcBef>
              <a:buFontTx/>
              <a:buNone/>
            </a:pPr>
            <a:endParaRPr lang="en-US" altLang="en-US" sz="2000">
              <a:solidFill>
                <a:schemeClr val="bg2"/>
              </a:solidFill>
            </a:endParaRPr>
          </a:p>
          <a:p>
            <a:pPr lvl="1">
              <a:spcBef>
                <a:spcPct val="0"/>
              </a:spcBef>
              <a:buFontTx/>
              <a:buNone/>
            </a:pPr>
            <a:r>
              <a:rPr lang="en-US" altLang="en-US" sz="2400">
                <a:solidFill>
                  <a:schemeClr val="bg2"/>
                </a:solidFill>
              </a:rPr>
              <a:t>    </a:t>
            </a:r>
            <a:r>
              <a:rPr lang="tr-TR" altLang="en-US" sz="1800"/>
              <a:t>//Display the window.</a:t>
            </a:r>
            <a:endParaRPr lang="tr-TR" altLang="en-US" sz="2400">
              <a:solidFill>
                <a:schemeClr val="bg2"/>
              </a:solidFill>
            </a:endParaRPr>
          </a:p>
          <a:p>
            <a:pPr lvl="1">
              <a:spcBef>
                <a:spcPct val="0"/>
              </a:spcBef>
              <a:buFontTx/>
              <a:buNone/>
            </a:pPr>
            <a:r>
              <a:rPr lang="tr-TR" altLang="en-US" sz="2400">
                <a:solidFill>
                  <a:schemeClr val="bg2"/>
                </a:solidFill>
              </a:rPr>
              <a:t>     </a:t>
            </a:r>
            <a:r>
              <a:rPr lang="en-US" altLang="en-US" sz="2400">
                <a:solidFill>
                  <a:schemeClr val="bg2"/>
                </a:solidFill>
              </a:rPr>
              <a:t>frame.setVisible(true);</a:t>
            </a:r>
          </a:p>
          <a:p>
            <a:pPr lvl="1">
              <a:spcBef>
                <a:spcPct val="0"/>
              </a:spcBef>
              <a:buFontTx/>
              <a:buNone/>
            </a:pPr>
            <a:r>
              <a:rPr lang="en-US" altLang="en-US" sz="2400">
                <a:solidFill>
                  <a:schemeClr val="bg2"/>
                </a:solidFill>
              </a:rPr>
              <a:t>    </a:t>
            </a:r>
          </a:p>
          <a:p>
            <a:pPr lvl="1">
              <a:spcBef>
                <a:spcPct val="0"/>
              </a:spcBef>
              <a:buFontTx/>
              <a:buNone/>
            </a:pPr>
            <a:r>
              <a:rPr lang="en-US" altLang="en-US" sz="2400">
                <a:solidFill>
                  <a:schemeClr val="bg2"/>
                </a:solidFill>
              </a:rPr>
              <a:t>  }</a:t>
            </a:r>
          </a:p>
          <a:p>
            <a:pPr>
              <a:spcBef>
                <a:spcPct val="0"/>
              </a:spcBef>
              <a:buFontTx/>
              <a:buNone/>
            </a:pPr>
            <a:r>
              <a:rPr lang="en-US" altLang="en-US" sz="2400">
                <a:solidFill>
                  <a:schemeClr val="bg2"/>
                </a:solidFill>
              </a:rPr>
              <a:t>   }</a:t>
            </a:r>
          </a:p>
        </p:txBody>
      </p:sp>
      <p:pic>
        <p:nvPicPr>
          <p:cNvPr id="1332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2895600"/>
            <a:ext cx="48768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fade">
                                      <p:cBhvr>
                                        <p:cTn id="7" dur="2000"/>
                                        <p:tgtEl>
                                          <p:spTgt spid="133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3317">
                                            <p:txEl>
                                              <p:pRg st="6" end="6"/>
                                            </p:txEl>
                                          </p:spTgt>
                                        </p:tgtEl>
                                        <p:attrNameLst>
                                          <p:attrName>style.visibility</p:attrName>
                                        </p:attrNameLst>
                                      </p:cBhvr>
                                      <p:to>
                                        <p:strVal val="visible"/>
                                      </p:to>
                                    </p:set>
                                    <p:animEffect transition="in" filter="blinds(horizontal)">
                                      <p:cBhvr>
                                        <p:cTn id="12" dur="500"/>
                                        <p:tgtEl>
                                          <p:spTgt spid="13317">
                                            <p:txEl>
                                              <p:pRg st="6" end="6"/>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13317">
                                            <p:txEl>
                                              <p:pRg st="7" end="7"/>
                                            </p:txEl>
                                          </p:spTgt>
                                        </p:tgtEl>
                                        <p:attrNameLst>
                                          <p:attrName>style.visibility</p:attrName>
                                        </p:attrNameLst>
                                      </p:cBhvr>
                                      <p:to>
                                        <p:strVal val="visible"/>
                                      </p:to>
                                    </p:set>
                                    <p:animEffect transition="in" filter="blinds(horizontal)">
                                      <p:cBhvr>
                                        <p:cTn id="15" dur="500"/>
                                        <p:tgtEl>
                                          <p:spTgt spid="13317">
                                            <p:txEl>
                                              <p:pRg st="7" end="7"/>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13317">
                                            <p:txEl>
                                              <p:pRg st="8" end="8"/>
                                            </p:txEl>
                                          </p:spTgt>
                                        </p:tgtEl>
                                        <p:attrNameLst>
                                          <p:attrName>style.visibility</p:attrName>
                                        </p:attrNameLst>
                                      </p:cBhvr>
                                      <p:to>
                                        <p:strVal val="visible"/>
                                      </p:to>
                                    </p:set>
                                    <p:animEffect transition="in" filter="blinds(horizontal)">
                                      <p:cBhvr>
                                        <p:cTn id="18" dur="500"/>
                                        <p:tgtEl>
                                          <p:spTgt spid="13317">
                                            <p:txEl>
                                              <p:pRg st="8" end="8"/>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13317">
                                            <p:txEl>
                                              <p:pRg st="9" end="9"/>
                                            </p:txEl>
                                          </p:spTgt>
                                        </p:tgtEl>
                                        <p:attrNameLst>
                                          <p:attrName>style.visibility</p:attrName>
                                        </p:attrNameLst>
                                      </p:cBhvr>
                                      <p:to>
                                        <p:strVal val="visible"/>
                                      </p:to>
                                    </p:set>
                                    <p:animEffect transition="in" filter="blinds(horizontal)">
                                      <p:cBhvr>
                                        <p:cTn id="21" dur="500"/>
                                        <p:tgtEl>
                                          <p:spTgt spid="13317">
                                            <p:txEl>
                                              <p:pRg st="9" end="9"/>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nodeType="clickEffect">
                                  <p:stCondLst>
                                    <p:cond delay="0"/>
                                  </p:stCondLst>
                                  <p:childTnLst>
                                    <p:set>
                                      <p:cBhvr>
                                        <p:cTn id="25" dur="1" fill="hold">
                                          <p:stCondLst>
                                            <p:cond delay="0"/>
                                          </p:stCondLst>
                                        </p:cTn>
                                        <p:tgtEl>
                                          <p:spTgt spid="13317">
                                            <p:txEl>
                                              <p:pRg st="11" end="11"/>
                                            </p:txEl>
                                          </p:spTgt>
                                        </p:tgtEl>
                                        <p:attrNameLst>
                                          <p:attrName>style.visibility</p:attrName>
                                        </p:attrNameLst>
                                      </p:cBhvr>
                                      <p:to>
                                        <p:strVal val="visible"/>
                                      </p:to>
                                    </p:set>
                                    <p:animEffect transition="in" filter="blinds(horizontal)">
                                      <p:cBhvr>
                                        <p:cTn id="26" dur="500"/>
                                        <p:tgtEl>
                                          <p:spTgt spid="13317">
                                            <p:txEl>
                                              <p:pRg st="11" end="11"/>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13317">
                                            <p:txEl>
                                              <p:pRg st="12" end="12"/>
                                            </p:txEl>
                                          </p:spTgt>
                                        </p:tgtEl>
                                        <p:attrNameLst>
                                          <p:attrName>style.visibility</p:attrName>
                                        </p:attrNameLst>
                                      </p:cBhvr>
                                      <p:to>
                                        <p:strVal val="visible"/>
                                      </p:to>
                                    </p:set>
                                    <p:animEffect transition="in" filter="blinds(horizontal)">
                                      <p:cBhvr>
                                        <p:cTn id="29" dur="500"/>
                                        <p:tgtEl>
                                          <p:spTgt spid="13317">
                                            <p:txEl>
                                              <p:pRg st="12" end="12"/>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nodeType="clickEffect">
                                  <p:stCondLst>
                                    <p:cond delay="0"/>
                                  </p:stCondLst>
                                  <p:childTnLst>
                                    <p:set>
                                      <p:cBhvr>
                                        <p:cTn id="33" dur="1" fill="hold">
                                          <p:stCondLst>
                                            <p:cond delay="0"/>
                                          </p:stCondLst>
                                        </p:cTn>
                                        <p:tgtEl>
                                          <p:spTgt spid="13320"/>
                                        </p:tgtEl>
                                        <p:attrNameLst>
                                          <p:attrName>style.visibility</p:attrName>
                                        </p:attrNameLst>
                                      </p:cBhvr>
                                      <p:to>
                                        <p:strVal val="visible"/>
                                      </p:to>
                                    </p:set>
                                    <p:animEffect transition="in" filter="blinds(horizontal)">
                                      <p:cBhvr>
                                        <p:cTn id="34" dur="500"/>
                                        <p:tgtEl>
                                          <p:spTgt spid="13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228600"/>
            <a:ext cx="7772400" cy="685800"/>
          </a:xfrm>
          <a:noFill/>
        </p:spPr>
        <p:txBody>
          <a:bodyPr/>
          <a:lstStyle/>
          <a:p>
            <a:r>
              <a:rPr lang="en-US" altLang="en-US" sz="4000"/>
              <a:t>Adding Components into a Frame</a:t>
            </a:r>
            <a:endParaRPr lang="en-US" altLang="en-US" b="1">
              <a:latin typeface="Courier" pitchFamily="49" charset="0"/>
            </a:endParaRPr>
          </a:p>
        </p:txBody>
      </p:sp>
      <p:sp>
        <p:nvSpPr>
          <p:cNvPr id="20483" name="Text Box 5"/>
          <p:cNvSpPr txBox="1">
            <a:spLocks noChangeArrowheads="1"/>
          </p:cNvSpPr>
          <p:nvPr/>
        </p:nvSpPr>
        <p:spPr bwMode="auto">
          <a:xfrm>
            <a:off x="1401763" y="4419600"/>
            <a:ext cx="7742237"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2000">
                <a:latin typeface="Courier New" pitchFamily="49" charset="0"/>
              </a:rPr>
              <a:t>// Add a button into the frame</a:t>
            </a:r>
          </a:p>
          <a:p>
            <a:pPr eaLnBrk="1" hangingPunct="1">
              <a:spcBef>
                <a:spcPct val="0"/>
              </a:spcBef>
              <a:buFontTx/>
              <a:buNone/>
            </a:pPr>
            <a:r>
              <a:rPr lang="en-US" altLang="en-US" sz="2000" b="1">
                <a:latin typeface="Courier New" pitchFamily="49" charset="0"/>
              </a:rPr>
              <a:t>frame.getContentPane().add(new JButton("OK"));</a:t>
            </a:r>
            <a:endParaRPr lang="en-US" altLang="en-US" sz="2000"/>
          </a:p>
        </p:txBody>
      </p:sp>
      <p:sp>
        <p:nvSpPr>
          <p:cNvPr id="20484" name="Text Box 11"/>
          <p:cNvSpPr txBox="1">
            <a:spLocks noChangeArrowheads="1"/>
          </p:cNvSpPr>
          <p:nvPr/>
        </p:nvSpPr>
        <p:spPr bwMode="auto">
          <a:xfrm>
            <a:off x="609600" y="17526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1600"/>
              <a:t>Title bar</a:t>
            </a:r>
          </a:p>
        </p:txBody>
      </p:sp>
      <p:sp>
        <p:nvSpPr>
          <p:cNvPr id="20485" name="Text Box 12"/>
          <p:cNvSpPr txBox="1">
            <a:spLocks noChangeArrowheads="1"/>
          </p:cNvSpPr>
          <p:nvPr/>
        </p:nvSpPr>
        <p:spPr bwMode="auto">
          <a:xfrm>
            <a:off x="3352800" y="2971800"/>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1600"/>
              <a:t>Content pane</a:t>
            </a:r>
          </a:p>
        </p:txBody>
      </p:sp>
      <p:pic>
        <p:nvPicPr>
          <p:cNvPr id="20486"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438400"/>
            <a:ext cx="2193925" cy="119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7" name="Line 13"/>
          <p:cNvSpPr>
            <a:spLocks noChangeShapeType="1"/>
          </p:cNvSpPr>
          <p:nvPr/>
        </p:nvSpPr>
        <p:spPr bwMode="auto">
          <a:xfrm flipV="1">
            <a:off x="1981200" y="3200400"/>
            <a:ext cx="1371600" cy="0"/>
          </a:xfrm>
          <a:prstGeom prst="line">
            <a:avLst/>
          </a:prstGeom>
          <a:noFill/>
          <a:ln w="12700">
            <a:solidFill>
              <a:srgbClr val="FF0000"/>
            </a:solidFill>
            <a:round/>
            <a:headEnd type="stealth"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8" name="Line 10"/>
          <p:cNvSpPr>
            <a:spLocks noChangeShapeType="1"/>
          </p:cNvSpPr>
          <p:nvPr/>
        </p:nvSpPr>
        <p:spPr bwMode="auto">
          <a:xfrm flipV="1">
            <a:off x="1295400" y="2133600"/>
            <a:ext cx="0" cy="381000"/>
          </a:xfrm>
          <a:prstGeom prst="line">
            <a:avLst/>
          </a:prstGeom>
          <a:noFill/>
          <a:ln w="12700">
            <a:solidFill>
              <a:srgbClr val="FF0000"/>
            </a:solidFill>
            <a:round/>
            <a:headEnd type="stealth"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411162"/>
          </a:xfrm>
        </p:spPr>
        <p:txBody>
          <a:bodyPr/>
          <a:lstStyle/>
          <a:p>
            <a:pPr eaLnBrk="1" hangingPunct="1"/>
            <a:r>
              <a:rPr lang="en-US" altLang="en-US" sz="4000" b="1" u="sng">
                <a:solidFill>
                  <a:srgbClr val="FF0000"/>
                </a:solidFill>
              </a:rPr>
              <a:t>Graphical User Interfaces in Java</a:t>
            </a:r>
            <a:endParaRPr lang="en-US" altLang="en-US" sz="4000">
              <a:solidFill>
                <a:srgbClr val="FF0000"/>
              </a:solidFill>
            </a:endParaRPr>
          </a:p>
        </p:txBody>
      </p:sp>
      <p:sp>
        <p:nvSpPr>
          <p:cNvPr id="3075" name="Rectangle 3"/>
          <p:cNvSpPr>
            <a:spLocks noGrp="1" noChangeArrowheads="1"/>
          </p:cNvSpPr>
          <p:nvPr>
            <p:ph type="body" idx="1"/>
          </p:nvPr>
        </p:nvSpPr>
        <p:spPr>
          <a:xfrm>
            <a:off x="228600" y="762000"/>
            <a:ext cx="8458200" cy="6096000"/>
          </a:xfrm>
        </p:spPr>
        <p:txBody>
          <a:bodyPr/>
          <a:lstStyle/>
          <a:p>
            <a:pPr eaLnBrk="1" hangingPunct="1">
              <a:lnSpc>
                <a:spcPct val="90000"/>
              </a:lnSpc>
            </a:pPr>
            <a:r>
              <a:rPr lang="en-US" altLang="en-US" sz="2800" b="1"/>
              <a:t>Introduction</a:t>
            </a:r>
          </a:p>
          <a:p>
            <a:pPr eaLnBrk="1" hangingPunct="1">
              <a:lnSpc>
                <a:spcPct val="90000"/>
              </a:lnSpc>
            </a:pPr>
            <a:r>
              <a:rPr lang="en-US" altLang="en-US" sz="2800" b="1"/>
              <a:t>Elements of a GUI</a:t>
            </a:r>
          </a:p>
          <a:p>
            <a:pPr eaLnBrk="1" hangingPunct="1">
              <a:lnSpc>
                <a:spcPct val="90000"/>
              </a:lnSpc>
            </a:pPr>
            <a:r>
              <a:rPr lang="en-US" altLang="en-US" sz="2800" b="1"/>
              <a:t>GUI hierarchy of containers and components</a:t>
            </a:r>
          </a:p>
          <a:p>
            <a:pPr eaLnBrk="1" hangingPunct="1">
              <a:lnSpc>
                <a:spcPct val="90000"/>
              </a:lnSpc>
            </a:pPr>
            <a:r>
              <a:rPr lang="en-US" altLang="en-US" sz="2800" b="1"/>
              <a:t>Blueprint for the definition of a GUI</a:t>
            </a:r>
          </a:p>
          <a:p>
            <a:pPr eaLnBrk="1" hangingPunct="1">
              <a:lnSpc>
                <a:spcPct val="90000"/>
              </a:lnSpc>
            </a:pPr>
            <a:r>
              <a:rPr lang="en-US" altLang="en-US" sz="2800" b="1"/>
              <a:t>Tuning the aspect of the GUI</a:t>
            </a:r>
          </a:p>
          <a:p>
            <a:pPr eaLnBrk="1" hangingPunct="1">
              <a:lnSpc>
                <a:spcPct val="90000"/>
              </a:lnSpc>
            </a:pPr>
            <a:r>
              <a:rPr lang="en-US" altLang="en-US" sz="2800" b="1"/>
              <a:t>Some available containers and atomic components</a:t>
            </a:r>
          </a:p>
          <a:p>
            <a:pPr eaLnBrk="1" hangingPunct="1">
              <a:lnSpc>
                <a:spcPct val="90000"/>
              </a:lnSpc>
            </a:pPr>
            <a:r>
              <a:rPr lang="en-US" altLang="en-US" sz="2800" b="1"/>
              <a:t>Events created by containers and components</a:t>
            </a:r>
          </a:p>
          <a:p>
            <a:pPr eaLnBrk="1" hangingPunct="1">
              <a:lnSpc>
                <a:spcPct val="90000"/>
              </a:lnSpc>
            </a:pPr>
            <a:r>
              <a:rPr lang="en-US" altLang="en-US" sz="2800" b="1"/>
              <a:t>Examples: how to use the containers and atomic components</a:t>
            </a:r>
          </a:p>
          <a:p>
            <a:pPr eaLnBrk="1" hangingPunct="1">
              <a:lnSpc>
                <a:spcPct val="90000"/>
              </a:lnSpc>
            </a:pPr>
            <a:r>
              <a:rPr lang="en-US" altLang="en-US" sz="2800" b="1"/>
              <a:t>Elaborate GUIs (Mode variables, Dynamically evolving GUIs)</a:t>
            </a:r>
          </a:p>
          <a:p>
            <a:pPr eaLnBrk="1" hangingPunct="1">
              <a:lnSpc>
                <a:spcPct val="90000"/>
              </a:lnSpc>
            </a:pPr>
            <a:r>
              <a:rPr lang="en-US" altLang="en-US" sz="2800" b="1"/>
              <a:t>Examples: elaborate GUIs</a:t>
            </a:r>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015EE910-2AEB-48AD-89A5-651C6092CD97}"/>
                  </a:ext>
                </a:extLst>
              </p14:cNvPr>
              <p14:cNvContentPartPr/>
              <p14:nvPr/>
            </p14:nvContentPartPr>
            <p14:xfrm>
              <a:off x="582480" y="820080"/>
              <a:ext cx="6612480" cy="3613680"/>
            </p14:xfrm>
          </p:contentPart>
        </mc:Choice>
        <mc:Fallback>
          <p:pic>
            <p:nvPicPr>
              <p:cNvPr id="2" name="Ink 1">
                <a:extLst>
                  <a:ext uri="{FF2B5EF4-FFF2-40B4-BE49-F238E27FC236}">
                    <a16:creationId xmlns:a16="http://schemas.microsoft.com/office/drawing/2014/main" id="{015EE910-2AEB-48AD-89A5-651C6092CD97}"/>
                  </a:ext>
                </a:extLst>
              </p:cNvPr>
              <p:cNvPicPr/>
              <p:nvPr/>
            </p:nvPicPr>
            <p:blipFill>
              <a:blip r:embed="rId3"/>
              <a:stretch>
                <a:fillRect/>
              </a:stretch>
            </p:blipFill>
            <p:spPr>
              <a:xfrm>
                <a:off x="573120" y="810720"/>
                <a:ext cx="6631200" cy="3632400"/>
              </a:xfrm>
              <a:prstGeom prst="rect">
                <a:avLst/>
              </a:prstGeom>
            </p:spPr>
          </p:pic>
        </mc:Fallback>
      </mc:AlternateContent>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5">
                                            <p:txEl>
                                              <p:pRg st="0" end="0"/>
                                            </p:txEl>
                                          </p:spTgt>
                                        </p:tgtEl>
                                        <p:attrNameLst>
                                          <p:attrName>style.visibility</p:attrName>
                                        </p:attrNameLst>
                                      </p:cBhvr>
                                      <p:to>
                                        <p:strVal val="visible"/>
                                      </p:to>
                                    </p:set>
                                    <p:animEffect transition="in" filter="fade">
                                      <p:cBhvr>
                                        <p:cTn id="12" dur="2000"/>
                                        <p:tgtEl>
                                          <p:spTgt spid="307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5">
                                            <p:txEl>
                                              <p:pRg st="1" end="1"/>
                                            </p:txEl>
                                          </p:spTgt>
                                        </p:tgtEl>
                                        <p:attrNameLst>
                                          <p:attrName>style.visibility</p:attrName>
                                        </p:attrNameLst>
                                      </p:cBhvr>
                                      <p:to>
                                        <p:strVal val="visible"/>
                                      </p:to>
                                    </p:set>
                                    <p:animEffect transition="in" filter="fade">
                                      <p:cBhvr>
                                        <p:cTn id="17" dur="2000"/>
                                        <p:tgtEl>
                                          <p:spTgt spid="307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75">
                                            <p:txEl>
                                              <p:pRg st="2" end="2"/>
                                            </p:txEl>
                                          </p:spTgt>
                                        </p:tgtEl>
                                        <p:attrNameLst>
                                          <p:attrName>style.visibility</p:attrName>
                                        </p:attrNameLst>
                                      </p:cBhvr>
                                      <p:to>
                                        <p:strVal val="visible"/>
                                      </p:to>
                                    </p:set>
                                    <p:animEffect transition="in" filter="fade">
                                      <p:cBhvr>
                                        <p:cTn id="22" dur="2000"/>
                                        <p:tgtEl>
                                          <p:spTgt spid="307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75">
                                            <p:txEl>
                                              <p:pRg st="3" end="3"/>
                                            </p:txEl>
                                          </p:spTgt>
                                        </p:tgtEl>
                                        <p:attrNameLst>
                                          <p:attrName>style.visibility</p:attrName>
                                        </p:attrNameLst>
                                      </p:cBhvr>
                                      <p:to>
                                        <p:strVal val="visible"/>
                                      </p:to>
                                    </p:set>
                                    <p:animEffect transition="in" filter="fade">
                                      <p:cBhvr>
                                        <p:cTn id="27" dur="2000"/>
                                        <p:tgtEl>
                                          <p:spTgt spid="3075">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075">
                                            <p:txEl>
                                              <p:pRg st="4" end="4"/>
                                            </p:txEl>
                                          </p:spTgt>
                                        </p:tgtEl>
                                        <p:attrNameLst>
                                          <p:attrName>style.visibility</p:attrName>
                                        </p:attrNameLst>
                                      </p:cBhvr>
                                      <p:to>
                                        <p:strVal val="visible"/>
                                      </p:to>
                                    </p:set>
                                    <p:animEffect transition="in" filter="fade">
                                      <p:cBhvr>
                                        <p:cTn id="32" dur="2000"/>
                                        <p:tgtEl>
                                          <p:spTgt spid="3075">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075">
                                            <p:txEl>
                                              <p:pRg st="5" end="5"/>
                                            </p:txEl>
                                          </p:spTgt>
                                        </p:tgtEl>
                                        <p:attrNameLst>
                                          <p:attrName>style.visibility</p:attrName>
                                        </p:attrNameLst>
                                      </p:cBhvr>
                                      <p:to>
                                        <p:strVal val="visible"/>
                                      </p:to>
                                    </p:set>
                                    <p:animEffect transition="in" filter="fade">
                                      <p:cBhvr>
                                        <p:cTn id="37" dur="2000"/>
                                        <p:tgtEl>
                                          <p:spTgt spid="3075">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075">
                                            <p:txEl>
                                              <p:pRg st="6" end="6"/>
                                            </p:txEl>
                                          </p:spTgt>
                                        </p:tgtEl>
                                        <p:attrNameLst>
                                          <p:attrName>style.visibility</p:attrName>
                                        </p:attrNameLst>
                                      </p:cBhvr>
                                      <p:to>
                                        <p:strVal val="visible"/>
                                      </p:to>
                                    </p:set>
                                    <p:animEffect transition="in" filter="fade">
                                      <p:cBhvr>
                                        <p:cTn id="42" dur="2000"/>
                                        <p:tgtEl>
                                          <p:spTgt spid="3075">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075">
                                            <p:txEl>
                                              <p:pRg st="7" end="7"/>
                                            </p:txEl>
                                          </p:spTgt>
                                        </p:tgtEl>
                                        <p:attrNameLst>
                                          <p:attrName>style.visibility</p:attrName>
                                        </p:attrNameLst>
                                      </p:cBhvr>
                                      <p:to>
                                        <p:strVal val="visible"/>
                                      </p:to>
                                    </p:set>
                                    <p:animEffect transition="in" filter="fade">
                                      <p:cBhvr>
                                        <p:cTn id="47" dur="2000"/>
                                        <p:tgtEl>
                                          <p:spTgt spid="3075">
                                            <p:txEl>
                                              <p:pRg st="7" end="7"/>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075">
                                            <p:txEl>
                                              <p:pRg st="8" end="8"/>
                                            </p:txEl>
                                          </p:spTgt>
                                        </p:tgtEl>
                                        <p:attrNameLst>
                                          <p:attrName>style.visibility</p:attrName>
                                        </p:attrNameLst>
                                      </p:cBhvr>
                                      <p:to>
                                        <p:strVal val="visible"/>
                                      </p:to>
                                    </p:set>
                                    <p:animEffect transition="in" filter="fade">
                                      <p:cBhvr>
                                        <p:cTn id="52" dur="2000"/>
                                        <p:tgtEl>
                                          <p:spTgt spid="3075">
                                            <p:txEl>
                                              <p:pRg st="8" end="8"/>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075">
                                            <p:txEl>
                                              <p:pRg st="9" end="9"/>
                                            </p:txEl>
                                          </p:spTgt>
                                        </p:tgtEl>
                                        <p:attrNameLst>
                                          <p:attrName>style.visibility</p:attrName>
                                        </p:attrNameLst>
                                      </p:cBhvr>
                                      <p:to>
                                        <p:strVal val="visible"/>
                                      </p:to>
                                    </p:set>
                                    <p:animEffect transition="in" filter="fade">
                                      <p:cBhvr>
                                        <p:cTn id="57" dur="2000"/>
                                        <p:tgtEl>
                                          <p:spTgt spid="307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228600"/>
            <a:ext cx="7772400" cy="685800"/>
          </a:xfrm>
          <a:noFill/>
        </p:spPr>
        <p:txBody>
          <a:bodyPr/>
          <a:lstStyle/>
          <a:p>
            <a:r>
              <a:rPr lang="en-US" altLang="en-US" sz="4000"/>
              <a:t>Content Pane Delegation in JDK</a:t>
            </a:r>
            <a:endParaRPr lang="en-US" altLang="en-US" b="1">
              <a:latin typeface="Courier" pitchFamily="49" charset="0"/>
            </a:endParaRPr>
          </a:p>
        </p:txBody>
      </p:sp>
      <p:sp>
        <p:nvSpPr>
          <p:cNvPr id="21507" name="Text Box 3"/>
          <p:cNvSpPr txBox="1">
            <a:spLocks noChangeArrowheads="1"/>
          </p:cNvSpPr>
          <p:nvPr/>
        </p:nvSpPr>
        <p:spPr bwMode="auto">
          <a:xfrm>
            <a:off x="2590800" y="1219200"/>
            <a:ext cx="64008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600" b="1">
                <a:latin typeface="Courier New" pitchFamily="49" charset="0"/>
              </a:rPr>
              <a:t>// Add a button into the frame</a:t>
            </a:r>
          </a:p>
          <a:p>
            <a:pPr eaLnBrk="1" hangingPunct="1">
              <a:spcBef>
                <a:spcPct val="0"/>
              </a:spcBef>
              <a:buFontTx/>
              <a:buNone/>
            </a:pPr>
            <a:r>
              <a:rPr lang="en-US" altLang="en-US" sz="1600" b="1">
                <a:latin typeface="Courier New" pitchFamily="49" charset="0"/>
              </a:rPr>
              <a:t>frame.getContentPane().add(new JButton("OK"));</a:t>
            </a:r>
            <a:endParaRPr lang="en-US" altLang="en-US" sz="1600" b="1"/>
          </a:p>
        </p:txBody>
      </p:sp>
      <p:sp>
        <p:nvSpPr>
          <p:cNvPr id="21508" name="Text Box 9"/>
          <p:cNvSpPr txBox="1">
            <a:spLocks noChangeArrowheads="1"/>
          </p:cNvSpPr>
          <p:nvPr/>
        </p:nvSpPr>
        <p:spPr bwMode="auto">
          <a:xfrm>
            <a:off x="609600" y="17526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1600"/>
              <a:t>Title bar</a:t>
            </a:r>
          </a:p>
        </p:txBody>
      </p:sp>
      <p:sp>
        <p:nvSpPr>
          <p:cNvPr id="21509" name="Text Box 10"/>
          <p:cNvSpPr txBox="1">
            <a:spLocks noChangeArrowheads="1"/>
          </p:cNvSpPr>
          <p:nvPr/>
        </p:nvSpPr>
        <p:spPr bwMode="auto">
          <a:xfrm>
            <a:off x="381000" y="4495800"/>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1600"/>
              <a:t>Content pane</a:t>
            </a:r>
          </a:p>
        </p:txBody>
      </p:sp>
      <p:sp>
        <p:nvSpPr>
          <p:cNvPr id="21510" name="Text Box 12"/>
          <p:cNvSpPr txBox="1">
            <a:spLocks noChangeArrowheads="1"/>
          </p:cNvSpPr>
          <p:nvPr/>
        </p:nvSpPr>
        <p:spPr bwMode="auto">
          <a:xfrm>
            <a:off x="2895600" y="4191000"/>
            <a:ext cx="58674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600">
                <a:latin typeface="Courier New" pitchFamily="49" charset="0"/>
              </a:rPr>
              <a:t>// Add a button into the frame</a:t>
            </a:r>
          </a:p>
          <a:p>
            <a:pPr eaLnBrk="1" hangingPunct="1">
              <a:spcBef>
                <a:spcPct val="0"/>
              </a:spcBef>
              <a:buFontTx/>
              <a:buNone/>
            </a:pPr>
            <a:r>
              <a:rPr lang="en-US" altLang="en-US" sz="1600" b="1">
                <a:latin typeface="Courier New" pitchFamily="49" charset="0"/>
              </a:rPr>
              <a:t>frame.add( new JButton("OK"));</a:t>
            </a:r>
            <a:endParaRPr lang="en-US" altLang="en-US" sz="1600"/>
          </a:p>
        </p:txBody>
      </p:sp>
      <p:sp>
        <p:nvSpPr>
          <p:cNvPr id="21511" name="Line 13"/>
          <p:cNvSpPr>
            <a:spLocks noChangeShapeType="1"/>
          </p:cNvSpPr>
          <p:nvPr/>
        </p:nvSpPr>
        <p:spPr bwMode="auto">
          <a:xfrm flipH="1">
            <a:off x="5638800" y="2514600"/>
            <a:ext cx="0" cy="1447800"/>
          </a:xfrm>
          <a:prstGeom prst="line">
            <a:avLst/>
          </a:prstGeom>
          <a:noFill/>
          <a:ln w="12700">
            <a:solidFill>
              <a:srgbClr val="FF0000"/>
            </a:solidFill>
            <a:round/>
            <a:headEnd type="stealth"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2" name="Line 14"/>
          <p:cNvSpPr>
            <a:spLocks noChangeShapeType="1"/>
          </p:cNvSpPr>
          <p:nvPr/>
        </p:nvSpPr>
        <p:spPr bwMode="auto">
          <a:xfrm flipH="1">
            <a:off x="5943600" y="2514600"/>
            <a:ext cx="0" cy="1447800"/>
          </a:xfrm>
          <a:prstGeom prst="line">
            <a:avLst/>
          </a:prstGeom>
          <a:noFill/>
          <a:ln w="12700">
            <a:solidFill>
              <a:srgbClr val="FF0000"/>
            </a:solidFill>
            <a:round/>
            <a:headEnd type="stealth"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1513"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438400"/>
            <a:ext cx="2193925" cy="119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14" name="Line 11"/>
          <p:cNvSpPr>
            <a:spLocks noChangeShapeType="1"/>
          </p:cNvSpPr>
          <p:nvPr/>
        </p:nvSpPr>
        <p:spPr bwMode="auto">
          <a:xfrm flipH="1">
            <a:off x="1447800" y="3200400"/>
            <a:ext cx="533400" cy="1295400"/>
          </a:xfrm>
          <a:prstGeom prst="line">
            <a:avLst/>
          </a:prstGeom>
          <a:noFill/>
          <a:ln w="12700">
            <a:solidFill>
              <a:srgbClr val="FF0000"/>
            </a:solidFill>
            <a:round/>
            <a:headEnd type="stealth"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5" name="Line 8"/>
          <p:cNvSpPr>
            <a:spLocks noChangeShapeType="1"/>
          </p:cNvSpPr>
          <p:nvPr/>
        </p:nvSpPr>
        <p:spPr bwMode="auto">
          <a:xfrm flipV="1">
            <a:off x="1219200" y="2133600"/>
            <a:ext cx="0" cy="381000"/>
          </a:xfrm>
          <a:prstGeom prst="line">
            <a:avLst/>
          </a:prstGeom>
          <a:noFill/>
          <a:ln w="12700">
            <a:solidFill>
              <a:srgbClr val="FF0000"/>
            </a:solidFill>
            <a:round/>
            <a:headEnd type="stealth"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152400"/>
            <a:ext cx="7772400" cy="838200"/>
          </a:xfrm>
          <a:noFill/>
        </p:spPr>
        <p:txBody>
          <a:bodyPr/>
          <a:lstStyle/>
          <a:p>
            <a:r>
              <a:rPr lang="en-US" altLang="en-US"/>
              <a:t>JFrame Class</a:t>
            </a:r>
          </a:p>
        </p:txBody>
      </p:sp>
      <p:sp>
        <p:nvSpPr>
          <p:cNvPr id="22531" name="Rectangle 7"/>
          <p:cNvSpPr>
            <a:spLocks noChangeArrowheads="1"/>
          </p:cNvSpPr>
          <p:nvPr/>
        </p:nvSpPr>
        <p:spPr bwMode="auto">
          <a:xfrm>
            <a:off x="0" y="2628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600"/>
          </a:p>
        </p:txBody>
      </p:sp>
      <p:sp>
        <p:nvSpPr>
          <p:cNvPr id="22532" name="Rectangle 9"/>
          <p:cNvSpPr>
            <a:spLocks noChangeArrowheads="1"/>
          </p:cNvSpPr>
          <p:nvPr/>
        </p:nvSpPr>
        <p:spPr bwMode="auto">
          <a:xfrm>
            <a:off x="0" y="2552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600"/>
          </a:p>
        </p:txBody>
      </p:sp>
      <p:graphicFrame>
        <p:nvGraphicFramePr>
          <p:cNvPr id="22533" name="Object 8"/>
          <p:cNvGraphicFramePr>
            <a:graphicFrameLocks noChangeAspect="1"/>
          </p:cNvGraphicFramePr>
          <p:nvPr/>
        </p:nvGraphicFramePr>
        <p:xfrm>
          <a:off x="76200" y="1066800"/>
          <a:ext cx="8915400" cy="3254375"/>
        </p:xfrm>
        <a:graphic>
          <a:graphicData uri="http://schemas.openxmlformats.org/presentationml/2006/ole">
            <mc:AlternateContent xmlns:mc="http://schemas.openxmlformats.org/markup-compatibility/2006">
              <mc:Choice xmlns:v="urn:schemas-microsoft-com:vml" Requires="v">
                <p:oleObj name="Picture" r:id="rId2" imgW="4803648" imgH="1751076" progId="Word.Picture.8">
                  <p:embed/>
                </p:oleObj>
              </mc:Choice>
              <mc:Fallback>
                <p:oleObj name="Picture" r:id="rId2" imgW="4803648" imgH="1751076" progId="Word.Picture.8">
                  <p:embed/>
                  <p:pic>
                    <p:nvPicPr>
                      <p:cNvPr id="0" name="Object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066800"/>
                        <a:ext cx="8915400" cy="32543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txBox="1">
            <a:spLocks noChangeArrowheads="1"/>
          </p:cNvSpPr>
          <p:nvPr/>
        </p:nvSpPr>
        <p:spPr bwMode="auto">
          <a:xfrm>
            <a:off x="0" y="1295400"/>
            <a:ext cx="90678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lvl="1">
              <a:lnSpc>
                <a:spcPct val="80000"/>
              </a:lnSpc>
              <a:buFontTx/>
              <a:buNone/>
            </a:pPr>
            <a:endParaRPr lang="en-US" altLang="zh-CN" sz="700">
              <a:latin typeface="Courier New" pitchFamily="49" charset="0"/>
              <a:ea typeface="ＭＳ Ｐゴシック" pitchFamily="34" charset="-128"/>
            </a:endParaRPr>
          </a:p>
          <a:p>
            <a:pPr>
              <a:buClr>
                <a:srgbClr val="3333CC"/>
              </a:buClr>
            </a:pPr>
            <a:r>
              <a:rPr lang="en-US" altLang="zh-CN" sz="2400">
                <a:solidFill>
                  <a:srgbClr val="000000"/>
                </a:solidFill>
                <a:ea typeface="ＭＳ Ｐゴシック" pitchFamily="34" charset="-128"/>
              </a:rPr>
              <a:t>A simple program that creates and shows a </a:t>
            </a:r>
            <a:r>
              <a:rPr lang="en-US" altLang="zh-CN" sz="2400">
                <a:solidFill>
                  <a:srgbClr val="000000"/>
                </a:solidFill>
                <a:latin typeface="Courier New" pitchFamily="49" charset="0"/>
                <a:ea typeface="ＭＳ Ｐゴシック" pitchFamily="34" charset="-128"/>
              </a:rPr>
              <a:t>JFrame</a:t>
            </a:r>
            <a:r>
              <a:rPr lang="en-US" altLang="zh-CN" sz="2400">
                <a:solidFill>
                  <a:srgbClr val="000000"/>
                </a:solidFill>
                <a:ea typeface="ＭＳ Ｐゴシック" pitchFamily="34" charset="-128"/>
              </a:rPr>
              <a:t>:</a:t>
            </a:r>
          </a:p>
          <a:p>
            <a:pPr lvl="1">
              <a:lnSpc>
                <a:spcPct val="80000"/>
              </a:lnSpc>
              <a:buFontTx/>
              <a:buNone/>
            </a:pPr>
            <a:endParaRPr lang="en-US" altLang="zh-CN" sz="1800">
              <a:latin typeface="Courier New" pitchFamily="49" charset="0"/>
              <a:ea typeface="ＭＳ Ｐゴシック" pitchFamily="34" charset="-128"/>
            </a:endParaRPr>
          </a:p>
          <a:p>
            <a:pPr lvl="1">
              <a:lnSpc>
                <a:spcPct val="80000"/>
              </a:lnSpc>
              <a:buFontTx/>
              <a:buNone/>
            </a:pPr>
            <a:r>
              <a:rPr lang="en-US" altLang="zh-CN" sz="1800">
                <a:latin typeface="Courier New" pitchFamily="49" charset="0"/>
                <a:ea typeface="ＭＳ Ｐゴシック" pitchFamily="34" charset="-128"/>
              </a:rPr>
              <a:t>import java.awt.*;</a:t>
            </a:r>
          </a:p>
          <a:p>
            <a:pPr lvl="1">
              <a:lnSpc>
                <a:spcPct val="80000"/>
              </a:lnSpc>
              <a:buFontTx/>
              <a:buNone/>
            </a:pPr>
            <a:r>
              <a:rPr lang="en-US" altLang="zh-CN" sz="1800">
                <a:latin typeface="Courier New" pitchFamily="49" charset="0"/>
                <a:ea typeface="ＭＳ Ｐゴシック" pitchFamily="34" charset="-128"/>
              </a:rPr>
              <a:t>import javax.swing.*;</a:t>
            </a:r>
          </a:p>
          <a:p>
            <a:pPr lvl="1">
              <a:lnSpc>
                <a:spcPct val="80000"/>
              </a:lnSpc>
              <a:buFontTx/>
              <a:buNone/>
            </a:pPr>
            <a:endParaRPr lang="en-US" altLang="zh-CN" sz="800">
              <a:latin typeface="Courier New" pitchFamily="49" charset="0"/>
              <a:ea typeface="ＭＳ Ｐゴシック" pitchFamily="34" charset="-128"/>
            </a:endParaRPr>
          </a:p>
          <a:p>
            <a:pPr lvl="1">
              <a:lnSpc>
                <a:spcPct val="80000"/>
              </a:lnSpc>
              <a:buFontTx/>
              <a:buNone/>
            </a:pPr>
            <a:r>
              <a:rPr lang="en-US" altLang="zh-CN" sz="1800">
                <a:latin typeface="Courier New" pitchFamily="49" charset="0"/>
                <a:ea typeface="ＭＳ Ｐゴシック" pitchFamily="34" charset="-128"/>
              </a:rPr>
              <a:t>public class SimpleFrame {</a:t>
            </a:r>
          </a:p>
          <a:p>
            <a:pPr lvl="1">
              <a:lnSpc>
                <a:spcPct val="80000"/>
              </a:lnSpc>
              <a:buFontTx/>
              <a:buNone/>
            </a:pPr>
            <a:r>
              <a:rPr lang="en-US" altLang="zh-CN" sz="1800">
                <a:latin typeface="Courier New" pitchFamily="49" charset="0"/>
                <a:ea typeface="ＭＳ Ｐゴシック" pitchFamily="34" charset="-128"/>
              </a:rPr>
              <a:t>    public static void main(String[] args) {</a:t>
            </a:r>
          </a:p>
          <a:p>
            <a:pPr lvl="1">
              <a:lnSpc>
                <a:spcPct val="80000"/>
              </a:lnSpc>
              <a:buFontTx/>
              <a:buNone/>
            </a:pPr>
            <a:r>
              <a:rPr lang="en-US" altLang="zh-CN" sz="1800">
                <a:latin typeface="Courier New" pitchFamily="49" charset="0"/>
                <a:ea typeface="ＭＳ Ｐゴシック" pitchFamily="34" charset="-128"/>
              </a:rPr>
              <a:t>        JFrame frame = new JFrame();</a:t>
            </a:r>
          </a:p>
          <a:p>
            <a:pPr lvl="1">
              <a:lnSpc>
                <a:spcPct val="80000"/>
              </a:lnSpc>
              <a:buFontTx/>
              <a:buNone/>
            </a:pPr>
            <a:r>
              <a:rPr lang="en-US" altLang="zh-CN" sz="1800">
                <a:latin typeface="Courier New" pitchFamily="49" charset="0"/>
                <a:ea typeface="ＭＳ Ｐゴシック" pitchFamily="34" charset="-128"/>
              </a:rPr>
              <a:t>        frame.setForeground(Color.WHITE);</a:t>
            </a:r>
          </a:p>
          <a:p>
            <a:pPr lvl="1">
              <a:lnSpc>
                <a:spcPct val="80000"/>
              </a:lnSpc>
              <a:buFontTx/>
              <a:buNone/>
            </a:pPr>
            <a:r>
              <a:rPr lang="en-US" altLang="zh-CN" sz="1800">
                <a:latin typeface="Courier New" pitchFamily="49" charset="0"/>
                <a:ea typeface="ＭＳ Ｐゴシック" pitchFamily="34" charset="-128"/>
              </a:rPr>
              <a:t>        frame.setDefaultCloseOperation(JFrame.EXIT_ON_CLOSE);</a:t>
            </a:r>
          </a:p>
          <a:p>
            <a:pPr lvl="1">
              <a:lnSpc>
                <a:spcPct val="80000"/>
              </a:lnSpc>
              <a:buFontTx/>
              <a:buNone/>
            </a:pPr>
            <a:r>
              <a:rPr lang="en-US" altLang="zh-CN" sz="1800">
                <a:latin typeface="Courier New" pitchFamily="49" charset="0"/>
                <a:ea typeface="ＭＳ Ｐゴシック" pitchFamily="34" charset="-128"/>
              </a:rPr>
              <a:t>        frame.setSize(new Dimension(300, 120));</a:t>
            </a:r>
          </a:p>
          <a:p>
            <a:pPr lvl="1">
              <a:lnSpc>
                <a:spcPct val="80000"/>
              </a:lnSpc>
              <a:buFontTx/>
              <a:buNone/>
            </a:pPr>
            <a:r>
              <a:rPr lang="en-US" altLang="zh-CN" sz="1800">
                <a:latin typeface="Courier New" pitchFamily="49" charset="0"/>
                <a:ea typeface="ＭＳ Ｐゴシック" pitchFamily="34" charset="-128"/>
              </a:rPr>
              <a:t>        frame.setTitle("A frame");</a:t>
            </a:r>
          </a:p>
          <a:p>
            <a:pPr lvl="1">
              <a:lnSpc>
                <a:spcPct val="80000"/>
              </a:lnSpc>
              <a:buFontTx/>
              <a:buNone/>
            </a:pPr>
            <a:r>
              <a:rPr lang="en-US" altLang="zh-CN" sz="1800">
                <a:latin typeface="Courier New" pitchFamily="49" charset="0"/>
                <a:ea typeface="ＭＳ Ｐゴシック" pitchFamily="34" charset="-128"/>
              </a:rPr>
              <a:t>        frame.setVisible(true);</a:t>
            </a:r>
          </a:p>
          <a:p>
            <a:pPr lvl="1">
              <a:lnSpc>
                <a:spcPct val="80000"/>
              </a:lnSpc>
              <a:buFontTx/>
              <a:buNone/>
            </a:pPr>
            <a:r>
              <a:rPr lang="en-US" altLang="zh-CN" sz="1800">
                <a:latin typeface="Courier New" pitchFamily="49" charset="0"/>
                <a:ea typeface="ＭＳ Ｐゴシック" pitchFamily="34" charset="-128"/>
              </a:rPr>
              <a:t>    }</a:t>
            </a:r>
          </a:p>
          <a:p>
            <a:pPr lvl="1">
              <a:lnSpc>
                <a:spcPct val="80000"/>
              </a:lnSpc>
              <a:buFontTx/>
              <a:buNone/>
            </a:pPr>
            <a:r>
              <a:rPr lang="en-US" altLang="zh-CN" sz="1800">
                <a:latin typeface="Courier New" pitchFamily="49" charset="0"/>
                <a:ea typeface="ＭＳ Ｐゴシック" pitchFamily="34" charset="-128"/>
              </a:rPr>
              <a:t>}</a:t>
            </a:r>
          </a:p>
          <a:p>
            <a:pPr lvl="1">
              <a:lnSpc>
                <a:spcPct val="80000"/>
              </a:lnSpc>
              <a:buFontTx/>
              <a:buNone/>
            </a:pPr>
            <a:endParaRPr lang="en-US" altLang="zh-CN" sz="1800">
              <a:latin typeface="Courier New" pitchFamily="49" charset="0"/>
              <a:ea typeface="ＭＳ Ｐゴシック" pitchFamily="34" charset="-128"/>
            </a:endParaRPr>
          </a:p>
          <a:p>
            <a:pPr lvl="1">
              <a:lnSpc>
                <a:spcPct val="80000"/>
              </a:lnSpc>
              <a:buFontTx/>
              <a:buNone/>
            </a:pPr>
            <a:endParaRPr lang="en-US" altLang="zh-CN" sz="1800">
              <a:latin typeface="Courier New" pitchFamily="49" charset="0"/>
              <a:ea typeface="ＭＳ Ｐゴシック" pitchFamily="34" charset="-128"/>
            </a:endParaRPr>
          </a:p>
        </p:txBody>
      </p:sp>
      <p:pic>
        <p:nvPicPr>
          <p:cNvPr id="5" name="Picture 4"/>
          <p:cNvPicPr>
            <a:picLocks noChangeAspect="1" noChangeArrowheads="1"/>
          </p:cNvPicPr>
          <p:nvPr/>
        </p:nvPicPr>
        <p:blipFill>
          <a:blip r:embed="rId2"/>
          <a:srcRect/>
          <a:stretch>
            <a:fillRect/>
          </a:stretch>
        </p:blipFill>
        <p:spPr bwMode="auto">
          <a:xfrm>
            <a:off x="5715000" y="4997450"/>
            <a:ext cx="28575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u="sng">
                <a:solidFill>
                  <a:srgbClr val="FF0000"/>
                </a:solidFill>
              </a:rPr>
              <a:t>atomic components:</a:t>
            </a:r>
          </a:p>
        </p:txBody>
      </p:sp>
      <p:sp>
        <p:nvSpPr>
          <p:cNvPr id="14339" name="Rectangle 3"/>
          <p:cNvSpPr>
            <a:spLocks noGrp="1" noChangeArrowheads="1"/>
          </p:cNvSpPr>
          <p:nvPr>
            <p:ph type="body" idx="1"/>
          </p:nvPr>
        </p:nvSpPr>
        <p:spPr>
          <a:xfrm>
            <a:off x="457200" y="1371600"/>
            <a:ext cx="8229600" cy="4754563"/>
          </a:xfrm>
        </p:spPr>
        <p:txBody>
          <a:bodyPr/>
          <a:lstStyle/>
          <a:p>
            <a:pPr eaLnBrk="1" hangingPunct="1"/>
            <a:r>
              <a:rPr lang="en-US" altLang="en-US" sz="2800"/>
              <a:t>elaborate input / output device</a:t>
            </a:r>
            <a:endParaRPr lang="en-US" altLang="en-US" sz="2800" u="sng"/>
          </a:p>
          <a:p>
            <a:pPr eaLnBrk="1" hangingPunct="1"/>
            <a:r>
              <a:rPr lang="en-US" altLang="en-US" sz="2800" u="sng"/>
              <a:t>label</a:t>
            </a:r>
            <a:r>
              <a:rPr lang="en-US" altLang="en-US" sz="2800"/>
              <a:t> (text and/or icon) , </a:t>
            </a:r>
            <a:r>
              <a:rPr lang="en-US" altLang="en-US" sz="2800" u="sng"/>
              <a:t>tool tip</a:t>
            </a:r>
            <a:r>
              <a:rPr lang="en-US" altLang="en-US" sz="2800"/>
              <a:t> (a component's property) , </a:t>
            </a:r>
            <a:r>
              <a:rPr lang="en-US" altLang="en-US" sz="2800" u="sng"/>
              <a:t>button</a:t>
            </a:r>
            <a:r>
              <a:rPr lang="en-US" altLang="en-US" sz="2800"/>
              <a:t> (with text and/or  icon)</a:t>
            </a:r>
            <a:endParaRPr lang="en-US" altLang="en-US" sz="2800" u="sng"/>
          </a:p>
          <a:p>
            <a:pPr eaLnBrk="1" hangingPunct="1"/>
            <a:r>
              <a:rPr lang="en-US" altLang="en-US" sz="2800" u="sng"/>
              <a:t>menubar</a:t>
            </a:r>
            <a:r>
              <a:rPr lang="en-US" altLang="en-US" sz="2800"/>
              <a:t> , </a:t>
            </a:r>
            <a:r>
              <a:rPr lang="en-US" altLang="en-US" sz="2800" u="sng"/>
              <a:t>menu</a:t>
            </a:r>
            <a:r>
              <a:rPr lang="en-US" altLang="en-US" sz="2800"/>
              <a:t> , </a:t>
            </a:r>
            <a:r>
              <a:rPr lang="en-US" altLang="en-US" sz="2800" u="sng"/>
              <a:t>menu item</a:t>
            </a:r>
          </a:p>
          <a:p>
            <a:pPr eaLnBrk="1" hangingPunct="1"/>
            <a:r>
              <a:rPr lang="en-US" altLang="en-US" sz="2800" u="sng"/>
              <a:t>check box</a:t>
            </a:r>
            <a:r>
              <a:rPr lang="en-US" altLang="en-US" sz="2800"/>
              <a:t> , </a:t>
            </a:r>
            <a:r>
              <a:rPr lang="en-US" altLang="en-US" sz="2800" u="sng"/>
              <a:t>radio button</a:t>
            </a:r>
          </a:p>
          <a:p>
            <a:pPr eaLnBrk="1" hangingPunct="1"/>
            <a:r>
              <a:rPr lang="en-US" altLang="en-US" sz="2800" u="sng"/>
              <a:t>text field</a:t>
            </a:r>
            <a:r>
              <a:rPr lang="en-US" altLang="en-US" sz="2800"/>
              <a:t> , </a:t>
            </a:r>
            <a:r>
              <a:rPr lang="en-US" altLang="en-US" sz="2800" u="sng"/>
              <a:t>text area</a:t>
            </a:r>
          </a:p>
          <a:p>
            <a:pPr eaLnBrk="1" hangingPunct="1"/>
            <a:r>
              <a:rPr lang="en-US" altLang="en-US" sz="2800" u="sng"/>
              <a:t>combo box</a:t>
            </a:r>
            <a:r>
              <a:rPr lang="en-US" altLang="en-US" sz="2800"/>
              <a:t> , </a:t>
            </a:r>
            <a:r>
              <a:rPr lang="en-US" altLang="en-US" sz="2800" u="sng"/>
              <a:t>list</a:t>
            </a:r>
            <a:r>
              <a:rPr lang="en-US" altLang="en-US" sz="2800"/>
              <a:t> , </a:t>
            </a:r>
            <a:r>
              <a:rPr lang="en-US" altLang="en-US" sz="2800" u="sng"/>
              <a:t>file chooser</a:t>
            </a:r>
          </a:p>
          <a:p>
            <a:pPr eaLnBrk="1" hangingPunct="1"/>
            <a:r>
              <a:rPr lang="en-US" altLang="en-US" sz="2800" u="sng"/>
              <a:t>slider</a:t>
            </a:r>
          </a:p>
          <a:p>
            <a:pPr eaLnBrk="1" hangingPunct="1"/>
            <a:r>
              <a:rPr lang="en-US" altLang="en-US" sz="2800" u="sng"/>
              <a:t>option pane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blinds(horizontal)">
                                      <p:cBhvr>
                                        <p:cTn id="7" dur="500"/>
                                        <p:tgtEl>
                                          <p:spTgt spid="143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blinds(horizontal)">
                                      <p:cBhvr>
                                        <p:cTn id="12" dur="500"/>
                                        <p:tgtEl>
                                          <p:spTgt spid="143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Effect transition="in" filter="blinds(horizontal)">
                                      <p:cBhvr>
                                        <p:cTn id="17" dur="500"/>
                                        <p:tgtEl>
                                          <p:spTgt spid="143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4339">
                                            <p:txEl>
                                              <p:pRg st="3" end="3"/>
                                            </p:txEl>
                                          </p:spTgt>
                                        </p:tgtEl>
                                        <p:attrNameLst>
                                          <p:attrName>style.visibility</p:attrName>
                                        </p:attrNameLst>
                                      </p:cBhvr>
                                      <p:to>
                                        <p:strVal val="visible"/>
                                      </p:to>
                                    </p:set>
                                    <p:animEffect transition="in" filter="blinds(horizontal)">
                                      <p:cBhvr>
                                        <p:cTn id="22" dur="500"/>
                                        <p:tgtEl>
                                          <p:spTgt spid="1433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339">
                                            <p:txEl>
                                              <p:pRg st="4" end="4"/>
                                            </p:txEl>
                                          </p:spTgt>
                                        </p:tgtEl>
                                        <p:attrNameLst>
                                          <p:attrName>style.visibility</p:attrName>
                                        </p:attrNameLst>
                                      </p:cBhvr>
                                      <p:to>
                                        <p:strVal val="visible"/>
                                      </p:to>
                                    </p:set>
                                    <p:animEffect transition="in" filter="blinds(horizontal)">
                                      <p:cBhvr>
                                        <p:cTn id="27" dur="500"/>
                                        <p:tgtEl>
                                          <p:spTgt spid="1433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4339">
                                            <p:txEl>
                                              <p:pRg st="5" end="5"/>
                                            </p:txEl>
                                          </p:spTgt>
                                        </p:tgtEl>
                                        <p:attrNameLst>
                                          <p:attrName>style.visibility</p:attrName>
                                        </p:attrNameLst>
                                      </p:cBhvr>
                                      <p:to>
                                        <p:strVal val="visible"/>
                                      </p:to>
                                    </p:set>
                                    <p:animEffect transition="in" filter="blinds(horizontal)">
                                      <p:cBhvr>
                                        <p:cTn id="32" dur="500"/>
                                        <p:tgtEl>
                                          <p:spTgt spid="1433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4339">
                                            <p:txEl>
                                              <p:pRg st="6" end="6"/>
                                            </p:txEl>
                                          </p:spTgt>
                                        </p:tgtEl>
                                        <p:attrNameLst>
                                          <p:attrName>style.visibility</p:attrName>
                                        </p:attrNameLst>
                                      </p:cBhvr>
                                      <p:to>
                                        <p:strVal val="visible"/>
                                      </p:to>
                                    </p:set>
                                    <p:animEffect transition="in" filter="blinds(horizontal)">
                                      <p:cBhvr>
                                        <p:cTn id="37" dur="500"/>
                                        <p:tgtEl>
                                          <p:spTgt spid="14339">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4339">
                                            <p:txEl>
                                              <p:pRg st="7" end="7"/>
                                            </p:txEl>
                                          </p:spTgt>
                                        </p:tgtEl>
                                        <p:attrNameLst>
                                          <p:attrName>style.visibility</p:attrName>
                                        </p:attrNameLst>
                                      </p:cBhvr>
                                      <p:to>
                                        <p:strVal val="visible"/>
                                      </p:to>
                                    </p:set>
                                    <p:animEffect transition="in" filter="blinds(horizontal)">
                                      <p:cBhvr>
                                        <p:cTn id="42" dur="500"/>
                                        <p:tgtEl>
                                          <p:spTgt spid="1433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0"/>
            <a:ext cx="7772400" cy="762000"/>
          </a:xfrm>
          <a:noFill/>
        </p:spPr>
        <p:txBody>
          <a:bodyPr/>
          <a:lstStyle/>
          <a:p>
            <a:r>
              <a:rPr lang="en-US" altLang="en-US"/>
              <a:t>Creating GUI Objects</a:t>
            </a:r>
          </a:p>
        </p:txBody>
      </p:sp>
      <p:sp>
        <p:nvSpPr>
          <p:cNvPr id="25603" name="Rectangle 3"/>
          <p:cNvSpPr txBox="1">
            <a:spLocks noChangeArrowheads="1"/>
          </p:cNvSpPr>
          <p:nvPr/>
        </p:nvSpPr>
        <p:spPr bwMode="auto">
          <a:xfrm>
            <a:off x="152400" y="685800"/>
            <a:ext cx="64770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 typeface="Monotype Sorts" pitchFamily="2" charset="2"/>
              <a:buNone/>
            </a:pPr>
            <a:r>
              <a:rPr lang="en-US" altLang="en-US" sz="1400">
                <a:latin typeface="Courier New" pitchFamily="49" charset="0"/>
                <a:cs typeface="Times New Roman" pitchFamily="18" charset="0"/>
              </a:rPr>
              <a:t>// Create a button with text OK </a:t>
            </a:r>
          </a:p>
          <a:p>
            <a:pPr>
              <a:spcBef>
                <a:spcPct val="0"/>
              </a:spcBef>
              <a:buFont typeface="Monotype Sorts" pitchFamily="2" charset="2"/>
              <a:buNone/>
            </a:pPr>
            <a:r>
              <a:rPr lang="en-US" altLang="en-US" sz="1400">
                <a:latin typeface="Courier New" pitchFamily="49" charset="0"/>
                <a:cs typeface="Times New Roman" pitchFamily="18" charset="0"/>
              </a:rPr>
              <a:t>JButton jbtOK = new JButton("OK"); </a:t>
            </a:r>
          </a:p>
          <a:p>
            <a:pPr>
              <a:spcBef>
                <a:spcPct val="0"/>
              </a:spcBef>
              <a:buFont typeface="Monotype Sorts" pitchFamily="2" charset="2"/>
              <a:buNone/>
            </a:pPr>
            <a:r>
              <a:rPr lang="en-US" altLang="en-US" sz="1400">
                <a:latin typeface="Courier New" pitchFamily="49" charset="0"/>
                <a:cs typeface="Times New Roman" pitchFamily="18" charset="0"/>
              </a:rPr>
              <a:t> </a:t>
            </a:r>
          </a:p>
          <a:p>
            <a:pPr>
              <a:spcBef>
                <a:spcPct val="0"/>
              </a:spcBef>
              <a:buFont typeface="Monotype Sorts" pitchFamily="2" charset="2"/>
              <a:buNone/>
            </a:pPr>
            <a:r>
              <a:rPr lang="en-US" altLang="en-US" sz="1400">
                <a:latin typeface="Courier New" pitchFamily="49" charset="0"/>
                <a:cs typeface="Times New Roman" pitchFamily="18" charset="0"/>
              </a:rPr>
              <a:t>// Create a label with text "Enter your name: "</a:t>
            </a:r>
          </a:p>
          <a:p>
            <a:pPr>
              <a:spcBef>
                <a:spcPct val="0"/>
              </a:spcBef>
              <a:buFont typeface="Monotype Sorts" pitchFamily="2" charset="2"/>
              <a:buNone/>
            </a:pPr>
            <a:r>
              <a:rPr lang="en-US" altLang="en-US" sz="1400">
                <a:latin typeface="Courier New" pitchFamily="49" charset="0"/>
                <a:cs typeface="Times New Roman" pitchFamily="18" charset="0"/>
              </a:rPr>
              <a:t>JLabel jlblName = new JLabel("Enter your name: "); </a:t>
            </a:r>
          </a:p>
          <a:p>
            <a:pPr>
              <a:spcBef>
                <a:spcPct val="0"/>
              </a:spcBef>
              <a:buFont typeface="Monotype Sorts" pitchFamily="2" charset="2"/>
              <a:buNone/>
            </a:pPr>
            <a:r>
              <a:rPr lang="en-US" altLang="en-US" sz="1400">
                <a:latin typeface="Courier New" pitchFamily="49" charset="0"/>
                <a:cs typeface="Times New Roman" pitchFamily="18" charset="0"/>
              </a:rPr>
              <a:t> </a:t>
            </a:r>
          </a:p>
          <a:p>
            <a:pPr>
              <a:spcBef>
                <a:spcPct val="0"/>
              </a:spcBef>
              <a:buFont typeface="Monotype Sorts" pitchFamily="2" charset="2"/>
              <a:buNone/>
            </a:pPr>
            <a:endParaRPr lang="en-US" altLang="en-US" sz="1400">
              <a:latin typeface="Courier New" pitchFamily="49" charset="0"/>
              <a:cs typeface="Times New Roman" pitchFamily="18" charset="0"/>
            </a:endParaRPr>
          </a:p>
          <a:p>
            <a:pPr>
              <a:spcBef>
                <a:spcPct val="0"/>
              </a:spcBef>
              <a:buFont typeface="Monotype Sorts" pitchFamily="2" charset="2"/>
              <a:buNone/>
            </a:pPr>
            <a:endParaRPr lang="en-US" altLang="en-US" sz="1400">
              <a:latin typeface="Courier New" pitchFamily="49" charset="0"/>
              <a:cs typeface="Times New Roman" pitchFamily="18" charset="0"/>
            </a:endParaRPr>
          </a:p>
          <a:p>
            <a:pPr>
              <a:spcBef>
                <a:spcPct val="0"/>
              </a:spcBef>
              <a:buFont typeface="Monotype Sorts" pitchFamily="2" charset="2"/>
              <a:buNone/>
            </a:pPr>
            <a:endParaRPr lang="en-US" altLang="en-US" sz="1400">
              <a:latin typeface="Courier New" pitchFamily="49" charset="0"/>
              <a:cs typeface="Times New Roman" pitchFamily="18" charset="0"/>
            </a:endParaRPr>
          </a:p>
          <a:p>
            <a:pPr>
              <a:spcBef>
                <a:spcPct val="0"/>
              </a:spcBef>
              <a:buFont typeface="Monotype Sorts" pitchFamily="2" charset="2"/>
              <a:buNone/>
            </a:pPr>
            <a:endParaRPr lang="en-US" altLang="en-US" sz="1400">
              <a:latin typeface="Courier New" pitchFamily="49" charset="0"/>
              <a:cs typeface="Times New Roman" pitchFamily="18" charset="0"/>
            </a:endParaRPr>
          </a:p>
          <a:p>
            <a:pPr>
              <a:spcBef>
                <a:spcPct val="0"/>
              </a:spcBef>
              <a:buFont typeface="Monotype Sorts" pitchFamily="2" charset="2"/>
              <a:buNone/>
            </a:pPr>
            <a:endParaRPr lang="en-US" altLang="en-US" sz="1400">
              <a:latin typeface="Courier New" pitchFamily="49" charset="0"/>
              <a:cs typeface="Times New Roman" pitchFamily="18" charset="0"/>
            </a:endParaRPr>
          </a:p>
          <a:p>
            <a:pPr>
              <a:spcBef>
                <a:spcPct val="0"/>
              </a:spcBef>
              <a:buFont typeface="Monotype Sorts" pitchFamily="2" charset="2"/>
              <a:buNone/>
            </a:pPr>
            <a:endParaRPr lang="en-US" altLang="en-US" sz="1400">
              <a:latin typeface="Courier New" pitchFamily="49" charset="0"/>
              <a:cs typeface="Times New Roman" pitchFamily="18" charset="0"/>
            </a:endParaRPr>
          </a:p>
          <a:p>
            <a:pPr>
              <a:spcBef>
                <a:spcPct val="0"/>
              </a:spcBef>
              <a:buFont typeface="Monotype Sorts" pitchFamily="2" charset="2"/>
              <a:buNone/>
            </a:pPr>
            <a:endParaRPr lang="en-US" altLang="en-US" sz="1400">
              <a:latin typeface="Courier New" pitchFamily="49" charset="0"/>
              <a:cs typeface="Times New Roman" pitchFamily="18" charset="0"/>
            </a:endParaRPr>
          </a:p>
          <a:p>
            <a:pPr>
              <a:spcBef>
                <a:spcPct val="0"/>
              </a:spcBef>
              <a:buFont typeface="Monotype Sorts" pitchFamily="2" charset="2"/>
              <a:buNone/>
            </a:pPr>
            <a:endParaRPr lang="en-US" altLang="en-US" sz="1400">
              <a:latin typeface="Courier New" pitchFamily="49" charset="0"/>
              <a:cs typeface="Times New Roman" pitchFamily="18" charset="0"/>
            </a:endParaRPr>
          </a:p>
          <a:p>
            <a:pPr>
              <a:spcBef>
                <a:spcPct val="0"/>
              </a:spcBef>
              <a:buFont typeface="Monotype Sorts" pitchFamily="2" charset="2"/>
              <a:buNone/>
            </a:pPr>
            <a:r>
              <a:rPr lang="en-US" altLang="en-US" sz="1400">
                <a:latin typeface="Courier New" pitchFamily="49" charset="0"/>
                <a:cs typeface="Times New Roman" pitchFamily="18" charset="0"/>
              </a:rPr>
              <a:t>// Create a text field with text "Type Name Here"</a:t>
            </a:r>
          </a:p>
          <a:p>
            <a:pPr>
              <a:spcBef>
                <a:spcPct val="0"/>
              </a:spcBef>
              <a:buFont typeface="Monotype Sorts" pitchFamily="2" charset="2"/>
              <a:buNone/>
            </a:pPr>
            <a:r>
              <a:rPr lang="en-US" altLang="en-US" sz="1400">
                <a:latin typeface="Courier New" pitchFamily="49" charset="0"/>
                <a:cs typeface="Times New Roman" pitchFamily="18" charset="0"/>
              </a:rPr>
              <a:t>JTextField jtfName = new JTextField("Type Name Here"); </a:t>
            </a:r>
          </a:p>
          <a:p>
            <a:pPr>
              <a:spcBef>
                <a:spcPct val="0"/>
              </a:spcBef>
              <a:buFont typeface="Monotype Sorts" pitchFamily="2" charset="2"/>
              <a:buNone/>
            </a:pPr>
            <a:r>
              <a:rPr lang="en-US" altLang="en-US" sz="1400">
                <a:latin typeface="Courier New" pitchFamily="49" charset="0"/>
                <a:cs typeface="Times New Roman" pitchFamily="18" charset="0"/>
              </a:rPr>
              <a:t> </a:t>
            </a:r>
          </a:p>
          <a:p>
            <a:pPr>
              <a:spcBef>
                <a:spcPct val="0"/>
              </a:spcBef>
              <a:buFont typeface="Monotype Sorts" pitchFamily="2" charset="2"/>
              <a:buNone/>
            </a:pPr>
            <a:r>
              <a:rPr lang="en-US" altLang="en-US" sz="1400">
                <a:latin typeface="Courier New" pitchFamily="49" charset="0"/>
                <a:cs typeface="Times New Roman" pitchFamily="18" charset="0"/>
              </a:rPr>
              <a:t>// Create a check box with text bold</a:t>
            </a:r>
          </a:p>
          <a:p>
            <a:pPr>
              <a:spcBef>
                <a:spcPct val="0"/>
              </a:spcBef>
              <a:buFont typeface="Monotype Sorts" pitchFamily="2" charset="2"/>
              <a:buNone/>
            </a:pPr>
            <a:r>
              <a:rPr lang="en-US" altLang="en-US" sz="1400">
                <a:latin typeface="Courier New" pitchFamily="49" charset="0"/>
                <a:cs typeface="Times New Roman" pitchFamily="18" charset="0"/>
              </a:rPr>
              <a:t>JCheckBox jchkBold = new JCheckBox("Bold"); </a:t>
            </a:r>
          </a:p>
          <a:p>
            <a:pPr>
              <a:spcBef>
                <a:spcPct val="0"/>
              </a:spcBef>
              <a:buFont typeface="Monotype Sorts" pitchFamily="2" charset="2"/>
              <a:buNone/>
            </a:pPr>
            <a:r>
              <a:rPr lang="en-US" altLang="en-US" sz="1400">
                <a:latin typeface="Courier New" pitchFamily="49" charset="0"/>
                <a:cs typeface="Times New Roman" pitchFamily="18" charset="0"/>
              </a:rPr>
              <a:t> </a:t>
            </a:r>
          </a:p>
          <a:p>
            <a:pPr>
              <a:spcBef>
                <a:spcPct val="0"/>
              </a:spcBef>
              <a:buFont typeface="Monotype Sorts" pitchFamily="2" charset="2"/>
              <a:buNone/>
            </a:pPr>
            <a:r>
              <a:rPr lang="en-US" altLang="en-US" sz="1400">
                <a:latin typeface="Courier New" pitchFamily="49" charset="0"/>
                <a:cs typeface="Times New Roman" pitchFamily="18" charset="0"/>
              </a:rPr>
              <a:t>// Create a radio button with text red</a:t>
            </a:r>
          </a:p>
          <a:p>
            <a:pPr>
              <a:spcBef>
                <a:spcPct val="0"/>
              </a:spcBef>
              <a:buFont typeface="Monotype Sorts" pitchFamily="2" charset="2"/>
              <a:buNone/>
            </a:pPr>
            <a:r>
              <a:rPr lang="en-US" altLang="en-US" sz="1400">
                <a:latin typeface="Courier New" pitchFamily="49" charset="0"/>
                <a:cs typeface="Times New Roman" pitchFamily="18" charset="0"/>
              </a:rPr>
              <a:t>JRadioButton jrbRed = new JRadioButton("Red"); </a:t>
            </a:r>
          </a:p>
          <a:p>
            <a:pPr>
              <a:spcBef>
                <a:spcPct val="0"/>
              </a:spcBef>
              <a:buFont typeface="Monotype Sorts" pitchFamily="2" charset="2"/>
              <a:buNone/>
            </a:pPr>
            <a:r>
              <a:rPr lang="en-US" altLang="en-US" sz="1400">
                <a:latin typeface="Courier New" pitchFamily="49" charset="0"/>
                <a:cs typeface="Times New Roman" pitchFamily="18" charset="0"/>
              </a:rPr>
              <a:t> </a:t>
            </a:r>
          </a:p>
          <a:p>
            <a:pPr>
              <a:spcBef>
                <a:spcPct val="0"/>
              </a:spcBef>
              <a:buFont typeface="Monotype Sorts" pitchFamily="2" charset="2"/>
              <a:buNone/>
            </a:pPr>
            <a:r>
              <a:rPr lang="en-US" altLang="en-US" sz="1400">
                <a:latin typeface="Courier New" pitchFamily="49" charset="0"/>
                <a:cs typeface="Times New Roman" pitchFamily="18" charset="0"/>
              </a:rPr>
              <a:t>// Create a combo box with choices red, green, and blue</a:t>
            </a:r>
          </a:p>
          <a:p>
            <a:pPr>
              <a:spcBef>
                <a:spcPct val="0"/>
              </a:spcBef>
              <a:buFont typeface="Monotype Sorts" pitchFamily="2" charset="2"/>
              <a:buNone/>
            </a:pPr>
            <a:r>
              <a:rPr lang="en-US" altLang="en-US" sz="1400">
                <a:latin typeface="Courier New" pitchFamily="49" charset="0"/>
                <a:cs typeface="Times New Roman" pitchFamily="18" charset="0"/>
              </a:rPr>
              <a:t>JComboBox jcboColor = new JComboBox(new String[]{"Red", </a:t>
            </a:r>
          </a:p>
          <a:p>
            <a:pPr>
              <a:spcBef>
                <a:spcPct val="0"/>
              </a:spcBef>
              <a:buFont typeface="Monotype Sorts" pitchFamily="2" charset="2"/>
              <a:buNone/>
            </a:pPr>
            <a:r>
              <a:rPr lang="en-US" altLang="en-US" sz="1400">
                <a:latin typeface="Courier New" pitchFamily="49" charset="0"/>
                <a:cs typeface="Times New Roman" pitchFamily="18" charset="0"/>
              </a:rPr>
              <a:t>  "Green", "Blue"}); </a:t>
            </a:r>
          </a:p>
        </p:txBody>
      </p:sp>
      <p:pic>
        <p:nvPicPr>
          <p:cNvPr id="25604"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438400"/>
            <a:ext cx="427672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Line 13"/>
          <p:cNvSpPr>
            <a:spLocks noChangeShapeType="1"/>
          </p:cNvSpPr>
          <p:nvPr/>
        </p:nvSpPr>
        <p:spPr bwMode="auto">
          <a:xfrm>
            <a:off x="4343400" y="2819400"/>
            <a:ext cx="457200" cy="0"/>
          </a:xfrm>
          <a:prstGeom prst="line">
            <a:avLst/>
          </a:prstGeom>
          <a:noFill/>
          <a:ln w="1270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Text Box 14"/>
          <p:cNvSpPr txBox="1">
            <a:spLocks noChangeArrowheads="1"/>
          </p:cNvSpPr>
          <p:nvPr/>
        </p:nvSpPr>
        <p:spPr bwMode="auto">
          <a:xfrm>
            <a:off x="3390900" y="2667000"/>
            <a:ext cx="10287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1600"/>
              <a:t>Button</a:t>
            </a:r>
          </a:p>
        </p:txBody>
      </p:sp>
      <p:sp>
        <p:nvSpPr>
          <p:cNvPr id="11" name="Line 15"/>
          <p:cNvSpPr>
            <a:spLocks noChangeShapeType="1"/>
          </p:cNvSpPr>
          <p:nvPr/>
        </p:nvSpPr>
        <p:spPr bwMode="auto">
          <a:xfrm>
            <a:off x="5715000" y="2133600"/>
            <a:ext cx="0" cy="609600"/>
          </a:xfrm>
          <a:prstGeom prst="line">
            <a:avLst/>
          </a:prstGeom>
          <a:noFill/>
          <a:ln w="1270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Text Box 16"/>
          <p:cNvSpPr txBox="1">
            <a:spLocks noChangeArrowheads="1"/>
          </p:cNvSpPr>
          <p:nvPr/>
        </p:nvSpPr>
        <p:spPr bwMode="auto">
          <a:xfrm>
            <a:off x="5334000" y="1752600"/>
            <a:ext cx="762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1600"/>
              <a:t>Label</a:t>
            </a:r>
          </a:p>
        </p:txBody>
      </p:sp>
      <p:sp>
        <p:nvSpPr>
          <p:cNvPr id="13" name="Line 17"/>
          <p:cNvSpPr>
            <a:spLocks noChangeShapeType="1"/>
          </p:cNvSpPr>
          <p:nvPr/>
        </p:nvSpPr>
        <p:spPr bwMode="auto">
          <a:xfrm>
            <a:off x="6705600" y="2133600"/>
            <a:ext cx="0" cy="609600"/>
          </a:xfrm>
          <a:prstGeom prst="line">
            <a:avLst/>
          </a:prstGeom>
          <a:noFill/>
          <a:ln w="1270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Text Box 18"/>
          <p:cNvSpPr txBox="1">
            <a:spLocks noChangeArrowheads="1"/>
          </p:cNvSpPr>
          <p:nvPr/>
        </p:nvSpPr>
        <p:spPr bwMode="auto">
          <a:xfrm>
            <a:off x="6324600" y="1752600"/>
            <a:ext cx="6096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1600"/>
              <a:t>Text field</a:t>
            </a:r>
          </a:p>
        </p:txBody>
      </p:sp>
      <p:sp>
        <p:nvSpPr>
          <p:cNvPr id="15" name="Line 19"/>
          <p:cNvSpPr>
            <a:spLocks noChangeShapeType="1"/>
          </p:cNvSpPr>
          <p:nvPr/>
        </p:nvSpPr>
        <p:spPr bwMode="auto">
          <a:xfrm>
            <a:off x="7467600" y="2133600"/>
            <a:ext cx="0" cy="609600"/>
          </a:xfrm>
          <a:prstGeom prst="line">
            <a:avLst/>
          </a:prstGeom>
          <a:noFill/>
          <a:ln w="1270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Text Box 20"/>
          <p:cNvSpPr txBox="1">
            <a:spLocks noChangeArrowheads="1"/>
          </p:cNvSpPr>
          <p:nvPr/>
        </p:nvSpPr>
        <p:spPr bwMode="auto">
          <a:xfrm>
            <a:off x="7086600" y="1752600"/>
            <a:ext cx="762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1600"/>
              <a:t>Check Box</a:t>
            </a:r>
          </a:p>
        </p:txBody>
      </p:sp>
      <p:sp>
        <p:nvSpPr>
          <p:cNvPr id="17" name="Line 21"/>
          <p:cNvSpPr>
            <a:spLocks noChangeShapeType="1"/>
          </p:cNvSpPr>
          <p:nvPr/>
        </p:nvSpPr>
        <p:spPr bwMode="auto">
          <a:xfrm flipH="1">
            <a:off x="8001000" y="2209800"/>
            <a:ext cx="228600" cy="457200"/>
          </a:xfrm>
          <a:prstGeom prst="line">
            <a:avLst/>
          </a:prstGeom>
          <a:noFill/>
          <a:ln w="1270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Text Box 22"/>
          <p:cNvSpPr txBox="1">
            <a:spLocks noChangeArrowheads="1"/>
          </p:cNvSpPr>
          <p:nvPr/>
        </p:nvSpPr>
        <p:spPr bwMode="auto">
          <a:xfrm>
            <a:off x="7924800" y="1676400"/>
            <a:ext cx="762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1600"/>
              <a:t>Radio Button</a:t>
            </a:r>
          </a:p>
        </p:txBody>
      </p:sp>
      <p:sp>
        <p:nvSpPr>
          <p:cNvPr id="19" name="Line 23"/>
          <p:cNvSpPr>
            <a:spLocks noChangeShapeType="1"/>
          </p:cNvSpPr>
          <p:nvPr/>
        </p:nvSpPr>
        <p:spPr bwMode="auto">
          <a:xfrm flipV="1">
            <a:off x="7620000" y="3276600"/>
            <a:ext cx="609600" cy="457200"/>
          </a:xfrm>
          <a:prstGeom prst="line">
            <a:avLst/>
          </a:prstGeom>
          <a:noFill/>
          <a:ln w="1270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Text Box 24"/>
          <p:cNvSpPr txBox="1">
            <a:spLocks noChangeArrowheads="1"/>
          </p:cNvSpPr>
          <p:nvPr/>
        </p:nvSpPr>
        <p:spPr bwMode="auto">
          <a:xfrm>
            <a:off x="7162800" y="3733800"/>
            <a:ext cx="838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1600"/>
              <a:t>Combo Box</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0-#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0-#ppt_w/2"/>
                                          </p:val>
                                        </p:tav>
                                        <p:tav tm="100000">
                                          <p:val>
                                            <p:strVal val="#ppt_x"/>
                                          </p:val>
                                        </p:tav>
                                      </p:tavLst>
                                    </p:anim>
                                    <p:anim calcmode="lin" valueType="num">
                                      <p:cBhvr additive="base">
                                        <p:cTn id="3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0-#ppt_w/2"/>
                                          </p:val>
                                        </p:tav>
                                        <p:tav tm="100000">
                                          <p:val>
                                            <p:strVal val="#ppt_x"/>
                                          </p:val>
                                        </p:tav>
                                      </p:tavLst>
                                    </p:anim>
                                    <p:anim calcmode="lin" valueType="num">
                                      <p:cBhvr additive="base">
                                        <p:cTn id="4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0-#ppt_w/2"/>
                                          </p:val>
                                        </p:tav>
                                        <p:tav tm="100000">
                                          <p:val>
                                            <p:strVal val="#ppt_x"/>
                                          </p:val>
                                        </p:tav>
                                      </p:tavLst>
                                    </p:anim>
                                    <p:anim calcmode="lin" valueType="num">
                                      <p:cBhvr additive="base">
                                        <p:cTn id="50"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0-#ppt_w/2"/>
                                          </p:val>
                                        </p:tav>
                                        <p:tav tm="100000">
                                          <p:val>
                                            <p:strVal val="#ppt_x"/>
                                          </p:val>
                                        </p:tav>
                                      </p:tavLst>
                                    </p:anim>
                                    <p:anim calcmode="lin" valueType="num">
                                      <p:cBhvr additive="base">
                                        <p:cTn id="56"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0-#ppt_w/2"/>
                                          </p:val>
                                        </p:tav>
                                        <p:tav tm="100000">
                                          <p:val>
                                            <p:strVal val="#ppt_x"/>
                                          </p:val>
                                        </p:tav>
                                      </p:tavLst>
                                    </p:anim>
                                    <p:anim calcmode="lin" valueType="num">
                                      <p:cBhvr additive="base">
                                        <p:cTn id="62"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500" fill="hold"/>
                                        <p:tgtEl>
                                          <p:spTgt spid="19"/>
                                        </p:tgtEl>
                                        <p:attrNameLst>
                                          <p:attrName>ppt_x</p:attrName>
                                        </p:attrNameLst>
                                      </p:cBhvr>
                                      <p:tavLst>
                                        <p:tav tm="0">
                                          <p:val>
                                            <p:strVal val="0-#ppt_w/2"/>
                                          </p:val>
                                        </p:tav>
                                        <p:tav tm="100000">
                                          <p:val>
                                            <p:strVal val="#ppt_x"/>
                                          </p:val>
                                        </p:tav>
                                      </p:tavLst>
                                    </p:anim>
                                    <p:anim calcmode="lin" valueType="num">
                                      <p:cBhvr additive="base">
                                        <p:cTn id="6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0-#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utoUpdateAnimBg="0"/>
      <p:bldP spid="11" grpId="0" animBg="1"/>
      <p:bldP spid="12" grpId="0" autoUpdateAnimBg="0"/>
      <p:bldP spid="13" grpId="0" animBg="1"/>
      <p:bldP spid="14" grpId="0" autoUpdateAnimBg="0"/>
      <p:bldP spid="15" grpId="0" animBg="1"/>
      <p:bldP spid="16" grpId="0" autoUpdateAnimBg="0"/>
      <p:bldP spid="17" grpId="0" animBg="1"/>
      <p:bldP spid="18" grpId="0" autoUpdateAnimBg="0"/>
      <p:bldP spid="19" grpId="0" animBg="1"/>
      <p:bldP spid="20"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u="sng">
                <a:solidFill>
                  <a:srgbClr val="FF0000"/>
                </a:solidFill>
              </a:rPr>
              <a:t>events:</a:t>
            </a:r>
          </a:p>
        </p:txBody>
      </p:sp>
      <p:sp>
        <p:nvSpPr>
          <p:cNvPr id="26627" name="Rectangle 3"/>
          <p:cNvSpPr>
            <a:spLocks noGrp="1" noChangeArrowheads="1"/>
          </p:cNvSpPr>
          <p:nvPr>
            <p:ph type="body" idx="1"/>
          </p:nvPr>
        </p:nvSpPr>
        <p:spPr>
          <a:xfrm>
            <a:off x="0" y="1600200"/>
            <a:ext cx="9144000" cy="4525963"/>
          </a:xfrm>
        </p:spPr>
        <p:txBody>
          <a:bodyPr/>
          <a:lstStyle/>
          <a:p>
            <a:pPr eaLnBrk="1" hangingPunct="1"/>
            <a:r>
              <a:rPr lang="en-US" altLang="en-US"/>
              <a:t>due to the user manipulating the GUI (button clicked, …)</a:t>
            </a:r>
          </a:p>
          <a:p>
            <a:pPr eaLnBrk="1" hangingPunct="1"/>
            <a:r>
              <a:rPr lang="en-US" altLang="en-US"/>
              <a:t>, a container or atomic component (</a:t>
            </a:r>
            <a:r>
              <a:rPr lang="en-US" altLang="en-US" u="sng"/>
              <a:t>event source object)</a:t>
            </a:r>
            <a:r>
              <a:rPr lang="tr-TR" altLang="en-US" u="sng"/>
              <a:t> </a:t>
            </a:r>
            <a:r>
              <a:rPr lang="en-US" altLang="en-US"/>
              <a:t>  may produce an </a:t>
            </a:r>
            <a:r>
              <a:rPr lang="en-US" altLang="en-US" u="sng"/>
              <a:t>event object</a:t>
            </a:r>
            <a:endParaRPr lang="tr-TR" altLang="en-US" u="sng"/>
          </a:p>
          <a:p>
            <a:pPr eaLnBrk="1" hangingPunct="1"/>
            <a:endParaRPr lang="en-US" altLang="en-US">
              <a:sym typeface="Wingdings" pitchFamily="2" charset="2"/>
            </a:endParaRPr>
          </a:p>
          <a:p>
            <a:pPr eaLnBrk="1" hangingPunct="1"/>
            <a:r>
              <a:rPr lang="en-US" altLang="en-US">
                <a:sym typeface="Wingdings" pitchFamily="2" charset="2"/>
              </a:rPr>
              <a:t></a:t>
            </a:r>
            <a:r>
              <a:rPr lang="en-US" altLang="en-US"/>
              <a:t> in response to this event object</a:t>
            </a:r>
          </a:p>
          <a:p>
            <a:pPr eaLnBrk="1" hangingPunct="1"/>
            <a:r>
              <a:rPr lang="en-US" altLang="en-US"/>
              <a:t>     , an </a:t>
            </a:r>
            <a:r>
              <a:rPr lang="en-US" altLang="en-US" u="sng"/>
              <a:t>event method</a:t>
            </a:r>
            <a:r>
              <a:rPr lang="en-US" altLang="en-US"/>
              <a:t> will be called to process the request of the user.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u="sng">
                <a:solidFill>
                  <a:srgbClr val="FF0000"/>
                </a:solidFill>
              </a:rPr>
              <a:t>GUI managing thread:</a:t>
            </a:r>
          </a:p>
        </p:txBody>
      </p:sp>
      <p:sp>
        <p:nvSpPr>
          <p:cNvPr id="16387" name="Rectangle 3"/>
          <p:cNvSpPr>
            <a:spLocks noGrp="1" noChangeArrowheads="1"/>
          </p:cNvSpPr>
          <p:nvPr>
            <p:ph type="body" idx="1"/>
          </p:nvPr>
        </p:nvSpPr>
        <p:spPr/>
        <p:txBody>
          <a:bodyPr/>
          <a:lstStyle/>
          <a:p>
            <a:pPr eaLnBrk="1" hangingPunct="1"/>
            <a:r>
              <a:rPr lang="en-US" altLang="en-US"/>
              <a:t>"in parallel" with the thread of the program , the </a:t>
            </a:r>
            <a:r>
              <a:rPr lang="en-US" altLang="en-US" i="1"/>
              <a:t>GUI managing thread</a:t>
            </a:r>
            <a:r>
              <a:rPr lang="en-US" altLang="en-US"/>
              <a:t>:</a:t>
            </a:r>
          </a:p>
          <a:p>
            <a:pPr eaLnBrk="1" hangingPunct="1"/>
            <a:r>
              <a:rPr lang="en-US" altLang="en-US"/>
              <a:t>handles the events triggered by the containers and atomic components</a:t>
            </a:r>
          </a:p>
          <a:p>
            <a:pPr eaLnBrk="1" hangingPunct="1"/>
            <a:r>
              <a:rPr lang="en-US" altLang="en-US"/>
              <a:t>   </a:t>
            </a:r>
            <a:r>
              <a:rPr lang="en-US" altLang="en-US">
                <a:sym typeface="Wingdings" pitchFamily="2" charset="2"/>
              </a:rPr>
              <a:t></a:t>
            </a:r>
            <a:r>
              <a:rPr lang="en-US" altLang="en-US"/>
              <a:t> it executes the event methods associated with the events</a:t>
            </a:r>
          </a:p>
          <a:p>
            <a:pPr eaLnBrk="1" hangingPunct="1"/>
            <a:r>
              <a:rPr lang="en-US" altLang="en-US"/>
              <a:t>carries out the painting of the containers and atomic components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2000"/>
                                        <p:tgtEl>
                                          <p:spTgt spid="163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387">
                                            <p:txEl>
                                              <p:pRg st="0" end="0"/>
                                            </p:txEl>
                                          </p:spTgt>
                                        </p:tgtEl>
                                        <p:attrNameLst>
                                          <p:attrName>style.visibility</p:attrName>
                                        </p:attrNameLst>
                                      </p:cBhvr>
                                      <p:to>
                                        <p:strVal val="visible"/>
                                      </p:to>
                                    </p:set>
                                    <p:animEffect transition="in" filter="fade">
                                      <p:cBhvr>
                                        <p:cTn id="12" dur="2000"/>
                                        <p:tgtEl>
                                          <p:spTgt spid="1638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387">
                                            <p:txEl>
                                              <p:pRg st="1" end="1"/>
                                            </p:txEl>
                                          </p:spTgt>
                                        </p:tgtEl>
                                        <p:attrNameLst>
                                          <p:attrName>style.visibility</p:attrName>
                                        </p:attrNameLst>
                                      </p:cBhvr>
                                      <p:to>
                                        <p:strVal val="visible"/>
                                      </p:to>
                                    </p:set>
                                    <p:animEffect transition="in" filter="fade">
                                      <p:cBhvr>
                                        <p:cTn id="17" dur="2000"/>
                                        <p:tgtEl>
                                          <p:spTgt spid="1638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387">
                                            <p:txEl>
                                              <p:pRg st="2" end="2"/>
                                            </p:txEl>
                                          </p:spTgt>
                                        </p:tgtEl>
                                        <p:attrNameLst>
                                          <p:attrName>style.visibility</p:attrName>
                                        </p:attrNameLst>
                                      </p:cBhvr>
                                      <p:to>
                                        <p:strVal val="visible"/>
                                      </p:to>
                                    </p:set>
                                    <p:animEffect transition="in" filter="fade">
                                      <p:cBhvr>
                                        <p:cTn id="22" dur="2000"/>
                                        <p:tgtEl>
                                          <p:spTgt spid="1638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387">
                                            <p:txEl>
                                              <p:pRg st="3" end="3"/>
                                            </p:txEl>
                                          </p:spTgt>
                                        </p:tgtEl>
                                        <p:attrNameLst>
                                          <p:attrName>style.visibility</p:attrName>
                                        </p:attrNameLst>
                                      </p:cBhvr>
                                      <p:to>
                                        <p:strVal val="visible"/>
                                      </p:to>
                                    </p:set>
                                    <p:animEffect transition="in" filter="fade">
                                      <p:cBhvr>
                                        <p:cTn id="27" dur="2000"/>
                                        <p:tgtEl>
                                          <p:spTgt spid="163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title"/>
          </p:nvPr>
        </p:nvSpPr>
        <p:spPr>
          <a:xfrm>
            <a:off x="457200" y="152400"/>
            <a:ext cx="7315200" cy="762000"/>
          </a:xfrm>
          <a:noFill/>
        </p:spPr>
        <p:txBody>
          <a:bodyPr/>
          <a:lstStyle/>
          <a:p>
            <a:pPr eaLnBrk="1" hangingPunct="1"/>
            <a:r>
              <a:rPr lang="de-DE" altLang="en-US"/>
              <a:t>The GUI</a:t>
            </a:r>
          </a:p>
        </p:txBody>
      </p:sp>
      <p:sp>
        <p:nvSpPr>
          <p:cNvPr id="28675" name="Rectangle 5"/>
          <p:cNvSpPr>
            <a:spLocks noGrp="1" noChangeArrowheads="1"/>
          </p:cNvSpPr>
          <p:nvPr>
            <p:ph type="body" sz="half" idx="1"/>
          </p:nvPr>
        </p:nvSpPr>
        <p:spPr>
          <a:xfrm>
            <a:off x="685800" y="914400"/>
            <a:ext cx="7696200" cy="1905000"/>
          </a:xfrm>
          <a:noFill/>
        </p:spPr>
        <p:txBody>
          <a:bodyPr/>
          <a:lstStyle/>
          <a:p>
            <a:pPr eaLnBrk="1" hangingPunct="1">
              <a:spcBef>
                <a:spcPct val="50000"/>
              </a:spcBef>
            </a:pPr>
            <a:endParaRPr lang="de-DE" altLang="en-US" sz="2800"/>
          </a:p>
          <a:p>
            <a:pPr algn="ctr" eaLnBrk="1" hangingPunct="1">
              <a:spcBef>
                <a:spcPct val="50000"/>
              </a:spcBef>
            </a:pPr>
            <a:endParaRPr lang="de-DE" altLang="en-US" sz="2800" u="sng"/>
          </a:p>
        </p:txBody>
      </p:sp>
      <p:pic>
        <p:nvPicPr>
          <p:cNvPr id="2867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143000"/>
            <a:ext cx="3962400" cy="3440113"/>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381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7" name="Text Box 7"/>
          <p:cNvSpPr txBox="1">
            <a:spLocks noChangeArrowheads="1"/>
          </p:cNvSpPr>
          <p:nvPr/>
        </p:nvSpPr>
        <p:spPr bwMode="auto">
          <a:xfrm>
            <a:off x="609600" y="1143000"/>
            <a:ext cx="3100388" cy="155257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381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400">
                <a:solidFill>
                  <a:schemeClr val="tx2"/>
                </a:solidFill>
              </a:rPr>
              <a:t>Container: JFrame</a:t>
            </a:r>
          </a:p>
          <a:p>
            <a:pPr eaLnBrk="1" hangingPunct="1">
              <a:spcBef>
                <a:spcPct val="50000"/>
              </a:spcBef>
              <a:buFontTx/>
              <a:buNone/>
            </a:pPr>
            <a:endParaRPr lang="en-US" altLang="en-US" sz="2400">
              <a:solidFill>
                <a:schemeClr val="tx2"/>
              </a:solidFill>
            </a:endParaRPr>
          </a:p>
          <a:p>
            <a:pPr eaLnBrk="1" hangingPunct="1">
              <a:spcBef>
                <a:spcPct val="50000"/>
              </a:spcBef>
              <a:buFontTx/>
              <a:buNone/>
            </a:pPr>
            <a:r>
              <a:rPr lang="en-US" altLang="en-US" sz="2400">
                <a:solidFill>
                  <a:schemeClr val="tx2"/>
                </a:solidFill>
              </a:rPr>
              <a:t>Layout: BorderLayout</a:t>
            </a:r>
          </a:p>
        </p:txBody>
      </p:sp>
      <p:sp>
        <p:nvSpPr>
          <p:cNvPr id="18440" name="Line 8"/>
          <p:cNvSpPr>
            <a:spLocks noChangeShapeType="1"/>
          </p:cNvSpPr>
          <p:nvPr/>
        </p:nvSpPr>
        <p:spPr bwMode="auto">
          <a:xfrm>
            <a:off x="3352800" y="1371600"/>
            <a:ext cx="1600200" cy="0"/>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8441" name="Rectangle 9"/>
          <p:cNvSpPr>
            <a:spLocks noChangeArrowheads="1"/>
          </p:cNvSpPr>
          <p:nvPr/>
        </p:nvSpPr>
        <p:spPr bwMode="auto">
          <a:xfrm>
            <a:off x="5029200" y="1600200"/>
            <a:ext cx="3810000" cy="304800"/>
          </a:xfrm>
          <a:prstGeom prst="rect">
            <a:avLst/>
          </a:prstGeom>
          <a:noFill/>
          <a:ln w="38100">
            <a:solidFill>
              <a:schemeClr val="hlink"/>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600"/>
          </a:p>
        </p:txBody>
      </p:sp>
      <p:sp>
        <p:nvSpPr>
          <p:cNvPr id="18442" name="Line 10"/>
          <p:cNvSpPr>
            <a:spLocks noChangeShapeType="1"/>
          </p:cNvSpPr>
          <p:nvPr/>
        </p:nvSpPr>
        <p:spPr bwMode="auto">
          <a:xfrm flipV="1">
            <a:off x="3733800" y="1752600"/>
            <a:ext cx="1219200" cy="685800"/>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8443" name="Rectangle 11"/>
          <p:cNvSpPr>
            <a:spLocks noChangeArrowheads="1"/>
          </p:cNvSpPr>
          <p:nvPr/>
        </p:nvSpPr>
        <p:spPr bwMode="auto">
          <a:xfrm>
            <a:off x="5029200" y="1905000"/>
            <a:ext cx="3810000" cy="2590800"/>
          </a:xfrm>
          <a:prstGeom prst="rect">
            <a:avLst/>
          </a:prstGeom>
          <a:noFill/>
          <a:ln w="38100" algn="ctr">
            <a:solidFill>
              <a:srgbClr val="FF6600"/>
            </a:solidFill>
            <a:miter lim="800000"/>
            <a:headEnd/>
            <a:tailEnd/>
          </a:ln>
          <a:effectLst/>
          <a:extLst>
            <a:ext uri="{909E8E84-426E-40DD-AFC4-6F175D3DCCD1}">
              <a14:hiddenFill xmlns:a14="http://schemas.microsoft.com/office/drawing/2010/main">
                <a:solidFill>
                  <a:srgbClr val="FF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600"/>
          </a:p>
        </p:txBody>
      </p:sp>
      <p:sp>
        <p:nvSpPr>
          <p:cNvPr id="18444" name="Line 12"/>
          <p:cNvSpPr>
            <a:spLocks noChangeShapeType="1"/>
          </p:cNvSpPr>
          <p:nvPr/>
        </p:nvSpPr>
        <p:spPr bwMode="auto">
          <a:xfrm>
            <a:off x="3733800" y="2514600"/>
            <a:ext cx="1219200" cy="609600"/>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8445" name="Text Box 13"/>
          <p:cNvSpPr txBox="1">
            <a:spLocks noChangeArrowheads="1"/>
          </p:cNvSpPr>
          <p:nvPr/>
        </p:nvSpPr>
        <p:spPr bwMode="auto">
          <a:xfrm>
            <a:off x="3733800" y="1828800"/>
            <a:ext cx="617538" cy="3048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38100"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US" altLang="en-US" sz="1400">
                <a:solidFill>
                  <a:schemeClr val="hlink"/>
                </a:solidFill>
              </a:rPr>
              <a:t>North</a:t>
            </a:r>
          </a:p>
        </p:txBody>
      </p:sp>
      <p:sp>
        <p:nvSpPr>
          <p:cNvPr id="18446" name="Text Box 14"/>
          <p:cNvSpPr txBox="1">
            <a:spLocks noChangeArrowheads="1"/>
          </p:cNvSpPr>
          <p:nvPr/>
        </p:nvSpPr>
        <p:spPr bwMode="auto">
          <a:xfrm>
            <a:off x="3733800" y="2895600"/>
            <a:ext cx="715963" cy="3048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38100"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US" altLang="en-US" sz="1400">
                <a:solidFill>
                  <a:schemeClr val="hlink"/>
                </a:solidFill>
              </a:rPr>
              <a:t>Center</a:t>
            </a:r>
          </a:p>
        </p:txBody>
      </p:sp>
      <p:sp>
        <p:nvSpPr>
          <p:cNvPr id="28685" name="Text Box 15"/>
          <p:cNvSpPr txBox="1">
            <a:spLocks noChangeArrowheads="1"/>
          </p:cNvSpPr>
          <p:nvPr/>
        </p:nvSpPr>
        <p:spPr bwMode="auto">
          <a:xfrm>
            <a:off x="609600" y="4953000"/>
            <a:ext cx="8521700" cy="1004888"/>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38100"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400">
                <a:solidFill>
                  <a:schemeClr val="tx2"/>
                </a:solidFill>
              </a:rPr>
              <a:t>Components:                              JLabel      JButton, containing</a:t>
            </a:r>
          </a:p>
          <a:p>
            <a:pPr lvl="1" eaLnBrk="1" hangingPunct="1">
              <a:spcBef>
                <a:spcPct val="50000"/>
              </a:spcBef>
              <a:buFontTx/>
              <a:buNone/>
            </a:pPr>
            <a:r>
              <a:rPr lang="en-US" altLang="en-US" sz="2400">
                <a:solidFill>
                  <a:schemeClr val="tx2"/>
                </a:solidFill>
              </a:rPr>
              <a:t>                                                                    an ImageIcon</a:t>
            </a:r>
          </a:p>
        </p:txBody>
      </p:sp>
      <p:sp>
        <p:nvSpPr>
          <p:cNvPr id="18448" name="Line 16"/>
          <p:cNvSpPr>
            <a:spLocks noChangeShapeType="1"/>
          </p:cNvSpPr>
          <p:nvPr/>
        </p:nvSpPr>
        <p:spPr bwMode="auto">
          <a:xfrm flipV="1">
            <a:off x="5562600" y="1752600"/>
            <a:ext cx="0" cy="3200400"/>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8449" name="Line 17"/>
          <p:cNvSpPr>
            <a:spLocks noChangeShapeType="1"/>
          </p:cNvSpPr>
          <p:nvPr/>
        </p:nvSpPr>
        <p:spPr bwMode="auto">
          <a:xfrm flipV="1">
            <a:off x="7010400" y="4038600"/>
            <a:ext cx="0" cy="914400"/>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8450" name="Rectangle 18"/>
          <p:cNvSpPr>
            <a:spLocks noChangeArrowheads="1"/>
          </p:cNvSpPr>
          <p:nvPr/>
        </p:nvSpPr>
        <p:spPr bwMode="auto">
          <a:xfrm>
            <a:off x="457200" y="990600"/>
            <a:ext cx="2819400" cy="838200"/>
          </a:xfrm>
          <a:prstGeom prst="rect">
            <a:avLst/>
          </a:prstGeom>
          <a:noFill/>
          <a:ln w="34925">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600"/>
          </a:p>
        </p:txBody>
      </p:sp>
      <p:sp>
        <p:nvSpPr>
          <p:cNvPr id="18451" name="Rectangle 19"/>
          <p:cNvSpPr>
            <a:spLocks noChangeArrowheads="1"/>
          </p:cNvSpPr>
          <p:nvPr/>
        </p:nvSpPr>
        <p:spPr bwMode="auto">
          <a:xfrm>
            <a:off x="609600" y="2057400"/>
            <a:ext cx="3048000" cy="838200"/>
          </a:xfrm>
          <a:prstGeom prst="rect">
            <a:avLst/>
          </a:prstGeom>
          <a:noFill/>
          <a:ln w="34925">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600"/>
          </a:p>
        </p:txBody>
      </p:sp>
      <p:sp>
        <p:nvSpPr>
          <p:cNvPr id="18452" name="Rectangle 20"/>
          <p:cNvSpPr>
            <a:spLocks noChangeArrowheads="1"/>
          </p:cNvSpPr>
          <p:nvPr/>
        </p:nvSpPr>
        <p:spPr bwMode="auto">
          <a:xfrm>
            <a:off x="381000" y="4724400"/>
            <a:ext cx="2819400" cy="838200"/>
          </a:xfrm>
          <a:prstGeom prst="rect">
            <a:avLst/>
          </a:prstGeom>
          <a:noFill/>
          <a:ln w="34925">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450"/>
                                        </p:tgtEl>
                                        <p:attrNameLst>
                                          <p:attrName>style.visibility</p:attrName>
                                        </p:attrNameLst>
                                      </p:cBhvr>
                                      <p:to>
                                        <p:strVal val="visible"/>
                                      </p:to>
                                    </p:set>
                                    <p:animEffect transition="in" filter="blinds(horizontal)">
                                      <p:cBhvr>
                                        <p:cTn id="7" dur="500"/>
                                        <p:tgtEl>
                                          <p:spTgt spid="184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440"/>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8451"/>
                                        </p:tgtEl>
                                        <p:attrNameLst>
                                          <p:attrName>style.visibility</p:attrName>
                                        </p:attrNameLst>
                                      </p:cBhvr>
                                      <p:to>
                                        <p:strVal val="visible"/>
                                      </p:to>
                                    </p:set>
                                    <p:animEffect transition="in" filter="blinds(horizontal)">
                                      <p:cBhvr>
                                        <p:cTn id="16" dur="500"/>
                                        <p:tgtEl>
                                          <p:spTgt spid="1845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44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44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441"/>
                                        </p:tgtEl>
                                        <p:attrNameLst>
                                          <p:attrName>style.visibility</p:attrName>
                                        </p:attrNameLst>
                                      </p:cBhvr>
                                      <p:to>
                                        <p:strVal val="visible"/>
                                      </p:to>
                                    </p:set>
                                  </p:childTnLst>
                                </p:cTn>
                              </p:par>
                            </p:childTnLst>
                          </p:cTn>
                        </p:par>
                        <p:par>
                          <p:cTn id="25" fill="hold" nodeType="afterGroup">
                            <p:stCondLst>
                              <p:cond delay="0"/>
                            </p:stCondLst>
                            <p:childTnLst>
                              <p:par>
                                <p:cTn id="26" presetID="1" presetClass="entr" presetSubtype="0" fill="hold" grpId="0" nodeType="afterEffect">
                                  <p:stCondLst>
                                    <p:cond delay="1000"/>
                                  </p:stCondLst>
                                  <p:childTnLst>
                                    <p:set>
                                      <p:cBhvr>
                                        <p:cTn id="27" dur="1" fill="hold">
                                          <p:stCondLst>
                                            <p:cond delay="0"/>
                                          </p:stCondLst>
                                        </p:cTn>
                                        <p:tgtEl>
                                          <p:spTgt spid="18444"/>
                                        </p:tgtEl>
                                        <p:attrNameLst>
                                          <p:attrName>style.visibility</p:attrName>
                                        </p:attrNameLst>
                                      </p:cBhvr>
                                      <p:to>
                                        <p:strVal val="visible"/>
                                      </p:to>
                                    </p:set>
                                  </p:childTnLst>
                                </p:cTn>
                              </p:par>
                            </p:childTnLst>
                          </p:cTn>
                        </p:par>
                        <p:par>
                          <p:cTn id="28" fill="hold" nodeType="afterGroup">
                            <p:stCondLst>
                              <p:cond delay="1000"/>
                            </p:stCondLst>
                            <p:childTnLst>
                              <p:par>
                                <p:cTn id="29" presetID="1" presetClass="entr" presetSubtype="0" fill="hold" grpId="0" nodeType="afterEffect">
                                  <p:stCondLst>
                                    <p:cond delay="0"/>
                                  </p:stCondLst>
                                  <p:childTnLst>
                                    <p:set>
                                      <p:cBhvr>
                                        <p:cTn id="30" dur="1" fill="hold">
                                          <p:stCondLst>
                                            <p:cond delay="0"/>
                                          </p:stCondLst>
                                        </p:cTn>
                                        <p:tgtEl>
                                          <p:spTgt spid="18446"/>
                                        </p:tgtEl>
                                        <p:attrNameLst>
                                          <p:attrName>style.visibility</p:attrName>
                                        </p:attrNameLst>
                                      </p:cBhvr>
                                      <p:to>
                                        <p:strVal val="visible"/>
                                      </p:to>
                                    </p:set>
                                  </p:childTnLst>
                                </p:cTn>
                              </p:par>
                            </p:childTnLst>
                          </p:cTn>
                        </p:par>
                        <p:par>
                          <p:cTn id="31" fill="hold" nodeType="afterGroup">
                            <p:stCondLst>
                              <p:cond delay="1000"/>
                            </p:stCondLst>
                            <p:childTnLst>
                              <p:par>
                                <p:cTn id="32" presetID="1" presetClass="entr" presetSubtype="0" fill="hold" grpId="0" nodeType="afterEffect">
                                  <p:stCondLst>
                                    <p:cond delay="0"/>
                                  </p:stCondLst>
                                  <p:childTnLst>
                                    <p:set>
                                      <p:cBhvr>
                                        <p:cTn id="33" dur="1" fill="hold">
                                          <p:stCondLst>
                                            <p:cond delay="0"/>
                                          </p:stCondLst>
                                        </p:cTn>
                                        <p:tgtEl>
                                          <p:spTgt spid="18443"/>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8452"/>
                                        </p:tgtEl>
                                        <p:attrNameLst>
                                          <p:attrName>style.visibility</p:attrName>
                                        </p:attrNameLst>
                                      </p:cBhvr>
                                      <p:to>
                                        <p:strVal val="visible"/>
                                      </p:to>
                                    </p:set>
                                    <p:animEffect transition="in" filter="blinds(horizontal)">
                                      <p:cBhvr>
                                        <p:cTn id="38" dur="500"/>
                                        <p:tgtEl>
                                          <p:spTgt spid="18452"/>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448"/>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4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0" grpId="0" animBg="1"/>
      <p:bldP spid="18441" grpId="0" animBg="1"/>
      <p:bldP spid="18442" grpId="0" animBg="1"/>
      <p:bldP spid="18443" grpId="0" animBg="1"/>
      <p:bldP spid="18444" grpId="0" animBg="1"/>
      <p:bldP spid="18445" grpId="0"/>
      <p:bldP spid="18446" grpId="0"/>
      <p:bldP spid="18448" grpId="0" animBg="1"/>
      <p:bldP spid="18449" grpId="0" animBg="1"/>
      <p:bldP spid="18450" grpId="0" animBg="1"/>
      <p:bldP spid="18451" grpId="0" animBg="1"/>
      <p:bldP spid="1845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en-US" sz="4000" b="1" u="sng">
                <a:solidFill>
                  <a:srgbClr val="FF0000"/>
                </a:solidFill>
              </a:rPr>
              <a:t>GUI hierarchy of containers and atomic components</a:t>
            </a:r>
          </a:p>
        </p:txBody>
      </p:sp>
      <p:sp>
        <p:nvSpPr>
          <p:cNvPr id="17411" name="Rectangle 3"/>
          <p:cNvSpPr>
            <a:spLocks noGrp="1" noChangeArrowheads="1"/>
          </p:cNvSpPr>
          <p:nvPr>
            <p:ph type="body" idx="1"/>
          </p:nvPr>
        </p:nvSpPr>
        <p:spPr>
          <a:xfrm>
            <a:off x="0" y="1600200"/>
            <a:ext cx="9144000" cy="5257800"/>
          </a:xfrm>
        </p:spPr>
        <p:txBody>
          <a:bodyPr/>
          <a:lstStyle/>
          <a:p>
            <a:pPr eaLnBrk="1" hangingPunct="1">
              <a:lnSpc>
                <a:spcPct val="80000"/>
              </a:lnSpc>
            </a:pPr>
            <a:r>
              <a:rPr lang="en-US" altLang="en-US" sz="2400"/>
              <a:t>the top-level container (frame or applet) contains:</a:t>
            </a:r>
            <a:endParaRPr lang="en-US" altLang="en-US" sz="2400">
              <a:sym typeface="Symbol" pitchFamily="18" charset="2"/>
            </a:endParaRPr>
          </a:p>
          <a:p>
            <a:pPr eaLnBrk="1" hangingPunct="1">
              <a:lnSpc>
                <a:spcPct val="80000"/>
              </a:lnSpc>
            </a:pPr>
            <a:r>
              <a:rPr lang="en-US" altLang="en-US" sz="2400">
                <a:sym typeface="Symbol" pitchFamily="18" charset="2"/>
              </a:rPr>
              <a:t></a:t>
            </a:r>
            <a:r>
              <a:rPr lang="en-US" altLang="en-US" sz="2400"/>
              <a:t> eventually, a menu bar  (we include it with </a:t>
            </a:r>
            <a:r>
              <a:rPr lang="en-US" altLang="en-US" sz="2400" b="1"/>
              <a:t>setJMenuBar()</a:t>
            </a:r>
            <a:r>
              <a:rPr lang="en-US" altLang="en-US" sz="2400"/>
              <a:t> )</a:t>
            </a:r>
            <a:endParaRPr lang="en-US" altLang="en-US" sz="2400">
              <a:sym typeface="Symbol" pitchFamily="18" charset="2"/>
            </a:endParaRPr>
          </a:p>
          <a:p>
            <a:pPr eaLnBrk="1" hangingPunct="1">
              <a:lnSpc>
                <a:spcPct val="80000"/>
              </a:lnSpc>
            </a:pPr>
            <a:r>
              <a:rPr lang="en-US" altLang="en-US" sz="2400">
                <a:sym typeface="Symbol" pitchFamily="18" charset="2"/>
              </a:rPr>
              <a:t></a:t>
            </a:r>
            <a:r>
              <a:rPr lang="en-US" altLang="en-US" sz="2400"/>
              <a:t> always, a content pane  (created automatically with the frame or</a:t>
            </a:r>
          </a:p>
          <a:p>
            <a:pPr eaLnBrk="1" hangingPunct="1">
              <a:lnSpc>
                <a:spcPct val="80000"/>
              </a:lnSpc>
            </a:pPr>
            <a:r>
              <a:rPr lang="en-US" altLang="en-US" sz="2400"/>
              <a:t>      applet and obtained with </a:t>
            </a:r>
            <a:r>
              <a:rPr lang="en-US" altLang="en-US" sz="2400" b="1"/>
              <a:t>getContentPane() </a:t>
            </a:r>
            <a:r>
              <a:rPr lang="en-US" altLang="en-US" sz="2400"/>
              <a:t>)</a:t>
            </a:r>
          </a:p>
          <a:p>
            <a:pPr eaLnBrk="1" hangingPunct="1">
              <a:lnSpc>
                <a:spcPct val="80000"/>
              </a:lnSpc>
            </a:pPr>
            <a:endParaRPr lang="tr-TR" altLang="en-US" sz="2400"/>
          </a:p>
          <a:p>
            <a:pPr eaLnBrk="1" hangingPunct="1">
              <a:lnSpc>
                <a:spcPct val="80000"/>
              </a:lnSpc>
            </a:pPr>
            <a:r>
              <a:rPr lang="en-US" altLang="en-US" sz="2400"/>
              <a:t>the content pane contains:</a:t>
            </a:r>
            <a:endParaRPr lang="en-US" altLang="en-US" sz="2400">
              <a:sym typeface="Symbol" pitchFamily="18" charset="2"/>
            </a:endParaRPr>
          </a:p>
          <a:p>
            <a:pPr eaLnBrk="1" hangingPunct="1">
              <a:lnSpc>
                <a:spcPct val="80000"/>
              </a:lnSpc>
            </a:pPr>
            <a:r>
              <a:rPr lang="en-US" altLang="en-US" sz="2400">
                <a:sym typeface="Symbol" pitchFamily="18" charset="2"/>
              </a:rPr>
              <a:t></a:t>
            </a:r>
            <a:r>
              <a:rPr lang="en-US" altLang="en-US" sz="2400"/>
              <a:t> several panels and/or atomic components</a:t>
            </a:r>
          </a:p>
          <a:p>
            <a:pPr eaLnBrk="1" hangingPunct="1">
              <a:lnSpc>
                <a:spcPct val="80000"/>
              </a:lnSpc>
            </a:pPr>
            <a:r>
              <a:rPr lang="en-US" altLang="en-US" sz="2400"/>
              <a:t>  (we include them with </a:t>
            </a:r>
            <a:r>
              <a:rPr lang="en-US" altLang="en-US" sz="2400" b="1"/>
              <a:t>add()</a:t>
            </a:r>
            <a:r>
              <a:rPr lang="en-US" altLang="en-US" sz="2400"/>
              <a:t> and remove them with </a:t>
            </a:r>
            <a:r>
              <a:rPr lang="en-US" altLang="en-US" sz="2400" b="1"/>
              <a:t>remove() </a:t>
            </a:r>
            <a:r>
              <a:rPr lang="en-US" altLang="en-US" sz="2400"/>
              <a:t>)</a:t>
            </a:r>
          </a:p>
          <a:p>
            <a:pPr eaLnBrk="1" hangingPunct="1">
              <a:lnSpc>
                <a:spcPct val="80000"/>
              </a:lnSpc>
            </a:pPr>
            <a:endParaRPr lang="tr-TR" altLang="en-US" sz="2400"/>
          </a:p>
          <a:p>
            <a:pPr eaLnBrk="1" hangingPunct="1">
              <a:lnSpc>
                <a:spcPct val="80000"/>
              </a:lnSpc>
            </a:pPr>
            <a:r>
              <a:rPr lang="en-US" altLang="en-US" sz="2400"/>
              <a:t>each panel contains:</a:t>
            </a:r>
            <a:endParaRPr lang="en-US" altLang="en-US" sz="2400">
              <a:sym typeface="Symbol" pitchFamily="18" charset="2"/>
            </a:endParaRPr>
          </a:p>
          <a:p>
            <a:pPr eaLnBrk="1" hangingPunct="1">
              <a:lnSpc>
                <a:spcPct val="80000"/>
              </a:lnSpc>
            </a:pPr>
            <a:r>
              <a:rPr lang="en-US" altLang="en-US" sz="2400">
                <a:sym typeface="Symbol" pitchFamily="18" charset="2"/>
              </a:rPr>
              <a:t></a:t>
            </a:r>
            <a:r>
              <a:rPr lang="en-US" altLang="en-US" sz="2400"/>
              <a:t> eventually, nothing (reserved area for graphics)</a:t>
            </a:r>
            <a:endParaRPr lang="en-US" altLang="en-US" sz="2400">
              <a:sym typeface="Symbol" pitchFamily="18" charset="2"/>
            </a:endParaRPr>
          </a:p>
          <a:p>
            <a:pPr eaLnBrk="1" hangingPunct="1">
              <a:lnSpc>
                <a:spcPct val="80000"/>
              </a:lnSpc>
            </a:pPr>
            <a:r>
              <a:rPr lang="en-US" altLang="en-US" sz="2400">
                <a:sym typeface="Symbol" pitchFamily="18" charset="2"/>
              </a:rPr>
              <a:t></a:t>
            </a:r>
            <a:r>
              <a:rPr lang="en-US" altLang="en-US" sz="2400"/>
              <a:t> or several panel containers and/or atomic components</a:t>
            </a:r>
          </a:p>
          <a:p>
            <a:pPr eaLnBrk="1" hangingPunct="1">
              <a:lnSpc>
                <a:spcPct val="80000"/>
              </a:lnSpc>
            </a:pPr>
            <a:r>
              <a:rPr lang="en-US" altLang="en-US" sz="2400"/>
              <a:t>  (we include them with </a:t>
            </a:r>
            <a:r>
              <a:rPr lang="en-US" altLang="en-US" sz="2400" b="1"/>
              <a:t>add()</a:t>
            </a:r>
            <a:r>
              <a:rPr lang="en-US" altLang="en-US" sz="2400"/>
              <a:t> and remove them with </a:t>
            </a:r>
            <a:r>
              <a:rPr lang="en-US" altLang="en-US" sz="2400" b="1"/>
              <a:t>remove() </a:t>
            </a:r>
            <a:r>
              <a:rPr lang="en-US" altLang="en-US" sz="240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blinds(horizontal)">
                                      <p:cBhvr>
                                        <p:cTn id="7" dur="500"/>
                                        <p:tgtEl>
                                          <p:spTgt spid="17411">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7411">
                                            <p:txEl>
                                              <p:pRg st="1" end="1"/>
                                            </p:txEl>
                                          </p:spTgt>
                                        </p:tgtEl>
                                        <p:attrNameLst>
                                          <p:attrName>style.visibility</p:attrName>
                                        </p:attrNameLst>
                                      </p:cBhvr>
                                      <p:to>
                                        <p:strVal val="visible"/>
                                      </p:to>
                                    </p:set>
                                    <p:animEffect transition="in" filter="blinds(horizontal)">
                                      <p:cBhvr>
                                        <p:cTn id="10" dur="500"/>
                                        <p:tgtEl>
                                          <p:spTgt spid="17411">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7411">
                                            <p:txEl>
                                              <p:pRg st="2" end="2"/>
                                            </p:txEl>
                                          </p:spTgt>
                                        </p:tgtEl>
                                        <p:attrNameLst>
                                          <p:attrName>style.visibility</p:attrName>
                                        </p:attrNameLst>
                                      </p:cBhvr>
                                      <p:to>
                                        <p:strVal val="visible"/>
                                      </p:to>
                                    </p:set>
                                    <p:animEffect transition="in" filter="blinds(horizontal)">
                                      <p:cBhvr>
                                        <p:cTn id="13" dur="500"/>
                                        <p:tgtEl>
                                          <p:spTgt spid="17411">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7411">
                                            <p:txEl>
                                              <p:pRg st="3" end="3"/>
                                            </p:txEl>
                                          </p:spTgt>
                                        </p:tgtEl>
                                        <p:attrNameLst>
                                          <p:attrName>style.visibility</p:attrName>
                                        </p:attrNameLst>
                                      </p:cBhvr>
                                      <p:to>
                                        <p:strVal val="visible"/>
                                      </p:to>
                                    </p:set>
                                    <p:animEffect transition="in" filter="blinds(horizontal)">
                                      <p:cBhvr>
                                        <p:cTn id="16" dur="500"/>
                                        <p:tgtEl>
                                          <p:spTgt spid="17411">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nodeType="clickEffect">
                                  <p:stCondLst>
                                    <p:cond delay="0"/>
                                  </p:stCondLst>
                                  <p:childTnLst>
                                    <p:set>
                                      <p:cBhvr>
                                        <p:cTn id="20" dur="1" fill="hold">
                                          <p:stCondLst>
                                            <p:cond delay="0"/>
                                          </p:stCondLst>
                                        </p:cTn>
                                        <p:tgtEl>
                                          <p:spTgt spid="17411">
                                            <p:txEl>
                                              <p:pRg st="5" end="5"/>
                                            </p:txEl>
                                          </p:spTgt>
                                        </p:tgtEl>
                                        <p:attrNameLst>
                                          <p:attrName>style.visibility</p:attrName>
                                        </p:attrNameLst>
                                      </p:cBhvr>
                                      <p:to>
                                        <p:strVal val="visible"/>
                                      </p:to>
                                    </p:set>
                                    <p:animEffect transition="in" filter="blinds(horizontal)">
                                      <p:cBhvr>
                                        <p:cTn id="21" dur="500"/>
                                        <p:tgtEl>
                                          <p:spTgt spid="17411">
                                            <p:txEl>
                                              <p:pRg st="5" end="5"/>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17411">
                                            <p:txEl>
                                              <p:pRg st="6" end="6"/>
                                            </p:txEl>
                                          </p:spTgt>
                                        </p:tgtEl>
                                        <p:attrNameLst>
                                          <p:attrName>style.visibility</p:attrName>
                                        </p:attrNameLst>
                                      </p:cBhvr>
                                      <p:to>
                                        <p:strVal val="visible"/>
                                      </p:to>
                                    </p:set>
                                    <p:animEffect transition="in" filter="blinds(horizontal)">
                                      <p:cBhvr>
                                        <p:cTn id="24" dur="500"/>
                                        <p:tgtEl>
                                          <p:spTgt spid="17411">
                                            <p:txEl>
                                              <p:pRg st="6" end="6"/>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17411">
                                            <p:txEl>
                                              <p:pRg st="7" end="7"/>
                                            </p:txEl>
                                          </p:spTgt>
                                        </p:tgtEl>
                                        <p:attrNameLst>
                                          <p:attrName>style.visibility</p:attrName>
                                        </p:attrNameLst>
                                      </p:cBhvr>
                                      <p:to>
                                        <p:strVal val="visible"/>
                                      </p:to>
                                    </p:set>
                                    <p:animEffect transition="in" filter="blinds(horizontal)">
                                      <p:cBhvr>
                                        <p:cTn id="27" dur="500"/>
                                        <p:tgtEl>
                                          <p:spTgt spid="17411">
                                            <p:txEl>
                                              <p:pRg st="7" end="7"/>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7411">
                                            <p:txEl>
                                              <p:pRg st="9" end="9"/>
                                            </p:txEl>
                                          </p:spTgt>
                                        </p:tgtEl>
                                        <p:attrNameLst>
                                          <p:attrName>style.visibility</p:attrName>
                                        </p:attrNameLst>
                                      </p:cBhvr>
                                      <p:to>
                                        <p:strVal val="visible"/>
                                      </p:to>
                                    </p:set>
                                    <p:animEffect transition="in" filter="blinds(horizontal)">
                                      <p:cBhvr>
                                        <p:cTn id="32" dur="500"/>
                                        <p:tgtEl>
                                          <p:spTgt spid="17411">
                                            <p:txEl>
                                              <p:pRg st="9" end="9"/>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17411">
                                            <p:txEl>
                                              <p:pRg st="10" end="10"/>
                                            </p:txEl>
                                          </p:spTgt>
                                        </p:tgtEl>
                                        <p:attrNameLst>
                                          <p:attrName>style.visibility</p:attrName>
                                        </p:attrNameLst>
                                      </p:cBhvr>
                                      <p:to>
                                        <p:strVal val="visible"/>
                                      </p:to>
                                    </p:set>
                                    <p:animEffect transition="in" filter="blinds(horizontal)">
                                      <p:cBhvr>
                                        <p:cTn id="35" dur="500"/>
                                        <p:tgtEl>
                                          <p:spTgt spid="17411">
                                            <p:txEl>
                                              <p:pRg st="10" end="10"/>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17411">
                                            <p:txEl>
                                              <p:pRg st="11" end="11"/>
                                            </p:txEl>
                                          </p:spTgt>
                                        </p:tgtEl>
                                        <p:attrNameLst>
                                          <p:attrName>style.visibility</p:attrName>
                                        </p:attrNameLst>
                                      </p:cBhvr>
                                      <p:to>
                                        <p:strVal val="visible"/>
                                      </p:to>
                                    </p:set>
                                    <p:animEffect transition="in" filter="blinds(horizontal)">
                                      <p:cBhvr>
                                        <p:cTn id="38" dur="500"/>
                                        <p:tgtEl>
                                          <p:spTgt spid="17411">
                                            <p:txEl>
                                              <p:pRg st="11" end="11"/>
                                            </p:txEl>
                                          </p:spTgt>
                                        </p:tgtEl>
                                      </p:cBhvr>
                                    </p:animEffect>
                                  </p:childTnLst>
                                </p:cTn>
                              </p:par>
                              <p:par>
                                <p:cTn id="39" presetID="3" presetClass="entr" presetSubtype="10" fill="hold" nodeType="withEffect">
                                  <p:stCondLst>
                                    <p:cond delay="0"/>
                                  </p:stCondLst>
                                  <p:childTnLst>
                                    <p:set>
                                      <p:cBhvr>
                                        <p:cTn id="40" dur="1" fill="hold">
                                          <p:stCondLst>
                                            <p:cond delay="0"/>
                                          </p:stCondLst>
                                        </p:cTn>
                                        <p:tgtEl>
                                          <p:spTgt spid="17411">
                                            <p:txEl>
                                              <p:pRg st="12" end="12"/>
                                            </p:txEl>
                                          </p:spTgt>
                                        </p:tgtEl>
                                        <p:attrNameLst>
                                          <p:attrName>style.visibility</p:attrName>
                                        </p:attrNameLst>
                                      </p:cBhvr>
                                      <p:to>
                                        <p:strVal val="visible"/>
                                      </p:to>
                                    </p:set>
                                    <p:animEffect transition="in" filter="blinds(horizontal)">
                                      <p:cBhvr>
                                        <p:cTn id="41" dur="500"/>
                                        <p:tgtEl>
                                          <p:spTgt spid="1741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Group 4"/>
          <p:cNvGrpSpPr>
            <a:grpSpLocks/>
          </p:cNvGrpSpPr>
          <p:nvPr/>
        </p:nvGrpSpPr>
        <p:grpSpPr bwMode="auto">
          <a:xfrm>
            <a:off x="819150" y="457200"/>
            <a:ext cx="7715250" cy="6400800"/>
            <a:chOff x="1289" y="7875"/>
            <a:chExt cx="9616" cy="6976"/>
          </a:xfrm>
        </p:grpSpPr>
        <p:sp>
          <p:nvSpPr>
            <p:cNvPr id="30723" name="Text Box 5"/>
            <p:cNvSpPr txBox="1">
              <a:spLocks noChangeArrowheads="1"/>
            </p:cNvSpPr>
            <p:nvPr/>
          </p:nvSpPr>
          <p:spPr bwMode="auto">
            <a:xfrm>
              <a:off x="4297" y="7875"/>
              <a:ext cx="992" cy="608"/>
            </a:xfrm>
            <a:prstGeom prst="rect">
              <a:avLst/>
            </a:prstGeom>
            <a:solidFill>
              <a:srgbClr val="FFC000"/>
            </a:solidFill>
            <a:ln w="19050">
              <a:solidFill>
                <a:srgbClr val="000000"/>
              </a:solidFill>
              <a:miter lim="800000"/>
              <a:headEnd/>
              <a:tailEnd/>
            </a:ln>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ko-KR" sz="1400">
                  <a:latin typeface="Times New Roman" pitchFamily="18" charset="0"/>
                  <a:ea typeface="Batang" pitchFamily="18" charset="-127"/>
                </a:rPr>
                <a:t>frame</a:t>
              </a:r>
              <a:endParaRPr lang="en-US" altLang="en-US" sz="1800"/>
            </a:p>
          </p:txBody>
        </p:sp>
        <p:sp>
          <p:nvSpPr>
            <p:cNvPr id="30724" name="Text Box 6"/>
            <p:cNvSpPr txBox="1">
              <a:spLocks noChangeArrowheads="1"/>
            </p:cNvSpPr>
            <p:nvPr/>
          </p:nvSpPr>
          <p:spPr bwMode="auto">
            <a:xfrm>
              <a:off x="2297" y="10131"/>
              <a:ext cx="1440" cy="608"/>
            </a:xfrm>
            <a:prstGeom prst="rect">
              <a:avLst/>
            </a:prstGeom>
            <a:solidFill>
              <a:srgbClr val="FFC000"/>
            </a:solidFill>
            <a:ln w="19050">
              <a:solidFill>
                <a:srgbClr val="000000"/>
              </a:solidFill>
              <a:miter lim="800000"/>
              <a:headEnd/>
              <a:tailEnd/>
            </a:ln>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ko-KR" sz="1400">
                  <a:latin typeface="Times New Roman" pitchFamily="18" charset="0"/>
                  <a:ea typeface="Batang" pitchFamily="18" charset="-127"/>
                </a:rPr>
                <a:t>menu_bar</a:t>
              </a:r>
              <a:endParaRPr lang="en-US" altLang="en-US" sz="1800"/>
            </a:p>
          </p:txBody>
        </p:sp>
        <p:sp>
          <p:nvSpPr>
            <p:cNvPr id="30725" name="Text Box 7"/>
            <p:cNvSpPr txBox="1">
              <a:spLocks noChangeArrowheads="1"/>
            </p:cNvSpPr>
            <p:nvPr/>
          </p:nvSpPr>
          <p:spPr bwMode="auto">
            <a:xfrm>
              <a:off x="5401" y="10115"/>
              <a:ext cx="1872" cy="608"/>
            </a:xfrm>
            <a:prstGeom prst="rect">
              <a:avLst/>
            </a:prstGeom>
            <a:solidFill>
              <a:srgbClr val="FFC000"/>
            </a:solidFill>
            <a:ln w="19050">
              <a:solidFill>
                <a:srgbClr val="000000"/>
              </a:solidFill>
              <a:miter lim="800000"/>
              <a:headEnd/>
              <a:tailEnd/>
            </a:ln>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ko-KR" sz="1400">
                  <a:latin typeface="Times New Roman" pitchFamily="18" charset="0"/>
                  <a:ea typeface="Batang" pitchFamily="18" charset="-127"/>
                </a:rPr>
                <a:t>content_pane</a:t>
              </a:r>
              <a:endParaRPr lang="en-US" altLang="en-US" sz="1800"/>
            </a:p>
          </p:txBody>
        </p:sp>
        <p:sp>
          <p:nvSpPr>
            <p:cNvPr id="30726" name="Text Box 8"/>
            <p:cNvSpPr txBox="1">
              <a:spLocks noChangeArrowheads="1"/>
            </p:cNvSpPr>
            <p:nvPr/>
          </p:nvSpPr>
          <p:spPr bwMode="auto">
            <a:xfrm>
              <a:off x="9321" y="12467"/>
              <a:ext cx="1040" cy="608"/>
            </a:xfrm>
            <a:prstGeom prst="rect">
              <a:avLst/>
            </a:prstGeom>
            <a:solidFill>
              <a:srgbClr val="FFC000"/>
            </a:solidFill>
            <a:ln w="19050">
              <a:solidFill>
                <a:srgbClr val="000000"/>
              </a:solidFill>
              <a:miter lim="800000"/>
              <a:headEnd/>
              <a:tailEnd/>
            </a:ln>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ko-KR" sz="1400">
                  <a:latin typeface="Times New Roman" pitchFamily="18" charset="0"/>
                  <a:ea typeface="Batang" pitchFamily="18" charset="-127"/>
                </a:rPr>
                <a:t>panel</a:t>
              </a:r>
              <a:r>
                <a:rPr lang="en-US" altLang="ko-KR" sz="1400" baseline="-25000">
                  <a:latin typeface="Times" pitchFamily="18" charset="0"/>
                  <a:ea typeface="Batang" pitchFamily="18" charset="-127"/>
                </a:rPr>
                <a:t>2</a:t>
              </a:r>
              <a:endParaRPr lang="en-US" altLang="en-US" sz="1800"/>
            </a:p>
          </p:txBody>
        </p:sp>
        <p:sp>
          <p:nvSpPr>
            <p:cNvPr id="30727" name="Text Box 9"/>
            <p:cNvSpPr txBox="1">
              <a:spLocks noChangeArrowheads="1"/>
            </p:cNvSpPr>
            <p:nvPr/>
          </p:nvSpPr>
          <p:spPr bwMode="auto">
            <a:xfrm>
              <a:off x="2809" y="12483"/>
              <a:ext cx="1024" cy="608"/>
            </a:xfrm>
            <a:prstGeom prst="rect">
              <a:avLst/>
            </a:prstGeom>
            <a:solidFill>
              <a:srgbClr val="FFC000"/>
            </a:solidFill>
            <a:ln w="19050">
              <a:solidFill>
                <a:srgbClr val="000000"/>
              </a:solidFill>
              <a:miter lim="800000"/>
              <a:headEnd/>
              <a:tailEnd/>
            </a:ln>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ko-KR" sz="1400">
                  <a:latin typeface="Times New Roman" pitchFamily="18" charset="0"/>
                  <a:ea typeface="Batang" pitchFamily="18" charset="-127"/>
                </a:rPr>
                <a:t>panel</a:t>
              </a:r>
              <a:r>
                <a:rPr lang="en-US" altLang="ko-KR" sz="1400" baseline="-25000">
                  <a:latin typeface="Times" pitchFamily="18" charset="0"/>
                  <a:ea typeface="Batang" pitchFamily="18" charset="-127"/>
                </a:rPr>
                <a:t>1</a:t>
              </a:r>
              <a:endParaRPr lang="en-US" altLang="en-US" sz="1800"/>
            </a:p>
          </p:txBody>
        </p:sp>
        <p:sp>
          <p:nvSpPr>
            <p:cNvPr id="30728" name="Text Box 10"/>
            <p:cNvSpPr txBox="1">
              <a:spLocks noChangeArrowheads="1"/>
            </p:cNvSpPr>
            <p:nvPr/>
          </p:nvSpPr>
          <p:spPr bwMode="auto">
            <a:xfrm>
              <a:off x="5785" y="12467"/>
              <a:ext cx="1072" cy="608"/>
            </a:xfrm>
            <a:prstGeom prst="rect">
              <a:avLst/>
            </a:prstGeom>
            <a:solidFill>
              <a:srgbClr val="FFC000"/>
            </a:solidFill>
            <a:ln w="19050">
              <a:solidFill>
                <a:srgbClr val="000000"/>
              </a:solidFill>
              <a:miter lim="800000"/>
              <a:headEnd/>
              <a:tailEnd/>
            </a:ln>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ko-KR" sz="1400">
                  <a:latin typeface="Times New Roman" pitchFamily="18" charset="0"/>
                  <a:ea typeface="Batang" pitchFamily="18" charset="-127"/>
                </a:rPr>
                <a:t>button</a:t>
              </a:r>
              <a:endParaRPr lang="en-US" altLang="en-US" sz="1800"/>
            </a:p>
          </p:txBody>
        </p:sp>
        <p:sp>
          <p:nvSpPr>
            <p:cNvPr id="30729" name="Text Box 11"/>
            <p:cNvSpPr txBox="1">
              <a:spLocks noChangeArrowheads="1"/>
            </p:cNvSpPr>
            <p:nvPr/>
          </p:nvSpPr>
          <p:spPr bwMode="auto">
            <a:xfrm>
              <a:off x="1465" y="14243"/>
              <a:ext cx="864" cy="608"/>
            </a:xfrm>
            <a:prstGeom prst="rect">
              <a:avLst/>
            </a:prstGeom>
            <a:solidFill>
              <a:srgbClr val="FFC000"/>
            </a:solidFill>
            <a:ln w="19050">
              <a:solidFill>
                <a:srgbClr val="000000"/>
              </a:solidFill>
              <a:miter lim="800000"/>
              <a:headEnd/>
              <a:tailEnd/>
            </a:ln>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ko-KR" sz="1400">
                  <a:latin typeface="Times New Roman" pitchFamily="18" charset="0"/>
                  <a:ea typeface="Batang" pitchFamily="18" charset="-127"/>
                </a:rPr>
                <a:t>label</a:t>
              </a:r>
              <a:endParaRPr lang="en-US" altLang="en-US" sz="1800"/>
            </a:p>
          </p:txBody>
        </p:sp>
        <p:sp>
          <p:nvSpPr>
            <p:cNvPr id="30730" name="Text Box 12"/>
            <p:cNvSpPr txBox="1">
              <a:spLocks noChangeArrowheads="1"/>
            </p:cNvSpPr>
            <p:nvPr/>
          </p:nvSpPr>
          <p:spPr bwMode="auto">
            <a:xfrm>
              <a:off x="3897" y="14243"/>
              <a:ext cx="1424" cy="592"/>
            </a:xfrm>
            <a:prstGeom prst="rect">
              <a:avLst/>
            </a:prstGeom>
            <a:solidFill>
              <a:srgbClr val="FFC000"/>
            </a:solidFill>
            <a:ln w="19050">
              <a:solidFill>
                <a:srgbClr val="000000"/>
              </a:solidFill>
              <a:miter lim="800000"/>
              <a:headEnd/>
              <a:tailEnd/>
            </a:ln>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ko-KR" sz="1400">
                  <a:latin typeface="Times New Roman" pitchFamily="18" charset="0"/>
                  <a:ea typeface="Batang" pitchFamily="18" charset="-127"/>
                </a:rPr>
                <a:t>text_field</a:t>
              </a:r>
              <a:endParaRPr lang="en-US" altLang="en-US" sz="1800"/>
            </a:p>
          </p:txBody>
        </p:sp>
        <p:sp>
          <p:nvSpPr>
            <p:cNvPr id="30731" name="Line 13"/>
            <p:cNvSpPr>
              <a:spLocks noChangeShapeType="1"/>
            </p:cNvSpPr>
            <p:nvPr/>
          </p:nvSpPr>
          <p:spPr bwMode="auto">
            <a:xfrm flipH="1">
              <a:off x="3049" y="8483"/>
              <a:ext cx="1488" cy="1600"/>
            </a:xfrm>
            <a:prstGeom prst="line">
              <a:avLst/>
            </a:prstGeom>
            <a:noFill/>
            <a:ln w="19050">
              <a:solidFill>
                <a:srgbClr val="0000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30732" name="Line 14"/>
            <p:cNvSpPr>
              <a:spLocks noChangeShapeType="1"/>
            </p:cNvSpPr>
            <p:nvPr/>
          </p:nvSpPr>
          <p:spPr bwMode="auto">
            <a:xfrm>
              <a:off x="6921" y="10723"/>
              <a:ext cx="2848" cy="1696"/>
            </a:xfrm>
            <a:prstGeom prst="line">
              <a:avLst/>
            </a:prstGeom>
            <a:noFill/>
            <a:ln w="19050">
              <a:solidFill>
                <a:srgbClr val="0000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30733" name="Line 15"/>
            <p:cNvSpPr>
              <a:spLocks noChangeShapeType="1"/>
            </p:cNvSpPr>
            <p:nvPr/>
          </p:nvSpPr>
          <p:spPr bwMode="auto">
            <a:xfrm>
              <a:off x="5033" y="8483"/>
              <a:ext cx="1280" cy="1584"/>
            </a:xfrm>
            <a:prstGeom prst="line">
              <a:avLst/>
            </a:prstGeom>
            <a:noFill/>
            <a:ln w="19050">
              <a:solidFill>
                <a:srgbClr val="0000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30734" name="Line 16"/>
            <p:cNvSpPr>
              <a:spLocks noChangeShapeType="1"/>
            </p:cNvSpPr>
            <p:nvPr/>
          </p:nvSpPr>
          <p:spPr bwMode="auto">
            <a:xfrm flipH="1">
              <a:off x="3273" y="10723"/>
              <a:ext cx="2400" cy="1712"/>
            </a:xfrm>
            <a:prstGeom prst="line">
              <a:avLst/>
            </a:prstGeom>
            <a:noFill/>
            <a:ln w="19050">
              <a:solidFill>
                <a:srgbClr val="0000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30735" name="Line 17"/>
            <p:cNvSpPr>
              <a:spLocks noChangeShapeType="1"/>
            </p:cNvSpPr>
            <p:nvPr/>
          </p:nvSpPr>
          <p:spPr bwMode="auto">
            <a:xfrm>
              <a:off x="6329" y="10723"/>
              <a:ext cx="0" cy="1696"/>
            </a:xfrm>
            <a:prstGeom prst="line">
              <a:avLst/>
            </a:prstGeom>
            <a:noFill/>
            <a:ln w="19050">
              <a:solidFill>
                <a:srgbClr val="0000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30736" name="Line 18"/>
            <p:cNvSpPr>
              <a:spLocks noChangeShapeType="1"/>
            </p:cNvSpPr>
            <p:nvPr/>
          </p:nvSpPr>
          <p:spPr bwMode="auto">
            <a:xfrm flipH="1">
              <a:off x="1881" y="13096"/>
              <a:ext cx="1104" cy="1120"/>
            </a:xfrm>
            <a:prstGeom prst="line">
              <a:avLst/>
            </a:prstGeom>
            <a:noFill/>
            <a:ln w="19050">
              <a:solidFill>
                <a:srgbClr val="0000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30737" name="Line 19"/>
            <p:cNvSpPr>
              <a:spLocks noChangeShapeType="1"/>
            </p:cNvSpPr>
            <p:nvPr/>
          </p:nvSpPr>
          <p:spPr bwMode="auto">
            <a:xfrm>
              <a:off x="3545" y="13111"/>
              <a:ext cx="1040" cy="1104"/>
            </a:xfrm>
            <a:prstGeom prst="line">
              <a:avLst/>
            </a:prstGeom>
            <a:noFill/>
            <a:ln w="19050">
              <a:solidFill>
                <a:srgbClr val="0000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30738" name="Text Box 20"/>
            <p:cNvSpPr txBox="1">
              <a:spLocks noChangeArrowheads="1"/>
            </p:cNvSpPr>
            <p:nvPr/>
          </p:nvSpPr>
          <p:spPr bwMode="auto">
            <a:xfrm>
              <a:off x="1289" y="9011"/>
              <a:ext cx="3376" cy="4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ko-KR" sz="1200">
                  <a:latin typeface="Times New Roman" pitchFamily="18" charset="0"/>
                  <a:ea typeface="Batang" pitchFamily="18" charset="-127"/>
                </a:rPr>
                <a:t>frame.setJMenuBar(menu_bar);</a:t>
              </a:r>
              <a:endParaRPr lang="en-US" altLang="en-US" sz="1800"/>
            </a:p>
          </p:txBody>
        </p:sp>
        <p:sp>
          <p:nvSpPr>
            <p:cNvPr id="30739" name="Text Box 21"/>
            <p:cNvSpPr txBox="1">
              <a:spLocks noChangeArrowheads="1"/>
            </p:cNvSpPr>
            <p:nvPr/>
          </p:nvSpPr>
          <p:spPr bwMode="auto">
            <a:xfrm>
              <a:off x="5065" y="9011"/>
              <a:ext cx="2672" cy="4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ko-KR" sz="1200">
                  <a:latin typeface="Times New Roman" pitchFamily="18" charset="0"/>
                  <a:ea typeface="Batang" pitchFamily="18" charset="-127"/>
                </a:rPr>
                <a:t>frame.getContentPane()</a:t>
              </a:r>
              <a:endParaRPr lang="en-US" altLang="en-US" sz="1800"/>
            </a:p>
          </p:txBody>
        </p:sp>
        <p:sp>
          <p:nvSpPr>
            <p:cNvPr id="30740" name="Text Box 22"/>
            <p:cNvSpPr txBox="1">
              <a:spLocks noChangeArrowheads="1"/>
            </p:cNvSpPr>
            <p:nvPr/>
          </p:nvSpPr>
          <p:spPr bwMode="auto">
            <a:xfrm>
              <a:off x="7049" y="11028"/>
              <a:ext cx="3856" cy="4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ko-KR" sz="1200">
                  <a:latin typeface="Times New Roman" pitchFamily="18" charset="0"/>
                  <a:ea typeface="Batang" pitchFamily="18" charset="-127"/>
                </a:rPr>
                <a:t>frame.getContentPane().add(panel);</a:t>
              </a:r>
              <a:endParaRPr lang="en-US" altLang="en-US" sz="1800"/>
            </a:p>
          </p:txBody>
        </p:sp>
        <p:sp>
          <p:nvSpPr>
            <p:cNvPr id="30741" name="Text Box 23"/>
            <p:cNvSpPr txBox="1">
              <a:spLocks noChangeArrowheads="1"/>
            </p:cNvSpPr>
            <p:nvPr/>
          </p:nvSpPr>
          <p:spPr bwMode="auto">
            <a:xfrm>
              <a:off x="2137" y="11060"/>
              <a:ext cx="3856" cy="4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ko-KR" sz="1200">
                  <a:latin typeface="Times New Roman" pitchFamily="18" charset="0"/>
                  <a:ea typeface="Batang" pitchFamily="18" charset="-127"/>
                </a:rPr>
                <a:t>frame.getContentPane().add(panel);</a:t>
              </a:r>
              <a:endParaRPr lang="en-US" altLang="en-US" sz="1800"/>
            </a:p>
          </p:txBody>
        </p:sp>
        <p:sp>
          <p:nvSpPr>
            <p:cNvPr id="30742" name="Text Box 24"/>
            <p:cNvSpPr txBox="1">
              <a:spLocks noChangeArrowheads="1"/>
            </p:cNvSpPr>
            <p:nvPr/>
          </p:nvSpPr>
          <p:spPr bwMode="auto">
            <a:xfrm>
              <a:off x="4553" y="11699"/>
              <a:ext cx="3888" cy="4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ko-KR" sz="1200">
                  <a:latin typeface="Times New Roman" pitchFamily="18" charset="0"/>
                  <a:ea typeface="Batang" pitchFamily="18" charset="-127"/>
                </a:rPr>
                <a:t>frame.getContentPane().add(button);</a:t>
              </a:r>
              <a:endParaRPr lang="en-US" altLang="en-US" sz="1800"/>
            </a:p>
          </p:txBody>
        </p:sp>
        <p:sp>
          <p:nvSpPr>
            <p:cNvPr id="30743" name="Text Box 25"/>
            <p:cNvSpPr txBox="1">
              <a:spLocks noChangeArrowheads="1"/>
            </p:cNvSpPr>
            <p:nvPr/>
          </p:nvSpPr>
          <p:spPr bwMode="auto">
            <a:xfrm>
              <a:off x="1293" y="13459"/>
              <a:ext cx="2084" cy="4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ko-KR" sz="1200">
                  <a:latin typeface="Times New Roman" pitchFamily="18" charset="0"/>
                  <a:ea typeface="Batang" pitchFamily="18" charset="-127"/>
                </a:rPr>
                <a:t>panel</a:t>
              </a:r>
              <a:r>
                <a:rPr lang="en-US" altLang="ko-KR" sz="1200" baseline="-25000">
                  <a:latin typeface="Times" pitchFamily="18" charset="0"/>
                  <a:ea typeface="Batang" pitchFamily="18" charset="-127"/>
                </a:rPr>
                <a:t>1</a:t>
              </a:r>
              <a:r>
                <a:rPr lang="en-US" altLang="ko-KR" sz="1200">
                  <a:latin typeface="Times New Roman" pitchFamily="18" charset="0"/>
                  <a:ea typeface="Batang" pitchFamily="18" charset="-127"/>
                </a:rPr>
                <a:t>.add(label);</a:t>
              </a:r>
              <a:endParaRPr lang="en-US" altLang="en-US" sz="1800"/>
            </a:p>
          </p:txBody>
        </p:sp>
        <p:sp>
          <p:nvSpPr>
            <p:cNvPr id="30744" name="Text Box 26"/>
            <p:cNvSpPr txBox="1">
              <a:spLocks noChangeArrowheads="1"/>
            </p:cNvSpPr>
            <p:nvPr/>
          </p:nvSpPr>
          <p:spPr bwMode="auto">
            <a:xfrm>
              <a:off x="3331" y="13459"/>
              <a:ext cx="2544" cy="4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ko-KR" sz="1200">
                  <a:latin typeface="Times New Roman" pitchFamily="18" charset="0"/>
                  <a:ea typeface="Batang" pitchFamily="18" charset="-127"/>
                </a:rPr>
                <a:t>panel</a:t>
              </a:r>
              <a:r>
                <a:rPr lang="en-US" altLang="ko-KR" sz="1200" baseline="-25000">
                  <a:latin typeface="Times" pitchFamily="18" charset="0"/>
                  <a:ea typeface="Batang" pitchFamily="18" charset="-127"/>
                </a:rPr>
                <a:t>1</a:t>
              </a:r>
              <a:r>
                <a:rPr lang="en-US" altLang="ko-KR" sz="1200">
                  <a:latin typeface="Times New Roman" pitchFamily="18" charset="0"/>
                  <a:ea typeface="Batang" pitchFamily="18" charset="-127"/>
                </a:rPr>
                <a:t>.add(text_field);</a:t>
              </a:r>
              <a:endParaRPr lang="en-US" altLang="en-US" sz="1800"/>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33400" y="2743200"/>
            <a:ext cx="8229600" cy="114300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cs typeface="Arial" pitchFamily="34" charset="0"/>
              </a:defRPr>
            </a:lvl2pPr>
            <a:lvl3pPr algn="ctr" rtl="0" fontAlgn="base">
              <a:spcBef>
                <a:spcPct val="0"/>
              </a:spcBef>
              <a:spcAft>
                <a:spcPct val="0"/>
              </a:spcAft>
              <a:defRPr sz="4400">
                <a:solidFill>
                  <a:schemeClr val="tx2"/>
                </a:solidFill>
                <a:latin typeface="Arial" pitchFamily="34" charset="0"/>
                <a:cs typeface="Arial" pitchFamily="34" charset="0"/>
              </a:defRPr>
            </a:lvl3pPr>
            <a:lvl4pPr algn="ctr" rtl="0" fontAlgn="base">
              <a:spcBef>
                <a:spcPct val="0"/>
              </a:spcBef>
              <a:spcAft>
                <a:spcPct val="0"/>
              </a:spcAft>
              <a:defRPr sz="4400">
                <a:solidFill>
                  <a:schemeClr val="tx2"/>
                </a:solidFill>
                <a:latin typeface="Arial" pitchFamily="34" charset="0"/>
                <a:cs typeface="Arial" pitchFamily="34" charset="0"/>
              </a:defRPr>
            </a:lvl4pPr>
            <a:lvl5pPr algn="ctr" rtl="0" fontAlgn="base">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pPr>
              <a:defRPr/>
            </a:pPr>
            <a:r>
              <a:rPr lang="en-US" sz="4000" kern="0">
                <a:solidFill>
                  <a:srgbClr val="FF0000"/>
                </a:solidFill>
              </a:rPr>
              <a:t>Graphical input and output with JOptionPane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p:cNvSpPr>
            <a:spLocks noGrp="1" noChangeArrowheads="1"/>
          </p:cNvSpPr>
          <p:nvPr>
            <p:ph type="body" idx="1"/>
          </p:nvPr>
        </p:nvSpPr>
        <p:spPr>
          <a:xfrm>
            <a:off x="457200" y="0"/>
            <a:ext cx="7772400" cy="5410200"/>
          </a:xfrm>
          <a:noFill/>
        </p:spPr>
        <p:txBody>
          <a:bodyPr/>
          <a:lstStyle/>
          <a:p>
            <a:pPr eaLnBrk="1" hangingPunct="1"/>
            <a:r>
              <a:rPr lang="en-US" altLang="en-US"/>
              <a:t>Swing component inheritance hierarchy</a:t>
            </a:r>
          </a:p>
          <a:p>
            <a:pPr eaLnBrk="1" hangingPunct="1"/>
            <a:endParaRPr lang="en-US" altLang="en-US"/>
          </a:p>
          <a:p>
            <a:pPr eaLnBrk="1" hangingPunct="1"/>
            <a:endParaRPr lang="en-US" altLang="en-US"/>
          </a:p>
          <a:p>
            <a:pPr eaLnBrk="1" hangingPunct="1"/>
            <a:endParaRPr lang="en-US" altLang="en-US"/>
          </a:p>
          <a:p>
            <a:pPr lvl="2" eaLnBrk="1" hangingPunct="1"/>
            <a:r>
              <a:rPr lang="en-US" altLang="en-US" b="1"/>
              <a:t>Component</a:t>
            </a:r>
            <a:r>
              <a:rPr lang="en-US" altLang="en-US"/>
              <a:t> defines methods that can be used in its subclasses (for example, </a:t>
            </a:r>
            <a:r>
              <a:rPr lang="en-US" altLang="en-US" b="1"/>
              <a:t>paint</a:t>
            </a:r>
            <a:r>
              <a:rPr lang="en-US" altLang="en-US"/>
              <a:t> and </a:t>
            </a:r>
            <a:r>
              <a:rPr lang="en-US" altLang="en-US" b="1"/>
              <a:t>repaint</a:t>
            </a:r>
            <a:r>
              <a:rPr lang="en-US" altLang="en-US"/>
              <a:t>)</a:t>
            </a:r>
          </a:p>
          <a:p>
            <a:pPr lvl="2" eaLnBrk="1" hangingPunct="1"/>
            <a:r>
              <a:rPr lang="en-US" altLang="en-US" b="1"/>
              <a:t>Container</a:t>
            </a:r>
            <a:r>
              <a:rPr lang="en-US" altLang="en-US"/>
              <a:t> - collection of related components</a:t>
            </a:r>
          </a:p>
          <a:p>
            <a:pPr lvl="3" eaLnBrk="1" hangingPunct="1"/>
            <a:r>
              <a:rPr lang="en-US" altLang="en-US"/>
              <a:t>When using </a:t>
            </a:r>
            <a:r>
              <a:rPr lang="en-US" altLang="en-US" b="1"/>
              <a:t>JFrames</a:t>
            </a:r>
            <a:r>
              <a:rPr lang="en-US" altLang="en-US"/>
              <a:t>, attach components to the content pane (a </a:t>
            </a:r>
            <a:r>
              <a:rPr lang="en-US" altLang="en-US" b="1"/>
              <a:t>Container</a:t>
            </a:r>
            <a:r>
              <a:rPr lang="en-US" altLang="en-US"/>
              <a:t>)</a:t>
            </a:r>
          </a:p>
          <a:p>
            <a:pPr lvl="3" eaLnBrk="1" hangingPunct="1"/>
            <a:r>
              <a:rPr lang="en-US" altLang="en-US"/>
              <a:t>Method </a:t>
            </a:r>
            <a:r>
              <a:rPr lang="en-US" altLang="en-US" b="1"/>
              <a:t>add</a:t>
            </a:r>
            <a:r>
              <a:rPr lang="en-US" altLang="en-US"/>
              <a:t> to add components to content pane</a:t>
            </a:r>
          </a:p>
          <a:p>
            <a:pPr lvl="2" eaLnBrk="1" hangingPunct="1"/>
            <a:r>
              <a:rPr lang="en-US" altLang="en-US" b="1"/>
              <a:t>JComponent</a:t>
            </a:r>
            <a:r>
              <a:rPr lang="en-US" altLang="en-US"/>
              <a:t> - superclass to most Swing components</a:t>
            </a:r>
          </a:p>
          <a:p>
            <a:pPr lvl="2" eaLnBrk="1" hangingPunct="1"/>
            <a:r>
              <a:rPr lang="en-US" altLang="en-US"/>
              <a:t>Much of a component's functionality inherited from these classes</a:t>
            </a:r>
          </a:p>
        </p:txBody>
      </p:sp>
      <p:grpSp>
        <p:nvGrpSpPr>
          <p:cNvPr id="31747" name="Group 6"/>
          <p:cNvGrpSpPr>
            <a:grpSpLocks/>
          </p:cNvGrpSpPr>
          <p:nvPr/>
        </p:nvGrpSpPr>
        <p:grpSpPr bwMode="auto">
          <a:xfrm>
            <a:off x="914400" y="762000"/>
            <a:ext cx="7205663" cy="1511300"/>
            <a:chOff x="213" y="2968"/>
            <a:chExt cx="2450" cy="576"/>
          </a:xfrm>
        </p:grpSpPr>
        <p:sp>
          <p:nvSpPr>
            <p:cNvPr id="31750" name="AutoShape 7"/>
            <p:cNvSpPr>
              <a:spLocks noChangeArrowheads="1"/>
            </p:cNvSpPr>
            <p:nvPr/>
          </p:nvSpPr>
          <p:spPr bwMode="auto">
            <a:xfrm>
              <a:off x="1143" y="3272"/>
              <a:ext cx="832" cy="112"/>
            </a:xfrm>
            <a:prstGeom prst="roundRect">
              <a:avLst>
                <a:gd name="adj" fmla="val 16667"/>
              </a:avLst>
            </a:prstGeom>
            <a:solidFill>
              <a:srgbClr val="4DB3E6"/>
            </a:solidFill>
            <a:ln w="3175">
              <a:solidFill>
                <a:srgbClr val="4DB3E6"/>
              </a:solidFill>
              <a:round/>
              <a:headEnd/>
              <a:tailEnd/>
            </a:ln>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600"/>
            </a:p>
          </p:txBody>
        </p:sp>
        <p:sp>
          <p:nvSpPr>
            <p:cNvPr id="31751" name="AutoShape 8"/>
            <p:cNvSpPr>
              <a:spLocks noChangeArrowheads="1"/>
            </p:cNvSpPr>
            <p:nvPr/>
          </p:nvSpPr>
          <p:spPr bwMode="auto">
            <a:xfrm>
              <a:off x="631" y="3112"/>
              <a:ext cx="832" cy="112"/>
            </a:xfrm>
            <a:prstGeom prst="roundRect">
              <a:avLst>
                <a:gd name="adj" fmla="val 16667"/>
              </a:avLst>
            </a:prstGeom>
            <a:solidFill>
              <a:srgbClr val="4DB3E6"/>
            </a:solidFill>
            <a:ln w="3175">
              <a:solidFill>
                <a:srgbClr val="4DB3E6"/>
              </a:solidFill>
              <a:round/>
              <a:headEnd/>
              <a:tailEnd/>
            </a:ln>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600"/>
            </a:p>
          </p:txBody>
        </p:sp>
        <p:grpSp>
          <p:nvGrpSpPr>
            <p:cNvPr id="31752" name="Group 9"/>
            <p:cNvGrpSpPr>
              <a:grpSpLocks/>
            </p:cNvGrpSpPr>
            <p:nvPr/>
          </p:nvGrpSpPr>
          <p:grpSpPr bwMode="auto">
            <a:xfrm>
              <a:off x="631" y="3112"/>
              <a:ext cx="832" cy="112"/>
              <a:chOff x="0" y="0"/>
              <a:chExt cx="20000" cy="20000"/>
            </a:xfrm>
          </p:grpSpPr>
          <p:sp>
            <p:nvSpPr>
              <p:cNvPr id="31769" name="AutoShape 10"/>
              <p:cNvSpPr>
                <a:spLocks noChangeArrowheads="1"/>
              </p:cNvSpPr>
              <p:nvPr/>
            </p:nvSpPr>
            <p:spPr bwMode="auto">
              <a:xfrm>
                <a:off x="0" y="0"/>
                <a:ext cx="20000" cy="20000"/>
              </a:xfrm>
              <a:prstGeom prst="roundRect">
                <a:avLst>
                  <a:gd name="adj" fmla="val 16667"/>
                </a:avLst>
              </a:pr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600"/>
              </a:p>
            </p:txBody>
          </p:sp>
          <p:sp>
            <p:nvSpPr>
              <p:cNvPr id="31770" name="Rectangle 11"/>
              <p:cNvSpPr>
                <a:spLocks noChangeArrowheads="1"/>
              </p:cNvSpPr>
              <p:nvPr/>
            </p:nvSpPr>
            <p:spPr bwMode="auto">
              <a:xfrm>
                <a:off x="634" y="5694"/>
                <a:ext cx="18722" cy="11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tIns="0" rIns="0" bIns="0"/>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1400" b="1">
                    <a:solidFill>
                      <a:srgbClr val="000000"/>
                    </a:solidFill>
                    <a:latin typeface="Courier New" pitchFamily="49" charset="0"/>
                    <a:cs typeface="Times New Roman" pitchFamily="18" charset="0"/>
                  </a:rPr>
                  <a:t>java.awt.Component</a:t>
                </a:r>
              </a:p>
              <a:p>
                <a:pPr>
                  <a:spcBef>
                    <a:spcPct val="0"/>
                  </a:spcBef>
                  <a:buFontTx/>
                  <a:buNone/>
                </a:pPr>
                <a:endParaRPr lang="en-US" altLang="en-US" sz="1400" b="1">
                  <a:latin typeface="Courier New" pitchFamily="49" charset="0"/>
                </a:endParaRPr>
              </a:p>
            </p:txBody>
          </p:sp>
        </p:grpSp>
        <p:grpSp>
          <p:nvGrpSpPr>
            <p:cNvPr id="31753" name="Group 12"/>
            <p:cNvGrpSpPr>
              <a:grpSpLocks/>
            </p:cNvGrpSpPr>
            <p:nvPr/>
          </p:nvGrpSpPr>
          <p:grpSpPr bwMode="auto">
            <a:xfrm>
              <a:off x="1143" y="3272"/>
              <a:ext cx="832" cy="112"/>
              <a:chOff x="0" y="0"/>
              <a:chExt cx="20000" cy="20000"/>
            </a:xfrm>
          </p:grpSpPr>
          <p:sp>
            <p:nvSpPr>
              <p:cNvPr id="31767" name="AutoShape 13"/>
              <p:cNvSpPr>
                <a:spLocks noChangeArrowheads="1"/>
              </p:cNvSpPr>
              <p:nvPr/>
            </p:nvSpPr>
            <p:spPr bwMode="auto">
              <a:xfrm>
                <a:off x="0" y="0"/>
                <a:ext cx="20000" cy="20000"/>
              </a:xfrm>
              <a:prstGeom prst="roundRect">
                <a:avLst>
                  <a:gd name="adj" fmla="val 16667"/>
                </a:avLst>
              </a:pr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600"/>
              </a:p>
            </p:txBody>
          </p:sp>
          <p:sp>
            <p:nvSpPr>
              <p:cNvPr id="31768" name="Rectangle 14"/>
              <p:cNvSpPr>
                <a:spLocks noChangeArrowheads="1"/>
              </p:cNvSpPr>
              <p:nvPr/>
            </p:nvSpPr>
            <p:spPr bwMode="auto">
              <a:xfrm>
                <a:off x="634" y="5694"/>
                <a:ext cx="18722" cy="11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tIns="0" rIns="0" bIns="0"/>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1400" b="1">
                    <a:solidFill>
                      <a:srgbClr val="000000"/>
                    </a:solidFill>
                    <a:latin typeface="Courier New" pitchFamily="49" charset="0"/>
                    <a:cs typeface="Times New Roman" pitchFamily="18" charset="0"/>
                  </a:rPr>
                  <a:t>java.awt.Container</a:t>
                </a:r>
              </a:p>
              <a:p>
                <a:pPr>
                  <a:spcBef>
                    <a:spcPct val="0"/>
                  </a:spcBef>
                  <a:buFontTx/>
                  <a:buNone/>
                </a:pPr>
                <a:endParaRPr lang="en-US" altLang="en-US" sz="1400" b="1">
                  <a:latin typeface="Courier New" pitchFamily="49" charset="0"/>
                </a:endParaRPr>
              </a:p>
            </p:txBody>
          </p:sp>
        </p:grpSp>
        <p:sp>
          <p:nvSpPr>
            <p:cNvPr id="31754" name="Freeform 15"/>
            <p:cNvSpPr>
              <a:spLocks/>
            </p:cNvSpPr>
            <p:nvPr/>
          </p:nvSpPr>
          <p:spPr bwMode="auto">
            <a:xfrm>
              <a:off x="1032" y="3224"/>
              <a:ext cx="112" cy="96"/>
            </a:xfrm>
            <a:custGeom>
              <a:avLst/>
              <a:gdLst>
                <a:gd name="T0" fmla="*/ 0 w 20000"/>
                <a:gd name="T1" fmla="*/ 0 h 20000"/>
                <a:gd name="T2" fmla="*/ 0 w 20000"/>
                <a:gd name="T3" fmla="*/ 0 h 20000"/>
                <a:gd name="T4" fmla="*/ 0 w 20000"/>
                <a:gd name="T5" fmla="*/ 0 h 20000"/>
                <a:gd name="T6" fmla="*/ 0 60000 65536"/>
                <a:gd name="T7" fmla="*/ 0 60000 65536"/>
                <a:gd name="T8" fmla="*/ 0 60000 65536"/>
              </a:gdLst>
              <a:ahLst/>
              <a:cxnLst>
                <a:cxn ang="T6">
                  <a:pos x="T0" y="T1"/>
                </a:cxn>
                <a:cxn ang="T7">
                  <a:pos x="T2" y="T3"/>
                </a:cxn>
                <a:cxn ang="T8">
                  <a:pos x="T4" y="T5"/>
                </a:cxn>
              </a:cxnLst>
              <a:rect l="0" t="0" r="r" b="b"/>
              <a:pathLst>
                <a:path w="20000" h="20000">
                  <a:moveTo>
                    <a:pt x="0" y="0"/>
                  </a:moveTo>
                  <a:lnTo>
                    <a:pt x="0" y="19917"/>
                  </a:lnTo>
                  <a:lnTo>
                    <a:pt x="19929" y="19917"/>
                  </a:lnTo>
                </a:path>
              </a:pathLst>
            </a:custGeom>
            <a:noFill/>
            <a:ln w="3175">
              <a:solidFill>
                <a:srgbClr val="000000"/>
              </a:solidFill>
              <a:round/>
              <a:headEnd type="triangle" w="med" len="sm"/>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55" name="Freeform 16"/>
            <p:cNvSpPr>
              <a:spLocks/>
            </p:cNvSpPr>
            <p:nvPr/>
          </p:nvSpPr>
          <p:spPr bwMode="auto">
            <a:xfrm>
              <a:off x="520" y="3072"/>
              <a:ext cx="112" cy="96"/>
            </a:xfrm>
            <a:custGeom>
              <a:avLst/>
              <a:gdLst>
                <a:gd name="T0" fmla="*/ 0 w 20000"/>
                <a:gd name="T1" fmla="*/ 0 h 20000"/>
                <a:gd name="T2" fmla="*/ 0 w 20000"/>
                <a:gd name="T3" fmla="*/ 0 h 20000"/>
                <a:gd name="T4" fmla="*/ 0 w 20000"/>
                <a:gd name="T5" fmla="*/ 0 h 20000"/>
                <a:gd name="T6" fmla="*/ 0 60000 65536"/>
                <a:gd name="T7" fmla="*/ 0 60000 65536"/>
                <a:gd name="T8" fmla="*/ 0 60000 65536"/>
              </a:gdLst>
              <a:ahLst/>
              <a:cxnLst>
                <a:cxn ang="T6">
                  <a:pos x="T0" y="T1"/>
                </a:cxn>
                <a:cxn ang="T7">
                  <a:pos x="T2" y="T3"/>
                </a:cxn>
                <a:cxn ang="T8">
                  <a:pos x="T4" y="T5"/>
                </a:cxn>
              </a:cxnLst>
              <a:rect l="0" t="0" r="r" b="b"/>
              <a:pathLst>
                <a:path w="20000" h="20000">
                  <a:moveTo>
                    <a:pt x="0" y="0"/>
                  </a:moveTo>
                  <a:lnTo>
                    <a:pt x="0" y="19917"/>
                  </a:lnTo>
                  <a:lnTo>
                    <a:pt x="19929" y="19917"/>
                  </a:lnTo>
                </a:path>
              </a:pathLst>
            </a:custGeom>
            <a:noFill/>
            <a:ln w="3175">
              <a:solidFill>
                <a:srgbClr val="000000"/>
              </a:solidFill>
              <a:round/>
              <a:headEnd type="triangle" w="med" len="sm"/>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56" name="Freeform 17"/>
            <p:cNvSpPr>
              <a:spLocks/>
            </p:cNvSpPr>
            <p:nvPr/>
          </p:nvSpPr>
          <p:spPr bwMode="auto">
            <a:xfrm>
              <a:off x="1560" y="3384"/>
              <a:ext cx="112" cy="96"/>
            </a:xfrm>
            <a:custGeom>
              <a:avLst/>
              <a:gdLst>
                <a:gd name="T0" fmla="*/ 0 w 20000"/>
                <a:gd name="T1" fmla="*/ 0 h 20000"/>
                <a:gd name="T2" fmla="*/ 0 w 20000"/>
                <a:gd name="T3" fmla="*/ 0 h 20000"/>
                <a:gd name="T4" fmla="*/ 0 w 20000"/>
                <a:gd name="T5" fmla="*/ 0 h 20000"/>
                <a:gd name="T6" fmla="*/ 0 60000 65536"/>
                <a:gd name="T7" fmla="*/ 0 60000 65536"/>
                <a:gd name="T8" fmla="*/ 0 60000 65536"/>
              </a:gdLst>
              <a:ahLst/>
              <a:cxnLst>
                <a:cxn ang="T6">
                  <a:pos x="T0" y="T1"/>
                </a:cxn>
                <a:cxn ang="T7">
                  <a:pos x="T2" y="T3"/>
                </a:cxn>
                <a:cxn ang="T8">
                  <a:pos x="T4" y="T5"/>
                </a:cxn>
              </a:cxnLst>
              <a:rect l="0" t="0" r="r" b="b"/>
              <a:pathLst>
                <a:path w="20000" h="20000">
                  <a:moveTo>
                    <a:pt x="0" y="0"/>
                  </a:moveTo>
                  <a:lnTo>
                    <a:pt x="0" y="19917"/>
                  </a:lnTo>
                  <a:lnTo>
                    <a:pt x="19929" y="19917"/>
                  </a:lnTo>
                </a:path>
              </a:pathLst>
            </a:custGeom>
            <a:noFill/>
            <a:ln w="3175">
              <a:solidFill>
                <a:srgbClr val="000000"/>
              </a:solidFill>
              <a:round/>
              <a:headEnd type="triangle" w="med" len="sm"/>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1757" name="Group 18"/>
            <p:cNvGrpSpPr>
              <a:grpSpLocks/>
            </p:cNvGrpSpPr>
            <p:nvPr/>
          </p:nvGrpSpPr>
          <p:grpSpPr bwMode="auto">
            <a:xfrm>
              <a:off x="213" y="2968"/>
              <a:ext cx="752" cy="112"/>
              <a:chOff x="0" y="0"/>
              <a:chExt cx="20000" cy="20000"/>
            </a:xfrm>
          </p:grpSpPr>
          <p:sp>
            <p:nvSpPr>
              <p:cNvPr id="31763" name="AutoShape 19"/>
              <p:cNvSpPr>
                <a:spLocks noChangeArrowheads="1"/>
              </p:cNvSpPr>
              <p:nvPr/>
            </p:nvSpPr>
            <p:spPr bwMode="auto">
              <a:xfrm>
                <a:off x="0" y="0"/>
                <a:ext cx="20000" cy="20000"/>
              </a:xfrm>
              <a:prstGeom prst="roundRect">
                <a:avLst>
                  <a:gd name="adj" fmla="val 16667"/>
                </a:avLst>
              </a:prstGeom>
              <a:solidFill>
                <a:srgbClr val="4DB3E6"/>
              </a:solidFill>
              <a:ln w="3175">
                <a:solidFill>
                  <a:srgbClr val="4DB3E6"/>
                </a:solidFill>
                <a:round/>
                <a:headEnd/>
                <a:tailEnd/>
              </a:ln>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600"/>
              </a:p>
            </p:txBody>
          </p:sp>
          <p:grpSp>
            <p:nvGrpSpPr>
              <p:cNvPr id="31764" name="Group 20"/>
              <p:cNvGrpSpPr>
                <a:grpSpLocks/>
              </p:cNvGrpSpPr>
              <p:nvPr/>
            </p:nvGrpSpPr>
            <p:grpSpPr bwMode="auto">
              <a:xfrm>
                <a:off x="0" y="0"/>
                <a:ext cx="20000" cy="20000"/>
                <a:chOff x="0" y="0"/>
                <a:chExt cx="20000" cy="20000"/>
              </a:xfrm>
            </p:grpSpPr>
            <p:sp>
              <p:nvSpPr>
                <p:cNvPr id="31765" name="AutoShape 21"/>
                <p:cNvSpPr>
                  <a:spLocks noChangeArrowheads="1"/>
                </p:cNvSpPr>
                <p:nvPr/>
              </p:nvSpPr>
              <p:spPr bwMode="auto">
                <a:xfrm>
                  <a:off x="0" y="0"/>
                  <a:ext cx="20000" cy="20000"/>
                </a:xfrm>
                <a:prstGeom prst="roundRect">
                  <a:avLst>
                    <a:gd name="adj" fmla="val 16667"/>
                  </a:avLst>
                </a:pr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600"/>
                </a:p>
              </p:txBody>
            </p:sp>
            <p:sp>
              <p:nvSpPr>
                <p:cNvPr id="31766" name="Rectangle 22"/>
                <p:cNvSpPr>
                  <a:spLocks noChangeArrowheads="1"/>
                </p:cNvSpPr>
                <p:nvPr/>
              </p:nvSpPr>
              <p:spPr bwMode="auto">
                <a:xfrm>
                  <a:off x="638" y="5694"/>
                  <a:ext cx="18724" cy="11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tIns="0" rIns="0" bIns="0"/>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1400" b="1">
                      <a:solidFill>
                        <a:srgbClr val="000000"/>
                      </a:solidFill>
                      <a:latin typeface="Courier New" pitchFamily="49" charset="0"/>
                      <a:cs typeface="Times New Roman" pitchFamily="18" charset="0"/>
                    </a:rPr>
                    <a:t>java.lang.Object</a:t>
                  </a:r>
                </a:p>
                <a:p>
                  <a:pPr>
                    <a:spcBef>
                      <a:spcPct val="0"/>
                    </a:spcBef>
                    <a:buFontTx/>
                    <a:buNone/>
                  </a:pPr>
                  <a:endParaRPr lang="en-US" altLang="en-US" sz="1400" b="1">
                    <a:latin typeface="Courier New" pitchFamily="49" charset="0"/>
                  </a:endParaRPr>
                </a:p>
              </p:txBody>
            </p:sp>
          </p:grpSp>
        </p:grpSp>
        <p:grpSp>
          <p:nvGrpSpPr>
            <p:cNvPr id="31758" name="Group 23"/>
            <p:cNvGrpSpPr>
              <a:grpSpLocks/>
            </p:cNvGrpSpPr>
            <p:nvPr/>
          </p:nvGrpSpPr>
          <p:grpSpPr bwMode="auto">
            <a:xfrm>
              <a:off x="1671" y="3432"/>
              <a:ext cx="992" cy="112"/>
              <a:chOff x="0" y="0"/>
              <a:chExt cx="20000" cy="20000"/>
            </a:xfrm>
          </p:grpSpPr>
          <p:sp>
            <p:nvSpPr>
              <p:cNvPr id="31759" name="AutoShape 24"/>
              <p:cNvSpPr>
                <a:spLocks noChangeArrowheads="1"/>
              </p:cNvSpPr>
              <p:nvPr/>
            </p:nvSpPr>
            <p:spPr bwMode="auto">
              <a:xfrm>
                <a:off x="0" y="0"/>
                <a:ext cx="20000" cy="20000"/>
              </a:xfrm>
              <a:prstGeom prst="roundRect">
                <a:avLst>
                  <a:gd name="adj" fmla="val 16667"/>
                </a:avLst>
              </a:prstGeom>
              <a:solidFill>
                <a:srgbClr val="4DB3E6"/>
              </a:solidFill>
              <a:ln w="3175">
                <a:solidFill>
                  <a:srgbClr val="4DB3E6"/>
                </a:solidFill>
                <a:round/>
                <a:headEnd/>
                <a:tailEnd/>
              </a:ln>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600"/>
              </a:p>
            </p:txBody>
          </p:sp>
          <p:grpSp>
            <p:nvGrpSpPr>
              <p:cNvPr id="31760" name="Group 25"/>
              <p:cNvGrpSpPr>
                <a:grpSpLocks/>
              </p:cNvGrpSpPr>
              <p:nvPr/>
            </p:nvGrpSpPr>
            <p:grpSpPr bwMode="auto">
              <a:xfrm>
                <a:off x="0" y="0"/>
                <a:ext cx="20000" cy="20000"/>
                <a:chOff x="0" y="0"/>
                <a:chExt cx="20000" cy="20000"/>
              </a:xfrm>
            </p:grpSpPr>
            <p:sp>
              <p:nvSpPr>
                <p:cNvPr id="31761" name="AutoShape 26"/>
                <p:cNvSpPr>
                  <a:spLocks noChangeArrowheads="1"/>
                </p:cNvSpPr>
                <p:nvPr/>
              </p:nvSpPr>
              <p:spPr bwMode="auto">
                <a:xfrm>
                  <a:off x="0" y="0"/>
                  <a:ext cx="20000" cy="20000"/>
                </a:xfrm>
                <a:prstGeom prst="roundRect">
                  <a:avLst>
                    <a:gd name="adj" fmla="val 16667"/>
                  </a:avLst>
                </a:pr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600"/>
                </a:p>
              </p:txBody>
            </p:sp>
            <p:sp>
              <p:nvSpPr>
                <p:cNvPr id="31762" name="Rectangle 27"/>
                <p:cNvSpPr>
                  <a:spLocks noChangeArrowheads="1"/>
                </p:cNvSpPr>
                <p:nvPr/>
              </p:nvSpPr>
              <p:spPr bwMode="auto">
                <a:xfrm>
                  <a:off x="637" y="5694"/>
                  <a:ext cx="18726" cy="11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tIns="0" rIns="0" bIns="0"/>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1400" b="1">
                      <a:solidFill>
                        <a:srgbClr val="000000"/>
                      </a:solidFill>
                      <a:latin typeface="Courier New" pitchFamily="49" charset="0"/>
                      <a:cs typeface="Times New Roman" pitchFamily="18" charset="0"/>
                    </a:rPr>
                    <a:t>javax.swing.JComponent</a:t>
                  </a:r>
                </a:p>
                <a:p>
                  <a:pPr>
                    <a:spcBef>
                      <a:spcPct val="0"/>
                    </a:spcBef>
                    <a:buFontTx/>
                    <a:buNone/>
                  </a:pPr>
                  <a:endParaRPr lang="en-US" altLang="en-US" sz="1400" b="1">
                    <a:latin typeface="Courier New" pitchFamily="49" charset="0"/>
                  </a:endParaRPr>
                </a:p>
              </p:txBody>
            </p:sp>
          </p:grpSp>
        </p:grpSp>
      </p:grpSp>
      <p:sp>
        <p:nvSpPr>
          <p:cNvPr id="31748" name="Rectangle 28"/>
          <p:cNvSpPr>
            <a:spLocks noChangeArrowheads="1"/>
          </p:cNvSpPr>
          <p:nvPr/>
        </p:nvSpPr>
        <p:spPr bwMode="auto">
          <a:xfrm>
            <a:off x="0" y="1231900"/>
            <a:ext cx="5486400" cy="122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600"/>
          </a:p>
        </p:txBody>
      </p:sp>
      <p:sp>
        <p:nvSpPr>
          <p:cNvPr id="31749" name="Rectangle 29"/>
          <p:cNvSpPr>
            <a:spLocks noChangeArrowheads="1"/>
          </p:cNvSpPr>
          <p:nvPr/>
        </p:nvSpPr>
        <p:spPr bwMode="auto">
          <a:xfrm>
            <a:off x="0" y="2454275"/>
            <a:ext cx="9144000"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br>
              <a:rPr lang="en-US" altLang="en-US" sz="1400">
                <a:latin typeface="Times New Roman" pitchFamily="18" charset="0"/>
                <a:cs typeface="Times New Roman" pitchFamily="18" charset="0"/>
              </a:rPr>
            </a:br>
            <a:endParaRPr lang="en-US" altLang="en-US" sz="2400">
              <a:latin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title"/>
          </p:nvPr>
        </p:nvSpPr>
        <p:spPr>
          <a:xfrm>
            <a:off x="685800" y="0"/>
            <a:ext cx="7772400" cy="1428750"/>
          </a:xfrm>
          <a:noFill/>
        </p:spPr>
        <p:txBody>
          <a:bodyPr lIns="92075" tIns="46038" rIns="92075" bIns="46038"/>
          <a:lstStyle/>
          <a:p>
            <a:pPr eaLnBrk="1" hangingPunct="1"/>
            <a:r>
              <a:rPr lang="en-US" altLang="en-US"/>
              <a:t>GUI Class Hierarchy (Swing)</a:t>
            </a:r>
          </a:p>
        </p:txBody>
      </p:sp>
      <p:graphicFrame>
        <p:nvGraphicFramePr>
          <p:cNvPr id="32771" name="Object 5"/>
          <p:cNvGraphicFramePr>
            <a:graphicFrameLocks noChangeAspect="1"/>
          </p:cNvGraphicFramePr>
          <p:nvPr/>
        </p:nvGraphicFramePr>
        <p:xfrm>
          <a:off x="131763" y="1066800"/>
          <a:ext cx="8902700" cy="5291138"/>
        </p:xfrm>
        <a:graphic>
          <a:graphicData uri="http://schemas.openxmlformats.org/presentationml/2006/ole">
            <mc:AlternateContent xmlns:mc="http://schemas.openxmlformats.org/markup-compatibility/2006">
              <mc:Choice xmlns:v="urn:schemas-microsoft-com:vml" Requires="v">
                <p:oleObj name="Picture" r:id="rId2" imgW="5715000" imgH="3144012" progId="Word.Picture.8">
                  <p:embed/>
                </p:oleObj>
              </mc:Choice>
              <mc:Fallback>
                <p:oleObj name="Picture" r:id="rId2" imgW="5715000" imgH="3144012" progId="Word.Picture.8">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l="6239" r="1280"/>
                      <a:stretch>
                        <a:fillRect/>
                      </a:stretch>
                    </p:blipFill>
                    <p:spPr bwMode="auto">
                      <a:xfrm>
                        <a:off x="131763" y="1066800"/>
                        <a:ext cx="8902700" cy="5291138"/>
                      </a:xfrm>
                      <a:prstGeom prst="rect">
                        <a:avLst/>
                      </a:prstGeom>
                      <a:solidFill>
                        <a:srgbClr val="FFFF99"/>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Grp="1" noChangeArrowheads="1"/>
          </p:cNvSpPr>
          <p:nvPr>
            <p:ph type="title"/>
          </p:nvPr>
        </p:nvSpPr>
        <p:spPr>
          <a:xfrm>
            <a:off x="762000" y="152400"/>
            <a:ext cx="7772400" cy="666750"/>
          </a:xfrm>
          <a:noFill/>
        </p:spPr>
        <p:txBody>
          <a:bodyPr lIns="92075" tIns="46038" rIns="92075" bIns="46038"/>
          <a:lstStyle/>
          <a:p>
            <a:pPr eaLnBrk="1" hangingPunct="1"/>
            <a:r>
              <a:rPr lang="en-US" altLang="en-US"/>
              <a:t>Container Classes</a:t>
            </a:r>
          </a:p>
        </p:txBody>
      </p:sp>
      <p:graphicFrame>
        <p:nvGraphicFramePr>
          <p:cNvPr id="33795" name="Object 5"/>
          <p:cNvGraphicFramePr>
            <a:graphicFrameLocks noChangeAspect="1"/>
          </p:cNvGraphicFramePr>
          <p:nvPr/>
        </p:nvGraphicFramePr>
        <p:xfrm>
          <a:off x="131763" y="923925"/>
          <a:ext cx="8902700" cy="5578475"/>
        </p:xfrm>
        <a:graphic>
          <a:graphicData uri="http://schemas.openxmlformats.org/presentationml/2006/ole">
            <mc:AlternateContent xmlns:mc="http://schemas.openxmlformats.org/markup-compatibility/2006">
              <mc:Choice xmlns:v="urn:schemas-microsoft-com:vml" Requires="v">
                <p:oleObj name="Picture" r:id="rId2" imgW="5715000" imgH="3314700" progId="Word.Picture.8">
                  <p:embed/>
                </p:oleObj>
              </mc:Choice>
              <mc:Fallback>
                <p:oleObj name="Picture" r:id="rId2" imgW="5715000" imgH="3314700" progId="Word.Picture.8">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l="6239" r="1280"/>
                      <a:stretch>
                        <a:fillRect/>
                      </a:stretch>
                    </p:blipFill>
                    <p:spPr bwMode="auto">
                      <a:xfrm>
                        <a:off x="131763" y="923925"/>
                        <a:ext cx="8902700" cy="5578475"/>
                      </a:xfrm>
                      <a:prstGeom prst="rect">
                        <a:avLst/>
                      </a:prstGeom>
                      <a:solidFill>
                        <a:srgbClr val="CC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796" name="Text Box 6"/>
          <p:cNvSpPr txBox="1">
            <a:spLocks noChangeArrowheads="1"/>
          </p:cNvSpPr>
          <p:nvPr/>
        </p:nvSpPr>
        <p:spPr bwMode="auto">
          <a:xfrm>
            <a:off x="228600" y="4953000"/>
            <a:ext cx="3733800" cy="118745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50000"/>
              </a:spcBef>
              <a:buFontTx/>
              <a:buNone/>
            </a:pPr>
            <a:r>
              <a:rPr lang="en-US" altLang="en-US" sz="2400">
                <a:solidFill>
                  <a:schemeClr val="bg2"/>
                </a:solidFill>
                <a:latin typeface="Times New Roman" pitchFamily="18" charset="0"/>
              </a:rPr>
              <a:t>Container classes can contain other GUI components.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18" name="Object 4"/>
          <p:cNvGraphicFramePr>
            <a:graphicFrameLocks noChangeAspect="1"/>
          </p:cNvGraphicFramePr>
          <p:nvPr/>
        </p:nvGraphicFramePr>
        <p:xfrm>
          <a:off x="119063" y="838200"/>
          <a:ext cx="8902700" cy="5578475"/>
        </p:xfrm>
        <a:graphic>
          <a:graphicData uri="http://schemas.openxmlformats.org/presentationml/2006/ole">
            <mc:AlternateContent xmlns:mc="http://schemas.openxmlformats.org/markup-compatibility/2006">
              <mc:Choice xmlns:v="urn:schemas-microsoft-com:vml" Requires="v">
                <p:oleObj name="Picture" r:id="rId2" imgW="5715000" imgH="3314700" progId="Word.Picture.8">
                  <p:embed/>
                </p:oleObj>
              </mc:Choice>
              <mc:Fallback>
                <p:oleObj name="Picture" r:id="rId2" imgW="5715000" imgH="3314700" progId="Word.Picture.8">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l="6239" r="1280"/>
                      <a:stretch>
                        <a:fillRect/>
                      </a:stretch>
                    </p:blipFill>
                    <p:spPr bwMode="auto">
                      <a:xfrm>
                        <a:off x="119063" y="838200"/>
                        <a:ext cx="8902700" cy="5578475"/>
                      </a:xfrm>
                      <a:prstGeom prst="rect">
                        <a:avLst/>
                      </a:prstGeom>
                      <a:solidFill>
                        <a:srgbClr val="CC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819" name="Text Box 5"/>
          <p:cNvSpPr txBox="1">
            <a:spLocks noChangeArrowheads="1"/>
          </p:cNvSpPr>
          <p:nvPr/>
        </p:nvSpPr>
        <p:spPr bwMode="auto">
          <a:xfrm>
            <a:off x="152400" y="4876800"/>
            <a:ext cx="4038600" cy="161607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50000"/>
              </a:spcBef>
              <a:buFontTx/>
              <a:buNone/>
            </a:pPr>
            <a:r>
              <a:rPr lang="en-US" altLang="en-US" sz="2000">
                <a:solidFill>
                  <a:schemeClr val="bg2"/>
                </a:solidFill>
                <a:latin typeface="Times New Roman" pitchFamily="18" charset="0"/>
                <a:cs typeface="Times New Roman" pitchFamily="18" charset="0"/>
              </a:rPr>
              <a:t>The helper classes are not subclasses of </a:t>
            </a:r>
            <a:r>
              <a:rPr lang="en-US" altLang="en-US" sz="2000" u="sng">
                <a:solidFill>
                  <a:schemeClr val="bg2"/>
                </a:solidFill>
                <a:latin typeface="Times New Roman" pitchFamily="18" charset="0"/>
                <a:cs typeface="Times New Roman" pitchFamily="18" charset="0"/>
              </a:rPr>
              <a:t>Component</a:t>
            </a:r>
            <a:r>
              <a:rPr lang="en-US" altLang="en-US" sz="2000">
                <a:solidFill>
                  <a:schemeClr val="bg2"/>
                </a:solidFill>
                <a:latin typeface="Times New Roman" pitchFamily="18" charset="0"/>
                <a:cs typeface="Times New Roman" pitchFamily="18" charset="0"/>
              </a:rPr>
              <a:t>. They are used to describe the properties of GUI components such as graphics context, colors, fonts, and dimension.</a:t>
            </a:r>
          </a:p>
        </p:txBody>
      </p:sp>
      <p:sp>
        <p:nvSpPr>
          <p:cNvPr id="34820" name="Rectangle 6"/>
          <p:cNvSpPr>
            <a:spLocks noGrp="1" noChangeArrowheads="1"/>
          </p:cNvSpPr>
          <p:nvPr>
            <p:ph type="title"/>
          </p:nvPr>
        </p:nvSpPr>
        <p:spPr>
          <a:xfrm>
            <a:off x="762000" y="152400"/>
            <a:ext cx="7772400" cy="609600"/>
          </a:xfrm>
          <a:noFill/>
        </p:spPr>
        <p:txBody>
          <a:bodyPr lIns="92075" tIns="46038" rIns="92075" bIns="46038"/>
          <a:lstStyle/>
          <a:p>
            <a:pPr eaLnBrk="1" hangingPunct="1"/>
            <a:r>
              <a:rPr lang="en-US" altLang="en-US"/>
              <a:t>GUI Helper Classes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Grp="1" noChangeArrowheads="1"/>
          </p:cNvSpPr>
          <p:nvPr>
            <p:ph type="title"/>
          </p:nvPr>
        </p:nvSpPr>
        <p:spPr>
          <a:xfrm>
            <a:off x="685800" y="152400"/>
            <a:ext cx="7772400" cy="609600"/>
          </a:xfrm>
          <a:solidFill>
            <a:srgbClr val="CCFFFF"/>
          </a:solidFill>
        </p:spPr>
        <p:txBody>
          <a:bodyPr lIns="92075" tIns="46038" rIns="92075" bIns="46038"/>
          <a:lstStyle/>
          <a:p>
            <a:pPr eaLnBrk="1" hangingPunct="1"/>
            <a:r>
              <a:rPr lang="en-US" altLang="en-US"/>
              <a:t>Swing GUI Components </a:t>
            </a:r>
          </a:p>
        </p:txBody>
      </p:sp>
      <p:sp>
        <p:nvSpPr>
          <p:cNvPr id="35843" name="Rectangle 5"/>
          <p:cNvSpPr>
            <a:spLocks noChangeArrowheads="1"/>
          </p:cNvSpPr>
          <p:nvPr/>
        </p:nvSpPr>
        <p:spPr bwMode="auto">
          <a:xfrm>
            <a:off x="1455738" y="1428750"/>
            <a:ext cx="9144000" cy="0"/>
          </a:xfrm>
          <a:prstGeom prst="rect">
            <a:avLst/>
          </a:prstGeom>
          <a:solidFill>
            <a:srgbClr val="CC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600"/>
          </a:p>
        </p:txBody>
      </p:sp>
      <p:sp>
        <p:nvSpPr>
          <p:cNvPr id="35844" name="Rectangle 6"/>
          <p:cNvSpPr>
            <a:spLocks noChangeArrowheads="1"/>
          </p:cNvSpPr>
          <p:nvPr/>
        </p:nvSpPr>
        <p:spPr bwMode="auto">
          <a:xfrm>
            <a:off x="2066925" y="1771650"/>
            <a:ext cx="9144000" cy="0"/>
          </a:xfrm>
          <a:prstGeom prst="rect">
            <a:avLst/>
          </a:prstGeom>
          <a:solidFill>
            <a:srgbClr val="CC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600"/>
          </a:p>
        </p:txBody>
      </p:sp>
      <p:graphicFrame>
        <p:nvGraphicFramePr>
          <p:cNvPr id="35845" name="Object 7"/>
          <p:cNvGraphicFramePr>
            <a:graphicFrameLocks noChangeAspect="1"/>
          </p:cNvGraphicFramePr>
          <p:nvPr/>
        </p:nvGraphicFramePr>
        <p:xfrm>
          <a:off x="152400" y="762000"/>
          <a:ext cx="8763000" cy="5797550"/>
        </p:xfrm>
        <a:graphic>
          <a:graphicData uri="http://schemas.openxmlformats.org/presentationml/2006/ole">
            <mc:AlternateContent xmlns:mc="http://schemas.openxmlformats.org/markup-compatibility/2006">
              <mc:Choice xmlns:v="urn:schemas-microsoft-com:vml" Requires="v">
                <p:oleObj r:id="rId2" imgW="5007864" imgH="3314700" progId="Word.Picture.8">
                  <p:embed/>
                </p:oleObj>
              </mc:Choice>
              <mc:Fallback>
                <p:oleObj r:id="rId2" imgW="5007864" imgH="3314700" progId="Word.Picture.8">
                  <p:embed/>
                  <p:pic>
                    <p:nvPicPr>
                      <p:cNvPr id="0" name="Object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62000"/>
                        <a:ext cx="8763000" cy="579755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81000" y="0"/>
            <a:ext cx="8229600" cy="685800"/>
          </a:xfrm>
        </p:spPr>
        <p:txBody>
          <a:bodyPr/>
          <a:lstStyle/>
          <a:p>
            <a:pPr eaLnBrk="1" hangingPunct="1"/>
            <a:r>
              <a:rPr lang="en-US" altLang="en-US" sz="3600" b="1" u="sng">
                <a:solidFill>
                  <a:srgbClr val="FF0000"/>
                </a:solidFill>
              </a:rPr>
              <a:t>Blueprint for the definition of a GUI</a:t>
            </a:r>
          </a:p>
        </p:txBody>
      </p:sp>
      <p:sp>
        <p:nvSpPr>
          <p:cNvPr id="25603" name="Rectangle 3"/>
          <p:cNvSpPr>
            <a:spLocks noGrp="1" noChangeArrowheads="1"/>
          </p:cNvSpPr>
          <p:nvPr>
            <p:ph type="body" idx="1"/>
          </p:nvPr>
        </p:nvSpPr>
        <p:spPr>
          <a:xfrm>
            <a:off x="0" y="762000"/>
            <a:ext cx="9144000" cy="6324600"/>
          </a:xfrm>
        </p:spPr>
        <p:txBody>
          <a:bodyPr/>
          <a:lstStyle/>
          <a:p>
            <a:pPr eaLnBrk="1" hangingPunct="1">
              <a:lnSpc>
                <a:spcPct val="80000"/>
              </a:lnSpc>
            </a:pPr>
            <a:r>
              <a:rPr lang="en-US" altLang="en-US" sz="1800"/>
              <a:t>we describe the Graphical User Interface through the definition of the class </a:t>
            </a:r>
            <a:r>
              <a:rPr lang="en-US" altLang="en-US" sz="1800" b="1"/>
              <a:t>Gui</a:t>
            </a:r>
            <a:r>
              <a:rPr lang="en-US" altLang="en-US" sz="1800"/>
              <a:t>:</a:t>
            </a:r>
          </a:p>
          <a:p>
            <a:pPr eaLnBrk="1" hangingPunct="1">
              <a:lnSpc>
                <a:spcPct val="80000"/>
              </a:lnSpc>
            </a:pPr>
            <a:r>
              <a:rPr lang="en-US" altLang="en-US" sz="1800"/>
              <a:t>declare the containers and atomic components as instance variables of </a:t>
            </a:r>
            <a:r>
              <a:rPr lang="en-US" altLang="en-US" sz="1800" b="1"/>
              <a:t>Gui</a:t>
            </a:r>
            <a:endParaRPr lang="en-US" altLang="en-US" sz="1800"/>
          </a:p>
          <a:p>
            <a:pPr eaLnBrk="1" hangingPunct="1">
              <a:lnSpc>
                <a:spcPct val="80000"/>
              </a:lnSpc>
            </a:pPr>
            <a:r>
              <a:rPr lang="en-US" altLang="en-US" sz="1800"/>
              <a:t>eventually, if we want to draw graphics in one or several panel or atomic component</a:t>
            </a:r>
          </a:p>
          <a:p>
            <a:pPr eaLnBrk="1" hangingPunct="1">
              <a:lnSpc>
                <a:spcPct val="80000"/>
              </a:lnSpc>
            </a:pPr>
            <a:r>
              <a:rPr lang="en-US" altLang="en-US" sz="1800"/>
              <a:t>, subclass its class and override its </a:t>
            </a:r>
            <a:r>
              <a:rPr lang="en-US" altLang="en-US" sz="1800" b="1"/>
              <a:t>paintComponent</a:t>
            </a:r>
            <a:r>
              <a:rPr lang="en-US" altLang="en-US" sz="1800"/>
              <a:t> method</a:t>
            </a:r>
          </a:p>
          <a:p>
            <a:pPr eaLnBrk="1" hangingPunct="1">
              <a:lnSpc>
                <a:spcPct val="80000"/>
              </a:lnSpc>
            </a:pPr>
            <a:r>
              <a:rPr lang="en-US" altLang="en-US" sz="1800"/>
              <a:t>= such subclasses are defined as member classes of </a:t>
            </a:r>
            <a:r>
              <a:rPr lang="en-US" altLang="en-US" sz="1800" b="1"/>
              <a:t>Gui</a:t>
            </a:r>
            <a:endParaRPr lang="en-US" altLang="en-US" sz="1800"/>
          </a:p>
          <a:p>
            <a:pPr eaLnBrk="1" hangingPunct="1">
              <a:lnSpc>
                <a:spcPct val="80000"/>
              </a:lnSpc>
            </a:pPr>
            <a:r>
              <a:rPr lang="en-US" altLang="en-US" sz="1800"/>
              <a:t>inside the constructor of </a:t>
            </a:r>
            <a:r>
              <a:rPr lang="en-US" altLang="en-US" sz="1800" b="1"/>
              <a:t>Gui</a:t>
            </a:r>
            <a:r>
              <a:rPr lang="en-US" altLang="en-US" sz="1800"/>
              <a:t>:</a:t>
            </a:r>
          </a:p>
          <a:p>
            <a:pPr eaLnBrk="1" hangingPunct="1">
              <a:lnSpc>
                <a:spcPct val="80000"/>
              </a:lnSpc>
            </a:pPr>
            <a:r>
              <a:rPr lang="en-US" altLang="en-US" sz="1800"/>
              <a:t>create the containers (including one -or several- frame)</a:t>
            </a:r>
          </a:p>
          <a:p>
            <a:pPr eaLnBrk="1" hangingPunct="1">
              <a:lnSpc>
                <a:spcPct val="80000"/>
              </a:lnSpc>
            </a:pPr>
            <a:r>
              <a:rPr lang="en-US" altLang="en-US" sz="1800"/>
              <a:t>for each frame, do:</a:t>
            </a:r>
            <a:endParaRPr lang="en-US" altLang="en-US" sz="1800" b="1"/>
          </a:p>
          <a:p>
            <a:pPr eaLnBrk="1" hangingPunct="1">
              <a:lnSpc>
                <a:spcPct val="80000"/>
              </a:lnSpc>
            </a:pPr>
            <a:r>
              <a:rPr lang="en-US" altLang="en-US" sz="1800" b="1"/>
              <a:t>        frame.setFocusable(true);    frame.setVisible(true);</a:t>
            </a:r>
            <a:endParaRPr lang="en-US" altLang="en-US" sz="1800"/>
          </a:p>
          <a:p>
            <a:pPr eaLnBrk="1" hangingPunct="1">
              <a:lnSpc>
                <a:spcPct val="80000"/>
              </a:lnSpc>
            </a:pPr>
            <a:r>
              <a:rPr lang="en-US" altLang="en-US" sz="1800"/>
              <a:t>create the atomic components, menu elements and establish their hierarchy (what contains what)</a:t>
            </a:r>
          </a:p>
          <a:p>
            <a:pPr eaLnBrk="1" hangingPunct="1">
              <a:lnSpc>
                <a:spcPct val="80000"/>
              </a:lnSpc>
            </a:pPr>
            <a:r>
              <a:rPr lang="en-US" altLang="en-US" sz="1800"/>
              <a:t>define event listeners for some containers, atomic components, menu elements</a:t>
            </a:r>
          </a:p>
          <a:p>
            <a:pPr eaLnBrk="1" hangingPunct="1">
              <a:lnSpc>
                <a:spcPct val="80000"/>
              </a:lnSpc>
            </a:pPr>
            <a:r>
              <a:rPr lang="en-US" altLang="en-US" sz="1800"/>
              <a:t>= reflex reactions to some events</a:t>
            </a:r>
          </a:p>
          <a:p>
            <a:pPr eaLnBrk="1" hangingPunct="1">
              <a:lnSpc>
                <a:spcPct val="80000"/>
              </a:lnSpc>
            </a:pPr>
            <a:r>
              <a:rPr lang="en-US" altLang="en-US" sz="1800"/>
              <a:t>= it is ONLY WITHIN these reflex reactions that the containers or atomic components,</a:t>
            </a:r>
          </a:p>
          <a:p>
            <a:pPr eaLnBrk="1" hangingPunct="1">
              <a:lnSpc>
                <a:spcPct val="80000"/>
              </a:lnSpc>
            </a:pPr>
            <a:r>
              <a:rPr lang="en-US" altLang="en-US" sz="1800"/>
              <a:t>   the hierarchy of the GUI and the menu can be modified</a:t>
            </a:r>
          </a:p>
          <a:p>
            <a:pPr eaLnBrk="1" hangingPunct="1">
              <a:lnSpc>
                <a:spcPct val="80000"/>
              </a:lnSpc>
            </a:pPr>
            <a:r>
              <a:rPr lang="en-US" altLang="en-US" sz="1800"/>
              <a:t>   (add / remove an atomic component, reorganize the GUI, create another frame)</a:t>
            </a:r>
          </a:p>
          <a:p>
            <a:pPr eaLnBrk="1" hangingPunct="1">
              <a:lnSpc>
                <a:spcPct val="80000"/>
              </a:lnSpc>
            </a:pPr>
            <a:r>
              <a:rPr lang="en-US" altLang="en-US" sz="1800"/>
              <a:t>At the end of the constructor, ONCE all the elements of a frame have been defined, we must enforce the layout:</a:t>
            </a:r>
            <a:endParaRPr lang="en-US" altLang="en-US" sz="1800" b="1"/>
          </a:p>
          <a:p>
            <a:pPr eaLnBrk="1" hangingPunct="1">
              <a:lnSpc>
                <a:spcPct val="80000"/>
              </a:lnSpc>
            </a:pPr>
            <a:r>
              <a:rPr lang="en-US" altLang="en-US" sz="1800" b="1"/>
              <a:t>        frame.setSize(new Dimension(width , height));</a:t>
            </a:r>
            <a:r>
              <a:rPr lang="en-US" altLang="en-US" sz="1800"/>
              <a:t>    (enforce a given frame size)</a:t>
            </a:r>
          </a:p>
          <a:p>
            <a:pPr eaLnBrk="1" hangingPunct="1">
              <a:lnSpc>
                <a:spcPct val="80000"/>
              </a:lnSpc>
            </a:pPr>
            <a:r>
              <a:rPr lang="en-US" altLang="en-US" sz="1800"/>
              <a:t>        or</a:t>
            </a:r>
            <a:endParaRPr lang="en-US" altLang="en-US" sz="1800" b="1"/>
          </a:p>
          <a:p>
            <a:pPr eaLnBrk="1" hangingPunct="1">
              <a:lnSpc>
                <a:spcPct val="80000"/>
              </a:lnSpc>
            </a:pPr>
            <a:r>
              <a:rPr lang="en-US" altLang="en-US" sz="1800" b="1"/>
              <a:t>        frame.pack();</a:t>
            </a:r>
            <a:r>
              <a:rPr lang="en-US" altLang="en-US" sz="1800"/>
              <a:t>    (frame size automatically set to pack up all components)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blinds(horizontal)">
                                      <p:cBhvr>
                                        <p:cTn id="7" dur="500"/>
                                        <p:tgtEl>
                                          <p:spTgt spid="256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blinds(horizontal)">
                                      <p:cBhvr>
                                        <p:cTn id="12" dur="500"/>
                                        <p:tgtEl>
                                          <p:spTgt spid="256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5603">
                                            <p:txEl>
                                              <p:pRg st="2" end="2"/>
                                            </p:txEl>
                                          </p:spTgt>
                                        </p:tgtEl>
                                        <p:attrNameLst>
                                          <p:attrName>style.visibility</p:attrName>
                                        </p:attrNameLst>
                                      </p:cBhvr>
                                      <p:to>
                                        <p:strVal val="visible"/>
                                      </p:to>
                                    </p:set>
                                    <p:animEffect transition="in" filter="blinds(horizontal)">
                                      <p:cBhvr>
                                        <p:cTn id="17" dur="500"/>
                                        <p:tgtEl>
                                          <p:spTgt spid="25603">
                                            <p:txEl>
                                              <p:pRg st="2" end="2"/>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25603">
                                            <p:txEl>
                                              <p:pRg st="3" end="3"/>
                                            </p:txEl>
                                          </p:spTgt>
                                        </p:tgtEl>
                                        <p:attrNameLst>
                                          <p:attrName>style.visibility</p:attrName>
                                        </p:attrNameLst>
                                      </p:cBhvr>
                                      <p:to>
                                        <p:strVal val="visible"/>
                                      </p:to>
                                    </p:set>
                                    <p:animEffect transition="in" filter="blinds(horizontal)">
                                      <p:cBhvr>
                                        <p:cTn id="20" dur="500"/>
                                        <p:tgtEl>
                                          <p:spTgt spid="25603">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25603">
                                            <p:txEl>
                                              <p:pRg st="4" end="4"/>
                                            </p:txEl>
                                          </p:spTgt>
                                        </p:tgtEl>
                                        <p:attrNameLst>
                                          <p:attrName>style.visibility</p:attrName>
                                        </p:attrNameLst>
                                      </p:cBhvr>
                                      <p:to>
                                        <p:strVal val="visible"/>
                                      </p:to>
                                    </p:set>
                                    <p:animEffect transition="in" filter="blinds(horizontal)">
                                      <p:cBhvr>
                                        <p:cTn id="25" dur="500"/>
                                        <p:tgtEl>
                                          <p:spTgt spid="25603">
                                            <p:txEl>
                                              <p:pRg st="4" end="4"/>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25603">
                                            <p:txEl>
                                              <p:pRg st="5" end="5"/>
                                            </p:txEl>
                                          </p:spTgt>
                                        </p:tgtEl>
                                        <p:attrNameLst>
                                          <p:attrName>style.visibility</p:attrName>
                                        </p:attrNameLst>
                                      </p:cBhvr>
                                      <p:to>
                                        <p:strVal val="visible"/>
                                      </p:to>
                                    </p:set>
                                    <p:animEffect transition="in" filter="blinds(horizontal)">
                                      <p:cBhvr>
                                        <p:cTn id="30" dur="500"/>
                                        <p:tgtEl>
                                          <p:spTgt spid="25603">
                                            <p:txEl>
                                              <p:pRg st="5" end="5"/>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25603">
                                            <p:txEl>
                                              <p:pRg st="6" end="6"/>
                                            </p:txEl>
                                          </p:spTgt>
                                        </p:tgtEl>
                                        <p:attrNameLst>
                                          <p:attrName>style.visibility</p:attrName>
                                        </p:attrNameLst>
                                      </p:cBhvr>
                                      <p:to>
                                        <p:strVal val="visible"/>
                                      </p:to>
                                    </p:set>
                                    <p:animEffect transition="in" filter="blinds(horizontal)">
                                      <p:cBhvr>
                                        <p:cTn id="33" dur="500"/>
                                        <p:tgtEl>
                                          <p:spTgt spid="25603">
                                            <p:txEl>
                                              <p:pRg st="6" end="6"/>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nodeType="clickEffect">
                                  <p:stCondLst>
                                    <p:cond delay="0"/>
                                  </p:stCondLst>
                                  <p:childTnLst>
                                    <p:set>
                                      <p:cBhvr>
                                        <p:cTn id="37" dur="1" fill="hold">
                                          <p:stCondLst>
                                            <p:cond delay="0"/>
                                          </p:stCondLst>
                                        </p:cTn>
                                        <p:tgtEl>
                                          <p:spTgt spid="25603">
                                            <p:txEl>
                                              <p:pRg st="7" end="7"/>
                                            </p:txEl>
                                          </p:spTgt>
                                        </p:tgtEl>
                                        <p:attrNameLst>
                                          <p:attrName>style.visibility</p:attrName>
                                        </p:attrNameLst>
                                      </p:cBhvr>
                                      <p:to>
                                        <p:strVal val="visible"/>
                                      </p:to>
                                    </p:set>
                                    <p:animEffect transition="in" filter="blinds(horizontal)">
                                      <p:cBhvr>
                                        <p:cTn id="38" dur="500"/>
                                        <p:tgtEl>
                                          <p:spTgt spid="25603">
                                            <p:txEl>
                                              <p:pRg st="7" end="7"/>
                                            </p:txEl>
                                          </p:spTgt>
                                        </p:tgtEl>
                                      </p:cBhvr>
                                    </p:animEffect>
                                  </p:childTnLst>
                                </p:cTn>
                              </p:par>
                              <p:par>
                                <p:cTn id="39" presetID="3" presetClass="entr" presetSubtype="10" fill="hold" nodeType="withEffect">
                                  <p:stCondLst>
                                    <p:cond delay="0"/>
                                  </p:stCondLst>
                                  <p:childTnLst>
                                    <p:set>
                                      <p:cBhvr>
                                        <p:cTn id="40" dur="1" fill="hold">
                                          <p:stCondLst>
                                            <p:cond delay="0"/>
                                          </p:stCondLst>
                                        </p:cTn>
                                        <p:tgtEl>
                                          <p:spTgt spid="25603">
                                            <p:txEl>
                                              <p:pRg st="8" end="8"/>
                                            </p:txEl>
                                          </p:spTgt>
                                        </p:tgtEl>
                                        <p:attrNameLst>
                                          <p:attrName>style.visibility</p:attrName>
                                        </p:attrNameLst>
                                      </p:cBhvr>
                                      <p:to>
                                        <p:strVal val="visible"/>
                                      </p:to>
                                    </p:set>
                                    <p:animEffect transition="in" filter="blinds(horizontal)">
                                      <p:cBhvr>
                                        <p:cTn id="41" dur="500"/>
                                        <p:tgtEl>
                                          <p:spTgt spid="25603">
                                            <p:txEl>
                                              <p:pRg st="8" end="8"/>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3" presetClass="entr" presetSubtype="10" fill="hold" nodeType="clickEffect">
                                  <p:stCondLst>
                                    <p:cond delay="0"/>
                                  </p:stCondLst>
                                  <p:childTnLst>
                                    <p:set>
                                      <p:cBhvr>
                                        <p:cTn id="45" dur="1" fill="hold">
                                          <p:stCondLst>
                                            <p:cond delay="0"/>
                                          </p:stCondLst>
                                        </p:cTn>
                                        <p:tgtEl>
                                          <p:spTgt spid="25603">
                                            <p:txEl>
                                              <p:pRg st="9" end="9"/>
                                            </p:txEl>
                                          </p:spTgt>
                                        </p:tgtEl>
                                        <p:attrNameLst>
                                          <p:attrName>style.visibility</p:attrName>
                                        </p:attrNameLst>
                                      </p:cBhvr>
                                      <p:to>
                                        <p:strVal val="visible"/>
                                      </p:to>
                                    </p:set>
                                    <p:animEffect transition="in" filter="blinds(horizontal)">
                                      <p:cBhvr>
                                        <p:cTn id="46" dur="500"/>
                                        <p:tgtEl>
                                          <p:spTgt spid="25603">
                                            <p:txEl>
                                              <p:pRg st="9" end="9"/>
                                            </p:txEl>
                                          </p:spTgt>
                                        </p:tgtEl>
                                      </p:cBhvr>
                                    </p:animEffect>
                                  </p:childTnLst>
                                </p:cTn>
                              </p:par>
                              <p:par>
                                <p:cTn id="47" presetID="3" presetClass="entr" presetSubtype="10" fill="hold" nodeType="withEffect">
                                  <p:stCondLst>
                                    <p:cond delay="0"/>
                                  </p:stCondLst>
                                  <p:childTnLst>
                                    <p:set>
                                      <p:cBhvr>
                                        <p:cTn id="48" dur="1" fill="hold">
                                          <p:stCondLst>
                                            <p:cond delay="0"/>
                                          </p:stCondLst>
                                        </p:cTn>
                                        <p:tgtEl>
                                          <p:spTgt spid="25603">
                                            <p:txEl>
                                              <p:pRg st="10" end="10"/>
                                            </p:txEl>
                                          </p:spTgt>
                                        </p:tgtEl>
                                        <p:attrNameLst>
                                          <p:attrName>style.visibility</p:attrName>
                                        </p:attrNameLst>
                                      </p:cBhvr>
                                      <p:to>
                                        <p:strVal val="visible"/>
                                      </p:to>
                                    </p:set>
                                    <p:animEffect transition="in" filter="blinds(horizontal)">
                                      <p:cBhvr>
                                        <p:cTn id="49" dur="500"/>
                                        <p:tgtEl>
                                          <p:spTgt spid="25603">
                                            <p:txEl>
                                              <p:pRg st="10" end="10"/>
                                            </p:txEl>
                                          </p:spTgt>
                                        </p:tgtEl>
                                      </p:cBhvr>
                                    </p:animEffect>
                                  </p:childTnLst>
                                </p:cTn>
                              </p:par>
                              <p:par>
                                <p:cTn id="50" presetID="3" presetClass="entr" presetSubtype="10" fill="hold" nodeType="withEffect">
                                  <p:stCondLst>
                                    <p:cond delay="0"/>
                                  </p:stCondLst>
                                  <p:childTnLst>
                                    <p:set>
                                      <p:cBhvr>
                                        <p:cTn id="51" dur="1" fill="hold">
                                          <p:stCondLst>
                                            <p:cond delay="0"/>
                                          </p:stCondLst>
                                        </p:cTn>
                                        <p:tgtEl>
                                          <p:spTgt spid="25603">
                                            <p:txEl>
                                              <p:pRg st="11" end="11"/>
                                            </p:txEl>
                                          </p:spTgt>
                                        </p:tgtEl>
                                        <p:attrNameLst>
                                          <p:attrName>style.visibility</p:attrName>
                                        </p:attrNameLst>
                                      </p:cBhvr>
                                      <p:to>
                                        <p:strVal val="visible"/>
                                      </p:to>
                                    </p:set>
                                    <p:animEffect transition="in" filter="blinds(horizontal)">
                                      <p:cBhvr>
                                        <p:cTn id="52" dur="500"/>
                                        <p:tgtEl>
                                          <p:spTgt spid="25603">
                                            <p:txEl>
                                              <p:pRg st="11" end="11"/>
                                            </p:txEl>
                                          </p:spTgt>
                                        </p:tgtEl>
                                      </p:cBhvr>
                                    </p:animEffect>
                                  </p:childTnLst>
                                </p:cTn>
                              </p:par>
                              <p:par>
                                <p:cTn id="53" presetID="3" presetClass="entr" presetSubtype="10" fill="hold" nodeType="withEffect">
                                  <p:stCondLst>
                                    <p:cond delay="0"/>
                                  </p:stCondLst>
                                  <p:childTnLst>
                                    <p:set>
                                      <p:cBhvr>
                                        <p:cTn id="54" dur="1" fill="hold">
                                          <p:stCondLst>
                                            <p:cond delay="0"/>
                                          </p:stCondLst>
                                        </p:cTn>
                                        <p:tgtEl>
                                          <p:spTgt spid="25603">
                                            <p:txEl>
                                              <p:pRg st="12" end="12"/>
                                            </p:txEl>
                                          </p:spTgt>
                                        </p:tgtEl>
                                        <p:attrNameLst>
                                          <p:attrName>style.visibility</p:attrName>
                                        </p:attrNameLst>
                                      </p:cBhvr>
                                      <p:to>
                                        <p:strVal val="visible"/>
                                      </p:to>
                                    </p:set>
                                    <p:animEffect transition="in" filter="blinds(horizontal)">
                                      <p:cBhvr>
                                        <p:cTn id="55" dur="500"/>
                                        <p:tgtEl>
                                          <p:spTgt spid="25603">
                                            <p:txEl>
                                              <p:pRg st="12" end="12"/>
                                            </p:txEl>
                                          </p:spTgt>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3" presetClass="entr" presetSubtype="10" fill="hold" nodeType="clickEffect">
                                  <p:stCondLst>
                                    <p:cond delay="0"/>
                                  </p:stCondLst>
                                  <p:childTnLst>
                                    <p:set>
                                      <p:cBhvr>
                                        <p:cTn id="59" dur="1" fill="hold">
                                          <p:stCondLst>
                                            <p:cond delay="0"/>
                                          </p:stCondLst>
                                        </p:cTn>
                                        <p:tgtEl>
                                          <p:spTgt spid="25603">
                                            <p:txEl>
                                              <p:pRg st="13" end="13"/>
                                            </p:txEl>
                                          </p:spTgt>
                                        </p:tgtEl>
                                        <p:attrNameLst>
                                          <p:attrName>style.visibility</p:attrName>
                                        </p:attrNameLst>
                                      </p:cBhvr>
                                      <p:to>
                                        <p:strVal val="visible"/>
                                      </p:to>
                                    </p:set>
                                    <p:animEffect transition="in" filter="blinds(horizontal)">
                                      <p:cBhvr>
                                        <p:cTn id="60" dur="500"/>
                                        <p:tgtEl>
                                          <p:spTgt spid="25603">
                                            <p:txEl>
                                              <p:pRg st="13" end="13"/>
                                            </p:txEl>
                                          </p:spTgt>
                                        </p:tgtEl>
                                      </p:cBhvr>
                                    </p:animEffect>
                                  </p:childTnLst>
                                </p:cTn>
                              </p:par>
                              <p:par>
                                <p:cTn id="61" presetID="3" presetClass="entr" presetSubtype="10" fill="hold" nodeType="withEffect">
                                  <p:stCondLst>
                                    <p:cond delay="0"/>
                                  </p:stCondLst>
                                  <p:childTnLst>
                                    <p:set>
                                      <p:cBhvr>
                                        <p:cTn id="62" dur="1" fill="hold">
                                          <p:stCondLst>
                                            <p:cond delay="0"/>
                                          </p:stCondLst>
                                        </p:cTn>
                                        <p:tgtEl>
                                          <p:spTgt spid="25603">
                                            <p:txEl>
                                              <p:pRg st="14" end="14"/>
                                            </p:txEl>
                                          </p:spTgt>
                                        </p:tgtEl>
                                        <p:attrNameLst>
                                          <p:attrName>style.visibility</p:attrName>
                                        </p:attrNameLst>
                                      </p:cBhvr>
                                      <p:to>
                                        <p:strVal val="visible"/>
                                      </p:to>
                                    </p:set>
                                    <p:animEffect transition="in" filter="blinds(horizontal)">
                                      <p:cBhvr>
                                        <p:cTn id="63" dur="500"/>
                                        <p:tgtEl>
                                          <p:spTgt spid="25603">
                                            <p:txEl>
                                              <p:pRg st="14" end="14"/>
                                            </p:txEl>
                                          </p:spTgt>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3" presetClass="entr" presetSubtype="10" fill="hold" nodeType="clickEffect">
                                  <p:stCondLst>
                                    <p:cond delay="0"/>
                                  </p:stCondLst>
                                  <p:childTnLst>
                                    <p:set>
                                      <p:cBhvr>
                                        <p:cTn id="67" dur="1" fill="hold">
                                          <p:stCondLst>
                                            <p:cond delay="0"/>
                                          </p:stCondLst>
                                        </p:cTn>
                                        <p:tgtEl>
                                          <p:spTgt spid="25603">
                                            <p:txEl>
                                              <p:pRg st="15" end="15"/>
                                            </p:txEl>
                                          </p:spTgt>
                                        </p:tgtEl>
                                        <p:attrNameLst>
                                          <p:attrName>style.visibility</p:attrName>
                                        </p:attrNameLst>
                                      </p:cBhvr>
                                      <p:to>
                                        <p:strVal val="visible"/>
                                      </p:to>
                                    </p:set>
                                    <p:animEffect transition="in" filter="blinds(horizontal)">
                                      <p:cBhvr>
                                        <p:cTn id="68" dur="500"/>
                                        <p:tgtEl>
                                          <p:spTgt spid="25603">
                                            <p:txEl>
                                              <p:pRg st="15" end="15"/>
                                            </p:txEl>
                                          </p:spTgt>
                                        </p:tgtEl>
                                      </p:cBhvr>
                                    </p:animEffect>
                                  </p:childTnLst>
                                </p:cTn>
                              </p:par>
                              <p:par>
                                <p:cTn id="69" presetID="3" presetClass="entr" presetSubtype="10" fill="hold" nodeType="withEffect">
                                  <p:stCondLst>
                                    <p:cond delay="0"/>
                                  </p:stCondLst>
                                  <p:childTnLst>
                                    <p:set>
                                      <p:cBhvr>
                                        <p:cTn id="70" dur="1" fill="hold">
                                          <p:stCondLst>
                                            <p:cond delay="0"/>
                                          </p:stCondLst>
                                        </p:cTn>
                                        <p:tgtEl>
                                          <p:spTgt spid="25603">
                                            <p:txEl>
                                              <p:pRg st="16" end="16"/>
                                            </p:txEl>
                                          </p:spTgt>
                                        </p:tgtEl>
                                        <p:attrNameLst>
                                          <p:attrName>style.visibility</p:attrName>
                                        </p:attrNameLst>
                                      </p:cBhvr>
                                      <p:to>
                                        <p:strVal val="visible"/>
                                      </p:to>
                                    </p:set>
                                    <p:animEffect transition="in" filter="blinds(horizontal)">
                                      <p:cBhvr>
                                        <p:cTn id="71" dur="500"/>
                                        <p:tgtEl>
                                          <p:spTgt spid="25603">
                                            <p:txEl>
                                              <p:pRg st="16" end="16"/>
                                            </p:txEl>
                                          </p:spTgt>
                                        </p:tgtEl>
                                      </p:cBhvr>
                                    </p:animEffect>
                                  </p:childTnLst>
                                </p:cTn>
                              </p:par>
                              <p:par>
                                <p:cTn id="72" presetID="3" presetClass="entr" presetSubtype="10" fill="hold" nodeType="withEffect">
                                  <p:stCondLst>
                                    <p:cond delay="0"/>
                                  </p:stCondLst>
                                  <p:childTnLst>
                                    <p:set>
                                      <p:cBhvr>
                                        <p:cTn id="73" dur="1" fill="hold">
                                          <p:stCondLst>
                                            <p:cond delay="0"/>
                                          </p:stCondLst>
                                        </p:cTn>
                                        <p:tgtEl>
                                          <p:spTgt spid="25603">
                                            <p:txEl>
                                              <p:pRg st="17" end="17"/>
                                            </p:txEl>
                                          </p:spTgt>
                                        </p:tgtEl>
                                        <p:attrNameLst>
                                          <p:attrName>style.visibility</p:attrName>
                                        </p:attrNameLst>
                                      </p:cBhvr>
                                      <p:to>
                                        <p:strVal val="visible"/>
                                      </p:to>
                                    </p:set>
                                    <p:animEffect transition="in" filter="blinds(horizontal)">
                                      <p:cBhvr>
                                        <p:cTn id="74" dur="500"/>
                                        <p:tgtEl>
                                          <p:spTgt spid="25603">
                                            <p:txEl>
                                              <p:pRg st="17" end="17"/>
                                            </p:txEl>
                                          </p:spTgt>
                                        </p:tgtEl>
                                      </p:cBhvr>
                                    </p:animEffect>
                                  </p:childTnLst>
                                </p:cTn>
                              </p:par>
                              <p:par>
                                <p:cTn id="75" presetID="3" presetClass="entr" presetSubtype="10" fill="hold" nodeType="withEffect">
                                  <p:stCondLst>
                                    <p:cond delay="0"/>
                                  </p:stCondLst>
                                  <p:childTnLst>
                                    <p:set>
                                      <p:cBhvr>
                                        <p:cTn id="76" dur="1" fill="hold">
                                          <p:stCondLst>
                                            <p:cond delay="0"/>
                                          </p:stCondLst>
                                        </p:cTn>
                                        <p:tgtEl>
                                          <p:spTgt spid="25603">
                                            <p:txEl>
                                              <p:pRg st="18" end="18"/>
                                            </p:txEl>
                                          </p:spTgt>
                                        </p:tgtEl>
                                        <p:attrNameLst>
                                          <p:attrName>style.visibility</p:attrName>
                                        </p:attrNameLst>
                                      </p:cBhvr>
                                      <p:to>
                                        <p:strVal val="visible"/>
                                      </p:to>
                                    </p:set>
                                    <p:animEffect transition="in" filter="blinds(horizontal)">
                                      <p:cBhvr>
                                        <p:cTn id="77" dur="500"/>
                                        <p:tgtEl>
                                          <p:spTgt spid="25603">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0" y="0"/>
            <a:ext cx="9144000" cy="6858000"/>
          </a:xfrm>
        </p:spPr>
        <p:txBody>
          <a:bodyPr/>
          <a:lstStyle/>
          <a:p>
            <a:pPr lvl="1" eaLnBrk="1" hangingPunct="1">
              <a:lnSpc>
                <a:spcPct val="80000"/>
              </a:lnSpc>
              <a:buFontTx/>
              <a:buNone/>
            </a:pPr>
            <a:endParaRPr lang="tr-TR" altLang="en-US" sz="2000" b="1"/>
          </a:p>
          <a:p>
            <a:pPr lvl="1" eaLnBrk="1" hangingPunct="1">
              <a:lnSpc>
                <a:spcPct val="80000"/>
              </a:lnSpc>
              <a:buFontTx/>
              <a:buNone/>
            </a:pPr>
            <a:r>
              <a:rPr lang="en-US" altLang="en-US" sz="2000" b="1"/>
              <a:t>class Gui</a:t>
            </a:r>
          </a:p>
          <a:p>
            <a:pPr lvl="1" eaLnBrk="1" hangingPunct="1">
              <a:lnSpc>
                <a:spcPct val="80000"/>
              </a:lnSpc>
              <a:buFontTx/>
              <a:buNone/>
            </a:pPr>
            <a:r>
              <a:rPr lang="en-US" altLang="en-US" sz="2000" b="1"/>
              <a:t>{</a:t>
            </a:r>
          </a:p>
          <a:p>
            <a:pPr lvl="1" eaLnBrk="1" hangingPunct="1">
              <a:lnSpc>
                <a:spcPct val="80000"/>
              </a:lnSpc>
              <a:buFontTx/>
              <a:buNone/>
            </a:pPr>
            <a:r>
              <a:rPr lang="en-US" altLang="en-US" sz="2000" b="1"/>
              <a:t>    JFrame frame;  . . . . . .</a:t>
            </a:r>
          </a:p>
          <a:p>
            <a:pPr lvl="1" eaLnBrk="1" hangingPunct="1">
              <a:lnSpc>
                <a:spcPct val="80000"/>
              </a:lnSpc>
              <a:buFontTx/>
              <a:buNone/>
            </a:pPr>
            <a:r>
              <a:rPr lang="en-US" altLang="en-US" sz="2000" b="1"/>
              <a:t>    JButton b1;  . . . . . .</a:t>
            </a:r>
            <a:endParaRPr lang="en-US" altLang="en-US" sz="2000" b="1" i="1"/>
          </a:p>
          <a:p>
            <a:pPr lvl="1" eaLnBrk="1" hangingPunct="1">
              <a:lnSpc>
                <a:spcPct val="80000"/>
              </a:lnSpc>
              <a:buFontTx/>
              <a:buNone/>
            </a:pPr>
            <a:r>
              <a:rPr lang="en-US" altLang="en-US" sz="2000" b="1" i="1"/>
              <a:t>    subclass(es) of JPanel with paintComponent method overriden.</a:t>
            </a:r>
            <a:endParaRPr lang="en-US" altLang="en-US" sz="2000" b="1"/>
          </a:p>
          <a:p>
            <a:pPr lvl="1" eaLnBrk="1" hangingPunct="1">
              <a:lnSpc>
                <a:spcPct val="80000"/>
              </a:lnSpc>
              <a:buFontTx/>
              <a:buNone/>
            </a:pPr>
            <a:r>
              <a:rPr lang="en-US" altLang="en-US" sz="2000" b="1"/>
              <a:t>    Gui()</a:t>
            </a:r>
          </a:p>
          <a:p>
            <a:pPr lvl="1" eaLnBrk="1" hangingPunct="1">
              <a:lnSpc>
                <a:spcPct val="80000"/>
              </a:lnSpc>
              <a:buFontTx/>
              <a:buNone/>
            </a:pPr>
            <a:r>
              <a:rPr lang="en-US" altLang="en-US" sz="2000" b="1"/>
              <a:t>    {</a:t>
            </a:r>
            <a:endParaRPr lang="en-US" altLang="en-US" sz="2000" b="1" i="1"/>
          </a:p>
          <a:p>
            <a:pPr lvl="1" eaLnBrk="1" hangingPunct="1">
              <a:lnSpc>
                <a:spcPct val="80000"/>
              </a:lnSpc>
              <a:buFontTx/>
              <a:buNone/>
            </a:pPr>
            <a:r>
              <a:rPr lang="en-US" altLang="en-US" sz="2000" b="1" i="1"/>
              <a:t>        </a:t>
            </a:r>
            <a:r>
              <a:rPr lang="tr-TR" altLang="en-US" sz="2000" b="1" i="1"/>
              <a:t>//</a:t>
            </a:r>
            <a:r>
              <a:rPr lang="en-US" altLang="en-US" sz="2000" b="1" i="1"/>
              <a:t>create the containers, atomic components, menu elements</a:t>
            </a:r>
          </a:p>
          <a:p>
            <a:pPr lvl="1" eaLnBrk="1" hangingPunct="1">
              <a:lnSpc>
                <a:spcPct val="80000"/>
              </a:lnSpc>
              <a:buFontTx/>
              <a:buNone/>
            </a:pPr>
            <a:r>
              <a:rPr lang="en-US" altLang="en-US" sz="2000" b="1" i="1"/>
              <a:t>        </a:t>
            </a:r>
            <a:r>
              <a:rPr lang="tr-TR" altLang="en-US" sz="2000" b="1" i="1"/>
              <a:t>//</a:t>
            </a:r>
            <a:r>
              <a:rPr lang="en-US" altLang="en-US" sz="2000" b="1" i="1"/>
              <a:t>and build their hierarchy:</a:t>
            </a:r>
            <a:endParaRPr lang="en-US" altLang="en-US" sz="2000" b="1"/>
          </a:p>
          <a:p>
            <a:pPr lvl="1" eaLnBrk="1" hangingPunct="1">
              <a:lnSpc>
                <a:spcPct val="80000"/>
              </a:lnSpc>
              <a:buFontTx/>
              <a:buNone/>
            </a:pPr>
            <a:r>
              <a:rPr lang="en-US" altLang="en-US" sz="2000" b="1"/>
              <a:t>        frame = new JFrame();    frame.setFocusable(true);    </a:t>
            </a:r>
            <a:r>
              <a:rPr lang="tr-TR" altLang="en-US" sz="2000" b="1"/>
              <a:t>		 </a:t>
            </a:r>
            <a:r>
              <a:rPr lang="en-US" altLang="en-US" sz="2000" b="1"/>
              <a:t>frame.setVisible(true);</a:t>
            </a:r>
          </a:p>
          <a:p>
            <a:pPr lvl="1" eaLnBrk="1" hangingPunct="1">
              <a:lnSpc>
                <a:spcPct val="80000"/>
              </a:lnSpc>
              <a:buFontTx/>
              <a:buNone/>
            </a:pPr>
            <a:r>
              <a:rPr lang="en-US" altLang="en-US" sz="2000" b="1"/>
              <a:t>        b1 = new JButton();  . . . . . .</a:t>
            </a:r>
          </a:p>
          <a:p>
            <a:pPr lvl="1" eaLnBrk="1" hangingPunct="1">
              <a:lnSpc>
                <a:spcPct val="80000"/>
              </a:lnSpc>
              <a:buFontTx/>
              <a:buNone/>
            </a:pPr>
            <a:r>
              <a:rPr lang="en-US" altLang="en-US" sz="2000" b="1"/>
              <a:t>        frame.getContentPane().add(b1 , …);</a:t>
            </a:r>
          </a:p>
          <a:p>
            <a:pPr lvl="1" eaLnBrk="1" hangingPunct="1">
              <a:lnSpc>
                <a:spcPct val="80000"/>
              </a:lnSpc>
              <a:buFontTx/>
              <a:buNone/>
            </a:pPr>
            <a:r>
              <a:rPr lang="en-US" altLang="en-US" sz="2000" b="1"/>
              <a:t>            . . . . . .</a:t>
            </a:r>
            <a:endParaRPr lang="en-US" altLang="en-US" sz="2000" b="1" i="1"/>
          </a:p>
          <a:p>
            <a:pPr lvl="1" eaLnBrk="1" hangingPunct="1">
              <a:lnSpc>
                <a:spcPct val="80000"/>
              </a:lnSpc>
              <a:buFontTx/>
              <a:buNone/>
            </a:pPr>
            <a:r>
              <a:rPr lang="en-US" altLang="en-US" sz="2000" b="1" i="1"/>
              <a:t>        </a:t>
            </a:r>
            <a:r>
              <a:rPr lang="tr-TR" altLang="en-US" sz="2000" b="1" i="1"/>
              <a:t>//</a:t>
            </a:r>
            <a:r>
              <a:rPr lang="en-US" altLang="en-US" sz="2000" b="1" i="1"/>
              <a:t>define event listeners on some of these containers, atomic </a:t>
            </a:r>
            <a:r>
              <a:rPr lang="tr-TR" altLang="en-US" sz="2000" b="1" i="1"/>
              <a:t>//</a:t>
            </a:r>
            <a:r>
              <a:rPr lang="en-US" altLang="en-US" sz="2000" b="1" i="1"/>
              <a:t>components</a:t>
            </a:r>
          </a:p>
          <a:p>
            <a:pPr lvl="1" eaLnBrk="1" hangingPunct="1">
              <a:lnSpc>
                <a:spcPct val="80000"/>
              </a:lnSpc>
              <a:buFontTx/>
              <a:buNone/>
            </a:pPr>
            <a:r>
              <a:rPr lang="en-US" altLang="en-US" sz="2000" b="1" i="1"/>
              <a:t>    </a:t>
            </a:r>
            <a:r>
              <a:rPr lang="tr-TR" altLang="en-US" sz="2000" b="1" i="1"/>
              <a:t>//</a:t>
            </a:r>
            <a:r>
              <a:rPr lang="en-US" altLang="en-US" sz="2000" b="1" i="1"/>
              <a:t>    and menu elements to respond to events triggered by them.</a:t>
            </a:r>
          </a:p>
          <a:p>
            <a:pPr lvl="1" eaLnBrk="1" hangingPunct="1">
              <a:lnSpc>
                <a:spcPct val="80000"/>
              </a:lnSpc>
              <a:buFontTx/>
              <a:buNone/>
            </a:pPr>
            <a:r>
              <a:rPr lang="en-US" altLang="en-US" sz="2000" b="1" i="1"/>
              <a:t>   </a:t>
            </a:r>
            <a:r>
              <a:rPr lang="tr-TR" altLang="en-US" sz="2000" b="1" i="1"/>
              <a:t>//</a:t>
            </a:r>
            <a:r>
              <a:rPr lang="en-US" altLang="en-US" sz="2000" b="1" i="1"/>
              <a:t>     for each frame:</a:t>
            </a:r>
            <a:endParaRPr lang="en-US" altLang="en-US" sz="2000" b="1"/>
          </a:p>
          <a:p>
            <a:pPr lvl="1" eaLnBrk="1" hangingPunct="1">
              <a:lnSpc>
                <a:spcPct val="80000"/>
              </a:lnSpc>
              <a:buFontTx/>
              <a:buNone/>
            </a:pPr>
            <a:r>
              <a:rPr lang="en-US" altLang="en-US" sz="2000" b="1"/>
              <a:t>        frame.setSize(new Dimension(width , height));</a:t>
            </a:r>
            <a:r>
              <a:rPr lang="en-US" altLang="en-US" sz="2000"/>
              <a:t>    or    </a:t>
            </a:r>
            <a:r>
              <a:rPr lang="en-US" altLang="en-US" sz="2000" b="1"/>
              <a:t>frame.pack();</a:t>
            </a:r>
          </a:p>
          <a:p>
            <a:pPr lvl="1" eaLnBrk="1" hangingPunct="1">
              <a:lnSpc>
                <a:spcPct val="80000"/>
              </a:lnSpc>
              <a:buFontTx/>
              <a:buNone/>
            </a:pPr>
            <a:r>
              <a:rPr lang="en-US" altLang="en-US" sz="2000" b="1"/>
              <a:t>    }</a:t>
            </a:r>
          </a:p>
          <a:p>
            <a:pPr lvl="1" eaLnBrk="1" hangingPunct="1">
              <a:lnSpc>
                <a:spcPct val="80000"/>
              </a:lnSpc>
              <a:buFontTx/>
              <a:buNone/>
            </a:pPr>
            <a:r>
              <a:rPr lang="en-US" altLang="en-US" sz="2000" b="1"/>
              <a:t>}</a:t>
            </a:r>
          </a:p>
        </p:txBody>
      </p:sp>
      <p:sp>
        <p:nvSpPr>
          <p:cNvPr id="37891" name="Rectangle 7"/>
          <p:cNvSpPr>
            <a:spLocks noChangeArrowheads="1"/>
          </p:cNvSpPr>
          <p:nvPr/>
        </p:nvSpPr>
        <p:spPr bwMode="auto">
          <a:xfrm>
            <a:off x="152400" y="0"/>
            <a:ext cx="8991600" cy="6629400"/>
          </a:xfrm>
          <a:prstGeom prst="rect">
            <a:avLst/>
          </a:prstGeom>
          <a:noFill/>
          <a:ln w="38100">
            <a:solidFill>
              <a:srgbClr val="8DB3E2"/>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6627">
                                            <p:txEl>
                                              <p:pRg st="10" end="10"/>
                                            </p:txEl>
                                          </p:spTgt>
                                        </p:tgtEl>
                                        <p:attrNameLst>
                                          <p:attrName>style.visibility</p:attrName>
                                        </p:attrNameLst>
                                      </p:cBhvr>
                                      <p:to>
                                        <p:strVal val="visible"/>
                                      </p:to>
                                    </p:set>
                                    <p:animEffect transition="in" filter="blinds(horizontal)">
                                      <p:cBhvr>
                                        <p:cTn id="7" dur="500"/>
                                        <p:tgtEl>
                                          <p:spTgt spid="26627">
                                            <p:txEl>
                                              <p:pRg st="10" end="1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6627">
                                            <p:txEl>
                                              <p:pRg st="11" end="11"/>
                                            </p:txEl>
                                          </p:spTgt>
                                        </p:tgtEl>
                                        <p:attrNameLst>
                                          <p:attrName>style.visibility</p:attrName>
                                        </p:attrNameLst>
                                      </p:cBhvr>
                                      <p:to>
                                        <p:strVal val="visible"/>
                                      </p:to>
                                    </p:set>
                                    <p:animEffect transition="in" filter="blinds(horizontal)">
                                      <p:cBhvr>
                                        <p:cTn id="12" dur="500"/>
                                        <p:tgtEl>
                                          <p:spTgt spid="26627">
                                            <p:txEl>
                                              <p:pRg st="11" end="1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26627">
                                            <p:txEl>
                                              <p:pRg st="12" end="12"/>
                                            </p:txEl>
                                          </p:spTgt>
                                        </p:tgtEl>
                                        <p:attrNameLst>
                                          <p:attrName>style.visibility</p:attrName>
                                        </p:attrNameLst>
                                      </p:cBhvr>
                                      <p:to>
                                        <p:strVal val="visible"/>
                                      </p:to>
                                    </p:set>
                                    <p:animEffect transition="in" filter="blinds(horizontal)">
                                      <p:cBhvr>
                                        <p:cTn id="15" dur="500"/>
                                        <p:tgtEl>
                                          <p:spTgt spid="26627">
                                            <p:txEl>
                                              <p:pRg st="12" end="1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6627">
                                            <p:txEl>
                                              <p:pRg st="13" end="13"/>
                                            </p:txEl>
                                          </p:spTgt>
                                        </p:tgtEl>
                                        <p:attrNameLst>
                                          <p:attrName>style.visibility</p:attrName>
                                        </p:attrNameLst>
                                      </p:cBhvr>
                                      <p:to>
                                        <p:strVal val="visible"/>
                                      </p:to>
                                    </p:set>
                                    <p:animEffect transition="in" filter="blinds(horizontal)">
                                      <p:cBhvr>
                                        <p:cTn id="18" dur="500"/>
                                        <p:tgtEl>
                                          <p:spTgt spid="26627">
                                            <p:txEl>
                                              <p:pRg st="13" end="1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26627">
                                            <p:txEl>
                                              <p:pRg st="17" end="17"/>
                                            </p:txEl>
                                          </p:spTgt>
                                        </p:tgtEl>
                                        <p:attrNameLst>
                                          <p:attrName>style.visibility</p:attrName>
                                        </p:attrNameLst>
                                      </p:cBhvr>
                                      <p:to>
                                        <p:strVal val="visible"/>
                                      </p:to>
                                    </p:set>
                                    <p:animEffect transition="in" filter="blinds(horizontal)">
                                      <p:cBhvr>
                                        <p:cTn id="23" dur="500"/>
                                        <p:tgtEl>
                                          <p:spTgt spid="26627">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1"/>
          <p:cNvSpPr>
            <a:spLocks noChangeArrowheads="1"/>
          </p:cNvSpPr>
          <p:nvPr/>
        </p:nvSpPr>
        <p:spPr bwMode="auto">
          <a:xfrm>
            <a:off x="0" y="152400"/>
            <a:ext cx="9144000" cy="6705600"/>
          </a:xfrm>
          <a:prstGeom prst="rect">
            <a:avLst/>
          </a:prstGeom>
          <a:solidFill>
            <a:srgbClr val="FFFFCC"/>
          </a:solidFill>
          <a:ln w="3175">
            <a:solidFill>
              <a:srgbClr val="000000"/>
            </a:solidFill>
            <a:miter lim="800000"/>
            <a:headEnd/>
            <a:tailEnd/>
          </a:ln>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a:t>import java.awt.*;</a:t>
            </a:r>
          </a:p>
          <a:p>
            <a:pPr eaLnBrk="1" hangingPunct="1">
              <a:spcBef>
                <a:spcPct val="0"/>
              </a:spcBef>
              <a:buFontTx/>
              <a:buNone/>
            </a:pPr>
            <a:r>
              <a:rPr lang="en-US" altLang="en-US" sz="1800"/>
              <a:t>import java.awt.event.*;</a:t>
            </a:r>
          </a:p>
          <a:p>
            <a:pPr eaLnBrk="1" hangingPunct="1">
              <a:spcBef>
                <a:spcPct val="0"/>
              </a:spcBef>
              <a:buFontTx/>
              <a:buNone/>
            </a:pPr>
            <a:r>
              <a:rPr lang="en-US" altLang="en-US" sz="1800"/>
              <a:t>import javax.swing.*;</a:t>
            </a:r>
          </a:p>
          <a:p>
            <a:pPr eaLnBrk="1" hangingPunct="1">
              <a:spcBef>
                <a:spcPct val="0"/>
              </a:spcBef>
              <a:buFontTx/>
              <a:buNone/>
            </a:pPr>
            <a:endParaRPr lang="en-US" altLang="en-US" sz="1800"/>
          </a:p>
          <a:p>
            <a:pPr eaLnBrk="1" hangingPunct="1">
              <a:spcBef>
                <a:spcPct val="0"/>
              </a:spcBef>
              <a:buFontTx/>
              <a:buNone/>
            </a:pPr>
            <a:r>
              <a:rPr lang="en-US" altLang="en-US" sz="1800"/>
              <a:t>/**</a:t>
            </a:r>
          </a:p>
          <a:p>
            <a:pPr eaLnBrk="1" hangingPunct="1">
              <a:spcBef>
                <a:spcPct val="0"/>
              </a:spcBef>
              <a:buFontTx/>
              <a:buNone/>
            </a:pPr>
            <a:r>
              <a:rPr lang="en-US" altLang="en-US" sz="1800"/>
              <a:t> * A simple GUI program that creates and opens a JFrame containing</a:t>
            </a:r>
          </a:p>
          <a:p>
            <a:pPr eaLnBrk="1" hangingPunct="1">
              <a:spcBef>
                <a:spcPct val="0"/>
              </a:spcBef>
              <a:buFontTx/>
              <a:buNone/>
            </a:pPr>
            <a:r>
              <a:rPr lang="en-US" altLang="en-US" sz="1800"/>
              <a:t> * the message "Hello World" and an "OK" button.  When the user clicks</a:t>
            </a:r>
          </a:p>
          <a:p>
            <a:pPr eaLnBrk="1" hangingPunct="1">
              <a:spcBef>
                <a:spcPct val="0"/>
              </a:spcBef>
              <a:buFontTx/>
              <a:buNone/>
            </a:pPr>
            <a:r>
              <a:rPr lang="en-US" altLang="en-US" sz="1800"/>
              <a:t> * the OK button, the program ends.</a:t>
            </a:r>
          </a:p>
          <a:p>
            <a:pPr eaLnBrk="1" hangingPunct="1">
              <a:spcBef>
                <a:spcPct val="0"/>
              </a:spcBef>
              <a:buFontTx/>
              <a:buNone/>
            </a:pPr>
            <a:r>
              <a:rPr lang="en-US" altLang="en-US" sz="1800"/>
              <a:t> */</a:t>
            </a:r>
          </a:p>
          <a:p>
            <a:pPr eaLnBrk="1" hangingPunct="1">
              <a:spcBef>
                <a:spcPct val="0"/>
              </a:spcBef>
              <a:buFontTx/>
              <a:buNone/>
            </a:pPr>
            <a:r>
              <a:rPr lang="en-US" altLang="en-US" sz="1800"/>
              <a:t>public class HelloWorldGUI2 {</a:t>
            </a:r>
          </a:p>
          <a:p>
            <a:pPr eaLnBrk="1" hangingPunct="1">
              <a:spcBef>
                <a:spcPct val="0"/>
              </a:spcBef>
              <a:buFontTx/>
              <a:buNone/>
            </a:pPr>
            <a:r>
              <a:rPr lang="en-US" altLang="en-US" sz="1800"/>
              <a:t>   </a:t>
            </a:r>
          </a:p>
          <a:p>
            <a:pPr eaLnBrk="1" hangingPunct="1">
              <a:spcBef>
                <a:spcPct val="0"/>
              </a:spcBef>
              <a:buFontTx/>
              <a:buNone/>
            </a:pPr>
            <a:r>
              <a:rPr lang="en-US" altLang="en-US" sz="1800"/>
              <a:t>    /**</a:t>
            </a:r>
          </a:p>
          <a:p>
            <a:pPr eaLnBrk="1" hangingPunct="1">
              <a:spcBef>
                <a:spcPct val="0"/>
              </a:spcBef>
              <a:buFontTx/>
              <a:buNone/>
            </a:pPr>
            <a:r>
              <a:rPr lang="en-US" altLang="en-US" sz="1800"/>
              <a:t>     * An object of type HelloWorldDisplay is a JPanel that displays</a:t>
            </a:r>
          </a:p>
          <a:p>
            <a:pPr eaLnBrk="1" hangingPunct="1">
              <a:spcBef>
                <a:spcPct val="0"/>
              </a:spcBef>
              <a:buFontTx/>
              <a:buNone/>
            </a:pPr>
            <a:r>
              <a:rPr lang="en-US" altLang="en-US" sz="1800"/>
              <a:t>     * the message "Hello World!".</a:t>
            </a:r>
          </a:p>
          <a:p>
            <a:pPr eaLnBrk="1" hangingPunct="1">
              <a:spcBef>
                <a:spcPct val="0"/>
              </a:spcBef>
              <a:buFontTx/>
              <a:buNone/>
            </a:pPr>
            <a:r>
              <a:rPr lang="en-US" altLang="en-US" sz="1800"/>
              <a:t>     */</a:t>
            </a:r>
          </a:p>
          <a:p>
            <a:pPr eaLnBrk="1" hangingPunct="1">
              <a:spcBef>
                <a:spcPct val="0"/>
              </a:spcBef>
              <a:buFontTx/>
              <a:buNone/>
            </a:pPr>
            <a:r>
              <a:rPr lang="en-US" altLang="en-US" sz="1800"/>
              <a:t>   private static class HelloWorldDisplay extends JPanel {</a:t>
            </a:r>
          </a:p>
          <a:p>
            <a:pPr eaLnBrk="1" hangingPunct="1">
              <a:spcBef>
                <a:spcPct val="0"/>
              </a:spcBef>
              <a:buFontTx/>
              <a:buNone/>
            </a:pPr>
            <a:r>
              <a:rPr lang="en-US" altLang="en-US" sz="1800"/>
              <a:t>      public void paintComponent(Graphics g) {</a:t>
            </a:r>
          </a:p>
          <a:p>
            <a:pPr eaLnBrk="1" hangingPunct="1">
              <a:spcBef>
                <a:spcPct val="0"/>
              </a:spcBef>
              <a:buFontTx/>
              <a:buNone/>
            </a:pPr>
            <a:r>
              <a:rPr lang="en-US" altLang="en-US" sz="1800"/>
              <a:t>         super.paintComponent(g);</a:t>
            </a:r>
          </a:p>
          <a:p>
            <a:pPr eaLnBrk="1" hangingPunct="1">
              <a:spcBef>
                <a:spcPct val="0"/>
              </a:spcBef>
              <a:buFontTx/>
              <a:buNone/>
            </a:pPr>
            <a:r>
              <a:rPr lang="en-US" altLang="en-US" sz="1800"/>
              <a:t>         g.drawString( "Hello World!", 20, 30 );</a:t>
            </a:r>
          </a:p>
          <a:p>
            <a:pPr eaLnBrk="1" hangingPunct="1">
              <a:spcBef>
                <a:spcPct val="0"/>
              </a:spcBef>
              <a:buFontTx/>
              <a:buNone/>
            </a:pPr>
            <a:r>
              <a:rPr lang="en-US" altLang="en-US" sz="1800"/>
              <a:t>      }</a:t>
            </a:r>
          </a:p>
          <a:p>
            <a:pPr eaLnBrk="1" hangingPunct="1">
              <a:spcBef>
                <a:spcPct val="0"/>
              </a:spcBef>
              <a:buFontTx/>
              <a:buNone/>
            </a:pPr>
            <a:r>
              <a:rPr lang="en-US" altLang="en-US" sz="1800"/>
              <a:t>   }</a:t>
            </a:r>
          </a:p>
          <a:p>
            <a:pPr eaLnBrk="1" hangingPunct="1">
              <a:spcBef>
                <a:spcPct val="0"/>
              </a:spcBef>
              <a:buFontTx/>
              <a:buNone/>
            </a:pPr>
            <a:r>
              <a:rPr lang="en-US" altLang="en-US" sz="1800"/>
              <a:t>   </a:t>
            </a:r>
          </a:p>
          <a:p>
            <a:pPr eaLnBrk="1" hangingPunct="1">
              <a:spcBef>
                <a:spcPct val="0"/>
              </a:spcBef>
              <a:buFontTx/>
              <a:buNone/>
            </a:pPr>
            <a:r>
              <a:rPr lang="en-US" altLang="en-US" sz="180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7652">
                                            <p:txEl>
                                              <p:pRg st="11" end="11"/>
                                            </p:txEl>
                                          </p:spTgt>
                                        </p:tgtEl>
                                        <p:attrNameLst>
                                          <p:attrName>style.visibility</p:attrName>
                                        </p:attrNameLst>
                                      </p:cBhvr>
                                      <p:to>
                                        <p:strVal val="visible"/>
                                      </p:to>
                                    </p:set>
                                    <p:animEffect transition="in" filter="blinds(horizontal)">
                                      <p:cBhvr>
                                        <p:cTn id="7" dur="500"/>
                                        <p:tgtEl>
                                          <p:spTgt spid="27652">
                                            <p:txEl>
                                              <p:pRg st="11" end="1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7652">
                                            <p:txEl>
                                              <p:pRg st="12" end="12"/>
                                            </p:txEl>
                                          </p:spTgt>
                                        </p:tgtEl>
                                        <p:attrNameLst>
                                          <p:attrName>style.visibility</p:attrName>
                                        </p:attrNameLst>
                                      </p:cBhvr>
                                      <p:to>
                                        <p:strVal val="visible"/>
                                      </p:to>
                                    </p:set>
                                    <p:animEffect transition="in" filter="blinds(horizontal)">
                                      <p:cBhvr>
                                        <p:cTn id="10" dur="500"/>
                                        <p:tgtEl>
                                          <p:spTgt spid="27652">
                                            <p:txEl>
                                              <p:pRg st="12" end="1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7652">
                                            <p:txEl>
                                              <p:pRg st="13" end="13"/>
                                            </p:txEl>
                                          </p:spTgt>
                                        </p:tgtEl>
                                        <p:attrNameLst>
                                          <p:attrName>style.visibility</p:attrName>
                                        </p:attrNameLst>
                                      </p:cBhvr>
                                      <p:to>
                                        <p:strVal val="visible"/>
                                      </p:to>
                                    </p:set>
                                    <p:animEffect transition="in" filter="blinds(horizontal)">
                                      <p:cBhvr>
                                        <p:cTn id="13" dur="500"/>
                                        <p:tgtEl>
                                          <p:spTgt spid="27652">
                                            <p:txEl>
                                              <p:pRg st="13" end="1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7652">
                                            <p:txEl>
                                              <p:pRg st="14" end="14"/>
                                            </p:txEl>
                                          </p:spTgt>
                                        </p:tgtEl>
                                        <p:attrNameLst>
                                          <p:attrName>style.visibility</p:attrName>
                                        </p:attrNameLst>
                                      </p:cBhvr>
                                      <p:to>
                                        <p:strVal val="visible"/>
                                      </p:to>
                                    </p:set>
                                    <p:animEffect transition="in" filter="blinds(horizontal)">
                                      <p:cBhvr>
                                        <p:cTn id="16" dur="500"/>
                                        <p:tgtEl>
                                          <p:spTgt spid="27652">
                                            <p:txEl>
                                              <p:pRg st="14" end="1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7652">
                                            <p:txEl>
                                              <p:pRg st="15" end="15"/>
                                            </p:txEl>
                                          </p:spTgt>
                                        </p:tgtEl>
                                        <p:attrNameLst>
                                          <p:attrName>style.visibility</p:attrName>
                                        </p:attrNameLst>
                                      </p:cBhvr>
                                      <p:to>
                                        <p:strVal val="visible"/>
                                      </p:to>
                                    </p:set>
                                    <p:animEffect transition="in" filter="blinds(horizontal)">
                                      <p:cBhvr>
                                        <p:cTn id="19" dur="500"/>
                                        <p:tgtEl>
                                          <p:spTgt spid="27652">
                                            <p:txEl>
                                              <p:pRg st="15" end="15"/>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27652">
                                            <p:txEl>
                                              <p:pRg st="16" end="16"/>
                                            </p:txEl>
                                          </p:spTgt>
                                        </p:tgtEl>
                                        <p:attrNameLst>
                                          <p:attrName>style.visibility</p:attrName>
                                        </p:attrNameLst>
                                      </p:cBhvr>
                                      <p:to>
                                        <p:strVal val="visible"/>
                                      </p:to>
                                    </p:set>
                                    <p:animEffect transition="in" filter="blinds(horizontal)">
                                      <p:cBhvr>
                                        <p:cTn id="22" dur="500"/>
                                        <p:tgtEl>
                                          <p:spTgt spid="27652">
                                            <p:txEl>
                                              <p:pRg st="16" end="16"/>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27652">
                                            <p:txEl>
                                              <p:pRg st="17" end="17"/>
                                            </p:txEl>
                                          </p:spTgt>
                                        </p:tgtEl>
                                        <p:attrNameLst>
                                          <p:attrName>style.visibility</p:attrName>
                                        </p:attrNameLst>
                                      </p:cBhvr>
                                      <p:to>
                                        <p:strVal val="visible"/>
                                      </p:to>
                                    </p:set>
                                    <p:animEffect transition="in" filter="blinds(horizontal)">
                                      <p:cBhvr>
                                        <p:cTn id="25" dur="500"/>
                                        <p:tgtEl>
                                          <p:spTgt spid="27652">
                                            <p:txEl>
                                              <p:pRg st="17" end="17"/>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27652">
                                            <p:txEl>
                                              <p:pRg st="18" end="18"/>
                                            </p:txEl>
                                          </p:spTgt>
                                        </p:tgtEl>
                                        <p:attrNameLst>
                                          <p:attrName>style.visibility</p:attrName>
                                        </p:attrNameLst>
                                      </p:cBhvr>
                                      <p:to>
                                        <p:strVal val="visible"/>
                                      </p:to>
                                    </p:set>
                                    <p:animEffect transition="in" filter="blinds(horizontal)">
                                      <p:cBhvr>
                                        <p:cTn id="28" dur="500"/>
                                        <p:tgtEl>
                                          <p:spTgt spid="27652">
                                            <p:txEl>
                                              <p:pRg st="18" end="18"/>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27652">
                                            <p:txEl>
                                              <p:pRg st="19" end="19"/>
                                            </p:txEl>
                                          </p:spTgt>
                                        </p:tgtEl>
                                        <p:attrNameLst>
                                          <p:attrName>style.visibility</p:attrName>
                                        </p:attrNameLst>
                                      </p:cBhvr>
                                      <p:to>
                                        <p:strVal val="visible"/>
                                      </p:to>
                                    </p:set>
                                    <p:animEffect transition="in" filter="blinds(horizontal)">
                                      <p:cBhvr>
                                        <p:cTn id="31" dur="500"/>
                                        <p:tgtEl>
                                          <p:spTgt spid="27652">
                                            <p:txEl>
                                              <p:pRg st="19" end="19"/>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27652">
                                            <p:txEl>
                                              <p:pRg st="20" end="20"/>
                                            </p:txEl>
                                          </p:spTgt>
                                        </p:tgtEl>
                                        <p:attrNameLst>
                                          <p:attrName>style.visibility</p:attrName>
                                        </p:attrNameLst>
                                      </p:cBhvr>
                                      <p:to>
                                        <p:strVal val="visible"/>
                                      </p:to>
                                    </p:set>
                                    <p:animEffect transition="in" filter="blinds(horizontal)">
                                      <p:cBhvr>
                                        <p:cTn id="34" dur="500"/>
                                        <p:tgtEl>
                                          <p:spTgt spid="27652">
                                            <p:txEl>
                                              <p:pRg st="20" end="20"/>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27652">
                                            <p:txEl>
                                              <p:pRg st="21" end="21"/>
                                            </p:txEl>
                                          </p:spTgt>
                                        </p:tgtEl>
                                        <p:attrNameLst>
                                          <p:attrName>style.visibility</p:attrName>
                                        </p:attrNameLst>
                                      </p:cBhvr>
                                      <p:to>
                                        <p:strVal val="visible"/>
                                      </p:to>
                                    </p:set>
                                    <p:animEffect transition="in" filter="blinds(horizontal)">
                                      <p:cBhvr>
                                        <p:cTn id="37" dur="500"/>
                                        <p:tgtEl>
                                          <p:spTgt spid="27652">
                                            <p:txEl>
                                              <p:pRg st="21" end="2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152400" y="0"/>
            <a:ext cx="8534400" cy="6858000"/>
          </a:xfrm>
        </p:spPr>
        <p:txBody>
          <a:bodyPr/>
          <a:lstStyle/>
          <a:p>
            <a:pPr eaLnBrk="1" hangingPunct="1">
              <a:lnSpc>
                <a:spcPct val="80000"/>
              </a:lnSpc>
              <a:buFontTx/>
              <a:buNone/>
            </a:pPr>
            <a:r>
              <a:rPr lang="en-US" altLang="en-US" sz="1200" b="1"/>
              <a:t>/**</a:t>
            </a:r>
          </a:p>
          <a:p>
            <a:pPr eaLnBrk="1" hangingPunct="1">
              <a:lnSpc>
                <a:spcPct val="80000"/>
              </a:lnSpc>
              <a:buFontTx/>
              <a:buNone/>
            </a:pPr>
            <a:r>
              <a:rPr lang="en-US" altLang="en-US" sz="1200" b="1"/>
              <a:t>    * An object of type ButtonHandler can "listen" for ActionEvents</a:t>
            </a:r>
          </a:p>
          <a:p>
            <a:pPr eaLnBrk="1" hangingPunct="1">
              <a:lnSpc>
                <a:spcPct val="80000"/>
              </a:lnSpc>
              <a:buFontTx/>
              <a:buNone/>
            </a:pPr>
            <a:r>
              <a:rPr lang="en-US" altLang="en-US" sz="1200" b="1"/>
              <a:t>    * (the type of event that is generated when the user clicks a</a:t>
            </a:r>
          </a:p>
          <a:p>
            <a:pPr eaLnBrk="1" hangingPunct="1">
              <a:lnSpc>
                <a:spcPct val="80000"/>
              </a:lnSpc>
              <a:buFontTx/>
              <a:buNone/>
            </a:pPr>
            <a:r>
              <a:rPr lang="en-US" altLang="en-US" sz="1200" b="1"/>
              <a:t>    * button).  When the event occurs, the ButtonHandler responds</a:t>
            </a:r>
          </a:p>
          <a:p>
            <a:pPr eaLnBrk="1" hangingPunct="1">
              <a:lnSpc>
                <a:spcPct val="80000"/>
              </a:lnSpc>
              <a:buFontTx/>
              <a:buNone/>
            </a:pPr>
            <a:r>
              <a:rPr lang="en-US" altLang="en-US" sz="1200" b="1"/>
              <a:t>    * by exiting the program.</a:t>
            </a:r>
          </a:p>
          <a:p>
            <a:pPr eaLnBrk="1" hangingPunct="1">
              <a:lnSpc>
                <a:spcPct val="80000"/>
              </a:lnSpc>
              <a:buFontTx/>
              <a:buNone/>
            </a:pPr>
            <a:r>
              <a:rPr lang="en-US" altLang="en-US" sz="1200" b="1"/>
              <a:t>    */</a:t>
            </a:r>
          </a:p>
          <a:p>
            <a:pPr eaLnBrk="1" hangingPunct="1">
              <a:lnSpc>
                <a:spcPct val="80000"/>
              </a:lnSpc>
              <a:buFontTx/>
              <a:buNone/>
            </a:pPr>
            <a:r>
              <a:rPr lang="en-US" altLang="en-US" sz="1200" b="1"/>
              <a:t>   private static class ButtonHandler implements ActionListener {</a:t>
            </a:r>
          </a:p>
          <a:p>
            <a:pPr eaLnBrk="1" hangingPunct="1">
              <a:lnSpc>
                <a:spcPct val="80000"/>
              </a:lnSpc>
              <a:buFontTx/>
              <a:buNone/>
            </a:pPr>
            <a:r>
              <a:rPr lang="en-US" altLang="en-US" sz="1200" b="1"/>
              <a:t>      public void actionPerformed(ActionEvent e) {</a:t>
            </a:r>
          </a:p>
          <a:p>
            <a:pPr eaLnBrk="1" hangingPunct="1">
              <a:lnSpc>
                <a:spcPct val="80000"/>
              </a:lnSpc>
              <a:buFontTx/>
              <a:buNone/>
            </a:pPr>
            <a:r>
              <a:rPr lang="en-US" altLang="en-US" sz="1200" b="1"/>
              <a:t>         System.exit(0);</a:t>
            </a:r>
          </a:p>
          <a:p>
            <a:pPr eaLnBrk="1" hangingPunct="1">
              <a:lnSpc>
                <a:spcPct val="80000"/>
              </a:lnSpc>
              <a:buFontTx/>
              <a:buNone/>
            </a:pPr>
            <a:r>
              <a:rPr lang="en-US" altLang="en-US" sz="1200" b="1"/>
              <a:t>      }</a:t>
            </a:r>
          </a:p>
          <a:p>
            <a:pPr eaLnBrk="1" hangingPunct="1">
              <a:lnSpc>
                <a:spcPct val="80000"/>
              </a:lnSpc>
              <a:buFontTx/>
              <a:buNone/>
            </a:pPr>
            <a:r>
              <a:rPr lang="en-US" altLang="en-US" sz="1200" b="1"/>
              <a:t>   }</a:t>
            </a:r>
          </a:p>
          <a:p>
            <a:pPr eaLnBrk="1" hangingPunct="1">
              <a:lnSpc>
                <a:spcPct val="80000"/>
              </a:lnSpc>
              <a:buFontTx/>
              <a:buNone/>
            </a:pPr>
            <a:r>
              <a:rPr lang="en-US" altLang="en-US" sz="1200" b="1"/>
              <a:t>   </a:t>
            </a:r>
          </a:p>
          <a:p>
            <a:pPr eaLnBrk="1" hangingPunct="1">
              <a:lnSpc>
                <a:spcPct val="80000"/>
              </a:lnSpc>
              <a:buFontTx/>
              <a:buNone/>
            </a:pPr>
            <a:r>
              <a:rPr lang="en-US" altLang="en-US" sz="1200" b="1"/>
              <a:t>   /**</a:t>
            </a:r>
          </a:p>
          <a:p>
            <a:pPr eaLnBrk="1" hangingPunct="1">
              <a:lnSpc>
                <a:spcPct val="80000"/>
              </a:lnSpc>
              <a:buFontTx/>
              <a:buNone/>
            </a:pPr>
            <a:r>
              <a:rPr lang="en-US" altLang="en-US" sz="1200" b="1"/>
              <a:t>    * The main program creates a window containing a HelloWorldDisplay</a:t>
            </a:r>
          </a:p>
          <a:p>
            <a:pPr eaLnBrk="1" hangingPunct="1">
              <a:lnSpc>
                <a:spcPct val="80000"/>
              </a:lnSpc>
              <a:buFontTx/>
              <a:buNone/>
            </a:pPr>
            <a:r>
              <a:rPr lang="en-US" altLang="en-US" sz="1200" b="1"/>
              <a:t>    * and a button.  A ButtonHandler is created that will end the program</a:t>
            </a:r>
          </a:p>
          <a:p>
            <a:pPr eaLnBrk="1" hangingPunct="1">
              <a:lnSpc>
                <a:spcPct val="80000"/>
              </a:lnSpc>
              <a:buFontTx/>
              <a:buNone/>
            </a:pPr>
            <a:r>
              <a:rPr lang="en-US" altLang="en-US" sz="1200" b="1"/>
              <a:t>    * when the user clicks the button.</a:t>
            </a:r>
          </a:p>
          <a:p>
            <a:pPr eaLnBrk="1" hangingPunct="1">
              <a:lnSpc>
                <a:spcPct val="80000"/>
              </a:lnSpc>
              <a:buFontTx/>
              <a:buNone/>
            </a:pPr>
            <a:r>
              <a:rPr lang="en-US" altLang="en-US" sz="1200" b="1"/>
              <a:t>    */</a:t>
            </a:r>
          </a:p>
          <a:p>
            <a:pPr eaLnBrk="1" hangingPunct="1">
              <a:lnSpc>
                <a:spcPct val="80000"/>
              </a:lnSpc>
              <a:buFontTx/>
              <a:buNone/>
            </a:pPr>
            <a:r>
              <a:rPr lang="en-US" altLang="en-US" sz="1200" b="1"/>
              <a:t>   public static void main(String[] args) {</a:t>
            </a:r>
          </a:p>
          <a:p>
            <a:pPr eaLnBrk="1" hangingPunct="1">
              <a:lnSpc>
                <a:spcPct val="80000"/>
              </a:lnSpc>
              <a:buFontTx/>
              <a:buNone/>
            </a:pPr>
            <a:r>
              <a:rPr lang="en-US" altLang="en-US" sz="1200" b="1"/>
              <a:t>      </a:t>
            </a:r>
          </a:p>
          <a:p>
            <a:pPr eaLnBrk="1" hangingPunct="1">
              <a:lnSpc>
                <a:spcPct val="80000"/>
              </a:lnSpc>
              <a:buFontTx/>
              <a:buNone/>
            </a:pPr>
            <a:r>
              <a:rPr lang="en-US" altLang="en-US" sz="1200" b="1"/>
              <a:t>      HelloWorldDisplay displayPanel = new HelloWorldDisplay();</a:t>
            </a:r>
          </a:p>
          <a:p>
            <a:pPr eaLnBrk="1" hangingPunct="1">
              <a:lnSpc>
                <a:spcPct val="80000"/>
              </a:lnSpc>
              <a:buFontTx/>
              <a:buNone/>
            </a:pPr>
            <a:r>
              <a:rPr lang="en-US" altLang="en-US" sz="1200" b="1"/>
              <a:t>      JButton okButton = new JButton("OK");</a:t>
            </a:r>
          </a:p>
          <a:p>
            <a:pPr eaLnBrk="1" hangingPunct="1">
              <a:lnSpc>
                <a:spcPct val="80000"/>
              </a:lnSpc>
              <a:buFontTx/>
              <a:buNone/>
            </a:pPr>
            <a:r>
              <a:rPr lang="en-US" altLang="en-US" sz="1200" b="1"/>
              <a:t>      ButtonHandler listener = new ButtonHandler();</a:t>
            </a:r>
          </a:p>
          <a:p>
            <a:pPr eaLnBrk="1" hangingPunct="1">
              <a:lnSpc>
                <a:spcPct val="80000"/>
              </a:lnSpc>
              <a:buFontTx/>
              <a:buNone/>
            </a:pPr>
            <a:r>
              <a:rPr lang="en-US" altLang="en-US" sz="1200" b="1"/>
              <a:t>      okButton.addActionListener(listener);</a:t>
            </a:r>
          </a:p>
          <a:p>
            <a:pPr eaLnBrk="1" hangingPunct="1">
              <a:lnSpc>
                <a:spcPct val="80000"/>
              </a:lnSpc>
              <a:buFontTx/>
              <a:buNone/>
            </a:pPr>
            <a:endParaRPr lang="en-US" altLang="en-US" sz="1200" b="1"/>
          </a:p>
          <a:p>
            <a:pPr eaLnBrk="1" hangingPunct="1">
              <a:lnSpc>
                <a:spcPct val="80000"/>
              </a:lnSpc>
              <a:buFontTx/>
              <a:buNone/>
            </a:pPr>
            <a:r>
              <a:rPr lang="en-US" altLang="en-US" sz="1200" b="1"/>
              <a:t>      JPanel content = new JPanel();</a:t>
            </a:r>
          </a:p>
          <a:p>
            <a:pPr eaLnBrk="1" hangingPunct="1">
              <a:lnSpc>
                <a:spcPct val="80000"/>
              </a:lnSpc>
              <a:buFontTx/>
              <a:buNone/>
            </a:pPr>
            <a:r>
              <a:rPr lang="en-US" altLang="en-US" sz="1200" b="1"/>
              <a:t>      content.setLayout(new BorderLayout());</a:t>
            </a:r>
          </a:p>
          <a:p>
            <a:pPr eaLnBrk="1" hangingPunct="1">
              <a:lnSpc>
                <a:spcPct val="80000"/>
              </a:lnSpc>
              <a:buFontTx/>
              <a:buNone/>
            </a:pPr>
            <a:r>
              <a:rPr lang="en-US" altLang="en-US" sz="1200" b="1"/>
              <a:t>      content.add(displayPanel, BorderLayout.CENTER);</a:t>
            </a:r>
          </a:p>
          <a:p>
            <a:pPr eaLnBrk="1" hangingPunct="1">
              <a:lnSpc>
                <a:spcPct val="80000"/>
              </a:lnSpc>
              <a:buFontTx/>
              <a:buNone/>
            </a:pPr>
            <a:r>
              <a:rPr lang="en-US" altLang="en-US" sz="1200" b="1"/>
              <a:t>      content.add(okButton, BorderLayout.SOUTH);</a:t>
            </a:r>
          </a:p>
          <a:p>
            <a:pPr eaLnBrk="1" hangingPunct="1">
              <a:lnSpc>
                <a:spcPct val="80000"/>
              </a:lnSpc>
              <a:buFontTx/>
              <a:buNone/>
            </a:pPr>
            <a:endParaRPr lang="en-US" altLang="en-US" sz="1200" b="1"/>
          </a:p>
          <a:p>
            <a:pPr eaLnBrk="1" hangingPunct="1">
              <a:lnSpc>
                <a:spcPct val="80000"/>
              </a:lnSpc>
              <a:buFontTx/>
              <a:buNone/>
            </a:pPr>
            <a:r>
              <a:rPr lang="en-US" altLang="en-US" sz="1200" b="1"/>
              <a:t>      JFrame window = new JFrame("GUI Test");</a:t>
            </a:r>
          </a:p>
          <a:p>
            <a:pPr eaLnBrk="1" hangingPunct="1">
              <a:lnSpc>
                <a:spcPct val="80000"/>
              </a:lnSpc>
              <a:buFontTx/>
              <a:buNone/>
            </a:pPr>
            <a:r>
              <a:rPr lang="en-US" altLang="en-US" sz="1200" b="1"/>
              <a:t>      window.setContentPane(content);</a:t>
            </a:r>
          </a:p>
          <a:p>
            <a:pPr eaLnBrk="1" hangingPunct="1">
              <a:lnSpc>
                <a:spcPct val="80000"/>
              </a:lnSpc>
              <a:buFontTx/>
              <a:buNone/>
            </a:pPr>
            <a:r>
              <a:rPr lang="en-US" altLang="en-US" sz="1200" b="1"/>
              <a:t>      window.setSize(250,100);</a:t>
            </a:r>
          </a:p>
          <a:p>
            <a:pPr eaLnBrk="1" hangingPunct="1">
              <a:lnSpc>
                <a:spcPct val="80000"/>
              </a:lnSpc>
              <a:buFontTx/>
              <a:buNone/>
            </a:pPr>
            <a:r>
              <a:rPr lang="en-US" altLang="en-US" sz="1200" b="1"/>
              <a:t>      window.setLocation(100,100);</a:t>
            </a:r>
          </a:p>
          <a:p>
            <a:pPr eaLnBrk="1" hangingPunct="1">
              <a:lnSpc>
                <a:spcPct val="80000"/>
              </a:lnSpc>
              <a:buFontTx/>
              <a:buNone/>
            </a:pPr>
            <a:r>
              <a:rPr lang="en-US" altLang="en-US" sz="1200" b="1"/>
              <a:t>      window.setVisible(true);</a:t>
            </a:r>
          </a:p>
          <a:p>
            <a:pPr eaLnBrk="1" hangingPunct="1">
              <a:lnSpc>
                <a:spcPct val="80000"/>
              </a:lnSpc>
              <a:buFontTx/>
              <a:buNone/>
            </a:pPr>
            <a:endParaRPr lang="en-US" altLang="en-US" sz="1200" b="1"/>
          </a:p>
          <a:p>
            <a:pPr eaLnBrk="1" hangingPunct="1">
              <a:lnSpc>
                <a:spcPct val="80000"/>
              </a:lnSpc>
              <a:buFontTx/>
              <a:buNone/>
            </a:pPr>
            <a:r>
              <a:rPr lang="en-US" altLang="en-US" sz="1200" b="1"/>
              <a:t>   }</a:t>
            </a:r>
          </a:p>
          <a:p>
            <a:pPr eaLnBrk="1" hangingPunct="1">
              <a:lnSpc>
                <a:spcPct val="80000"/>
              </a:lnSpc>
              <a:buFontTx/>
              <a:buNone/>
            </a:pPr>
            <a:r>
              <a:rPr lang="en-US" altLang="en-US" sz="1200" b="1"/>
              <a:t>   </a:t>
            </a:r>
          </a:p>
          <a:p>
            <a:pPr eaLnBrk="1" hangingPunct="1">
              <a:lnSpc>
                <a:spcPct val="80000"/>
              </a:lnSpc>
              <a:buFontTx/>
              <a:buNone/>
            </a:pPr>
            <a:r>
              <a:rPr lang="en-US" altLang="en-US" sz="1200" b="1"/>
              <a:t>}</a:t>
            </a:r>
          </a:p>
          <a:p>
            <a:pPr eaLnBrk="1" hangingPunct="1">
              <a:lnSpc>
                <a:spcPct val="80000"/>
              </a:lnSpc>
              <a:buFontTx/>
              <a:buNone/>
            </a:pPr>
            <a:endParaRPr lang="en-US" altLang="en-US" sz="1200" b="1"/>
          </a:p>
        </p:txBody>
      </p:sp>
      <p:pic>
        <p:nvPicPr>
          <p:cNvPr id="286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4343400"/>
            <a:ext cx="238125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blinds(horizontal)">
                                      <p:cBhvr>
                                        <p:cTn id="7" dur="500"/>
                                        <p:tgtEl>
                                          <p:spTgt spid="2867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8675">
                                            <p:txEl>
                                              <p:pRg st="1" end="1"/>
                                            </p:txEl>
                                          </p:spTgt>
                                        </p:tgtEl>
                                        <p:attrNameLst>
                                          <p:attrName>style.visibility</p:attrName>
                                        </p:attrNameLst>
                                      </p:cBhvr>
                                      <p:to>
                                        <p:strVal val="visible"/>
                                      </p:to>
                                    </p:set>
                                    <p:animEffect transition="in" filter="blinds(horizontal)">
                                      <p:cBhvr>
                                        <p:cTn id="10" dur="500"/>
                                        <p:tgtEl>
                                          <p:spTgt spid="28675">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8675">
                                            <p:txEl>
                                              <p:pRg st="2" end="2"/>
                                            </p:txEl>
                                          </p:spTgt>
                                        </p:tgtEl>
                                        <p:attrNameLst>
                                          <p:attrName>style.visibility</p:attrName>
                                        </p:attrNameLst>
                                      </p:cBhvr>
                                      <p:to>
                                        <p:strVal val="visible"/>
                                      </p:to>
                                    </p:set>
                                    <p:animEffect transition="in" filter="blinds(horizontal)">
                                      <p:cBhvr>
                                        <p:cTn id="13" dur="500"/>
                                        <p:tgtEl>
                                          <p:spTgt spid="28675">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8675">
                                            <p:txEl>
                                              <p:pRg st="3" end="3"/>
                                            </p:txEl>
                                          </p:spTgt>
                                        </p:tgtEl>
                                        <p:attrNameLst>
                                          <p:attrName>style.visibility</p:attrName>
                                        </p:attrNameLst>
                                      </p:cBhvr>
                                      <p:to>
                                        <p:strVal val="visible"/>
                                      </p:to>
                                    </p:set>
                                    <p:animEffect transition="in" filter="blinds(horizontal)">
                                      <p:cBhvr>
                                        <p:cTn id="16" dur="500"/>
                                        <p:tgtEl>
                                          <p:spTgt spid="28675">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8675">
                                            <p:txEl>
                                              <p:pRg st="4" end="4"/>
                                            </p:txEl>
                                          </p:spTgt>
                                        </p:tgtEl>
                                        <p:attrNameLst>
                                          <p:attrName>style.visibility</p:attrName>
                                        </p:attrNameLst>
                                      </p:cBhvr>
                                      <p:to>
                                        <p:strVal val="visible"/>
                                      </p:to>
                                    </p:set>
                                    <p:animEffect transition="in" filter="blinds(horizontal)">
                                      <p:cBhvr>
                                        <p:cTn id="19" dur="500"/>
                                        <p:tgtEl>
                                          <p:spTgt spid="28675">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28675">
                                            <p:txEl>
                                              <p:pRg st="5" end="5"/>
                                            </p:txEl>
                                          </p:spTgt>
                                        </p:tgtEl>
                                        <p:attrNameLst>
                                          <p:attrName>style.visibility</p:attrName>
                                        </p:attrNameLst>
                                      </p:cBhvr>
                                      <p:to>
                                        <p:strVal val="visible"/>
                                      </p:to>
                                    </p:set>
                                    <p:animEffect transition="in" filter="blinds(horizontal)">
                                      <p:cBhvr>
                                        <p:cTn id="22" dur="500"/>
                                        <p:tgtEl>
                                          <p:spTgt spid="28675">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28675">
                                            <p:txEl>
                                              <p:pRg st="6" end="6"/>
                                            </p:txEl>
                                          </p:spTgt>
                                        </p:tgtEl>
                                        <p:attrNameLst>
                                          <p:attrName>style.visibility</p:attrName>
                                        </p:attrNameLst>
                                      </p:cBhvr>
                                      <p:to>
                                        <p:strVal val="visible"/>
                                      </p:to>
                                    </p:set>
                                    <p:animEffect transition="in" filter="blinds(horizontal)">
                                      <p:cBhvr>
                                        <p:cTn id="25" dur="500"/>
                                        <p:tgtEl>
                                          <p:spTgt spid="28675">
                                            <p:txEl>
                                              <p:pRg st="6" end="6"/>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28675">
                                            <p:txEl>
                                              <p:pRg st="7" end="7"/>
                                            </p:txEl>
                                          </p:spTgt>
                                        </p:tgtEl>
                                        <p:attrNameLst>
                                          <p:attrName>style.visibility</p:attrName>
                                        </p:attrNameLst>
                                      </p:cBhvr>
                                      <p:to>
                                        <p:strVal val="visible"/>
                                      </p:to>
                                    </p:set>
                                    <p:animEffect transition="in" filter="blinds(horizontal)">
                                      <p:cBhvr>
                                        <p:cTn id="28" dur="500"/>
                                        <p:tgtEl>
                                          <p:spTgt spid="28675">
                                            <p:txEl>
                                              <p:pRg st="7" end="7"/>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28675">
                                            <p:txEl>
                                              <p:pRg st="8" end="8"/>
                                            </p:txEl>
                                          </p:spTgt>
                                        </p:tgtEl>
                                        <p:attrNameLst>
                                          <p:attrName>style.visibility</p:attrName>
                                        </p:attrNameLst>
                                      </p:cBhvr>
                                      <p:to>
                                        <p:strVal val="visible"/>
                                      </p:to>
                                    </p:set>
                                    <p:animEffect transition="in" filter="blinds(horizontal)">
                                      <p:cBhvr>
                                        <p:cTn id="31" dur="500"/>
                                        <p:tgtEl>
                                          <p:spTgt spid="28675">
                                            <p:txEl>
                                              <p:pRg st="8" end="8"/>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28675">
                                            <p:txEl>
                                              <p:pRg st="9" end="9"/>
                                            </p:txEl>
                                          </p:spTgt>
                                        </p:tgtEl>
                                        <p:attrNameLst>
                                          <p:attrName>style.visibility</p:attrName>
                                        </p:attrNameLst>
                                      </p:cBhvr>
                                      <p:to>
                                        <p:strVal val="visible"/>
                                      </p:to>
                                    </p:set>
                                    <p:animEffect transition="in" filter="blinds(horizontal)">
                                      <p:cBhvr>
                                        <p:cTn id="34" dur="500"/>
                                        <p:tgtEl>
                                          <p:spTgt spid="28675">
                                            <p:txEl>
                                              <p:pRg st="9" end="9"/>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28675">
                                            <p:txEl>
                                              <p:pRg st="10" end="10"/>
                                            </p:txEl>
                                          </p:spTgt>
                                        </p:tgtEl>
                                        <p:attrNameLst>
                                          <p:attrName>style.visibility</p:attrName>
                                        </p:attrNameLst>
                                      </p:cBhvr>
                                      <p:to>
                                        <p:strVal val="visible"/>
                                      </p:to>
                                    </p:set>
                                    <p:animEffect transition="in" filter="blinds(horizontal)">
                                      <p:cBhvr>
                                        <p:cTn id="37" dur="500"/>
                                        <p:tgtEl>
                                          <p:spTgt spid="28675">
                                            <p:txEl>
                                              <p:pRg st="10" end="10"/>
                                            </p:txEl>
                                          </p:spTgt>
                                        </p:tgtEl>
                                      </p:cBhvr>
                                    </p:animEffect>
                                  </p:childTnLst>
                                </p:cTn>
                              </p:par>
                              <p:par>
                                <p:cTn id="38" presetID="3" presetClass="entr" presetSubtype="10" fill="hold" nodeType="withEffect">
                                  <p:stCondLst>
                                    <p:cond delay="0"/>
                                  </p:stCondLst>
                                  <p:childTnLst>
                                    <p:set>
                                      <p:cBhvr>
                                        <p:cTn id="39" dur="1" fill="hold">
                                          <p:stCondLst>
                                            <p:cond delay="0"/>
                                          </p:stCondLst>
                                        </p:cTn>
                                        <p:tgtEl>
                                          <p:spTgt spid="28675">
                                            <p:txEl>
                                              <p:pRg st="11" end="11"/>
                                            </p:txEl>
                                          </p:spTgt>
                                        </p:tgtEl>
                                        <p:attrNameLst>
                                          <p:attrName>style.visibility</p:attrName>
                                        </p:attrNameLst>
                                      </p:cBhvr>
                                      <p:to>
                                        <p:strVal val="visible"/>
                                      </p:to>
                                    </p:set>
                                    <p:animEffect transition="in" filter="blinds(horizontal)">
                                      <p:cBhvr>
                                        <p:cTn id="40" dur="500"/>
                                        <p:tgtEl>
                                          <p:spTgt spid="28675">
                                            <p:txEl>
                                              <p:pRg st="11" end="11"/>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nodeType="clickEffect">
                                  <p:stCondLst>
                                    <p:cond delay="0"/>
                                  </p:stCondLst>
                                  <p:childTnLst>
                                    <p:set>
                                      <p:cBhvr>
                                        <p:cTn id="44" dur="1" fill="hold">
                                          <p:stCondLst>
                                            <p:cond delay="0"/>
                                          </p:stCondLst>
                                        </p:cTn>
                                        <p:tgtEl>
                                          <p:spTgt spid="28675">
                                            <p:txEl>
                                              <p:pRg st="12" end="12"/>
                                            </p:txEl>
                                          </p:spTgt>
                                        </p:tgtEl>
                                        <p:attrNameLst>
                                          <p:attrName>style.visibility</p:attrName>
                                        </p:attrNameLst>
                                      </p:cBhvr>
                                      <p:to>
                                        <p:strVal val="visible"/>
                                      </p:to>
                                    </p:set>
                                    <p:animEffect transition="in" filter="blinds(horizontal)">
                                      <p:cBhvr>
                                        <p:cTn id="45" dur="500"/>
                                        <p:tgtEl>
                                          <p:spTgt spid="28675">
                                            <p:txEl>
                                              <p:pRg st="12" end="12"/>
                                            </p:txEl>
                                          </p:spTgt>
                                        </p:tgtEl>
                                      </p:cBhvr>
                                    </p:animEffect>
                                  </p:childTnLst>
                                </p:cTn>
                              </p:par>
                              <p:par>
                                <p:cTn id="46" presetID="3" presetClass="entr" presetSubtype="10" fill="hold" nodeType="withEffect">
                                  <p:stCondLst>
                                    <p:cond delay="0"/>
                                  </p:stCondLst>
                                  <p:childTnLst>
                                    <p:set>
                                      <p:cBhvr>
                                        <p:cTn id="47" dur="1" fill="hold">
                                          <p:stCondLst>
                                            <p:cond delay="0"/>
                                          </p:stCondLst>
                                        </p:cTn>
                                        <p:tgtEl>
                                          <p:spTgt spid="28675">
                                            <p:txEl>
                                              <p:pRg st="13" end="13"/>
                                            </p:txEl>
                                          </p:spTgt>
                                        </p:tgtEl>
                                        <p:attrNameLst>
                                          <p:attrName>style.visibility</p:attrName>
                                        </p:attrNameLst>
                                      </p:cBhvr>
                                      <p:to>
                                        <p:strVal val="visible"/>
                                      </p:to>
                                    </p:set>
                                    <p:animEffect transition="in" filter="blinds(horizontal)">
                                      <p:cBhvr>
                                        <p:cTn id="48" dur="500"/>
                                        <p:tgtEl>
                                          <p:spTgt spid="28675">
                                            <p:txEl>
                                              <p:pRg st="13" end="13"/>
                                            </p:txEl>
                                          </p:spTgt>
                                        </p:tgtEl>
                                      </p:cBhvr>
                                    </p:animEffect>
                                  </p:childTnLst>
                                </p:cTn>
                              </p:par>
                              <p:par>
                                <p:cTn id="49" presetID="3" presetClass="entr" presetSubtype="10" fill="hold" nodeType="withEffect">
                                  <p:stCondLst>
                                    <p:cond delay="0"/>
                                  </p:stCondLst>
                                  <p:childTnLst>
                                    <p:set>
                                      <p:cBhvr>
                                        <p:cTn id="50" dur="1" fill="hold">
                                          <p:stCondLst>
                                            <p:cond delay="0"/>
                                          </p:stCondLst>
                                        </p:cTn>
                                        <p:tgtEl>
                                          <p:spTgt spid="28675">
                                            <p:txEl>
                                              <p:pRg st="14" end="14"/>
                                            </p:txEl>
                                          </p:spTgt>
                                        </p:tgtEl>
                                        <p:attrNameLst>
                                          <p:attrName>style.visibility</p:attrName>
                                        </p:attrNameLst>
                                      </p:cBhvr>
                                      <p:to>
                                        <p:strVal val="visible"/>
                                      </p:to>
                                    </p:set>
                                    <p:animEffect transition="in" filter="blinds(horizontal)">
                                      <p:cBhvr>
                                        <p:cTn id="51" dur="500"/>
                                        <p:tgtEl>
                                          <p:spTgt spid="28675">
                                            <p:txEl>
                                              <p:pRg st="14" end="14"/>
                                            </p:txEl>
                                          </p:spTgt>
                                        </p:tgtEl>
                                      </p:cBhvr>
                                    </p:animEffect>
                                  </p:childTnLst>
                                </p:cTn>
                              </p:par>
                              <p:par>
                                <p:cTn id="52" presetID="3" presetClass="entr" presetSubtype="10" fill="hold" nodeType="withEffect">
                                  <p:stCondLst>
                                    <p:cond delay="0"/>
                                  </p:stCondLst>
                                  <p:childTnLst>
                                    <p:set>
                                      <p:cBhvr>
                                        <p:cTn id="53" dur="1" fill="hold">
                                          <p:stCondLst>
                                            <p:cond delay="0"/>
                                          </p:stCondLst>
                                        </p:cTn>
                                        <p:tgtEl>
                                          <p:spTgt spid="28675">
                                            <p:txEl>
                                              <p:pRg st="15" end="15"/>
                                            </p:txEl>
                                          </p:spTgt>
                                        </p:tgtEl>
                                        <p:attrNameLst>
                                          <p:attrName>style.visibility</p:attrName>
                                        </p:attrNameLst>
                                      </p:cBhvr>
                                      <p:to>
                                        <p:strVal val="visible"/>
                                      </p:to>
                                    </p:set>
                                    <p:animEffect transition="in" filter="blinds(horizontal)">
                                      <p:cBhvr>
                                        <p:cTn id="54" dur="500"/>
                                        <p:tgtEl>
                                          <p:spTgt spid="28675">
                                            <p:txEl>
                                              <p:pRg st="15" end="15"/>
                                            </p:txEl>
                                          </p:spTgt>
                                        </p:tgtEl>
                                      </p:cBhvr>
                                    </p:animEffect>
                                  </p:childTnLst>
                                </p:cTn>
                              </p:par>
                              <p:par>
                                <p:cTn id="55" presetID="3" presetClass="entr" presetSubtype="10" fill="hold" nodeType="withEffect">
                                  <p:stCondLst>
                                    <p:cond delay="0"/>
                                  </p:stCondLst>
                                  <p:childTnLst>
                                    <p:set>
                                      <p:cBhvr>
                                        <p:cTn id="56" dur="1" fill="hold">
                                          <p:stCondLst>
                                            <p:cond delay="0"/>
                                          </p:stCondLst>
                                        </p:cTn>
                                        <p:tgtEl>
                                          <p:spTgt spid="28675">
                                            <p:txEl>
                                              <p:pRg st="16" end="16"/>
                                            </p:txEl>
                                          </p:spTgt>
                                        </p:tgtEl>
                                        <p:attrNameLst>
                                          <p:attrName>style.visibility</p:attrName>
                                        </p:attrNameLst>
                                      </p:cBhvr>
                                      <p:to>
                                        <p:strVal val="visible"/>
                                      </p:to>
                                    </p:set>
                                    <p:animEffect transition="in" filter="blinds(horizontal)">
                                      <p:cBhvr>
                                        <p:cTn id="57" dur="500"/>
                                        <p:tgtEl>
                                          <p:spTgt spid="28675">
                                            <p:txEl>
                                              <p:pRg st="16" end="16"/>
                                            </p:txEl>
                                          </p:spTgt>
                                        </p:tgtEl>
                                      </p:cBhvr>
                                    </p:animEffect>
                                  </p:childTnLst>
                                </p:cTn>
                              </p:par>
                              <p:par>
                                <p:cTn id="58" presetID="3" presetClass="entr" presetSubtype="10" fill="hold" nodeType="withEffect">
                                  <p:stCondLst>
                                    <p:cond delay="0"/>
                                  </p:stCondLst>
                                  <p:childTnLst>
                                    <p:set>
                                      <p:cBhvr>
                                        <p:cTn id="59" dur="1" fill="hold">
                                          <p:stCondLst>
                                            <p:cond delay="0"/>
                                          </p:stCondLst>
                                        </p:cTn>
                                        <p:tgtEl>
                                          <p:spTgt spid="28675">
                                            <p:txEl>
                                              <p:pRg st="17" end="17"/>
                                            </p:txEl>
                                          </p:spTgt>
                                        </p:tgtEl>
                                        <p:attrNameLst>
                                          <p:attrName>style.visibility</p:attrName>
                                        </p:attrNameLst>
                                      </p:cBhvr>
                                      <p:to>
                                        <p:strVal val="visible"/>
                                      </p:to>
                                    </p:set>
                                    <p:animEffect transition="in" filter="blinds(horizontal)">
                                      <p:cBhvr>
                                        <p:cTn id="60" dur="500"/>
                                        <p:tgtEl>
                                          <p:spTgt spid="28675">
                                            <p:txEl>
                                              <p:pRg st="17" end="17"/>
                                            </p:txEl>
                                          </p:spTgt>
                                        </p:tgtEl>
                                      </p:cBhvr>
                                    </p:animEffect>
                                  </p:childTnLst>
                                </p:cTn>
                              </p:par>
                              <p:par>
                                <p:cTn id="61" presetID="3" presetClass="entr" presetSubtype="10" fill="hold" nodeType="withEffect">
                                  <p:stCondLst>
                                    <p:cond delay="0"/>
                                  </p:stCondLst>
                                  <p:childTnLst>
                                    <p:set>
                                      <p:cBhvr>
                                        <p:cTn id="62" dur="1" fill="hold">
                                          <p:stCondLst>
                                            <p:cond delay="0"/>
                                          </p:stCondLst>
                                        </p:cTn>
                                        <p:tgtEl>
                                          <p:spTgt spid="28675">
                                            <p:txEl>
                                              <p:pRg st="18" end="18"/>
                                            </p:txEl>
                                          </p:spTgt>
                                        </p:tgtEl>
                                        <p:attrNameLst>
                                          <p:attrName>style.visibility</p:attrName>
                                        </p:attrNameLst>
                                      </p:cBhvr>
                                      <p:to>
                                        <p:strVal val="visible"/>
                                      </p:to>
                                    </p:set>
                                    <p:animEffect transition="in" filter="blinds(horizontal)">
                                      <p:cBhvr>
                                        <p:cTn id="63" dur="500"/>
                                        <p:tgtEl>
                                          <p:spTgt spid="28675">
                                            <p:txEl>
                                              <p:pRg st="18" end="18"/>
                                            </p:txEl>
                                          </p:spTgt>
                                        </p:tgtEl>
                                      </p:cBhvr>
                                    </p:animEffect>
                                  </p:childTnLst>
                                </p:cTn>
                              </p:par>
                              <p:par>
                                <p:cTn id="64" presetID="3" presetClass="entr" presetSubtype="10" fill="hold" nodeType="withEffect">
                                  <p:stCondLst>
                                    <p:cond delay="0"/>
                                  </p:stCondLst>
                                  <p:childTnLst>
                                    <p:set>
                                      <p:cBhvr>
                                        <p:cTn id="65" dur="1" fill="hold">
                                          <p:stCondLst>
                                            <p:cond delay="0"/>
                                          </p:stCondLst>
                                        </p:cTn>
                                        <p:tgtEl>
                                          <p:spTgt spid="28675">
                                            <p:txEl>
                                              <p:pRg st="19" end="19"/>
                                            </p:txEl>
                                          </p:spTgt>
                                        </p:tgtEl>
                                        <p:attrNameLst>
                                          <p:attrName>style.visibility</p:attrName>
                                        </p:attrNameLst>
                                      </p:cBhvr>
                                      <p:to>
                                        <p:strVal val="visible"/>
                                      </p:to>
                                    </p:set>
                                    <p:animEffect transition="in" filter="blinds(horizontal)">
                                      <p:cBhvr>
                                        <p:cTn id="66" dur="500"/>
                                        <p:tgtEl>
                                          <p:spTgt spid="28675">
                                            <p:txEl>
                                              <p:pRg st="19" end="19"/>
                                            </p:txEl>
                                          </p:spTgt>
                                        </p:tgtEl>
                                      </p:cBhvr>
                                    </p:animEffect>
                                  </p:childTnLst>
                                </p:cTn>
                              </p:par>
                              <p:par>
                                <p:cTn id="67" presetID="3" presetClass="entr" presetSubtype="10" fill="hold" nodeType="withEffect">
                                  <p:stCondLst>
                                    <p:cond delay="0"/>
                                  </p:stCondLst>
                                  <p:childTnLst>
                                    <p:set>
                                      <p:cBhvr>
                                        <p:cTn id="68" dur="1" fill="hold">
                                          <p:stCondLst>
                                            <p:cond delay="0"/>
                                          </p:stCondLst>
                                        </p:cTn>
                                        <p:tgtEl>
                                          <p:spTgt spid="28675">
                                            <p:txEl>
                                              <p:pRg st="20" end="20"/>
                                            </p:txEl>
                                          </p:spTgt>
                                        </p:tgtEl>
                                        <p:attrNameLst>
                                          <p:attrName>style.visibility</p:attrName>
                                        </p:attrNameLst>
                                      </p:cBhvr>
                                      <p:to>
                                        <p:strVal val="visible"/>
                                      </p:to>
                                    </p:set>
                                    <p:animEffect transition="in" filter="blinds(horizontal)">
                                      <p:cBhvr>
                                        <p:cTn id="69" dur="500"/>
                                        <p:tgtEl>
                                          <p:spTgt spid="28675">
                                            <p:txEl>
                                              <p:pRg st="20" end="20"/>
                                            </p:txEl>
                                          </p:spTgt>
                                        </p:tgtEl>
                                      </p:cBhvr>
                                    </p:animEffect>
                                  </p:childTnLst>
                                </p:cTn>
                              </p:par>
                              <p:par>
                                <p:cTn id="70" presetID="3" presetClass="entr" presetSubtype="10" fill="hold" nodeType="withEffect">
                                  <p:stCondLst>
                                    <p:cond delay="0"/>
                                  </p:stCondLst>
                                  <p:childTnLst>
                                    <p:set>
                                      <p:cBhvr>
                                        <p:cTn id="71" dur="1" fill="hold">
                                          <p:stCondLst>
                                            <p:cond delay="0"/>
                                          </p:stCondLst>
                                        </p:cTn>
                                        <p:tgtEl>
                                          <p:spTgt spid="28675">
                                            <p:txEl>
                                              <p:pRg st="21" end="21"/>
                                            </p:txEl>
                                          </p:spTgt>
                                        </p:tgtEl>
                                        <p:attrNameLst>
                                          <p:attrName>style.visibility</p:attrName>
                                        </p:attrNameLst>
                                      </p:cBhvr>
                                      <p:to>
                                        <p:strVal val="visible"/>
                                      </p:to>
                                    </p:set>
                                    <p:animEffect transition="in" filter="blinds(horizontal)">
                                      <p:cBhvr>
                                        <p:cTn id="72" dur="500"/>
                                        <p:tgtEl>
                                          <p:spTgt spid="28675">
                                            <p:txEl>
                                              <p:pRg st="21" end="21"/>
                                            </p:txEl>
                                          </p:spTgt>
                                        </p:tgtEl>
                                      </p:cBhvr>
                                    </p:animEffect>
                                  </p:childTnLst>
                                </p:cTn>
                              </p:par>
                              <p:par>
                                <p:cTn id="73" presetID="3" presetClass="entr" presetSubtype="10" fill="hold" nodeType="withEffect">
                                  <p:stCondLst>
                                    <p:cond delay="0"/>
                                  </p:stCondLst>
                                  <p:childTnLst>
                                    <p:set>
                                      <p:cBhvr>
                                        <p:cTn id="74" dur="1" fill="hold">
                                          <p:stCondLst>
                                            <p:cond delay="0"/>
                                          </p:stCondLst>
                                        </p:cTn>
                                        <p:tgtEl>
                                          <p:spTgt spid="28675">
                                            <p:txEl>
                                              <p:pRg st="22" end="22"/>
                                            </p:txEl>
                                          </p:spTgt>
                                        </p:tgtEl>
                                        <p:attrNameLst>
                                          <p:attrName>style.visibility</p:attrName>
                                        </p:attrNameLst>
                                      </p:cBhvr>
                                      <p:to>
                                        <p:strVal val="visible"/>
                                      </p:to>
                                    </p:set>
                                    <p:animEffect transition="in" filter="blinds(horizontal)">
                                      <p:cBhvr>
                                        <p:cTn id="75" dur="500"/>
                                        <p:tgtEl>
                                          <p:spTgt spid="28675">
                                            <p:txEl>
                                              <p:pRg st="22" end="22"/>
                                            </p:txEl>
                                          </p:spTgt>
                                        </p:tgtEl>
                                      </p:cBhvr>
                                    </p:animEffect>
                                  </p:childTnLst>
                                </p:cTn>
                              </p:par>
                              <p:par>
                                <p:cTn id="76" presetID="3" presetClass="entr" presetSubtype="10" fill="hold" nodeType="withEffect">
                                  <p:stCondLst>
                                    <p:cond delay="0"/>
                                  </p:stCondLst>
                                  <p:childTnLst>
                                    <p:set>
                                      <p:cBhvr>
                                        <p:cTn id="77" dur="1" fill="hold">
                                          <p:stCondLst>
                                            <p:cond delay="0"/>
                                          </p:stCondLst>
                                        </p:cTn>
                                        <p:tgtEl>
                                          <p:spTgt spid="28675">
                                            <p:txEl>
                                              <p:pRg st="24" end="24"/>
                                            </p:txEl>
                                          </p:spTgt>
                                        </p:tgtEl>
                                        <p:attrNameLst>
                                          <p:attrName>style.visibility</p:attrName>
                                        </p:attrNameLst>
                                      </p:cBhvr>
                                      <p:to>
                                        <p:strVal val="visible"/>
                                      </p:to>
                                    </p:set>
                                    <p:animEffect transition="in" filter="blinds(horizontal)">
                                      <p:cBhvr>
                                        <p:cTn id="78" dur="500"/>
                                        <p:tgtEl>
                                          <p:spTgt spid="28675">
                                            <p:txEl>
                                              <p:pRg st="24" end="24"/>
                                            </p:txEl>
                                          </p:spTgt>
                                        </p:tgtEl>
                                      </p:cBhvr>
                                    </p:animEffect>
                                  </p:childTnLst>
                                </p:cTn>
                              </p:par>
                              <p:par>
                                <p:cTn id="79" presetID="3" presetClass="entr" presetSubtype="10" fill="hold" nodeType="withEffect">
                                  <p:stCondLst>
                                    <p:cond delay="0"/>
                                  </p:stCondLst>
                                  <p:childTnLst>
                                    <p:set>
                                      <p:cBhvr>
                                        <p:cTn id="80" dur="1" fill="hold">
                                          <p:stCondLst>
                                            <p:cond delay="0"/>
                                          </p:stCondLst>
                                        </p:cTn>
                                        <p:tgtEl>
                                          <p:spTgt spid="28675">
                                            <p:txEl>
                                              <p:pRg st="25" end="25"/>
                                            </p:txEl>
                                          </p:spTgt>
                                        </p:tgtEl>
                                        <p:attrNameLst>
                                          <p:attrName>style.visibility</p:attrName>
                                        </p:attrNameLst>
                                      </p:cBhvr>
                                      <p:to>
                                        <p:strVal val="visible"/>
                                      </p:to>
                                    </p:set>
                                    <p:animEffect transition="in" filter="blinds(horizontal)">
                                      <p:cBhvr>
                                        <p:cTn id="81" dur="500"/>
                                        <p:tgtEl>
                                          <p:spTgt spid="28675">
                                            <p:txEl>
                                              <p:pRg st="25" end="25"/>
                                            </p:txEl>
                                          </p:spTgt>
                                        </p:tgtEl>
                                      </p:cBhvr>
                                    </p:animEffect>
                                  </p:childTnLst>
                                </p:cTn>
                              </p:par>
                              <p:par>
                                <p:cTn id="82" presetID="3" presetClass="entr" presetSubtype="10" fill="hold" nodeType="withEffect">
                                  <p:stCondLst>
                                    <p:cond delay="0"/>
                                  </p:stCondLst>
                                  <p:childTnLst>
                                    <p:set>
                                      <p:cBhvr>
                                        <p:cTn id="83" dur="1" fill="hold">
                                          <p:stCondLst>
                                            <p:cond delay="0"/>
                                          </p:stCondLst>
                                        </p:cTn>
                                        <p:tgtEl>
                                          <p:spTgt spid="28675">
                                            <p:txEl>
                                              <p:pRg st="26" end="26"/>
                                            </p:txEl>
                                          </p:spTgt>
                                        </p:tgtEl>
                                        <p:attrNameLst>
                                          <p:attrName>style.visibility</p:attrName>
                                        </p:attrNameLst>
                                      </p:cBhvr>
                                      <p:to>
                                        <p:strVal val="visible"/>
                                      </p:to>
                                    </p:set>
                                    <p:animEffect transition="in" filter="blinds(horizontal)">
                                      <p:cBhvr>
                                        <p:cTn id="84" dur="500"/>
                                        <p:tgtEl>
                                          <p:spTgt spid="28675">
                                            <p:txEl>
                                              <p:pRg st="26" end="26"/>
                                            </p:txEl>
                                          </p:spTgt>
                                        </p:tgtEl>
                                      </p:cBhvr>
                                    </p:animEffect>
                                  </p:childTnLst>
                                </p:cTn>
                              </p:par>
                              <p:par>
                                <p:cTn id="85" presetID="3" presetClass="entr" presetSubtype="10" fill="hold" nodeType="withEffect">
                                  <p:stCondLst>
                                    <p:cond delay="0"/>
                                  </p:stCondLst>
                                  <p:childTnLst>
                                    <p:set>
                                      <p:cBhvr>
                                        <p:cTn id="86" dur="1" fill="hold">
                                          <p:stCondLst>
                                            <p:cond delay="0"/>
                                          </p:stCondLst>
                                        </p:cTn>
                                        <p:tgtEl>
                                          <p:spTgt spid="28675">
                                            <p:txEl>
                                              <p:pRg st="27" end="27"/>
                                            </p:txEl>
                                          </p:spTgt>
                                        </p:tgtEl>
                                        <p:attrNameLst>
                                          <p:attrName>style.visibility</p:attrName>
                                        </p:attrNameLst>
                                      </p:cBhvr>
                                      <p:to>
                                        <p:strVal val="visible"/>
                                      </p:to>
                                    </p:set>
                                    <p:animEffect transition="in" filter="blinds(horizontal)">
                                      <p:cBhvr>
                                        <p:cTn id="87" dur="500"/>
                                        <p:tgtEl>
                                          <p:spTgt spid="28675">
                                            <p:txEl>
                                              <p:pRg st="27" end="27"/>
                                            </p:txEl>
                                          </p:spTgt>
                                        </p:tgtEl>
                                      </p:cBhvr>
                                    </p:animEffect>
                                  </p:childTnLst>
                                </p:cTn>
                              </p:par>
                              <p:par>
                                <p:cTn id="88" presetID="3" presetClass="entr" presetSubtype="10" fill="hold" nodeType="withEffect">
                                  <p:stCondLst>
                                    <p:cond delay="0"/>
                                  </p:stCondLst>
                                  <p:childTnLst>
                                    <p:set>
                                      <p:cBhvr>
                                        <p:cTn id="89" dur="1" fill="hold">
                                          <p:stCondLst>
                                            <p:cond delay="0"/>
                                          </p:stCondLst>
                                        </p:cTn>
                                        <p:tgtEl>
                                          <p:spTgt spid="28675">
                                            <p:txEl>
                                              <p:pRg st="29" end="29"/>
                                            </p:txEl>
                                          </p:spTgt>
                                        </p:tgtEl>
                                        <p:attrNameLst>
                                          <p:attrName>style.visibility</p:attrName>
                                        </p:attrNameLst>
                                      </p:cBhvr>
                                      <p:to>
                                        <p:strVal val="visible"/>
                                      </p:to>
                                    </p:set>
                                    <p:animEffect transition="in" filter="blinds(horizontal)">
                                      <p:cBhvr>
                                        <p:cTn id="90" dur="500"/>
                                        <p:tgtEl>
                                          <p:spTgt spid="28675">
                                            <p:txEl>
                                              <p:pRg st="29" end="29"/>
                                            </p:txEl>
                                          </p:spTgt>
                                        </p:tgtEl>
                                      </p:cBhvr>
                                    </p:animEffect>
                                  </p:childTnLst>
                                </p:cTn>
                              </p:par>
                              <p:par>
                                <p:cTn id="91" presetID="3" presetClass="entr" presetSubtype="10" fill="hold" nodeType="withEffect">
                                  <p:stCondLst>
                                    <p:cond delay="0"/>
                                  </p:stCondLst>
                                  <p:childTnLst>
                                    <p:set>
                                      <p:cBhvr>
                                        <p:cTn id="92" dur="1" fill="hold">
                                          <p:stCondLst>
                                            <p:cond delay="0"/>
                                          </p:stCondLst>
                                        </p:cTn>
                                        <p:tgtEl>
                                          <p:spTgt spid="28675">
                                            <p:txEl>
                                              <p:pRg st="30" end="30"/>
                                            </p:txEl>
                                          </p:spTgt>
                                        </p:tgtEl>
                                        <p:attrNameLst>
                                          <p:attrName>style.visibility</p:attrName>
                                        </p:attrNameLst>
                                      </p:cBhvr>
                                      <p:to>
                                        <p:strVal val="visible"/>
                                      </p:to>
                                    </p:set>
                                    <p:animEffect transition="in" filter="blinds(horizontal)">
                                      <p:cBhvr>
                                        <p:cTn id="93" dur="500"/>
                                        <p:tgtEl>
                                          <p:spTgt spid="28675">
                                            <p:txEl>
                                              <p:pRg st="30" end="30"/>
                                            </p:txEl>
                                          </p:spTgt>
                                        </p:tgtEl>
                                      </p:cBhvr>
                                    </p:animEffect>
                                  </p:childTnLst>
                                </p:cTn>
                              </p:par>
                              <p:par>
                                <p:cTn id="94" presetID="3" presetClass="entr" presetSubtype="10" fill="hold" nodeType="withEffect">
                                  <p:stCondLst>
                                    <p:cond delay="0"/>
                                  </p:stCondLst>
                                  <p:childTnLst>
                                    <p:set>
                                      <p:cBhvr>
                                        <p:cTn id="95" dur="1" fill="hold">
                                          <p:stCondLst>
                                            <p:cond delay="0"/>
                                          </p:stCondLst>
                                        </p:cTn>
                                        <p:tgtEl>
                                          <p:spTgt spid="28675">
                                            <p:txEl>
                                              <p:pRg st="31" end="31"/>
                                            </p:txEl>
                                          </p:spTgt>
                                        </p:tgtEl>
                                        <p:attrNameLst>
                                          <p:attrName>style.visibility</p:attrName>
                                        </p:attrNameLst>
                                      </p:cBhvr>
                                      <p:to>
                                        <p:strVal val="visible"/>
                                      </p:to>
                                    </p:set>
                                    <p:animEffect transition="in" filter="blinds(horizontal)">
                                      <p:cBhvr>
                                        <p:cTn id="96" dur="500"/>
                                        <p:tgtEl>
                                          <p:spTgt spid="28675">
                                            <p:txEl>
                                              <p:pRg st="31" end="31"/>
                                            </p:txEl>
                                          </p:spTgt>
                                        </p:tgtEl>
                                      </p:cBhvr>
                                    </p:animEffect>
                                  </p:childTnLst>
                                </p:cTn>
                              </p:par>
                              <p:par>
                                <p:cTn id="97" presetID="3" presetClass="entr" presetSubtype="10" fill="hold" nodeType="withEffect">
                                  <p:stCondLst>
                                    <p:cond delay="0"/>
                                  </p:stCondLst>
                                  <p:childTnLst>
                                    <p:set>
                                      <p:cBhvr>
                                        <p:cTn id="98" dur="1" fill="hold">
                                          <p:stCondLst>
                                            <p:cond delay="0"/>
                                          </p:stCondLst>
                                        </p:cTn>
                                        <p:tgtEl>
                                          <p:spTgt spid="28675">
                                            <p:txEl>
                                              <p:pRg st="32" end="32"/>
                                            </p:txEl>
                                          </p:spTgt>
                                        </p:tgtEl>
                                        <p:attrNameLst>
                                          <p:attrName>style.visibility</p:attrName>
                                        </p:attrNameLst>
                                      </p:cBhvr>
                                      <p:to>
                                        <p:strVal val="visible"/>
                                      </p:to>
                                    </p:set>
                                    <p:animEffect transition="in" filter="blinds(horizontal)">
                                      <p:cBhvr>
                                        <p:cTn id="99" dur="500"/>
                                        <p:tgtEl>
                                          <p:spTgt spid="28675">
                                            <p:txEl>
                                              <p:pRg st="32" end="32"/>
                                            </p:txEl>
                                          </p:spTgt>
                                        </p:tgtEl>
                                      </p:cBhvr>
                                    </p:animEffect>
                                  </p:childTnLst>
                                </p:cTn>
                              </p:par>
                              <p:par>
                                <p:cTn id="100" presetID="3" presetClass="entr" presetSubtype="10" fill="hold" nodeType="withEffect">
                                  <p:stCondLst>
                                    <p:cond delay="0"/>
                                  </p:stCondLst>
                                  <p:childTnLst>
                                    <p:set>
                                      <p:cBhvr>
                                        <p:cTn id="101" dur="1" fill="hold">
                                          <p:stCondLst>
                                            <p:cond delay="0"/>
                                          </p:stCondLst>
                                        </p:cTn>
                                        <p:tgtEl>
                                          <p:spTgt spid="28675">
                                            <p:txEl>
                                              <p:pRg st="33" end="33"/>
                                            </p:txEl>
                                          </p:spTgt>
                                        </p:tgtEl>
                                        <p:attrNameLst>
                                          <p:attrName>style.visibility</p:attrName>
                                        </p:attrNameLst>
                                      </p:cBhvr>
                                      <p:to>
                                        <p:strVal val="visible"/>
                                      </p:to>
                                    </p:set>
                                    <p:animEffect transition="in" filter="blinds(horizontal)">
                                      <p:cBhvr>
                                        <p:cTn id="102" dur="500"/>
                                        <p:tgtEl>
                                          <p:spTgt spid="28675">
                                            <p:txEl>
                                              <p:pRg st="33" end="33"/>
                                            </p:txEl>
                                          </p:spTgt>
                                        </p:tgtEl>
                                      </p:cBhvr>
                                    </p:animEffect>
                                  </p:childTnLst>
                                </p:cTn>
                              </p:par>
                              <p:par>
                                <p:cTn id="103" presetID="3" presetClass="entr" presetSubtype="10" fill="hold" nodeType="withEffect">
                                  <p:stCondLst>
                                    <p:cond delay="0"/>
                                  </p:stCondLst>
                                  <p:childTnLst>
                                    <p:set>
                                      <p:cBhvr>
                                        <p:cTn id="104" dur="1" fill="hold">
                                          <p:stCondLst>
                                            <p:cond delay="0"/>
                                          </p:stCondLst>
                                        </p:cTn>
                                        <p:tgtEl>
                                          <p:spTgt spid="28675">
                                            <p:txEl>
                                              <p:pRg st="35" end="35"/>
                                            </p:txEl>
                                          </p:spTgt>
                                        </p:tgtEl>
                                        <p:attrNameLst>
                                          <p:attrName>style.visibility</p:attrName>
                                        </p:attrNameLst>
                                      </p:cBhvr>
                                      <p:to>
                                        <p:strVal val="visible"/>
                                      </p:to>
                                    </p:set>
                                    <p:animEffect transition="in" filter="blinds(horizontal)">
                                      <p:cBhvr>
                                        <p:cTn id="105" dur="500"/>
                                        <p:tgtEl>
                                          <p:spTgt spid="28675">
                                            <p:txEl>
                                              <p:pRg st="35" end="35"/>
                                            </p:txEl>
                                          </p:spTgt>
                                        </p:tgtEl>
                                      </p:cBhvr>
                                    </p:animEffect>
                                  </p:childTnLst>
                                </p:cTn>
                              </p:par>
                              <p:par>
                                <p:cTn id="106" presetID="3" presetClass="entr" presetSubtype="10" fill="hold" nodeType="withEffect">
                                  <p:stCondLst>
                                    <p:cond delay="0"/>
                                  </p:stCondLst>
                                  <p:childTnLst>
                                    <p:set>
                                      <p:cBhvr>
                                        <p:cTn id="107" dur="1" fill="hold">
                                          <p:stCondLst>
                                            <p:cond delay="0"/>
                                          </p:stCondLst>
                                        </p:cTn>
                                        <p:tgtEl>
                                          <p:spTgt spid="28675">
                                            <p:txEl>
                                              <p:pRg st="36" end="36"/>
                                            </p:txEl>
                                          </p:spTgt>
                                        </p:tgtEl>
                                        <p:attrNameLst>
                                          <p:attrName>style.visibility</p:attrName>
                                        </p:attrNameLst>
                                      </p:cBhvr>
                                      <p:to>
                                        <p:strVal val="visible"/>
                                      </p:to>
                                    </p:set>
                                    <p:animEffect transition="in" filter="blinds(horizontal)">
                                      <p:cBhvr>
                                        <p:cTn id="108" dur="500"/>
                                        <p:tgtEl>
                                          <p:spTgt spid="28675">
                                            <p:txEl>
                                              <p:pRg st="36" end="36"/>
                                            </p:txEl>
                                          </p:spTgt>
                                        </p:tgtEl>
                                      </p:cBhvr>
                                    </p:animEffect>
                                  </p:childTnLst>
                                </p:cTn>
                              </p:par>
                              <p:par>
                                <p:cTn id="109" presetID="3" presetClass="entr" presetSubtype="10" fill="hold" nodeType="withEffect">
                                  <p:stCondLst>
                                    <p:cond delay="0"/>
                                  </p:stCondLst>
                                  <p:childTnLst>
                                    <p:set>
                                      <p:cBhvr>
                                        <p:cTn id="110" dur="1" fill="hold">
                                          <p:stCondLst>
                                            <p:cond delay="0"/>
                                          </p:stCondLst>
                                        </p:cTn>
                                        <p:tgtEl>
                                          <p:spTgt spid="28675">
                                            <p:txEl>
                                              <p:pRg st="37" end="37"/>
                                            </p:txEl>
                                          </p:spTgt>
                                        </p:tgtEl>
                                        <p:attrNameLst>
                                          <p:attrName>style.visibility</p:attrName>
                                        </p:attrNameLst>
                                      </p:cBhvr>
                                      <p:to>
                                        <p:strVal val="visible"/>
                                      </p:to>
                                    </p:set>
                                    <p:animEffect transition="in" filter="blinds(horizontal)">
                                      <p:cBhvr>
                                        <p:cTn id="111" dur="500"/>
                                        <p:tgtEl>
                                          <p:spTgt spid="28675">
                                            <p:txEl>
                                              <p:pRg st="37" end="37"/>
                                            </p:txEl>
                                          </p:spTgt>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3" presetClass="entr" presetSubtype="10" fill="hold" nodeType="clickEffect">
                                  <p:stCondLst>
                                    <p:cond delay="0"/>
                                  </p:stCondLst>
                                  <p:childTnLst>
                                    <p:set>
                                      <p:cBhvr>
                                        <p:cTn id="115" dur="1" fill="hold">
                                          <p:stCondLst>
                                            <p:cond delay="0"/>
                                          </p:stCondLst>
                                        </p:cTn>
                                        <p:tgtEl>
                                          <p:spTgt spid="28677"/>
                                        </p:tgtEl>
                                        <p:attrNameLst>
                                          <p:attrName>style.visibility</p:attrName>
                                        </p:attrNameLst>
                                      </p:cBhvr>
                                      <p:to>
                                        <p:strVal val="visible"/>
                                      </p:to>
                                    </p:set>
                                    <p:animEffect transition="in" filter="blinds(horizontal)">
                                      <p:cBhvr>
                                        <p:cTn id="116" dur="500"/>
                                        <p:tgtEl>
                                          <p:spTgt spid="28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228600" y="228600"/>
            <a:ext cx="8458200" cy="5897563"/>
          </a:xfrm>
        </p:spPr>
        <p:txBody>
          <a:bodyPr/>
          <a:lstStyle/>
          <a:p>
            <a:pPr eaLnBrk="1" hangingPunct="1">
              <a:lnSpc>
                <a:spcPct val="80000"/>
              </a:lnSpc>
            </a:pPr>
            <a:r>
              <a:rPr lang="en-US" altLang="en-US" sz="2400"/>
              <a:t>creation of the GUI inside </a:t>
            </a:r>
            <a:r>
              <a:rPr lang="en-US" altLang="en-US" sz="2400" b="1"/>
              <a:t>main()</a:t>
            </a:r>
            <a:r>
              <a:rPr lang="en-US" altLang="en-US" sz="2400"/>
              <a:t>:</a:t>
            </a:r>
            <a:r>
              <a:rPr lang="en-US" altLang="en-US" sz="2400" b="1"/>
              <a:t>   </a:t>
            </a:r>
            <a:endParaRPr lang="tr-TR" altLang="en-US" sz="2400" b="1"/>
          </a:p>
          <a:p>
            <a:pPr eaLnBrk="1" hangingPunct="1">
              <a:lnSpc>
                <a:spcPct val="80000"/>
              </a:lnSpc>
            </a:pPr>
            <a:endParaRPr lang="tr-TR" altLang="en-US" sz="2400" b="1"/>
          </a:p>
          <a:p>
            <a:pPr eaLnBrk="1" hangingPunct="1">
              <a:lnSpc>
                <a:spcPct val="80000"/>
              </a:lnSpc>
            </a:pPr>
            <a:r>
              <a:rPr lang="en-US" altLang="en-US" sz="2400" b="1"/>
              <a:t> Gui gui= new Gui();</a:t>
            </a:r>
            <a:endParaRPr lang="en-US" altLang="en-US" sz="2400"/>
          </a:p>
          <a:p>
            <a:pPr eaLnBrk="1" hangingPunct="1">
              <a:lnSpc>
                <a:spcPct val="80000"/>
              </a:lnSpc>
            </a:pPr>
            <a:endParaRPr lang="tr-TR" altLang="en-US" sz="2400"/>
          </a:p>
          <a:p>
            <a:pPr eaLnBrk="1" hangingPunct="1">
              <a:lnSpc>
                <a:spcPct val="80000"/>
              </a:lnSpc>
            </a:pPr>
            <a:r>
              <a:rPr lang="en-US" altLang="en-US" sz="2400"/>
              <a:t>creation of the GUI inside a method of a class:</a:t>
            </a:r>
          </a:p>
          <a:p>
            <a:pPr eaLnBrk="1" hangingPunct="1">
              <a:lnSpc>
                <a:spcPct val="80000"/>
              </a:lnSpc>
            </a:pPr>
            <a:br>
              <a:rPr lang="en-US" altLang="en-US" sz="2400"/>
            </a:br>
            <a:r>
              <a:rPr lang="en-US" altLang="en-US" sz="2400" b="1"/>
              <a:t>class MyClass</a:t>
            </a:r>
            <a:endParaRPr lang="en-US" altLang="en-US" sz="2400"/>
          </a:p>
          <a:p>
            <a:pPr eaLnBrk="1" hangingPunct="1">
              <a:lnSpc>
                <a:spcPct val="80000"/>
              </a:lnSpc>
            </a:pPr>
            <a:r>
              <a:rPr lang="en-US" altLang="en-US" sz="2400" b="1"/>
              <a:t>{</a:t>
            </a:r>
          </a:p>
          <a:p>
            <a:pPr eaLnBrk="1" hangingPunct="1">
              <a:lnSpc>
                <a:spcPct val="80000"/>
              </a:lnSpc>
            </a:pPr>
            <a:r>
              <a:rPr lang="en-US" altLang="en-US" sz="2400" b="1"/>
              <a:t>    Gui gui;</a:t>
            </a:r>
          </a:p>
          <a:p>
            <a:pPr eaLnBrk="1" hangingPunct="1">
              <a:lnSpc>
                <a:spcPct val="80000"/>
              </a:lnSpc>
            </a:pPr>
            <a:r>
              <a:rPr lang="en-US" altLang="en-US" sz="2400" b="1"/>
              <a:t>    . . . . . .</a:t>
            </a:r>
          </a:p>
          <a:p>
            <a:pPr eaLnBrk="1" hangingPunct="1">
              <a:lnSpc>
                <a:spcPct val="80000"/>
              </a:lnSpc>
            </a:pPr>
            <a:r>
              <a:rPr lang="en-US" altLang="en-US" sz="2400" b="1"/>
              <a:t>    . . . myMethod(. . .)</a:t>
            </a:r>
          </a:p>
          <a:p>
            <a:pPr eaLnBrk="1" hangingPunct="1">
              <a:lnSpc>
                <a:spcPct val="80000"/>
              </a:lnSpc>
            </a:pPr>
            <a:r>
              <a:rPr lang="en-US" altLang="en-US" sz="2400" b="1"/>
              <a:t>    {</a:t>
            </a:r>
          </a:p>
          <a:p>
            <a:pPr eaLnBrk="1" hangingPunct="1">
              <a:lnSpc>
                <a:spcPct val="80000"/>
              </a:lnSpc>
            </a:pPr>
            <a:r>
              <a:rPr lang="en-US" altLang="en-US" sz="2400" b="1"/>
              <a:t>        gui = new Gui();</a:t>
            </a:r>
          </a:p>
          <a:p>
            <a:pPr eaLnBrk="1" hangingPunct="1">
              <a:lnSpc>
                <a:spcPct val="80000"/>
              </a:lnSpc>
            </a:pPr>
            <a:r>
              <a:rPr lang="en-US" altLang="en-US" sz="2400" b="1"/>
              <a:t>        . . . . . .</a:t>
            </a:r>
          </a:p>
          <a:p>
            <a:pPr eaLnBrk="1" hangingPunct="1">
              <a:lnSpc>
                <a:spcPct val="80000"/>
              </a:lnSpc>
            </a:pPr>
            <a:r>
              <a:rPr lang="en-US" altLang="en-US" sz="2400" b="1"/>
              <a:t>    }</a:t>
            </a:r>
          </a:p>
          <a:p>
            <a:pPr eaLnBrk="1" hangingPunct="1">
              <a:lnSpc>
                <a:spcPct val="80000"/>
              </a:lnSpc>
            </a:pPr>
            <a:r>
              <a:rPr lang="en-US" altLang="en-US" sz="2400" b="1"/>
              <a:t>}</a:t>
            </a:r>
          </a:p>
        </p:txBody>
      </p:sp>
      <p:sp>
        <p:nvSpPr>
          <p:cNvPr id="29700" name="Rectangle 4"/>
          <p:cNvSpPr>
            <a:spLocks noChangeArrowheads="1"/>
          </p:cNvSpPr>
          <p:nvPr/>
        </p:nvSpPr>
        <p:spPr bwMode="auto">
          <a:xfrm>
            <a:off x="533400" y="609600"/>
            <a:ext cx="3505200" cy="838200"/>
          </a:xfrm>
          <a:prstGeom prst="rect">
            <a:avLst/>
          </a:prstGeom>
          <a:noFill/>
          <a:ln w="34925">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600"/>
          </a:p>
        </p:txBody>
      </p:sp>
      <p:sp>
        <p:nvSpPr>
          <p:cNvPr id="29701" name="Rectangle 5"/>
          <p:cNvSpPr>
            <a:spLocks noChangeArrowheads="1"/>
          </p:cNvSpPr>
          <p:nvPr/>
        </p:nvSpPr>
        <p:spPr bwMode="auto">
          <a:xfrm>
            <a:off x="533400" y="2286000"/>
            <a:ext cx="3505200" cy="3810000"/>
          </a:xfrm>
          <a:prstGeom prst="rect">
            <a:avLst/>
          </a:prstGeom>
          <a:noFill/>
          <a:ln w="34925">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blinds(horizontal)">
                                      <p:cBhvr>
                                        <p:cTn id="7" dur="500"/>
                                        <p:tgtEl>
                                          <p:spTgt spid="2969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9699">
                                            <p:txEl>
                                              <p:pRg st="2" end="2"/>
                                            </p:txEl>
                                          </p:spTgt>
                                        </p:tgtEl>
                                        <p:attrNameLst>
                                          <p:attrName>style.visibility</p:attrName>
                                        </p:attrNameLst>
                                      </p:cBhvr>
                                      <p:to>
                                        <p:strVal val="visible"/>
                                      </p:to>
                                    </p:set>
                                    <p:animEffect transition="in" filter="blinds(horizontal)">
                                      <p:cBhvr>
                                        <p:cTn id="10" dur="500"/>
                                        <p:tgtEl>
                                          <p:spTgt spid="29699">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9700"/>
                                        </p:tgtEl>
                                        <p:attrNameLst>
                                          <p:attrName>style.visibility</p:attrName>
                                        </p:attrNameLst>
                                      </p:cBhvr>
                                      <p:to>
                                        <p:strVal val="visible"/>
                                      </p:to>
                                    </p:set>
                                    <p:animEffect transition="in" filter="blinds(horizontal)">
                                      <p:cBhvr>
                                        <p:cTn id="15" dur="500"/>
                                        <p:tgtEl>
                                          <p:spTgt spid="2970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29699">
                                            <p:txEl>
                                              <p:pRg st="4" end="4"/>
                                            </p:txEl>
                                          </p:spTgt>
                                        </p:tgtEl>
                                        <p:attrNameLst>
                                          <p:attrName>style.visibility</p:attrName>
                                        </p:attrNameLst>
                                      </p:cBhvr>
                                      <p:to>
                                        <p:strVal val="visible"/>
                                      </p:to>
                                    </p:set>
                                    <p:animEffect transition="in" filter="blinds(horizontal)">
                                      <p:cBhvr>
                                        <p:cTn id="20" dur="500"/>
                                        <p:tgtEl>
                                          <p:spTgt spid="29699">
                                            <p:txEl>
                                              <p:pRg st="4" end="4"/>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29699">
                                            <p:txEl>
                                              <p:pRg st="5" end="5"/>
                                            </p:txEl>
                                          </p:spTgt>
                                        </p:tgtEl>
                                        <p:attrNameLst>
                                          <p:attrName>style.visibility</p:attrName>
                                        </p:attrNameLst>
                                      </p:cBhvr>
                                      <p:to>
                                        <p:strVal val="visible"/>
                                      </p:to>
                                    </p:set>
                                    <p:animEffect transition="in" filter="blinds(horizontal)">
                                      <p:cBhvr>
                                        <p:cTn id="23" dur="500"/>
                                        <p:tgtEl>
                                          <p:spTgt spid="29699">
                                            <p:txEl>
                                              <p:pRg st="5" end="5"/>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29699">
                                            <p:txEl>
                                              <p:pRg st="6" end="6"/>
                                            </p:txEl>
                                          </p:spTgt>
                                        </p:tgtEl>
                                        <p:attrNameLst>
                                          <p:attrName>style.visibility</p:attrName>
                                        </p:attrNameLst>
                                      </p:cBhvr>
                                      <p:to>
                                        <p:strVal val="visible"/>
                                      </p:to>
                                    </p:set>
                                    <p:animEffect transition="in" filter="blinds(horizontal)">
                                      <p:cBhvr>
                                        <p:cTn id="26" dur="500"/>
                                        <p:tgtEl>
                                          <p:spTgt spid="29699">
                                            <p:txEl>
                                              <p:pRg st="6" end="6"/>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29699">
                                            <p:txEl>
                                              <p:pRg st="7" end="7"/>
                                            </p:txEl>
                                          </p:spTgt>
                                        </p:tgtEl>
                                        <p:attrNameLst>
                                          <p:attrName>style.visibility</p:attrName>
                                        </p:attrNameLst>
                                      </p:cBhvr>
                                      <p:to>
                                        <p:strVal val="visible"/>
                                      </p:to>
                                    </p:set>
                                    <p:animEffect transition="in" filter="blinds(horizontal)">
                                      <p:cBhvr>
                                        <p:cTn id="29" dur="500"/>
                                        <p:tgtEl>
                                          <p:spTgt spid="29699">
                                            <p:txEl>
                                              <p:pRg st="7" end="7"/>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29699">
                                            <p:txEl>
                                              <p:pRg st="8" end="8"/>
                                            </p:txEl>
                                          </p:spTgt>
                                        </p:tgtEl>
                                        <p:attrNameLst>
                                          <p:attrName>style.visibility</p:attrName>
                                        </p:attrNameLst>
                                      </p:cBhvr>
                                      <p:to>
                                        <p:strVal val="visible"/>
                                      </p:to>
                                    </p:set>
                                    <p:animEffect transition="in" filter="blinds(horizontal)">
                                      <p:cBhvr>
                                        <p:cTn id="32" dur="500"/>
                                        <p:tgtEl>
                                          <p:spTgt spid="29699">
                                            <p:txEl>
                                              <p:pRg st="8" end="8"/>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29699">
                                            <p:txEl>
                                              <p:pRg st="9" end="9"/>
                                            </p:txEl>
                                          </p:spTgt>
                                        </p:tgtEl>
                                        <p:attrNameLst>
                                          <p:attrName>style.visibility</p:attrName>
                                        </p:attrNameLst>
                                      </p:cBhvr>
                                      <p:to>
                                        <p:strVal val="visible"/>
                                      </p:to>
                                    </p:set>
                                    <p:animEffect transition="in" filter="blinds(horizontal)">
                                      <p:cBhvr>
                                        <p:cTn id="35" dur="500"/>
                                        <p:tgtEl>
                                          <p:spTgt spid="29699">
                                            <p:txEl>
                                              <p:pRg st="9" end="9"/>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29699">
                                            <p:txEl>
                                              <p:pRg st="10" end="10"/>
                                            </p:txEl>
                                          </p:spTgt>
                                        </p:tgtEl>
                                        <p:attrNameLst>
                                          <p:attrName>style.visibility</p:attrName>
                                        </p:attrNameLst>
                                      </p:cBhvr>
                                      <p:to>
                                        <p:strVal val="visible"/>
                                      </p:to>
                                    </p:set>
                                    <p:animEffect transition="in" filter="blinds(horizontal)">
                                      <p:cBhvr>
                                        <p:cTn id="38" dur="500"/>
                                        <p:tgtEl>
                                          <p:spTgt spid="29699">
                                            <p:txEl>
                                              <p:pRg st="10" end="10"/>
                                            </p:txEl>
                                          </p:spTgt>
                                        </p:tgtEl>
                                      </p:cBhvr>
                                    </p:animEffect>
                                  </p:childTnLst>
                                </p:cTn>
                              </p:par>
                              <p:par>
                                <p:cTn id="39" presetID="3" presetClass="entr" presetSubtype="10" fill="hold" nodeType="withEffect">
                                  <p:stCondLst>
                                    <p:cond delay="0"/>
                                  </p:stCondLst>
                                  <p:childTnLst>
                                    <p:set>
                                      <p:cBhvr>
                                        <p:cTn id="40" dur="1" fill="hold">
                                          <p:stCondLst>
                                            <p:cond delay="0"/>
                                          </p:stCondLst>
                                        </p:cTn>
                                        <p:tgtEl>
                                          <p:spTgt spid="29699">
                                            <p:txEl>
                                              <p:pRg st="11" end="11"/>
                                            </p:txEl>
                                          </p:spTgt>
                                        </p:tgtEl>
                                        <p:attrNameLst>
                                          <p:attrName>style.visibility</p:attrName>
                                        </p:attrNameLst>
                                      </p:cBhvr>
                                      <p:to>
                                        <p:strVal val="visible"/>
                                      </p:to>
                                    </p:set>
                                    <p:animEffect transition="in" filter="blinds(horizontal)">
                                      <p:cBhvr>
                                        <p:cTn id="41" dur="500"/>
                                        <p:tgtEl>
                                          <p:spTgt spid="29699">
                                            <p:txEl>
                                              <p:pRg st="11" end="11"/>
                                            </p:txEl>
                                          </p:spTgt>
                                        </p:tgtEl>
                                      </p:cBhvr>
                                    </p:animEffect>
                                  </p:childTnLst>
                                </p:cTn>
                              </p:par>
                              <p:par>
                                <p:cTn id="42" presetID="3" presetClass="entr" presetSubtype="10" fill="hold" nodeType="withEffect">
                                  <p:stCondLst>
                                    <p:cond delay="0"/>
                                  </p:stCondLst>
                                  <p:childTnLst>
                                    <p:set>
                                      <p:cBhvr>
                                        <p:cTn id="43" dur="1" fill="hold">
                                          <p:stCondLst>
                                            <p:cond delay="0"/>
                                          </p:stCondLst>
                                        </p:cTn>
                                        <p:tgtEl>
                                          <p:spTgt spid="29699">
                                            <p:txEl>
                                              <p:pRg st="12" end="12"/>
                                            </p:txEl>
                                          </p:spTgt>
                                        </p:tgtEl>
                                        <p:attrNameLst>
                                          <p:attrName>style.visibility</p:attrName>
                                        </p:attrNameLst>
                                      </p:cBhvr>
                                      <p:to>
                                        <p:strVal val="visible"/>
                                      </p:to>
                                    </p:set>
                                    <p:animEffect transition="in" filter="blinds(horizontal)">
                                      <p:cBhvr>
                                        <p:cTn id="44" dur="500"/>
                                        <p:tgtEl>
                                          <p:spTgt spid="29699">
                                            <p:txEl>
                                              <p:pRg st="12" end="12"/>
                                            </p:txEl>
                                          </p:spTgt>
                                        </p:tgtEl>
                                      </p:cBhvr>
                                    </p:animEffect>
                                  </p:childTnLst>
                                </p:cTn>
                              </p:par>
                              <p:par>
                                <p:cTn id="45" presetID="3" presetClass="entr" presetSubtype="10" fill="hold" nodeType="withEffect">
                                  <p:stCondLst>
                                    <p:cond delay="0"/>
                                  </p:stCondLst>
                                  <p:childTnLst>
                                    <p:set>
                                      <p:cBhvr>
                                        <p:cTn id="46" dur="1" fill="hold">
                                          <p:stCondLst>
                                            <p:cond delay="0"/>
                                          </p:stCondLst>
                                        </p:cTn>
                                        <p:tgtEl>
                                          <p:spTgt spid="29699">
                                            <p:txEl>
                                              <p:pRg st="13" end="13"/>
                                            </p:txEl>
                                          </p:spTgt>
                                        </p:tgtEl>
                                        <p:attrNameLst>
                                          <p:attrName>style.visibility</p:attrName>
                                        </p:attrNameLst>
                                      </p:cBhvr>
                                      <p:to>
                                        <p:strVal val="visible"/>
                                      </p:to>
                                    </p:set>
                                    <p:animEffect transition="in" filter="blinds(horizontal)">
                                      <p:cBhvr>
                                        <p:cTn id="47" dur="500"/>
                                        <p:tgtEl>
                                          <p:spTgt spid="29699">
                                            <p:txEl>
                                              <p:pRg st="13" end="13"/>
                                            </p:txEl>
                                          </p:spTgt>
                                        </p:tgtEl>
                                      </p:cBhvr>
                                    </p:animEffect>
                                  </p:childTnLst>
                                </p:cTn>
                              </p:par>
                              <p:par>
                                <p:cTn id="48" presetID="3" presetClass="entr" presetSubtype="10" fill="hold" nodeType="withEffect">
                                  <p:stCondLst>
                                    <p:cond delay="0"/>
                                  </p:stCondLst>
                                  <p:childTnLst>
                                    <p:set>
                                      <p:cBhvr>
                                        <p:cTn id="49" dur="1" fill="hold">
                                          <p:stCondLst>
                                            <p:cond delay="0"/>
                                          </p:stCondLst>
                                        </p:cTn>
                                        <p:tgtEl>
                                          <p:spTgt spid="29699">
                                            <p:txEl>
                                              <p:pRg st="14" end="14"/>
                                            </p:txEl>
                                          </p:spTgt>
                                        </p:tgtEl>
                                        <p:attrNameLst>
                                          <p:attrName>style.visibility</p:attrName>
                                        </p:attrNameLst>
                                      </p:cBhvr>
                                      <p:to>
                                        <p:strVal val="visible"/>
                                      </p:to>
                                    </p:set>
                                    <p:animEffect transition="in" filter="blinds(horizontal)">
                                      <p:cBhvr>
                                        <p:cTn id="50" dur="500"/>
                                        <p:tgtEl>
                                          <p:spTgt spid="29699">
                                            <p:txEl>
                                              <p:pRg st="14" end="14"/>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29701"/>
                                        </p:tgtEl>
                                        <p:attrNameLst>
                                          <p:attrName>style.visibility</p:attrName>
                                        </p:attrNameLst>
                                      </p:cBhvr>
                                      <p:to>
                                        <p:strVal val="visible"/>
                                      </p:to>
                                    </p:set>
                                    <p:animEffect transition="in" filter="blinds(horizontal)">
                                      <p:cBhvr>
                                        <p:cTn id="55" dur="500"/>
                                        <p:tgtEl>
                                          <p:spTgt spid="29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animBg="1"/>
      <p:bldP spid="2970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0" y="990600"/>
            <a:ext cx="9144000" cy="4802188"/>
          </a:xfrm>
          <a:prstGeom prst="rect">
            <a:avLst/>
          </a:prstGeom>
          <a:noFill/>
          <a:ln/>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defRPr/>
            </a:pPr>
            <a:r>
              <a:rPr lang="en-US" sz="2800" i="1" kern="0"/>
              <a:t>An option pane is a simple dialog box for graphical input/output</a:t>
            </a:r>
          </a:p>
          <a:p>
            <a:pPr>
              <a:defRPr/>
            </a:pPr>
            <a:endParaRPr lang="en-US" sz="2800" kern="0"/>
          </a:p>
          <a:p>
            <a:pPr>
              <a:defRPr/>
            </a:pPr>
            <a:r>
              <a:rPr lang="en-US" sz="2800" kern="0"/>
              <a:t>advantages:</a:t>
            </a:r>
          </a:p>
          <a:p>
            <a:pPr lvl="1">
              <a:defRPr/>
            </a:pPr>
            <a:r>
              <a:rPr lang="en-US" kern="0"/>
              <a:t>simple</a:t>
            </a:r>
          </a:p>
          <a:p>
            <a:pPr lvl="1">
              <a:defRPr/>
            </a:pPr>
            <a:r>
              <a:rPr lang="en-US" kern="0"/>
              <a:t>flexible (in some ways)</a:t>
            </a:r>
          </a:p>
          <a:p>
            <a:pPr lvl="1">
              <a:defRPr/>
            </a:pPr>
            <a:r>
              <a:rPr lang="en-US" kern="0"/>
              <a:t>looks better than the black box of death</a:t>
            </a:r>
            <a:br>
              <a:rPr lang="en-US" kern="0"/>
            </a:br>
            <a:endParaRPr lang="en-US" kern="0"/>
          </a:p>
          <a:p>
            <a:pPr>
              <a:defRPr/>
            </a:pPr>
            <a:r>
              <a:rPr lang="en-US" sz="2800" kern="0"/>
              <a:t>disadvantages:</a:t>
            </a:r>
          </a:p>
          <a:p>
            <a:pPr lvl="1">
              <a:defRPr/>
            </a:pPr>
            <a:r>
              <a:rPr lang="en-US" kern="0"/>
              <a:t>created with static methods; </a:t>
            </a:r>
            <a:br>
              <a:rPr lang="en-US" kern="0"/>
            </a:br>
            <a:r>
              <a:rPr lang="en-US" kern="0"/>
              <a:t>not very object-oriented</a:t>
            </a:r>
          </a:p>
          <a:p>
            <a:pPr lvl="1">
              <a:defRPr/>
            </a:pPr>
            <a:r>
              <a:rPr lang="en-US" kern="0"/>
              <a:t>not very powerful (just simple dialog boxes)</a:t>
            </a:r>
            <a:endParaRPr lang="en-US" kern="0" dirty="0"/>
          </a:p>
        </p:txBody>
      </p:sp>
      <p:pic>
        <p:nvPicPr>
          <p:cNvPr id="3" name="Picture 5" descr="19invalidVo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524000"/>
            <a:ext cx="3657600" cy="135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6"/>
          <p:cNvSpPr txBox="1">
            <a:spLocks noChangeArrowheads="1"/>
          </p:cNvSpPr>
          <p:nvPr/>
        </p:nvSpPr>
        <p:spPr>
          <a:xfrm>
            <a:off x="152400" y="152400"/>
            <a:ext cx="8853488" cy="733425"/>
          </a:xfrm>
          <a:prstGeom prst="rect">
            <a:avLst/>
          </a:prstGeom>
          <a:solidFill>
            <a:srgbClr val="993300"/>
          </a:solidFill>
          <a:ln/>
        </p:spPr>
        <p:txBody>
          <a:bodyPr anchor="b"/>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cs typeface="Arial" pitchFamily="34" charset="0"/>
              </a:defRPr>
            </a:lvl2pPr>
            <a:lvl3pPr algn="ctr" rtl="0" fontAlgn="base">
              <a:spcBef>
                <a:spcPct val="0"/>
              </a:spcBef>
              <a:spcAft>
                <a:spcPct val="0"/>
              </a:spcAft>
              <a:defRPr sz="4400">
                <a:solidFill>
                  <a:schemeClr val="tx2"/>
                </a:solidFill>
                <a:latin typeface="Arial" pitchFamily="34" charset="0"/>
                <a:cs typeface="Arial" pitchFamily="34" charset="0"/>
              </a:defRPr>
            </a:lvl3pPr>
            <a:lvl4pPr algn="ctr" rtl="0" fontAlgn="base">
              <a:spcBef>
                <a:spcPct val="0"/>
              </a:spcBef>
              <a:spcAft>
                <a:spcPct val="0"/>
              </a:spcAft>
              <a:defRPr sz="4400">
                <a:solidFill>
                  <a:schemeClr val="tx2"/>
                </a:solidFill>
                <a:latin typeface="Arial" pitchFamily="34" charset="0"/>
                <a:cs typeface="Arial" pitchFamily="34" charset="0"/>
              </a:defRPr>
            </a:lvl4pPr>
            <a:lvl5pPr algn="ctr" rtl="0" fontAlgn="base">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pPr>
              <a:defRPr/>
            </a:pPr>
            <a:r>
              <a:rPr lang="en-US" sz="2800" kern="0"/>
              <a:t>JOptionPane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blinds(horizontal)">
                                      <p:cBhvr>
                                        <p:cTn id="15" dur="500"/>
                                        <p:tgtEl>
                                          <p:spTgt spid="2">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blinds(horizontal)">
                                      <p:cBhvr>
                                        <p:cTn id="18" dur="500"/>
                                        <p:tgtEl>
                                          <p:spTgt spid="2">
                                            <p:txEl>
                                              <p:pRg st="4" end="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blinds(horizontal)">
                                      <p:cBhvr>
                                        <p:cTn id="21" dur="500"/>
                                        <p:tgtEl>
                                          <p:spTgt spid="2">
                                            <p:txEl>
                                              <p:pRg st="5" end="5"/>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nodeType="clickEffect">
                                  <p:stCondLst>
                                    <p:cond delay="0"/>
                                  </p:stCondLst>
                                  <p:childTnLst>
                                    <p:set>
                                      <p:cBhvr>
                                        <p:cTn id="25" dur="1" fill="hold">
                                          <p:stCondLst>
                                            <p:cond delay="0"/>
                                          </p:stCondLst>
                                        </p:cTn>
                                        <p:tgtEl>
                                          <p:spTgt spid="2">
                                            <p:txEl>
                                              <p:pRg st="6" end="6"/>
                                            </p:txEl>
                                          </p:spTgt>
                                        </p:tgtEl>
                                        <p:attrNameLst>
                                          <p:attrName>style.visibility</p:attrName>
                                        </p:attrNameLst>
                                      </p:cBhvr>
                                      <p:to>
                                        <p:strVal val="visible"/>
                                      </p:to>
                                    </p:set>
                                    <p:animEffect transition="in" filter="blinds(horizontal)">
                                      <p:cBhvr>
                                        <p:cTn id="26" dur="500"/>
                                        <p:tgtEl>
                                          <p:spTgt spid="2">
                                            <p:txEl>
                                              <p:pRg st="6" end="6"/>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animEffect transition="in" filter="blinds(horizontal)">
                                      <p:cBhvr>
                                        <p:cTn id="29" dur="500"/>
                                        <p:tgtEl>
                                          <p:spTgt spid="2">
                                            <p:txEl>
                                              <p:pRg st="7" end="7"/>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animEffect transition="in" filter="blinds(horizontal)">
                                      <p:cBhvr>
                                        <p:cTn id="3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457200" y="152400"/>
            <a:ext cx="8229600" cy="5973763"/>
          </a:xfrm>
        </p:spPr>
        <p:txBody>
          <a:bodyPr/>
          <a:lstStyle/>
          <a:p>
            <a:pPr eaLnBrk="1" hangingPunct="1"/>
            <a:r>
              <a:rPr lang="en-US" altLang="en-US" sz="2800"/>
              <a:t>termination of the program:</a:t>
            </a:r>
          </a:p>
          <a:p>
            <a:pPr eaLnBrk="1" hangingPunct="1"/>
            <a:r>
              <a:rPr lang="en-US" altLang="en-US" sz="2800"/>
              <a:t>reaching the end of </a:t>
            </a:r>
            <a:r>
              <a:rPr lang="en-US" altLang="en-US" sz="2800" b="1"/>
              <a:t>main()</a:t>
            </a:r>
            <a:r>
              <a:rPr lang="en-US" altLang="en-US" sz="2800"/>
              <a:t> is not enough to terminate the program!</a:t>
            </a:r>
          </a:p>
          <a:p>
            <a:pPr eaLnBrk="1" hangingPunct="1"/>
            <a:r>
              <a:rPr lang="en-US" altLang="en-US" sz="2800"/>
              <a:t>indeed, the program consists of two threads:</a:t>
            </a:r>
          </a:p>
          <a:p>
            <a:pPr eaLnBrk="1" hangingPunct="1"/>
            <a:r>
              <a:rPr lang="en-US" altLang="en-US" sz="2800"/>
              <a:t>    </a:t>
            </a:r>
            <a:r>
              <a:rPr lang="en-US" altLang="en-US" sz="2800">
                <a:sym typeface="Symbol" pitchFamily="18" charset="2"/>
              </a:rPr>
              <a:t></a:t>
            </a:r>
            <a:r>
              <a:rPr lang="en-US" altLang="en-US" sz="2800"/>
              <a:t> the default thread  that executes </a:t>
            </a:r>
            <a:r>
              <a:rPr lang="en-US" altLang="en-US" sz="2800" b="1"/>
              <a:t>main()</a:t>
            </a:r>
            <a:endParaRPr lang="en-US" altLang="en-US" sz="2800"/>
          </a:p>
          <a:p>
            <a:pPr eaLnBrk="1" hangingPunct="1"/>
            <a:r>
              <a:rPr lang="en-US" altLang="en-US" sz="2800"/>
              <a:t>    </a:t>
            </a:r>
            <a:r>
              <a:rPr lang="en-US" altLang="en-US" sz="2800">
                <a:sym typeface="Symbol" pitchFamily="18" charset="2"/>
              </a:rPr>
              <a:t></a:t>
            </a:r>
            <a:r>
              <a:rPr lang="en-US" altLang="en-US" sz="2800"/>
              <a:t> the </a:t>
            </a:r>
            <a:r>
              <a:rPr lang="en-US" altLang="en-US" sz="2800" i="1"/>
              <a:t>GUI managing thread</a:t>
            </a:r>
            <a:r>
              <a:rPr lang="en-US" altLang="en-US" sz="2800"/>
              <a:t> that keeps displaying the GUI</a:t>
            </a:r>
          </a:p>
          <a:p>
            <a:pPr eaLnBrk="1" hangingPunct="1"/>
            <a:r>
              <a:rPr lang="en-US" altLang="en-US" sz="2800"/>
              <a:t>       and answering events by executing event methods</a:t>
            </a:r>
            <a:endParaRPr lang="en-US" altLang="en-US" sz="2800">
              <a:sym typeface="Wingdings" pitchFamily="2" charset="2"/>
            </a:endParaRPr>
          </a:p>
          <a:p>
            <a:pPr eaLnBrk="1" hangingPunct="1"/>
            <a:r>
              <a:rPr lang="en-US" altLang="en-US" sz="2800">
                <a:sym typeface="Wingdings" pitchFamily="2" charset="2"/>
              </a:rPr>
              <a:t></a:t>
            </a:r>
            <a:r>
              <a:rPr lang="en-US" altLang="en-US" sz="2800"/>
              <a:t> to terminate the program, call  </a:t>
            </a:r>
            <a:r>
              <a:rPr lang="en-US" altLang="en-US" sz="2800" b="1"/>
              <a:t>System.exit(0);</a:t>
            </a:r>
            <a:r>
              <a:rPr lang="en-US" altLang="en-US" sz="2800"/>
              <a:t>  either in </a:t>
            </a:r>
            <a:r>
              <a:rPr lang="en-US" altLang="en-US" sz="2800" b="1"/>
              <a:t>main()</a:t>
            </a:r>
            <a:r>
              <a:rPr lang="en-US" altLang="en-US" sz="2800"/>
              <a:t> or in an event method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animEffect transition="in" filter="blinds(horizontal)">
                                      <p:cBhvr>
                                        <p:cTn id="7" dur="500"/>
                                        <p:tgtEl>
                                          <p:spTgt spid="3072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0723">
                                            <p:txEl>
                                              <p:pRg st="2" end="2"/>
                                            </p:txEl>
                                          </p:spTgt>
                                        </p:tgtEl>
                                        <p:attrNameLst>
                                          <p:attrName>style.visibility</p:attrName>
                                        </p:attrNameLst>
                                      </p:cBhvr>
                                      <p:to>
                                        <p:strVal val="visible"/>
                                      </p:to>
                                    </p:set>
                                    <p:animEffect transition="in" filter="blinds(horizontal)">
                                      <p:cBhvr>
                                        <p:cTn id="12" dur="500"/>
                                        <p:tgtEl>
                                          <p:spTgt spid="30723">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0723">
                                            <p:txEl>
                                              <p:pRg st="3" end="3"/>
                                            </p:txEl>
                                          </p:spTgt>
                                        </p:tgtEl>
                                        <p:attrNameLst>
                                          <p:attrName>style.visibility</p:attrName>
                                        </p:attrNameLst>
                                      </p:cBhvr>
                                      <p:to>
                                        <p:strVal val="visible"/>
                                      </p:to>
                                    </p:set>
                                    <p:animEffect transition="in" filter="blinds(horizontal)">
                                      <p:cBhvr>
                                        <p:cTn id="15" dur="500"/>
                                        <p:tgtEl>
                                          <p:spTgt spid="30723">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0723">
                                            <p:txEl>
                                              <p:pRg st="4" end="4"/>
                                            </p:txEl>
                                          </p:spTgt>
                                        </p:tgtEl>
                                        <p:attrNameLst>
                                          <p:attrName>style.visibility</p:attrName>
                                        </p:attrNameLst>
                                      </p:cBhvr>
                                      <p:to>
                                        <p:strVal val="visible"/>
                                      </p:to>
                                    </p:set>
                                    <p:animEffect transition="in" filter="blinds(horizontal)">
                                      <p:cBhvr>
                                        <p:cTn id="18" dur="500"/>
                                        <p:tgtEl>
                                          <p:spTgt spid="30723">
                                            <p:txEl>
                                              <p:pRg st="4" end="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0723">
                                            <p:txEl>
                                              <p:pRg st="5" end="5"/>
                                            </p:txEl>
                                          </p:spTgt>
                                        </p:tgtEl>
                                        <p:attrNameLst>
                                          <p:attrName>style.visibility</p:attrName>
                                        </p:attrNameLst>
                                      </p:cBhvr>
                                      <p:to>
                                        <p:strVal val="visible"/>
                                      </p:to>
                                    </p:set>
                                    <p:animEffect transition="in" filter="blinds(horizontal)">
                                      <p:cBhvr>
                                        <p:cTn id="21" dur="500"/>
                                        <p:tgtEl>
                                          <p:spTgt spid="30723">
                                            <p:txEl>
                                              <p:pRg st="5" end="5"/>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nodeType="clickEffect">
                                  <p:stCondLst>
                                    <p:cond delay="0"/>
                                  </p:stCondLst>
                                  <p:childTnLst>
                                    <p:set>
                                      <p:cBhvr>
                                        <p:cTn id="25" dur="1" fill="hold">
                                          <p:stCondLst>
                                            <p:cond delay="0"/>
                                          </p:stCondLst>
                                        </p:cTn>
                                        <p:tgtEl>
                                          <p:spTgt spid="30723">
                                            <p:txEl>
                                              <p:pRg st="6" end="6"/>
                                            </p:txEl>
                                          </p:spTgt>
                                        </p:tgtEl>
                                        <p:attrNameLst>
                                          <p:attrName>style.visibility</p:attrName>
                                        </p:attrNameLst>
                                      </p:cBhvr>
                                      <p:to>
                                        <p:strVal val="visible"/>
                                      </p:to>
                                    </p:set>
                                    <p:animEffect transition="in" filter="blinds(horizontal)">
                                      <p:cBhvr>
                                        <p:cTn id="26" dur="500"/>
                                        <p:tgtEl>
                                          <p:spTgt spid="307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Grp="1" noChangeArrowheads="1"/>
          </p:cNvSpPr>
          <p:nvPr>
            <p:ph type="title"/>
          </p:nvPr>
        </p:nvSpPr>
        <p:spPr>
          <a:xfrm>
            <a:off x="457200" y="152400"/>
            <a:ext cx="7315200" cy="762000"/>
          </a:xfrm>
          <a:noFill/>
        </p:spPr>
        <p:txBody>
          <a:bodyPr/>
          <a:lstStyle/>
          <a:p>
            <a:pPr eaLnBrk="1" hangingPunct="1"/>
            <a:r>
              <a:rPr lang="de-DE" altLang="en-US"/>
              <a:t>Steps to build a GUI</a:t>
            </a:r>
          </a:p>
        </p:txBody>
      </p:sp>
      <p:sp>
        <p:nvSpPr>
          <p:cNvPr id="43011" name="Rectangle 5"/>
          <p:cNvSpPr>
            <a:spLocks noGrp="1" noChangeArrowheads="1"/>
          </p:cNvSpPr>
          <p:nvPr>
            <p:ph type="body" sz="half" idx="1"/>
          </p:nvPr>
        </p:nvSpPr>
        <p:spPr>
          <a:xfrm>
            <a:off x="685800" y="914400"/>
            <a:ext cx="7696200" cy="1905000"/>
          </a:xfrm>
          <a:noFill/>
        </p:spPr>
        <p:txBody>
          <a:bodyPr/>
          <a:lstStyle/>
          <a:p>
            <a:pPr eaLnBrk="1" hangingPunct="1">
              <a:spcBef>
                <a:spcPct val="50000"/>
              </a:spcBef>
            </a:pPr>
            <a:endParaRPr lang="de-DE" altLang="en-US" sz="2800"/>
          </a:p>
          <a:p>
            <a:pPr algn="ctr" eaLnBrk="1" hangingPunct="1">
              <a:spcBef>
                <a:spcPct val="50000"/>
              </a:spcBef>
            </a:pPr>
            <a:endParaRPr lang="de-DE" altLang="en-US" sz="2800" u="sng"/>
          </a:p>
        </p:txBody>
      </p:sp>
      <p:pic>
        <p:nvPicPr>
          <p:cNvPr id="3175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971800"/>
            <a:ext cx="3962400" cy="3440113"/>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381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51" name="Text Box 7"/>
          <p:cNvSpPr txBox="1">
            <a:spLocks noChangeArrowheads="1"/>
          </p:cNvSpPr>
          <p:nvPr/>
        </p:nvSpPr>
        <p:spPr bwMode="auto">
          <a:xfrm>
            <a:off x="533400" y="1143000"/>
            <a:ext cx="2608263" cy="4572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381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400">
                <a:solidFill>
                  <a:schemeClr val="tx2"/>
                </a:solidFill>
              </a:rPr>
              <a:t>1. import package</a:t>
            </a:r>
          </a:p>
        </p:txBody>
      </p:sp>
      <p:sp>
        <p:nvSpPr>
          <p:cNvPr id="31752" name="Text Box 8"/>
          <p:cNvSpPr txBox="1">
            <a:spLocks noChangeArrowheads="1"/>
          </p:cNvSpPr>
          <p:nvPr/>
        </p:nvSpPr>
        <p:spPr bwMode="auto">
          <a:xfrm>
            <a:off x="533400" y="1676400"/>
            <a:ext cx="4114800" cy="1004888"/>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38100"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400">
                <a:solidFill>
                  <a:schemeClr val="tx2"/>
                </a:solidFill>
              </a:rPr>
              <a:t>2. set up top level container</a:t>
            </a:r>
          </a:p>
          <a:p>
            <a:pPr eaLnBrk="1" hangingPunct="1">
              <a:spcBef>
                <a:spcPct val="50000"/>
              </a:spcBef>
              <a:buFontTx/>
              <a:buNone/>
            </a:pPr>
            <a:r>
              <a:rPr lang="en-US" altLang="en-US" sz="2400">
                <a:solidFill>
                  <a:schemeClr val="tx2"/>
                </a:solidFill>
              </a:rPr>
              <a:t>    (e.g. JFrame)</a:t>
            </a:r>
          </a:p>
        </p:txBody>
      </p:sp>
      <p:sp>
        <p:nvSpPr>
          <p:cNvPr id="31753" name="Text Box 9"/>
          <p:cNvSpPr txBox="1">
            <a:spLocks noChangeArrowheads="1"/>
          </p:cNvSpPr>
          <p:nvPr/>
        </p:nvSpPr>
        <p:spPr bwMode="auto">
          <a:xfrm>
            <a:off x="533400" y="2743200"/>
            <a:ext cx="4114800" cy="1004888"/>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38100"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400">
                <a:solidFill>
                  <a:schemeClr val="tx2"/>
                </a:solidFill>
              </a:rPr>
              <a:t>3. apply layout </a:t>
            </a:r>
          </a:p>
          <a:p>
            <a:pPr eaLnBrk="1" hangingPunct="1">
              <a:spcBef>
                <a:spcPct val="50000"/>
              </a:spcBef>
              <a:buFontTx/>
              <a:buNone/>
            </a:pPr>
            <a:r>
              <a:rPr lang="en-US" altLang="en-US" sz="2400">
                <a:solidFill>
                  <a:schemeClr val="tx2"/>
                </a:solidFill>
              </a:rPr>
              <a:t>    (e.g. BorderLayout)</a:t>
            </a:r>
          </a:p>
        </p:txBody>
      </p:sp>
      <p:sp>
        <p:nvSpPr>
          <p:cNvPr id="31754" name="Text Box 10"/>
          <p:cNvSpPr txBox="1">
            <a:spLocks noChangeArrowheads="1"/>
          </p:cNvSpPr>
          <p:nvPr/>
        </p:nvSpPr>
        <p:spPr bwMode="auto">
          <a:xfrm>
            <a:off x="533400" y="3886200"/>
            <a:ext cx="4114800" cy="1004888"/>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38100"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400">
                <a:solidFill>
                  <a:schemeClr val="tx2"/>
                </a:solidFill>
              </a:rPr>
              <a:t>4. add components </a:t>
            </a:r>
          </a:p>
          <a:p>
            <a:pPr eaLnBrk="1" hangingPunct="1">
              <a:spcBef>
                <a:spcPct val="50000"/>
              </a:spcBef>
              <a:buFontTx/>
              <a:buNone/>
            </a:pPr>
            <a:r>
              <a:rPr lang="en-US" altLang="en-US" sz="2400">
                <a:solidFill>
                  <a:schemeClr val="tx2"/>
                </a:solidFill>
              </a:rPr>
              <a:t>    (e.g. Label, Button)</a:t>
            </a:r>
          </a:p>
        </p:txBody>
      </p:sp>
      <p:sp>
        <p:nvSpPr>
          <p:cNvPr id="31755" name="Text Box 11"/>
          <p:cNvSpPr txBox="1">
            <a:spLocks noChangeArrowheads="1"/>
          </p:cNvSpPr>
          <p:nvPr/>
        </p:nvSpPr>
        <p:spPr bwMode="auto">
          <a:xfrm>
            <a:off x="533400" y="5257800"/>
            <a:ext cx="4114800" cy="4572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38100"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400">
                <a:solidFill>
                  <a:schemeClr val="tx2"/>
                </a:solidFill>
              </a:rPr>
              <a:t>5. REGISTER listeners</a:t>
            </a:r>
          </a:p>
        </p:txBody>
      </p:sp>
      <p:sp>
        <p:nvSpPr>
          <p:cNvPr id="31756" name="Text Box 12"/>
          <p:cNvSpPr txBox="1">
            <a:spLocks noChangeArrowheads="1"/>
          </p:cNvSpPr>
          <p:nvPr/>
        </p:nvSpPr>
        <p:spPr bwMode="auto">
          <a:xfrm>
            <a:off x="533400" y="6019800"/>
            <a:ext cx="4114800" cy="4572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38100"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400">
                <a:solidFill>
                  <a:schemeClr val="tx2"/>
                </a:solidFill>
              </a:rPr>
              <a:t>6. show it to the world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5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1752"/>
                                        </p:tgtEl>
                                        <p:attrNameLst>
                                          <p:attrName>style.visibility</p:attrName>
                                        </p:attrNameLst>
                                      </p:cBhvr>
                                      <p:to>
                                        <p:strVal val="visible"/>
                                      </p:to>
                                    </p:set>
                                    <p:anim calcmode="lin" valueType="num">
                                      <p:cBhvr additive="base">
                                        <p:cTn id="11" dur="500" fill="hold"/>
                                        <p:tgtEl>
                                          <p:spTgt spid="31752"/>
                                        </p:tgtEl>
                                        <p:attrNameLst>
                                          <p:attrName>ppt_x</p:attrName>
                                        </p:attrNameLst>
                                      </p:cBhvr>
                                      <p:tavLst>
                                        <p:tav tm="0">
                                          <p:val>
                                            <p:strVal val="#ppt_x"/>
                                          </p:val>
                                        </p:tav>
                                        <p:tav tm="100000">
                                          <p:val>
                                            <p:strVal val="#ppt_x"/>
                                          </p:val>
                                        </p:tav>
                                      </p:tavLst>
                                    </p:anim>
                                    <p:anim calcmode="lin" valueType="num">
                                      <p:cBhvr additive="base">
                                        <p:cTn id="12" dur="500" fill="hold"/>
                                        <p:tgtEl>
                                          <p:spTgt spid="31752"/>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1753"/>
                                        </p:tgtEl>
                                        <p:attrNameLst>
                                          <p:attrName>style.visibility</p:attrName>
                                        </p:attrNameLst>
                                      </p:cBhvr>
                                      <p:to>
                                        <p:strVal val="visible"/>
                                      </p:to>
                                    </p:set>
                                    <p:anim calcmode="lin" valueType="num">
                                      <p:cBhvr additive="base">
                                        <p:cTn id="17" dur="500" fill="hold"/>
                                        <p:tgtEl>
                                          <p:spTgt spid="31753"/>
                                        </p:tgtEl>
                                        <p:attrNameLst>
                                          <p:attrName>ppt_x</p:attrName>
                                        </p:attrNameLst>
                                      </p:cBhvr>
                                      <p:tavLst>
                                        <p:tav tm="0">
                                          <p:val>
                                            <p:strVal val="#ppt_x"/>
                                          </p:val>
                                        </p:tav>
                                        <p:tav tm="100000">
                                          <p:val>
                                            <p:strVal val="#ppt_x"/>
                                          </p:val>
                                        </p:tav>
                                      </p:tavLst>
                                    </p:anim>
                                    <p:anim calcmode="lin" valueType="num">
                                      <p:cBhvr additive="base">
                                        <p:cTn id="18" dur="500" fill="hold"/>
                                        <p:tgtEl>
                                          <p:spTgt spid="31753"/>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1754"/>
                                        </p:tgtEl>
                                        <p:attrNameLst>
                                          <p:attrName>style.visibility</p:attrName>
                                        </p:attrNameLst>
                                      </p:cBhvr>
                                      <p:to>
                                        <p:strVal val="visible"/>
                                      </p:to>
                                    </p:set>
                                    <p:anim calcmode="lin" valueType="num">
                                      <p:cBhvr additive="base">
                                        <p:cTn id="23" dur="500" fill="hold"/>
                                        <p:tgtEl>
                                          <p:spTgt spid="31754"/>
                                        </p:tgtEl>
                                        <p:attrNameLst>
                                          <p:attrName>ppt_x</p:attrName>
                                        </p:attrNameLst>
                                      </p:cBhvr>
                                      <p:tavLst>
                                        <p:tav tm="0">
                                          <p:val>
                                            <p:strVal val="#ppt_x"/>
                                          </p:val>
                                        </p:tav>
                                        <p:tav tm="100000">
                                          <p:val>
                                            <p:strVal val="#ppt_x"/>
                                          </p:val>
                                        </p:tav>
                                      </p:tavLst>
                                    </p:anim>
                                    <p:anim calcmode="lin" valueType="num">
                                      <p:cBhvr additive="base">
                                        <p:cTn id="24" dur="500" fill="hold"/>
                                        <p:tgtEl>
                                          <p:spTgt spid="31754"/>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1755"/>
                                        </p:tgtEl>
                                        <p:attrNameLst>
                                          <p:attrName>style.visibility</p:attrName>
                                        </p:attrNameLst>
                                      </p:cBhvr>
                                      <p:to>
                                        <p:strVal val="visible"/>
                                      </p:to>
                                    </p:set>
                                    <p:anim calcmode="lin" valueType="num">
                                      <p:cBhvr additive="base">
                                        <p:cTn id="29" dur="500" fill="hold"/>
                                        <p:tgtEl>
                                          <p:spTgt spid="31755"/>
                                        </p:tgtEl>
                                        <p:attrNameLst>
                                          <p:attrName>ppt_x</p:attrName>
                                        </p:attrNameLst>
                                      </p:cBhvr>
                                      <p:tavLst>
                                        <p:tav tm="0">
                                          <p:val>
                                            <p:strVal val="#ppt_x"/>
                                          </p:val>
                                        </p:tav>
                                        <p:tav tm="100000">
                                          <p:val>
                                            <p:strVal val="#ppt_x"/>
                                          </p:val>
                                        </p:tav>
                                      </p:tavLst>
                                    </p:anim>
                                    <p:anim calcmode="lin" valueType="num">
                                      <p:cBhvr additive="base">
                                        <p:cTn id="30" dur="500" fill="hold"/>
                                        <p:tgtEl>
                                          <p:spTgt spid="31755"/>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1756"/>
                                        </p:tgtEl>
                                        <p:attrNameLst>
                                          <p:attrName>style.visibility</p:attrName>
                                        </p:attrNameLst>
                                      </p:cBhvr>
                                      <p:to>
                                        <p:strVal val="visible"/>
                                      </p:to>
                                    </p:set>
                                    <p:anim calcmode="lin" valueType="num">
                                      <p:cBhvr additive="base">
                                        <p:cTn id="35" dur="500" fill="hold"/>
                                        <p:tgtEl>
                                          <p:spTgt spid="31756"/>
                                        </p:tgtEl>
                                        <p:attrNameLst>
                                          <p:attrName>ppt_x</p:attrName>
                                        </p:attrNameLst>
                                      </p:cBhvr>
                                      <p:tavLst>
                                        <p:tav tm="0">
                                          <p:val>
                                            <p:strVal val="#ppt_x"/>
                                          </p:val>
                                        </p:tav>
                                        <p:tav tm="100000">
                                          <p:val>
                                            <p:strVal val="#ppt_x"/>
                                          </p:val>
                                        </p:tav>
                                      </p:tavLst>
                                    </p:anim>
                                    <p:anim calcmode="lin" valueType="num">
                                      <p:cBhvr additive="base">
                                        <p:cTn id="36" dur="500" fill="hold"/>
                                        <p:tgtEl>
                                          <p:spTgt spid="31756"/>
                                        </p:tgtEl>
                                        <p:attrNameLst>
                                          <p:attrName>ppt_y</p:attrName>
                                        </p:attrNameLst>
                                      </p:cBhvr>
                                      <p:tavLst>
                                        <p:tav tm="0">
                                          <p:val>
                                            <p:strVal val="1+#ppt_h/2"/>
                                          </p:val>
                                        </p:tav>
                                        <p:tav tm="100000">
                                          <p:val>
                                            <p:strVal val="#ppt_y"/>
                                          </p:val>
                                        </p:tav>
                                      </p:tavLst>
                                    </p:anim>
                                  </p:childTnLst>
                                </p:cTn>
                              </p:par>
                              <p:par>
                                <p:cTn id="37" presetID="5" presetClass="entr" presetSubtype="10" fill="hold" nodeType="withEffect">
                                  <p:stCondLst>
                                    <p:cond delay="0"/>
                                  </p:stCondLst>
                                  <p:childTnLst>
                                    <p:set>
                                      <p:cBhvr>
                                        <p:cTn id="38" dur="1" fill="hold">
                                          <p:stCondLst>
                                            <p:cond delay="0"/>
                                          </p:stCondLst>
                                        </p:cTn>
                                        <p:tgtEl>
                                          <p:spTgt spid="31750"/>
                                        </p:tgtEl>
                                        <p:attrNameLst>
                                          <p:attrName>style.visibility</p:attrName>
                                        </p:attrNameLst>
                                      </p:cBhvr>
                                      <p:to>
                                        <p:strVal val="visible"/>
                                      </p:to>
                                    </p:set>
                                    <p:animEffect transition="in" filter="checkerboard(across)">
                                      <p:cBhvr>
                                        <p:cTn id="39" dur="500"/>
                                        <p:tgtEl>
                                          <p:spTgt spid="317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1" grpId="0"/>
      <p:bldP spid="31752" grpId="0"/>
      <p:bldP spid="31753" grpId="0"/>
      <p:bldP spid="31754" grpId="0"/>
      <p:bldP spid="31755" grpId="0"/>
      <p:bldP spid="3175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00" y="0"/>
            <a:ext cx="5080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Rectangle 4"/>
          <p:cNvSpPr>
            <a:spLocks noGrp="1" noChangeArrowheads="1"/>
          </p:cNvSpPr>
          <p:nvPr>
            <p:ph type="title"/>
          </p:nvPr>
        </p:nvSpPr>
        <p:spPr>
          <a:xfrm>
            <a:off x="457200" y="152400"/>
            <a:ext cx="7315200" cy="762000"/>
          </a:xfrm>
          <a:noFill/>
        </p:spPr>
        <p:txBody>
          <a:bodyPr/>
          <a:lstStyle/>
          <a:p>
            <a:pPr algn="l" eaLnBrk="1" hangingPunct="1"/>
            <a:r>
              <a:rPr lang="de-DE" altLang="en-US"/>
              <a:t>The Source</a:t>
            </a:r>
          </a:p>
        </p:txBody>
      </p:sp>
      <p:sp>
        <p:nvSpPr>
          <p:cNvPr id="44036" name="Rectangle 5"/>
          <p:cNvSpPr>
            <a:spLocks noGrp="1" noChangeArrowheads="1"/>
          </p:cNvSpPr>
          <p:nvPr>
            <p:ph type="body" sz="half" idx="1"/>
          </p:nvPr>
        </p:nvSpPr>
        <p:spPr>
          <a:xfrm>
            <a:off x="685800" y="914400"/>
            <a:ext cx="7696200" cy="1905000"/>
          </a:xfrm>
          <a:noFill/>
        </p:spPr>
        <p:txBody>
          <a:bodyPr/>
          <a:lstStyle/>
          <a:p>
            <a:pPr eaLnBrk="1" hangingPunct="1">
              <a:spcBef>
                <a:spcPct val="50000"/>
              </a:spcBef>
            </a:pPr>
            <a:endParaRPr lang="de-DE" altLang="en-US" sz="2800"/>
          </a:p>
          <a:p>
            <a:pPr algn="ctr" eaLnBrk="1" hangingPunct="1">
              <a:spcBef>
                <a:spcPct val="50000"/>
              </a:spcBef>
            </a:pPr>
            <a:endParaRPr lang="de-DE" altLang="en-US" sz="2800" u="sng"/>
          </a:p>
        </p:txBody>
      </p:sp>
      <p:sp>
        <p:nvSpPr>
          <p:cNvPr id="44037" name="Text Box 6"/>
          <p:cNvSpPr txBox="1">
            <a:spLocks noChangeArrowheads="1"/>
          </p:cNvSpPr>
          <p:nvPr/>
        </p:nvSpPr>
        <p:spPr bwMode="auto">
          <a:xfrm>
            <a:off x="152400" y="1066800"/>
            <a:ext cx="2608263" cy="4572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381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400">
                <a:solidFill>
                  <a:schemeClr val="tx2"/>
                </a:solidFill>
              </a:rPr>
              <a:t>1. import package</a:t>
            </a:r>
          </a:p>
        </p:txBody>
      </p:sp>
      <p:sp>
        <p:nvSpPr>
          <p:cNvPr id="44038" name="Text Box 8"/>
          <p:cNvSpPr txBox="1">
            <a:spLocks noChangeArrowheads="1"/>
          </p:cNvSpPr>
          <p:nvPr/>
        </p:nvSpPr>
        <p:spPr bwMode="auto">
          <a:xfrm>
            <a:off x="152400" y="1600200"/>
            <a:ext cx="4114800" cy="1004888"/>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38100"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400">
                <a:solidFill>
                  <a:schemeClr val="tx2"/>
                </a:solidFill>
              </a:rPr>
              <a:t>2. set up top level container</a:t>
            </a:r>
          </a:p>
          <a:p>
            <a:pPr eaLnBrk="1" hangingPunct="1">
              <a:spcBef>
                <a:spcPct val="50000"/>
              </a:spcBef>
              <a:buFontTx/>
              <a:buNone/>
            </a:pPr>
            <a:r>
              <a:rPr lang="en-US" altLang="en-US" sz="2400">
                <a:solidFill>
                  <a:schemeClr val="tx2"/>
                </a:solidFill>
              </a:rPr>
              <a:t>    (e.g. JFrame)</a:t>
            </a:r>
          </a:p>
        </p:txBody>
      </p:sp>
      <p:sp>
        <p:nvSpPr>
          <p:cNvPr id="44039" name="Text Box 9"/>
          <p:cNvSpPr txBox="1">
            <a:spLocks noChangeArrowheads="1"/>
          </p:cNvSpPr>
          <p:nvPr/>
        </p:nvSpPr>
        <p:spPr bwMode="auto">
          <a:xfrm>
            <a:off x="152400" y="2667000"/>
            <a:ext cx="4114800" cy="1004888"/>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38100"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400">
                <a:solidFill>
                  <a:schemeClr val="tx2"/>
                </a:solidFill>
              </a:rPr>
              <a:t>3. apply layout </a:t>
            </a:r>
          </a:p>
          <a:p>
            <a:pPr eaLnBrk="1" hangingPunct="1">
              <a:spcBef>
                <a:spcPct val="50000"/>
              </a:spcBef>
              <a:buFontTx/>
              <a:buNone/>
            </a:pPr>
            <a:r>
              <a:rPr lang="en-US" altLang="en-US" sz="2400">
                <a:solidFill>
                  <a:schemeClr val="tx2"/>
                </a:solidFill>
              </a:rPr>
              <a:t>    (e.g. BorderLayout)</a:t>
            </a:r>
          </a:p>
        </p:txBody>
      </p:sp>
      <p:sp>
        <p:nvSpPr>
          <p:cNvPr id="44040" name="Text Box 10"/>
          <p:cNvSpPr txBox="1">
            <a:spLocks noChangeArrowheads="1"/>
          </p:cNvSpPr>
          <p:nvPr/>
        </p:nvSpPr>
        <p:spPr bwMode="auto">
          <a:xfrm>
            <a:off x="152400" y="3810000"/>
            <a:ext cx="4114800" cy="1004888"/>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38100"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400">
                <a:solidFill>
                  <a:schemeClr val="tx2"/>
                </a:solidFill>
              </a:rPr>
              <a:t>4. add components </a:t>
            </a:r>
          </a:p>
          <a:p>
            <a:pPr eaLnBrk="1" hangingPunct="1">
              <a:spcBef>
                <a:spcPct val="50000"/>
              </a:spcBef>
              <a:buFontTx/>
              <a:buNone/>
            </a:pPr>
            <a:r>
              <a:rPr lang="en-US" altLang="en-US" sz="2400">
                <a:solidFill>
                  <a:schemeClr val="tx2"/>
                </a:solidFill>
              </a:rPr>
              <a:t>    (e.g. Label, Button)</a:t>
            </a:r>
          </a:p>
        </p:txBody>
      </p:sp>
      <p:sp>
        <p:nvSpPr>
          <p:cNvPr id="44041" name="Text Box 11"/>
          <p:cNvSpPr txBox="1">
            <a:spLocks noChangeArrowheads="1"/>
          </p:cNvSpPr>
          <p:nvPr/>
        </p:nvSpPr>
        <p:spPr bwMode="auto">
          <a:xfrm>
            <a:off x="152400" y="5181600"/>
            <a:ext cx="4114800" cy="4572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38100"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400">
                <a:solidFill>
                  <a:schemeClr val="tx2"/>
                </a:solidFill>
              </a:rPr>
              <a:t>5. REGISTER listeners</a:t>
            </a:r>
          </a:p>
        </p:txBody>
      </p:sp>
      <p:sp>
        <p:nvSpPr>
          <p:cNvPr id="44042" name="Text Box 12"/>
          <p:cNvSpPr txBox="1">
            <a:spLocks noChangeArrowheads="1"/>
          </p:cNvSpPr>
          <p:nvPr/>
        </p:nvSpPr>
        <p:spPr bwMode="auto">
          <a:xfrm>
            <a:off x="152400" y="5943600"/>
            <a:ext cx="4114800" cy="4572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38100"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400">
                <a:solidFill>
                  <a:schemeClr val="tx2"/>
                </a:solidFill>
              </a:rPr>
              <a:t>6. show it to the world !</a:t>
            </a:r>
          </a:p>
        </p:txBody>
      </p:sp>
      <p:sp>
        <p:nvSpPr>
          <p:cNvPr id="32781" name="Line 13"/>
          <p:cNvSpPr>
            <a:spLocks noChangeShapeType="1"/>
          </p:cNvSpPr>
          <p:nvPr/>
        </p:nvSpPr>
        <p:spPr bwMode="auto">
          <a:xfrm flipV="1">
            <a:off x="2743200" y="304800"/>
            <a:ext cx="1524000" cy="990600"/>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2782" name="Line 14"/>
          <p:cNvSpPr>
            <a:spLocks noChangeShapeType="1"/>
          </p:cNvSpPr>
          <p:nvPr/>
        </p:nvSpPr>
        <p:spPr bwMode="auto">
          <a:xfrm flipV="1">
            <a:off x="4038600" y="838200"/>
            <a:ext cx="1905000" cy="990600"/>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32783" name="Line 15"/>
          <p:cNvSpPr>
            <a:spLocks noChangeShapeType="1"/>
          </p:cNvSpPr>
          <p:nvPr/>
        </p:nvSpPr>
        <p:spPr bwMode="auto">
          <a:xfrm>
            <a:off x="4038600" y="1905000"/>
            <a:ext cx="533400" cy="457200"/>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2784" name="Line 16"/>
          <p:cNvSpPr>
            <a:spLocks noChangeShapeType="1"/>
          </p:cNvSpPr>
          <p:nvPr/>
        </p:nvSpPr>
        <p:spPr bwMode="auto">
          <a:xfrm>
            <a:off x="2514600" y="2895600"/>
            <a:ext cx="2057400" cy="0"/>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32785" name="Line 17"/>
          <p:cNvSpPr>
            <a:spLocks noChangeShapeType="1"/>
          </p:cNvSpPr>
          <p:nvPr/>
        </p:nvSpPr>
        <p:spPr bwMode="auto">
          <a:xfrm>
            <a:off x="2971800" y="4038600"/>
            <a:ext cx="1600200" cy="1066800"/>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32786" name="Line 18"/>
          <p:cNvSpPr>
            <a:spLocks noChangeShapeType="1"/>
          </p:cNvSpPr>
          <p:nvPr/>
        </p:nvSpPr>
        <p:spPr bwMode="auto">
          <a:xfrm flipV="1">
            <a:off x="2971800" y="3733800"/>
            <a:ext cx="1524000" cy="304800"/>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2787" name="Line 19"/>
          <p:cNvSpPr>
            <a:spLocks noChangeShapeType="1"/>
          </p:cNvSpPr>
          <p:nvPr/>
        </p:nvSpPr>
        <p:spPr bwMode="auto">
          <a:xfrm>
            <a:off x="3429000" y="5410200"/>
            <a:ext cx="1143000" cy="457200"/>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32788" name="Line 20"/>
          <p:cNvSpPr>
            <a:spLocks noChangeShapeType="1"/>
          </p:cNvSpPr>
          <p:nvPr/>
        </p:nvSpPr>
        <p:spPr bwMode="auto">
          <a:xfrm>
            <a:off x="3505200" y="6248400"/>
            <a:ext cx="1066800" cy="76200"/>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8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8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78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278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278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78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78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7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81" grpId="0" animBg="1"/>
      <p:bldP spid="32782" grpId="0" animBg="1"/>
      <p:bldP spid="32783" grpId="0" animBg="1"/>
      <p:bldP spid="32784" grpId="0" animBg="1"/>
      <p:bldP spid="32785" grpId="0" animBg="1"/>
      <p:bldP spid="32786" grpId="0" animBg="1"/>
      <p:bldP spid="32787" grpId="0" animBg="1"/>
      <p:bldP spid="3278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tLang="en-US" b="1" u="sng">
                <a:solidFill>
                  <a:srgbClr val="FF0000"/>
                </a:solidFill>
              </a:rPr>
              <a:t>Tuning the aspect of the GUI</a:t>
            </a:r>
          </a:p>
        </p:txBody>
      </p:sp>
      <p:sp>
        <p:nvSpPr>
          <p:cNvPr id="45059" name="Rectangle 3"/>
          <p:cNvSpPr>
            <a:spLocks noGrp="1" noChangeArrowheads="1"/>
          </p:cNvSpPr>
          <p:nvPr>
            <p:ph type="body" idx="1"/>
          </p:nvPr>
        </p:nvSpPr>
        <p:spPr/>
        <p:txBody>
          <a:bodyPr/>
          <a:lstStyle/>
          <a:p>
            <a:pPr eaLnBrk="1" hangingPunct="1">
              <a:lnSpc>
                <a:spcPct val="80000"/>
              </a:lnSpc>
            </a:pPr>
            <a:r>
              <a:rPr lang="en-US" altLang="en-US" sz="2800"/>
              <a:t>GUI basics</a:t>
            </a:r>
          </a:p>
          <a:p>
            <a:pPr lvl="1" eaLnBrk="1" hangingPunct="1">
              <a:lnSpc>
                <a:spcPct val="80000"/>
              </a:lnSpc>
            </a:pPr>
            <a:r>
              <a:rPr lang="en-US" altLang="en-US" sz="2400"/>
              <a:t>Graphical input and output with JOptionPane</a:t>
            </a:r>
          </a:p>
          <a:p>
            <a:pPr lvl="1" eaLnBrk="1" hangingPunct="1">
              <a:lnSpc>
                <a:spcPct val="80000"/>
              </a:lnSpc>
            </a:pPr>
            <a:r>
              <a:rPr lang="en-US" altLang="en-US" sz="2400"/>
              <a:t>Frames, buttons, labels, and text fields</a:t>
            </a:r>
          </a:p>
          <a:p>
            <a:pPr lvl="1" eaLnBrk="1" hangingPunct="1">
              <a:lnSpc>
                <a:spcPct val="80000"/>
              </a:lnSpc>
            </a:pPr>
            <a:r>
              <a:rPr lang="en-US" altLang="en-US" sz="2400"/>
              <a:t>Changing a frame's layout</a:t>
            </a:r>
          </a:p>
          <a:p>
            <a:pPr lvl="1" eaLnBrk="1" hangingPunct="1">
              <a:lnSpc>
                <a:spcPct val="80000"/>
              </a:lnSpc>
            </a:pPr>
            <a:r>
              <a:rPr lang="en-US" altLang="en-US" sz="2400"/>
              <a:t>Handling an action event</a:t>
            </a:r>
          </a:p>
          <a:p>
            <a:pPr lvl="1" eaLnBrk="1" hangingPunct="1">
              <a:lnSpc>
                <a:spcPct val="80000"/>
              </a:lnSpc>
            </a:pPr>
            <a:endParaRPr lang="en-US" altLang="en-US" sz="2400"/>
          </a:p>
          <a:p>
            <a:pPr eaLnBrk="1" hangingPunct="1">
              <a:lnSpc>
                <a:spcPct val="80000"/>
              </a:lnSpc>
            </a:pPr>
            <a:r>
              <a:rPr lang="en-US" altLang="en-US" sz="2800"/>
              <a:t>Laying out components</a:t>
            </a:r>
          </a:p>
          <a:p>
            <a:pPr lvl="1" eaLnBrk="1" hangingPunct="1">
              <a:lnSpc>
                <a:spcPct val="80000"/>
              </a:lnSpc>
            </a:pPr>
            <a:r>
              <a:rPr lang="en-US" altLang="en-US" sz="2400"/>
              <a:t>FlowLayout, GridLayout, and BorderLayout</a:t>
            </a:r>
          </a:p>
          <a:p>
            <a:pPr lvl="1" eaLnBrk="1" hangingPunct="1">
              <a:lnSpc>
                <a:spcPct val="80000"/>
              </a:lnSpc>
            </a:pPr>
            <a:endParaRPr lang="en-US" altLang="en-US" sz="2400"/>
          </a:p>
          <a:p>
            <a:pPr eaLnBrk="1" hangingPunct="1">
              <a:lnSpc>
                <a:spcPct val="80000"/>
              </a:lnSpc>
            </a:pPr>
            <a:r>
              <a:rPr lang="en-US" altLang="en-US" sz="2800"/>
              <a:t>Additional components and events</a:t>
            </a:r>
          </a:p>
          <a:p>
            <a:pPr lvl="1" eaLnBrk="1" hangingPunct="1">
              <a:lnSpc>
                <a:spcPct val="80000"/>
              </a:lnSpc>
            </a:pPr>
            <a:r>
              <a:rPr lang="en-US" altLang="en-US" sz="2400"/>
              <a:t>Keyboard and mouse events</a:t>
            </a:r>
          </a:p>
          <a:p>
            <a:pPr eaLnBrk="1" hangingPunct="1">
              <a:lnSpc>
                <a:spcPct val="80000"/>
              </a:lnSpc>
            </a:pPr>
            <a:endParaRPr lang="en-US" altLang="en-US" sz="28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
          <p:cNvSpPr>
            <a:spLocks noGrp="1" noChangeArrowheads="1"/>
          </p:cNvSpPr>
          <p:nvPr>
            <p:ph type="title"/>
          </p:nvPr>
        </p:nvSpPr>
        <p:spPr>
          <a:xfrm>
            <a:off x="457200" y="152400"/>
            <a:ext cx="7315200" cy="762000"/>
          </a:xfrm>
          <a:noFill/>
        </p:spPr>
        <p:txBody>
          <a:bodyPr/>
          <a:lstStyle/>
          <a:p>
            <a:pPr eaLnBrk="1" hangingPunct="1"/>
            <a:r>
              <a:rPr lang="de-DE" altLang="en-US">
                <a:solidFill>
                  <a:srgbClr val="FF0000"/>
                </a:solidFill>
              </a:rPr>
              <a:t>Swing Components</a:t>
            </a:r>
          </a:p>
        </p:txBody>
      </p:sp>
      <p:sp>
        <p:nvSpPr>
          <p:cNvPr id="46083" name="Rectangle 5"/>
          <p:cNvSpPr>
            <a:spLocks noGrp="1" noChangeArrowheads="1"/>
          </p:cNvSpPr>
          <p:nvPr>
            <p:ph type="body" sz="half" idx="1"/>
          </p:nvPr>
        </p:nvSpPr>
        <p:spPr>
          <a:xfrm>
            <a:off x="685800" y="914400"/>
            <a:ext cx="7696200" cy="1905000"/>
          </a:xfrm>
          <a:noFill/>
        </p:spPr>
        <p:txBody>
          <a:bodyPr/>
          <a:lstStyle/>
          <a:p>
            <a:pPr eaLnBrk="1" hangingPunct="1">
              <a:spcBef>
                <a:spcPct val="50000"/>
              </a:spcBef>
            </a:pPr>
            <a:endParaRPr lang="de-DE" altLang="en-US" sz="2800"/>
          </a:p>
          <a:p>
            <a:pPr algn="ctr" eaLnBrk="1" hangingPunct="1">
              <a:spcBef>
                <a:spcPct val="50000"/>
              </a:spcBef>
            </a:pPr>
            <a:endParaRPr lang="de-DE" altLang="en-US" sz="2800" u="sng"/>
          </a:p>
        </p:txBody>
      </p:sp>
      <p:sp>
        <p:nvSpPr>
          <p:cNvPr id="46084" name="Text Box 6"/>
          <p:cNvSpPr txBox="1">
            <a:spLocks noChangeArrowheads="1"/>
          </p:cNvSpPr>
          <p:nvPr/>
        </p:nvSpPr>
        <p:spPr bwMode="auto">
          <a:xfrm>
            <a:off x="685800" y="1447800"/>
            <a:ext cx="8305800" cy="4725988"/>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381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pPr>
            <a:r>
              <a:rPr lang="en-US" altLang="en-US">
                <a:solidFill>
                  <a:schemeClr val="tx2"/>
                </a:solidFill>
              </a:rPr>
              <a:t>Top Level Containers</a:t>
            </a:r>
          </a:p>
          <a:p>
            <a:pPr eaLnBrk="1" hangingPunct="1">
              <a:spcBef>
                <a:spcPct val="50000"/>
              </a:spcBef>
            </a:pPr>
            <a:r>
              <a:rPr lang="en-US" altLang="en-US">
                <a:solidFill>
                  <a:schemeClr val="tx2"/>
                </a:solidFill>
              </a:rPr>
              <a:t>General Purpose Containers</a:t>
            </a:r>
          </a:p>
          <a:p>
            <a:pPr eaLnBrk="1" hangingPunct="1">
              <a:spcBef>
                <a:spcPct val="50000"/>
              </a:spcBef>
            </a:pPr>
            <a:r>
              <a:rPr lang="en-US" altLang="en-US">
                <a:solidFill>
                  <a:schemeClr val="tx2"/>
                </a:solidFill>
              </a:rPr>
              <a:t>Special Purpose Containers</a:t>
            </a:r>
          </a:p>
          <a:p>
            <a:pPr eaLnBrk="1" hangingPunct="1">
              <a:spcBef>
                <a:spcPct val="50000"/>
              </a:spcBef>
            </a:pPr>
            <a:r>
              <a:rPr lang="en-US" altLang="en-US">
                <a:solidFill>
                  <a:schemeClr val="tx2"/>
                </a:solidFill>
              </a:rPr>
              <a:t>Basic Controls</a:t>
            </a:r>
          </a:p>
          <a:p>
            <a:pPr eaLnBrk="1" hangingPunct="1">
              <a:spcBef>
                <a:spcPct val="50000"/>
              </a:spcBef>
            </a:pPr>
            <a:r>
              <a:rPr lang="en-US" altLang="en-US">
                <a:solidFill>
                  <a:schemeClr val="tx2"/>
                </a:solidFill>
              </a:rPr>
              <a:t>Uneditable Information Displays</a:t>
            </a:r>
          </a:p>
          <a:p>
            <a:pPr eaLnBrk="1" hangingPunct="1">
              <a:spcBef>
                <a:spcPct val="50000"/>
              </a:spcBef>
            </a:pPr>
            <a:r>
              <a:rPr lang="en-US" altLang="en-US">
                <a:solidFill>
                  <a:schemeClr val="tx2"/>
                </a:solidFill>
              </a:rPr>
              <a:t>Interactive Displays of Highly Formatted Information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ChangeArrowheads="1"/>
          </p:cNvSpPr>
          <p:nvPr/>
        </p:nvSpPr>
        <p:spPr bwMode="auto">
          <a:xfrm>
            <a:off x="304800" y="4953000"/>
            <a:ext cx="8077200" cy="838200"/>
          </a:xfrm>
          <a:prstGeom prst="rect">
            <a:avLst/>
          </a:prstGeom>
          <a:solidFill>
            <a:schemeClr val="folHlink"/>
          </a:solidFill>
          <a:ln>
            <a:noFill/>
          </a:ln>
          <a:effectLst/>
          <a:extLst>
            <a:ext uri="{91240B29-F687-4F45-9708-019B960494DF}">
              <a14:hiddenLine xmlns:a14="http://schemas.microsoft.com/office/drawing/2010/main" w="38100"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600"/>
          </a:p>
        </p:txBody>
      </p:sp>
      <p:sp>
        <p:nvSpPr>
          <p:cNvPr id="47107" name="Text Box 5"/>
          <p:cNvSpPr txBox="1">
            <a:spLocks noChangeArrowheads="1"/>
          </p:cNvSpPr>
          <p:nvPr/>
        </p:nvSpPr>
        <p:spPr bwMode="auto">
          <a:xfrm>
            <a:off x="228600" y="457200"/>
            <a:ext cx="8305800" cy="579438"/>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381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US" altLang="en-US">
                <a:solidFill>
                  <a:schemeClr val="tx2"/>
                </a:solidFill>
              </a:rPr>
              <a:t>Top Level Containers</a:t>
            </a:r>
          </a:p>
        </p:txBody>
      </p:sp>
      <p:sp>
        <p:nvSpPr>
          <p:cNvPr id="47108" name="Text Box 7"/>
          <p:cNvSpPr txBox="1">
            <a:spLocks noChangeArrowheads="1"/>
          </p:cNvSpPr>
          <p:nvPr/>
        </p:nvSpPr>
        <p:spPr bwMode="auto">
          <a:xfrm>
            <a:off x="533400" y="5105400"/>
            <a:ext cx="7593013" cy="4572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381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US" altLang="en-US" sz="2400">
                <a:solidFill>
                  <a:schemeClr val="tx2"/>
                </a:solidFill>
              </a:rPr>
              <a:t>Your application usually extends one of these classes !</a:t>
            </a:r>
          </a:p>
        </p:txBody>
      </p:sp>
      <p:pic>
        <p:nvPicPr>
          <p:cNvPr id="4710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981200"/>
            <a:ext cx="8153400"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body" idx="1"/>
          </p:nvPr>
        </p:nvSpPr>
        <p:spPr>
          <a:xfrm>
            <a:off x="304800" y="228600"/>
            <a:ext cx="8229600" cy="6629400"/>
          </a:xfrm>
        </p:spPr>
        <p:txBody>
          <a:bodyPr/>
          <a:lstStyle/>
          <a:p>
            <a:pPr eaLnBrk="1" hangingPunct="1">
              <a:lnSpc>
                <a:spcPct val="80000"/>
              </a:lnSpc>
            </a:pPr>
            <a:r>
              <a:rPr lang="en-US" altLang="en-US" sz="2000"/>
              <a:t>Swing provides three generally useful top-level container classes: </a:t>
            </a:r>
            <a:r>
              <a:rPr lang="en-US" altLang="en-US" sz="2000">
                <a:hlinkClick r:id="rId2"/>
              </a:rPr>
              <a:t>JFrame</a:t>
            </a:r>
            <a:r>
              <a:rPr lang="en-US" altLang="en-US" sz="2000"/>
              <a:t>,</a:t>
            </a:r>
            <a:endParaRPr lang="tr-TR" altLang="en-US" sz="2000"/>
          </a:p>
          <a:p>
            <a:pPr eaLnBrk="1" hangingPunct="1">
              <a:lnSpc>
                <a:spcPct val="80000"/>
              </a:lnSpc>
              <a:buFontTx/>
              <a:buNone/>
            </a:pPr>
            <a:r>
              <a:rPr lang="tr-TR" altLang="en-US" sz="2000"/>
              <a:t>	</a:t>
            </a:r>
            <a:r>
              <a:rPr lang="en-US" altLang="en-US" sz="2000">
                <a:hlinkClick r:id="rId3"/>
              </a:rPr>
              <a:t>JDialog</a:t>
            </a:r>
            <a:r>
              <a:rPr lang="en-US" altLang="en-US" sz="2000"/>
              <a:t>, and </a:t>
            </a:r>
            <a:endParaRPr lang="tr-TR" altLang="en-US" sz="2000"/>
          </a:p>
          <a:p>
            <a:pPr eaLnBrk="1" hangingPunct="1">
              <a:lnSpc>
                <a:spcPct val="80000"/>
              </a:lnSpc>
              <a:buFontTx/>
              <a:buNone/>
            </a:pPr>
            <a:r>
              <a:rPr lang="tr-TR" altLang="en-US" sz="2000"/>
              <a:t>	</a:t>
            </a:r>
            <a:r>
              <a:rPr lang="en-US" altLang="en-US" sz="2000">
                <a:hlinkClick r:id="rId4"/>
              </a:rPr>
              <a:t>JApplet</a:t>
            </a:r>
            <a:r>
              <a:rPr lang="en-US" altLang="en-US" sz="2000"/>
              <a:t>. </a:t>
            </a:r>
            <a:endParaRPr lang="tr-TR" altLang="en-US" sz="2000"/>
          </a:p>
          <a:p>
            <a:pPr eaLnBrk="1" hangingPunct="1">
              <a:lnSpc>
                <a:spcPct val="80000"/>
              </a:lnSpc>
              <a:buFontTx/>
              <a:buNone/>
            </a:pPr>
            <a:endParaRPr lang="tr-TR" altLang="en-US" sz="2000"/>
          </a:p>
          <a:p>
            <a:pPr eaLnBrk="1" hangingPunct="1">
              <a:lnSpc>
                <a:spcPct val="80000"/>
              </a:lnSpc>
              <a:buFontTx/>
              <a:buNone/>
            </a:pPr>
            <a:r>
              <a:rPr lang="en-US" altLang="en-US" sz="2000"/>
              <a:t>When using these classes, you should keep these facts in mind:</a:t>
            </a:r>
          </a:p>
          <a:p>
            <a:pPr eaLnBrk="1" hangingPunct="1">
              <a:lnSpc>
                <a:spcPct val="80000"/>
              </a:lnSpc>
            </a:pPr>
            <a:r>
              <a:rPr lang="en-US" altLang="en-US" sz="2000"/>
              <a:t>To appear onscreen, every GUI component must be part of a </a:t>
            </a:r>
            <a:r>
              <a:rPr lang="en-US" altLang="en-US" sz="2000" i="1"/>
              <a:t>containment hierarchy</a:t>
            </a:r>
            <a:r>
              <a:rPr lang="en-US" altLang="en-US" sz="2000"/>
              <a:t>. A containment hierarchy is a tree of components that has a top-level container as its root. We'll show you one in a bit. </a:t>
            </a:r>
          </a:p>
          <a:p>
            <a:pPr eaLnBrk="1" hangingPunct="1">
              <a:lnSpc>
                <a:spcPct val="80000"/>
              </a:lnSpc>
            </a:pPr>
            <a:r>
              <a:rPr lang="en-US" altLang="en-US" sz="2000"/>
              <a:t>Each GUI component can be contained only once. If a component is already in a container and you try to add it to another container, the component will be removed from the first container and then added to the second. </a:t>
            </a:r>
          </a:p>
          <a:p>
            <a:pPr eaLnBrk="1" hangingPunct="1">
              <a:lnSpc>
                <a:spcPct val="80000"/>
              </a:lnSpc>
            </a:pPr>
            <a:r>
              <a:rPr lang="en-US" altLang="en-US" sz="2000"/>
              <a:t>Each top-level container has a content pane that, generally speaking, contains (directly or indirectly) the visible components in that top-level container's GUI. </a:t>
            </a:r>
          </a:p>
          <a:p>
            <a:pPr eaLnBrk="1" hangingPunct="1">
              <a:lnSpc>
                <a:spcPct val="80000"/>
              </a:lnSpc>
            </a:pPr>
            <a:r>
              <a:rPr lang="en-US" altLang="en-US" sz="2000"/>
              <a:t>You can optionally add a menu bar to a top-level container. The menu bar is by convention positioned within the top-level container, but outside the content pane. Some look and feels, such as the Mac OS look and feel, give you the option of placing the menu bar in another place more appropriate for the look and feel, such as at the top of the screen. </a:t>
            </a:r>
          </a:p>
          <a:p>
            <a:pPr eaLnBrk="1" hangingPunct="1">
              <a:lnSpc>
                <a:spcPct val="80000"/>
              </a:lnSpc>
            </a:pPr>
            <a:endParaRPr lang="en-US" altLang="en-US" sz="20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
          <p:cNvSpPr>
            <a:spLocks noGrp="1" noChangeArrowheads="1"/>
          </p:cNvSpPr>
          <p:nvPr>
            <p:ph type="body" sz="half" idx="1"/>
          </p:nvPr>
        </p:nvSpPr>
        <p:spPr>
          <a:xfrm>
            <a:off x="457200" y="228600"/>
            <a:ext cx="7696200" cy="762000"/>
          </a:xfrm>
          <a:noFill/>
        </p:spPr>
        <p:txBody>
          <a:bodyPr/>
          <a:lstStyle/>
          <a:p>
            <a:pPr algn="ctr" eaLnBrk="1" hangingPunct="1"/>
            <a:r>
              <a:rPr lang="en-US" altLang="en-US" sz="2800"/>
              <a:t>General Purpose Containers</a:t>
            </a:r>
            <a:endParaRPr lang="de-DE" altLang="en-US" sz="2800"/>
          </a:p>
        </p:txBody>
      </p:sp>
      <p:graphicFrame>
        <p:nvGraphicFramePr>
          <p:cNvPr id="49155" name="Object 5"/>
          <p:cNvGraphicFramePr>
            <a:graphicFrameLocks noChangeAspect="1"/>
          </p:cNvGraphicFramePr>
          <p:nvPr/>
        </p:nvGraphicFramePr>
        <p:xfrm>
          <a:off x="1295400" y="838200"/>
          <a:ext cx="6096000" cy="5021263"/>
        </p:xfrm>
        <a:graphic>
          <a:graphicData uri="http://schemas.openxmlformats.org/presentationml/2006/ole">
            <mc:AlternateContent xmlns:mc="http://schemas.openxmlformats.org/markup-compatibility/2006">
              <mc:Choice xmlns:v="urn:schemas-microsoft-com:vml" Requires="v">
                <p:oleObj name="Bitmap Image" r:id="rId2" imgW="5296639" imgH="4361905" progId="Paint.Picture">
                  <p:embed/>
                </p:oleObj>
              </mc:Choice>
              <mc:Fallback>
                <p:oleObj name="Bitmap Image" r:id="rId2" imgW="5296639" imgH="4361905" progId="Paint.Picture">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838200"/>
                        <a:ext cx="6096000" cy="5021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Grp="1" noChangeArrowheads="1"/>
          </p:cNvSpPr>
          <p:nvPr>
            <p:ph type="body" sz="half" idx="1"/>
          </p:nvPr>
        </p:nvSpPr>
        <p:spPr>
          <a:xfrm>
            <a:off x="381000" y="381000"/>
            <a:ext cx="7696200" cy="2514600"/>
          </a:xfrm>
          <a:noFill/>
        </p:spPr>
        <p:txBody>
          <a:bodyPr/>
          <a:lstStyle/>
          <a:p>
            <a:pPr eaLnBrk="1" hangingPunct="1"/>
            <a:r>
              <a:rPr lang="en-US" altLang="en-US" sz="2800"/>
              <a:t>General Purpose Containers</a:t>
            </a:r>
          </a:p>
          <a:p>
            <a:pPr eaLnBrk="1" hangingPunct="1"/>
            <a:r>
              <a:rPr lang="en-US" altLang="en-US" sz="2800"/>
              <a:t>typically used to collect Basic Controls (JButton, JChoiceBox…)</a:t>
            </a:r>
          </a:p>
          <a:p>
            <a:pPr eaLnBrk="1" hangingPunct="1"/>
            <a:r>
              <a:rPr lang="en-US" altLang="en-US" sz="2800"/>
              <a:t>Added to layout of top-level containers</a:t>
            </a:r>
            <a:endParaRPr lang="de-DE" altLang="en-US" sz="2800"/>
          </a:p>
        </p:txBody>
      </p:sp>
      <p:sp>
        <p:nvSpPr>
          <p:cNvPr id="50179" name="Rectangle 5"/>
          <p:cNvSpPr>
            <a:spLocks noChangeArrowheads="1"/>
          </p:cNvSpPr>
          <p:nvPr/>
        </p:nvSpPr>
        <p:spPr bwMode="auto">
          <a:xfrm>
            <a:off x="4191000" y="3733800"/>
            <a:ext cx="1905000" cy="2286000"/>
          </a:xfrm>
          <a:prstGeom prst="rect">
            <a:avLst/>
          </a:prstGeom>
          <a:solidFill>
            <a:schemeClr val="folHlink"/>
          </a:solidFill>
          <a:ln w="381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600"/>
          </a:p>
        </p:txBody>
      </p:sp>
      <p:sp>
        <p:nvSpPr>
          <p:cNvPr id="50180" name="Rectangle 6"/>
          <p:cNvSpPr>
            <a:spLocks noChangeArrowheads="1"/>
          </p:cNvSpPr>
          <p:nvPr/>
        </p:nvSpPr>
        <p:spPr bwMode="auto">
          <a:xfrm>
            <a:off x="6096000" y="3733800"/>
            <a:ext cx="1905000" cy="2286000"/>
          </a:xfrm>
          <a:prstGeom prst="rect">
            <a:avLst/>
          </a:prstGeom>
          <a:solidFill>
            <a:schemeClr val="folHlink"/>
          </a:solidFill>
          <a:ln w="381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600"/>
          </a:p>
        </p:txBody>
      </p:sp>
      <p:sp>
        <p:nvSpPr>
          <p:cNvPr id="50181" name="Rectangle 7"/>
          <p:cNvSpPr>
            <a:spLocks noChangeArrowheads="1"/>
          </p:cNvSpPr>
          <p:nvPr/>
        </p:nvSpPr>
        <p:spPr bwMode="auto">
          <a:xfrm>
            <a:off x="4191000" y="3505200"/>
            <a:ext cx="3810000" cy="228600"/>
          </a:xfrm>
          <a:prstGeom prst="rect">
            <a:avLst/>
          </a:prstGeom>
          <a:solidFill>
            <a:schemeClr val="hlink"/>
          </a:solidFill>
          <a:ln w="381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600"/>
          </a:p>
        </p:txBody>
      </p:sp>
      <p:sp>
        <p:nvSpPr>
          <p:cNvPr id="50182" name="Rectangle 8"/>
          <p:cNvSpPr>
            <a:spLocks noChangeArrowheads="1"/>
          </p:cNvSpPr>
          <p:nvPr/>
        </p:nvSpPr>
        <p:spPr bwMode="auto">
          <a:xfrm>
            <a:off x="1219200" y="2667000"/>
            <a:ext cx="1828800" cy="2362200"/>
          </a:xfrm>
          <a:prstGeom prst="rect">
            <a:avLst/>
          </a:prstGeom>
          <a:solidFill>
            <a:srgbClr val="66FF66"/>
          </a:solidFill>
          <a:ln>
            <a:noFill/>
          </a:ln>
          <a:effectLst/>
          <a:extLst>
            <a:ext uri="{91240B29-F687-4F45-9708-019B960494DF}">
              <a14:hiddenLine xmlns:a14="http://schemas.microsoft.com/office/drawing/2010/main" w="381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600"/>
          </a:p>
        </p:txBody>
      </p:sp>
      <p:sp>
        <p:nvSpPr>
          <p:cNvPr id="50183" name="Line 9"/>
          <p:cNvSpPr>
            <a:spLocks noChangeShapeType="1"/>
          </p:cNvSpPr>
          <p:nvPr/>
        </p:nvSpPr>
        <p:spPr bwMode="auto">
          <a:xfrm>
            <a:off x="2209800" y="3810000"/>
            <a:ext cx="2895600" cy="1143000"/>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50184" name="Text Box 10"/>
          <p:cNvSpPr txBox="1">
            <a:spLocks noChangeArrowheads="1"/>
          </p:cNvSpPr>
          <p:nvPr/>
        </p:nvSpPr>
        <p:spPr bwMode="auto">
          <a:xfrm>
            <a:off x="1524000" y="5105400"/>
            <a:ext cx="1117600" cy="4572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381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400">
                <a:solidFill>
                  <a:schemeClr val="tx2"/>
                </a:solidFill>
              </a:rPr>
              <a:t>JPanel</a:t>
            </a:r>
          </a:p>
        </p:txBody>
      </p:sp>
      <p:sp>
        <p:nvSpPr>
          <p:cNvPr id="50185" name="Text Box 11"/>
          <p:cNvSpPr txBox="1">
            <a:spLocks noChangeArrowheads="1"/>
          </p:cNvSpPr>
          <p:nvPr/>
        </p:nvSpPr>
        <p:spPr bwMode="auto">
          <a:xfrm>
            <a:off x="5486400" y="3048000"/>
            <a:ext cx="1217613" cy="4572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381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400">
                <a:solidFill>
                  <a:schemeClr val="tx2"/>
                </a:solidFill>
              </a:rPr>
              <a:t>JFrame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
          <p:cNvSpPr>
            <a:spLocks noGrp="1" noChangeArrowheads="1"/>
          </p:cNvSpPr>
          <p:nvPr>
            <p:ph type="body" sz="half" idx="1"/>
          </p:nvPr>
        </p:nvSpPr>
        <p:spPr>
          <a:xfrm>
            <a:off x="533400" y="457200"/>
            <a:ext cx="7696200" cy="1905000"/>
          </a:xfrm>
          <a:noFill/>
        </p:spPr>
        <p:txBody>
          <a:bodyPr/>
          <a:lstStyle/>
          <a:p>
            <a:pPr algn="ctr" eaLnBrk="1" hangingPunct="1"/>
            <a:r>
              <a:rPr lang="en-US" altLang="en-US" sz="2800"/>
              <a:t>Special Purpose Containers</a:t>
            </a:r>
            <a:endParaRPr lang="de-DE" altLang="en-US" sz="2800"/>
          </a:p>
        </p:txBody>
      </p:sp>
      <p:pic>
        <p:nvPicPr>
          <p:cNvPr id="5120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676400"/>
            <a:ext cx="7086600" cy="499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joptionpane-mess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1676400"/>
            <a:ext cx="2517775"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5" descr="joptionpane-confi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352800"/>
            <a:ext cx="29718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6" descr="joptionpane-inpu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0750" y="4876800"/>
            <a:ext cx="2990850" cy="127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7"/>
          <p:cNvSpPr txBox="1">
            <a:spLocks noChangeArrowheads="1"/>
          </p:cNvSpPr>
          <p:nvPr/>
        </p:nvSpPr>
        <p:spPr>
          <a:xfrm>
            <a:off x="152400" y="152400"/>
            <a:ext cx="8853488" cy="838200"/>
          </a:xfrm>
          <a:prstGeom prst="rect">
            <a:avLst/>
          </a:prstGeom>
          <a:solidFill>
            <a:srgbClr val="993300"/>
          </a:solidFill>
          <a:ln/>
        </p:spPr>
        <p:txBody>
          <a:bodyPr anchor="b"/>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cs typeface="Arial" pitchFamily="34" charset="0"/>
              </a:defRPr>
            </a:lvl2pPr>
            <a:lvl3pPr algn="ctr" rtl="0" fontAlgn="base">
              <a:spcBef>
                <a:spcPct val="0"/>
              </a:spcBef>
              <a:spcAft>
                <a:spcPct val="0"/>
              </a:spcAft>
              <a:defRPr sz="4400">
                <a:solidFill>
                  <a:schemeClr val="tx2"/>
                </a:solidFill>
                <a:latin typeface="Arial" pitchFamily="34" charset="0"/>
                <a:cs typeface="Arial" pitchFamily="34" charset="0"/>
              </a:defRPr>
            </a:lvl3pPr>
            <a:lvl4pPr algn="ctr" rtl="0" fontAlgn="base">
              <a:spcBef>
                <a:spcPct val="0"/>
              </a:spcBef>
              <a:spcAft>
                <a:spcPct val="0"/>
              </a:spcAft>
              <a:defRPr sz="4400">
                <a:solidFill>
                  <a:schemeClr val="tx2"/>
                </a:solidFill>
                <a:latin typeface="Arial" pitchFamily="34" charset="0"/>
                <a:cs typeface="Arial" pitchFamily="34" charset="0"/>
              </a:defRPr>
            </a:lvl4pPr>
            <a:lvl5pPr algn="ctr" rtl="0" fontAlgn="base">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pPr>
              <a:defRPr/>
            </a:pPr>
            <a:r>
              <a:rPr lang="en-US" kern="0"/>
              <a:t>Types of JOptionPanes</a:t>
            </a:r>
          </a:p>
        </p:txBody>
      </p:sp>
      <p:sp>
        <p:nvSpPr>
          <p:cNvPr id="6" name="Rectangle 8"/>
          <p:cNvSpPr txBox="1">
            <a:spLocks noChangeArrowheads="1"/>
          </p:cNvSpPr>
          <p:nvPr/>
        </p:nvSpPr>
        <p:spPr>
          <a:xfrm>
            <a:off x="0" y="1066800"/>
            <a:ext cx="9144000" cy="5562600"/>
          </a:xfrm>
          <a:prstGeom prst="rect">
            <a:avLst/>
          </a:prstGeom>
          <a:noFill/>
          <a:ln/>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defRPr/>
            </a:pPr>
            <a:r>
              <a:rPr lang="en-US" sz="2000" u="sng" kern="0" dirty="0" err="1"/>
              <a:t>showMessageDialog</a:t>
            </a:r>
            <a:r>
              <a:rPr lang="en-US" sz="2000" u="sng" kern="0" dirty="0"/>
              <a:t>(</a:t>
            </a:r>
            <a:r>
              <a:rPr lang="en-US" sz="2000" b="1" i="1" u="sng" kern="0" dirty="0"/>
              <a:t>&lt;parent&gt;</a:t>
            </a:r>
            <a:r>
              <a:rPr lang="en-US" sz="2000" u="sng" kern="0" dirty="0"/>
              <a:t>, </a:t>
            </a:r>
            <a:r>
              <a:rPr lang="en-US" sz="2000" b="1" i="1" u="sng" kern="0" dirty="0"/>
              <a:t>&lt;message&gt;</a:t>
            </a:r>
            <a:r>
              <a:rPr lang="en-US" sz="2000" u="sng" kern="0" dirty="0"/>
              <a:t>)</a:t>
            </a:r>
            <a:br>
              <a:rPr lang="en-US" sz="2000" kern="0" dirty="0"/>
            </a:br>
            <a:r>
              <a:rPr lang="en-US" sz="2000" kern="0" dirty="0"/>
              <a:t>Displays a message on a dialog</a:t>
            </a:r>
            <a:br>
              <a:rPr lang="en-US" sz="2000" kern="0" dirty="0"/>
            </a:br>
            <a:r>
              <a:rPr lang="en-US" sz="2000" kern="0" dirty="0"/>
              <a:t>with an OK button.</a:t>
            </a:r>
          </a:p>
          <a:p>
            <a:pPr lvl="1">
              <a:defRPr/>
            </a:pPr>
            <a:endParaRPr lang="en-US" sz="2000" kern="0" dirty="0"/>
          </a:p>
          <a:p>
            <a:pPr>
              <a:defRPr/>
            </a:pPr>
            <a:r>
              <a:rPr lang="en-US" sz="2000" u="sng" kern="0" dirty="0" err="1"/>
              <a:t>showConfirmDialog</a:t>
            </a:r>
            <a:r>
              <a:rPr lang="en-US" sz="2000" u="sng" kern="0" dirty="0"/>
              <a:t>(</a:t>
            </a:r>
            <a:r>
              <a:rPr lang="en-US" sz="2000" b="1" i="1" u="sng" kern="0" dirty="0"/>
              <a:t>&lt;parent&gt;</a:t>
            </a:r>
            <a:r>
              <a:rPr lang="en-US" sz="2000" u="sng" kern="0" dirty="0"/>
              <a:t>, </a:t>
            </a:r>
            <a:r>
              <a:rPr lang="en-US" sz="2000" b="1" i="1" u="sng" kern="0" dirty="0"/>
              <a:t>&lt;message&gt;</a:t>
            </a:r>
            <a:r>
              <a:rPr lang="en-US" sz="2000" u="sng" kern="0" dirty="0"/>
              <a:t>)</a:t>
            </a:r>
            <a:br>
              <a:rPr lang="en-US" sz="2000" u="sng" kern="0" dirty="0"/>
            </a:br>
            <a:r>
              <a:rPr lang="en-US" sz="2000" kern="0" dirty="0"/>
              <a:t>Displays a message and list of</a:t>
            </a:r>
            <a:br>
              <a:rPr lang="en-US" sz="2000" kern="0" dirty="0"/>
            </a:br>
            <a:r>
              <a:rPr lang="en-US" sz="2000" kern="0" dirty="0"/>
              <a:t>choices Yes, No, Cancel;</a:t>
            </a:r>
            <a:br>
              <a:rPr lang="en-US" sz="2000" kern="0" dirty="0"/>
            </a:br>
            <a:r>
              <a:rPr lang="en-US" sz="2000" kern="0" dirty="0"/>
              <a:t>returns user's choice as an </a:t>
            </a:r>
            <a:r>
              <a:rPr lang="en-US" sz="2000" kern="0" dirty="0" err="1"/>
              <a:t>int</a:t>
            </a:r>
            <a:r>
              <a:rPr lang="en-US" sz="2000" kern="0" dirty="0"/>
              <a:t> with one </a:t>
            </a:r>
            <a:br>
              <a:rPr lang="en-US" sz="2000" kern="0" dirty="0"/>
            </a:br>
            <a:r>
              <a:rPr lang="en-US" sz="2000" kern="0" dirty="0"/>
              <a:t>of the following values:</a:t>
            </a:r>
          </a:p>
          <a:p>
            <a:pPr lvl="1">
              <a:defRPr/>
            </a:pPr>
            <a:r>
              <a:rPr lang="en-US" sz="2000" kern="0" dirty="0" err="1"/>
              <a:t>JOptionPane.YES_OPTION</a:t>
            </a:r>
            <a:endParaRPr lang="en-US" sz="2000" kern="0" dirty="0"/>
          </a:p>
          <a:p>
            <a:pPr lvl="1">
              <a:defRPr/>
            </a:pPr>
            <a:r>
              <a:rPr lang="en-US" sz="2000" kern="0" dirty="0" err="1"/>
              <a:t>JOptionPane.NO_OPTION</a:t>
            </a:r>
            <a:endParaRPr lang="en-US" sz="2000" kern="0" dirty="0"/>
          </a:p>
          <a:p>
            <a:pPr lvl="1">
              <a:defRPr/>
            </a:pPr>
            <a:r>
              <a:rPr lang="en-US" sz="2000" kern="0" dirty="0" err="1"/>
              <a:t>JOptionPane.CANCEL_OPTION</a:t>
            </a:r>
            <a:endParaRPr lang="en-US" sz="2000" kern="0" dirty="0"/>
          </a:p>
          <a:p>
            <a:pPr>
              <a:defRPr/>
            </a:pPr>
            <a:r>
              <a:rPr lang="en-US" sz="2000" u="sng" kern="0" dirty="0" err="1"/>
              <a:t>showInputDialog</a:t>
            </a:r>
            <a:r>
              <a:rPr lang="en-US" sz="2000" u="sng" kern="0" dirty="0"/>
              <a:t>(</a:t>
            </a:r>
            <a:r>
              <a:rPr lang="en-US" sz="2000" b="1" i="1" u="sng" kern="0" dirty="0"/>
              <a:t>&lt;parent&gt;</a:t>
            </a:r>
            <a:r>
              <a:rPr lang="en-US" sz="2000" u="sng" kern="0" dirty="0"/>
              <a:t>, </a:t>
            </a:r>
            <a:r>
              <a:rPr lang="en-US" sz="2000" b="1" i="1" u="sng" kern="0" dirty="0"/>
              <a:t>&lt;message&gt;</a:t>
            </a:r>
            <a:r>
              <a:rPr lang="en-US" sz="2000" u="sng" kern="0" dirty="0"/>
              <a:t>)</a:t>
            </a:r>
            <a:br>
              <a:rPr lang="en-US" sz="2000" u="sng" kern="0" dirty="0"/>
            </a:br>
            <a:r>
              <a:rPr lang="en-US" sz="2000" kern="0" dirty="0"/>
              <a:t>Displays a message and text</a:t>
            </a:r>
            <a:br>
              <a:rPr lang="en-US" sz="2000" kern="0" dirty="0"/>
            </a:br>
            <a:r>
              <a:rPr lang="en-US" sz="2000" kern="0" dirty="0"/>
              <a:t>field for input; returns the user's</a:t>
            </a:r>
            <a:br>
              <a:rPr lang="en-US" sz="2000" kern="0" dirty="0"/>
            </a:br>
            <a:r>
              <a:rPr lang="en-US" sz="2000" kern="0" dirty="0"/>
              <a:t>value entered as a String.</a:t>
            </a:r>
          </a:p>
          <a:p>
            <a:pPr lvl="1">
              <a:defRPr/>
            </a:pPr>
            <a:r>
              <a:rPr lang="en-US" sz="2000" kern="0" dirty="0"/>
              <a:t>can pass null for the parent to all methods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5"/>
          <p:cNvSpPr>
            <a:spLocks noGrp="1" noChangeArrowheads="1"/>
          </p:cNvSpPr>
          <p:nvPr>
            <p:ph type="body" sz="half" idx="1"/>
          </p:nvPr>
        </p:nvSpPr>
        <p:spPr>
          <a:xfrm>
            <a:off x="685800" y="1066800"/>
            <a:ext cx="7696200" cy="1905000"/>
          </a:xfrm>
          <a:noFill/>
        </p:spPr>
        <p:txBody>
          <a:bodyPr/>
          <a:lstStyle/>
          <a:p>
            <a:pPr algn="ctr" eaLnBrk="1" hangingPunct="1"/>
            <a:r>
              <a:rPr lang="en-US" altLang="en-US" sz="2800"/>
              <a:t>Basic Controls</a:t>
            </a:r>
            <a:endParaRPr lang="de-DE" altLang="en-US" sz="2800"/>
          </a:p>
        </p:txBody>
      </p:sp>
      <p:pic>
        <p:nvPicPr>
          <p:cNvPr id="5222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600200"/>
            <a:ext cx="6172200" cy="513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4"/>
          <p:cNvSpPr>
            <a:spLocks noGrp="1" noChangeArrowheads="1"/>
          </p:cNvSpPr>
          <p:nvPr>
            <p:ph type="body" sz="half" idx="1"/>
          </p:nvPr>
        </p:nvSpPr>
        <p:spPr>
          <a:xfrm>
            <a:off x="0" y="381000"/>
            <a:ext cx="9144000" cy="5943600"/>
          </a:xfrm>
          <a:noFill/>
        </p:spPr>
        <p:txBody>
          <a:bodyPr/>
          <a:lstStyle/>
          <a:p>
            <a:pPr eaLnBrk="1" hangingPunct="1"/>
            <a:r>
              <a:rPr lang="en-US" altLang="en-US" sz="2800">
                <a:solidFill>
                  <a:srgbClr val="FF0000"/>
                </a:solidFill>
              </a:rPr>
              <a:t>Basic Controls</a:t>
            </a:r>
          </a:p>
          <a:p>
            <a:pPr eaLnBrk="1" hangingPunct="1"/>
            <a:r>
              <a:rPr lang="en-US" altLang="en-US" sz="2800"/>
              <a:t>Unlike ‘passive’ containers, controls are the ‘active’ part of your GUI</a:t>
            </a:r>
          </a:p>
          <a:p>
            <a:pPr eaLnBrk="1" hangingPunct="1"/>
            <a:r>
              <a:rPr lang="en-US" altLang="en-US" sz="2800"/>
              <a:t>Remark: containers aren’t only ‘passive’, they are also ‘active’ sources of events, </a:t>
            </a:r>
            <a:endParaRPr lang="tr-TR" altLang="en-US" sz="2800"/>
          </a:p>
          <a:p>
            <a:pPr eaLnBrk="1" hangingPunct="1">
              <a:buFontTx/>
              <a:buNone/>
            </a:pPr>
            <a:r>
              <a:rPr lang="tr-TR" altLang="en-US" sz="2800"/>
              <a:t>	</a:t>
            </a:r>
            <a:r>
              <a:rPr lang="en-US" altLang="en-US" sz="2800"/>
              <a:t>eg. Mouse-events.</a:t>
            </a:r>
          </a:p>
          <a:p>
            <a:pPr eaLnBrk="1" hangingPunct="1"/>
            <a:r>
              <a:rPr lang="de-DE" altLang="en-US" sz="2800"/>
              <a:t>Being the visible part of your interface, controls bring your application to life</a:t>
            </a:r>
          </a:p>
          <a:p>
            <a:pPr eaLnBrk="1" hangingPunct="1"/>
            <a:r>
              <a:rPr lang="de-DE" altLang="en-US" sz="2800"/>
              <a:t>Controls are event sources !</a:t>
            </a:r>
          </a:p>
          <a:p>
            <a:pPr eaLnBrk="1" hangingPunct="1"/>
            <a:r>
              <a:rPr lang="de-DE" altLang="en-US" sz="2800"/>
              <a:t>Objects of your application register to controls to handle the events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4"/>
          <p:cNvSpPr>
            <a:spLocks noGrp="1" noChangeArrowheads="1"/>
          </p:cNvSpPr>
          <p:nvPr>
            <p:ph type="body" sz="half" idx="1"/>
          </p:nvPr>
        </p:nvSpPr>
        <p:spPr>
          <a:xfrm>
            <a:off x="990600" y="1066800"/>
            <a:ext cx="7696200" cy="1905000"/>
          </a:xfrm>
          <a:noFill/>
        </p:spPr>
        <p:txBody>
          <a:bodyPr/>
          <a:lstStyle/>
          <a:p>
            <a:pPr algn="ctr" eaLnBrk="1" hangingPunct="1"/>
            <a:r>
              <a:rPr lang="en-US" altLang="en-US" sz="2800"/>
              <a:t>Uneditable Information Displays</a:t>
            </a:r>
            <a:endParaRPr lang="de-DE" altLang="en-US" sz="2800"/>
          </a:p>
        </p:txBody>
      </p:sp>
      <p:pic>
        <p:nvPicPr>
          <p:cNvPr id="5427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905000"/>
            <a:ext cx="8153400" cy="374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Grp="1" noChangeArrowheads="1"/>
          </p:cNvSpPr>
          <p:nvPr>
            <p:ph type="body" sz="half" idx="1"/>
          </p:nvPr>
        </p:nvSpPr>
        <p:spPr>
          <a:xfrm>
            <a:off x="457200" y="304800"/>
            <a:ext cx="7696200" cy="1295400"/>
          </a:xfrm>
          <a:noFill/>
        </p:spPr>
        <p:txBody>
          <a:bodyPr/>
          <a:lstStyle/>
          <a:p>
            <a:pPr algn="ctr" eaLnBrk="1" hangingPunct="1"/>
            <a:r>
              <a:rPr lang="en-US" altLang="en-US" sz="2800"/>
              <a:t>Interactive Displays of Highly Formatted Information</a:t>
            </a:r>
            <a:endParaRPr lang="de-DE" altLang="en-US" sz="2800"/>
          </a:p>
          <a:p>
            <a:pPr algn="ctr" eaLnBrk="1" hangingPunct="1">
              <a:spcBef>
                <a:spcPct val="50000"/>
              </a:spcBef>
            </a:pPr>
            <a:endParaRPr lang="de-DE" altLang="en-US" sz="2800" u="sng"/>
          </a:p>
        </p:txBody>
      </p:sp>
      <p:graphicFrame>
        <p:nvGraphicFramePr>
          <p:cNvPr id="55299" name="Object 5"/>
          <p:cNvGraphicFramePr>
            <a:graphicFrameLocks noChangeAspect="1"/>
          </p:cNvGraphicFramePr>
          <p:nvPr/>
        </p:nvGraphicFramePr>
        <p:xfrm>
          <a:off x="1143000" y="1371600"/>
          <a:ext cx="6324600" cy="4668838"/>
        </p:xfrm>
        <a:graphic>
          <a:graphicData uri="http://schemas.openxmlformats.org/presentationml/2006/ole">
            <mc:AlternateContent xmlns:mc="http://schemas.openxmlformats.org/markup-compatibility/2006">
              <mc:Choice xmlns:v="urn:schemas-microsoft-com:vml" Requires="v">
                <p:oleObj name="Bitmap Image" r:id="rId2" imgW="5420482" imgH="4001058" progId="Paint.Picture">
                  <p:embed/>
                </p:oleObj>
              </mc:Choice>
              <mc:Fallback>
                <p:oleObj name="Bitmap Image" r:id="rId2" imgW="5420482" imgH="4001058" progId="Paint.Picture">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371600"/>
                        <a:ext cx="6324600" cy="4668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p:cNvSpPr>
            <a:spLocks noGrp="1" noChangeArrowheads="1"/>
          </p:cNvSpPr>
          <p:nvPr>
            <p:ph type="body" sz="half" idx="1"/>
          </p:nvPr>
        </p:nvSpPr>
        <p:spPr>
          <a:xfrm>
            <a:off x="152400" y="152400"/>
            <a:ext cx="8534400" cy="6324600"/>
          </a:xfrm>
          <a:noFill/>
        </p:spPr>
        <p:txBody>
          <a:bodyPr/>
          <a:lstStyle/>
          <a:p>
            <a:pPr eaLnBrk="1" hangingPunct="1"/>
            <a:r>
              <a:rPr lang="en-US" altLang="en-US" sz="2800"/>
              <a:t>Interactive Displays of Highly Formatted Information</a:t>
            </a:r>
          </a:p>
          <a:p>
            <a:pPr eaLnBrk="1" hangingPunct="1"/>
            <a:endParaRPr lang="en-US" altLang="en-US" sz="2800"/>
          </a:p>
          <a:p>
            <a:pPr eaLnBrk="1" hangingPunct="1"/>
            <a:r>
              <a:rPr lang="en-US" altLang="en-US" sz="2800"/>
              <a:t>Define standard interfaces for frequently needed tasks</a:t>
            </a:r>
          </a:p>
          <a:p>
            <a:pPr eaLnBrk="1" hangingPunct="1"/>
            <a:endParaRPr lang="en-US" altLang="en-US" sz="2800"/>
          </a:p>
          <a:p>
            <a:pPr eaLnBrk="1" hangingPunct="1"/>
            <a:endParaRPr lang="de-DE" altLang="en-US" sz="2800"/>
          </a:p>
          <a:p>
            <a:pPr algn="ctr" eaLnBrk="1" hangingPunct="1">
              <a:spcBef>
                <a:spcPct val="50000"/>
              </a:spcBef>
            </a:pPr>
            <a:endParaRPr lang="de-DE" altLang="en-US" sz="2800" u="sng"/>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4"/>
          <p:cNvSpPr>
            <a:spLocks noGrp="1" noChangeArrowheads="1"/>
          </p:cNvSpPr>
          <p:nvPr>
            <p:ph type="title"/>
          </p:nvPr>
        </p:nvSpPr>
        <p:spPr>
          <a:xfrm>
            <a:off x="685800" y="0"/>
            <a:ext cx="7772400" cy="762000"/>
          </a:xfrm>
          <a:noFill/>
        </p:spPr>
        <p:txBody>
          <a:bodyPr lIns="92075" tIns="46038" rIns="92075" bIns="46038"/>
          <a:lstStyle/>
          <a:p>
            <a:pPr eaLnBrk="1" hangingPunct="1"/>
            <a:r>
              <a:rPr lang="en-US" altLang="en-US"/>
              <a:t>Creating GUI Objects</a:t>
            </a:r>
          </a:p>
        </p:txBody>
      </p:sp>
      <p:sp>
        <p:nvSpPr>
          <p:cNvPr id="57347" name="Rectangle 5"/>
          <p:cNvSpPr>
            <a:spLocks noGrp="1" noChangeArrowheads="1"/>
          </p:cNvSpPr>
          <p:nvPr>
            <p:ph type="body" idx="1"/>
          </p:nvPr>
        </p:nvSpPr>
        <p:spPr>
          <a:xfrm>
            <a:off x="152400" y="685800"/>
            <a:ext cx="6477000" cy="5791200"/>
          </a:xfrm>
          <a:noFill/>
        </p:spPr>
        <p:txBody>
          <a:bodyPr lIns="92075" tIns="46038" rIns="92075" bIns="46038"/>
          <a:lstStyle/>
          <a:p>
            <a:pPr eaLnBrk="1" hangingPunct="1"/>
            <a:r>
              <a:rPr lang="en-US" altLang="en-US" sz="1200"/>
              <a:t>// Create a button with text OK </a:t>
            </a:r>
          </a:p>
          <a:p>
            <a:pPr eaLnBrk="1" hangingPunct="1"/>
            <a:r>
              <a:rPr lang="en-US" altLang="en-US" sz="1200"/>
              <a:t>JButton jbtOK = new JButton("OK"); </a:t>
            </a:r>
          </a:p>
          <a:p>
            <a:pPr eaLnBrk="1" hangingPunct="1"/>
            <a:r>
              <a:rPr lang="en-US" altLang="en-US" sz="1200"/>
              <a:t> </a:t>
            </a:r>
          </a:p>
          <a:p>
            <a:pPr eaLnBrk="1" hangingPunct="1"/>
            <a:r>
              <a:rPr lang="en-US" altLang="en-US" sz="1200"/>
              <a:t>// Create a label with text "Enter your name: "</a:t>
            </a:r>
          </a:p>
          <a:p>
            <a:pPr eaLnBrk="1" hangingPunct="1"/>
            <a:r>
              <a:rPr lang="en-US" altLang="en-US" sz="1200"/>
              <a:t>JLabel jlblName = new JLabel("Enter your name: "); </a:t>
            </a:r>
          </a:p>
          <a:p>
            <a:pPr eaLnBrk="1" hangingPunct="1"/>
            <a:r>
              <a:rPr lang="en-US" altLang="en-US" sz="1200"/>
              <a:t> </a:t>
            </a:r>
          </a:p>
          <a:p>
            <a:pPr eaLnBrk="1" hangingPunct="1"/>
            <a:endParaRPr lang="en-US" altLang="en-US" sz="1200"/>
          </a:p>
          <a:p>
            <a:pPr eaLnBrk="1" hangingPunct="1"/>
            <a:endParaRPr lang="en-US" altLang="en-US" sz="1200"/>
          </a:p>
          <a:p>
            <a:pPr eaLnBrk="1" hangingPunct="1"/>
            <a:endParaRPr lang="en-US" altLang="en-US" sz="1200"/>
          </a:p>
          <a:p>
            <a:pPr eaLnBrk="1" hangingPunct="1"/>
            <a:endParaRPr lang="en-US" altLang="en-US" sz="1200"/>
          </a:p>
          <a:p>
            <a:pPr eaLnBrk="1" hangingPunct="1"/>
            <a:endParaRPr lang="en-US" altLang="en-US" sz="1200"/>
          </a:p>
          <a:p>
            <a:pPr eaLnBrk="1" hangingPunct="1"/>
            <a:endParaRPr lang="en-US" altLang="en-US" sz="1200"/>
          </a:p>
          <a:p>
            <a:pPr eaLnBrk="1" hangingPunct="1"/>
            <a:endParaRPr lang="en-US" altLang="en-US" sz="1200"/>
          </a:p>
          <a:p>
            <a:pPr eaLnBrk="1" hangingPunct="1"/>
            <a:endParaRPr lang="en-US" altLang="en-US" sz="1200"/>
          </a:p>
          <a:p>
            <a:pPr eaLnBrk="1" hangingPunct="1"/>
            <a:r>
              <a:rPr lang="en-US" altLang="en-US" sz="1200"/>
              <a:t>// Create a text field with text "Type Name Here"</a:t>
            </a:r>
          </a:p>
          <a:p>
            <a:pPr eaLnBrk="1" hangingPunct="1"/>
            <a:r>
              <a:rPr lang="en-US" altLang="en-US" sz="1200"/>
              <a:t>JTextField jtfName = new JTextField("Type Name Here"); </a:t>
            </a:r>
          </a:p>
          <a:p>
            <a:pPr eaLnBrk="1" hangingPunct="1"/>
            <a:r>
              <a:rPr lang="en-US" altLang="en-US" sz="1200"/>
              <a:t> </a:t>
            </a:r>
          </a:p>
          <a:p>
            <a:pPr eaLnBrk="1" hangingPunct="1"/>
            <a:r>
              <a:rPr lang="en-US" altLang="en-US" sz="1200"/>
              <a:t>// Create a check box with text bold</a:t>
            </a:r>
          </a:p>
          <a:p>
            <a:pPr eaLnBrk="1" hangingPunct="1"/>
            <a:r>
              <a:rPr lang="en-US" altLang="en-US" sz="1200"/>
              <a:t>JCheckBox jchkBold = new JCheckBox("Bold"); </a:t>
            </a:r>
          </a:p>
          <a:p>
            <a:pPr eaLnBrk="1" hangingPunct="1"/>
            <a:r>
              <a:rPr lang="en-US" altLang="en-US" sz="1200"/>
              <a:t> </a:t>
            </a:r>
          </a:p>
          <a:p>
            <a:pPr eaLnBrk="1" hangingPunct="1"/>
            <a:r>
              <a:rPr lang="en-US" altLang="en-US" sz="1200"/>
              <a:t>// Create a radio button with text red</a:t>
            </a:r>
          </a:p>
          <a:p>
            <a:pPr eaLnBrk="1" hangingPunct="1"/>
            <a:r>
              <a:rPr lang="en-US" altLang="en-US" sz="1200"/>
              <a:t>JRadioButton jrbRed = new JRadioButton("Red"); </a:t>
            </a:r>
          </a:p>
          <a:p>
            <a:pPr eaLnBrk="1" hangingPunct="1"/>
            <a:r>
              <a:rPr lang="en-US" altLang="en-US" sz="1200"/>
              <a:t> </a:t>
            </a:r>
          </a:p>
          <a:p>
            <a:pPr eaLnBrk="1" hangingPunct="1"/>
            <a:r>
              <a:rPr lang="en-US" altLang="en-US" sz="1200"/>
              <a:t>// Create a combo box with choices red, green, and blue</a:t>
            </a:r>
          </a:p>
          <a:p>
            <a:pPr eaLnBrk="1" hangingPunct="1"/>
            <a:r>
              <a:rPr lang="en-US" altLang="en-US" sz="1200"/>
              <a:t>JComboBox jcboColor = new JComboBox(new String[]{"Red", </a:t>
            </a:r>
          </a:p>
          <a:p>
            <a:pPr eaLnBrk="1" hangingPunct="1"/>
            <a:r>
              <a:rPr lang="en-US" altLang="en-US" sz="1200"/>
              <a:t>  "Green", "Blue"}); </a:t>
            </a:r>
          </a:p>
        </p:txBody>
      </p:sp>
      <p:pic>
        <p:nvPicPr>
          <p:cNvPr id="5734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438400"/>
            <a:ext cx="427672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7831" name="Line 7"/>
          <p:cNvSpPr>
            <a:spLocks noChangeShapeType="1"/>
          </p:cNvSpPr>
          <p:nvPr/>
        </p:nvSpPr>
        <p:spPr bwMode="auto">
          <a:xfrm>
            <a:off x="4343400" y="2819400"/>
            <a:ext cx="457200" cy="0"/>
          </a:xfrm>
          <a:prstGeom prst="line">
            <a:avLst/>
          </a:prstGeom>
          <a:noFill/>
          <a:ln w="1270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32" name="Text Box 8"/>
          <p:cNvSpPr txBox="1">
            <a:spLocks noChangeArrowheads="1"/>
          </p:cNvSpPr>
          <p:nvPr/>
        </p:nvSpPr>
        <p:spPr bwMode="auto">
          <a:xfrm>
            <a:off x="3657600" y="2590800"/>
            <a:ext cx="762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50000"/>
              </a:spcBef>
              <a:buFontTx/>
              <a:buNone/>
            </a:pPr>
            <a:r>
              <a:rPr lang="en-US" altLang="en-US" sz="1600">
                <a:latin typeface="Times New Roman" pitchFamily="18" charset="0"/>
              </a:rPr>
              <a:t>Button</a:t>
            </a:r>
          </a:p>
        </p:txBody>
      </p:sp>
      <p:sp>
        <p:nvSpPr>
          <p:cNvPr id="77833" name="Line 9"/>
          <p:cNvSpPr>
            <a:spLocks noChangeShapeType="1"/>
          </p:cNvSpPr>
          <p:nvPr/>
        </p:nvSpPr>
        <p:spPr bwMode="auto">
          <a:xfrm>
            <a:off x="5715000" y="2133600"/>
            <a:ext cx="0" cy="609600"/>
          </a:xfrm>
          <a:prstGeom prst="line">
            <a:avLst/>
          </a:prstGeom>
          <a:noFill/>
          <a:ln w="1270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34" name="Text Box 10"/>
          <p:cNvSpPr txBox="1">
            <a:spLocks noChangeArrowheads="1"/>
          </p:cNvSpPr>
          <p:nvPr/>
        </p:nvSpPr>
        <p:spPr bwMode="auto">
          <a:xfrm>
            <a:off x="5334000" y="1752600"/>
            <a:ext cx="762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50000"/>
              </a:spcBef>
              <a:buFontTx/>
              <a:buNone/>
            </a:pPr>
            <a:r>
              <a:rPr lang="en-US" altLang="en-US" sz="1600">
                <a:latin typeface="Times New Roman" pitchFamily="18" charset="0"/>
              </a:rPr>
              <a:t>Label</a:t>
            </a:r>
          </a:p>
        </p:txBody>
      </p:sp>
      <p:sp>
        <p:nvSpPr>
          <p:cNvPr id="77835" name="Line 11"/>
          <p:cNvSpPr>
            <a:spLocks noChangeShapeType="1"/>
          </p:cNvSpPr>
          <p:nvPr/>
        </p:nvSpPr>
        <p:spPr bwMode="auto">
          <a:xfrm>
            <a:off x="6705600" y="2133600"/>
            <a:ext cx="0" cy="609600"/>
          </a:xfrm>
          <a:prstGeom prst="line">
            <a:avLst/>
          </a:prstGeom>
          <a:noFill/>
          <a:ln w="1270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36" name="Text Box 12"/>
          <p:cNvSpPr txBox="1">
            <a:spLocks noChangeArrowheads="1"/>
          </p:cNvSpPr>
          <p:nvPr/>
        </p:nvSpPr>
        <p:spPr bwMode="auto">
          <a:xfrm>
            <a:off x="6324600" y="1752600"/>
            <a:ext cx="6096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50000"/>
              </a:spcBef>
              <a:buFontTx/>
              <a:buNone/>
            </a:pPr>
            <a:r>
              <a:rPr lang="en-US" altLang="en-US" sz="1600">
                <a:latin typeface="Times New Roman" pitchFamily="18" charset="0"/>
              </a:rPr>
              <a:t>Text field</a:t>
            </a:r>
          </a:p>
        </p:txBody>
      </p:sp>
      <p:sp>
        <p:nvSpPr>
          <p:cNvPr id="77837" name="Line 13"/>
          <p:cNvSpPr>
            <a:spLocks noChangeShapeType="1"/>
          </p:cNvSpPr>
          <p:nvPr/>
        </p:nvSpPr>
        <p:spPr bwMode="auto">
          <a:xfrm>
            <a:off x="7467600" y="2133600"/>
            <a:ext cx="0" cy="609600"/>
          </a:xfrm>
          <a:prstGeom prst="line">
            <a:avLst/>
          </a:prstGeom>
          <a:noFill/>
          <a:ln w="1270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38" name="Text Box 14"/>
          <p:cNvSpPr txBox="1">
            <a:spLocks noChangeArrowheads="1"/>
          </p:cNvSpPr>
          <p:nvPr/>
        </p:nvSpPr>
        <p:spPr bwMode="auto">
          <a:xfrm>
            <a:off x="7086600" y="1752600"/>
            <a:ext cx="762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50000"/>
              </a:spcBef>
              <a:buFontTx/>
              <a:buNone/>
            </a:pPr>
            <a:r>
              <a:rPr lang="en-US" altLang="en-US" sz="1600">
                <a:latin typeface="Times New Roman" pitchFamily="18" charset="0"/>
              </a:rPr>
              <a:t>Check Box</a:t>
            </a:r>
          </a:p>
        </p:txBody>
      </p:sp>
      <p:sp>
        <p:nvSpPr>
          <p:cNvPr id="77839" name="Line 15"/>
          <p:cNvSpPr>
            <a:spLocks noChangeShapeType="1"/>
          </p:cNvSpPr>
          <p:nvPr/>
        </p:nvSpPr>
        <p:spPr bwMode="auto">
          <a:xfrm flipH="1">
            <a:off x="8001000" y="2209800"/>
            <a:ext cx="228600" cy="457200"/>
          </a:xfrm>
          <a:prstGeom prst="line">
            <a:avLst/>
          </a:prstGeom>
          <a:noFill/>
          <a:ln w="1270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40" name="Text Box 16"/>
          <p:cNvSpPr txBox="1">
            <a:spLocks noChangeArrowheads="1"/>
          </p:cNvSpPr>
          <p:nvPr/>
        </p:nvSpPr>
        <p:spPr bwMode="auto">
          <a:xfrm>
            <a:off x="7924800" y="1676400"/>
            <a:ext cx="762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50000"/>
              </a:spcBef>
              <a:buFontTx/>
              <a:buNone/>
            </a:pPr>
            <a:r>
              <a:rPr lang="en-US" altLang="en-US" sz="1600">
                <a:latin typeface="Times New Roman" pitchFamily="18" charset="0"/>
              </a:rPr>
              <a:t>Radio Button</a:t>
            </a:r>
          </a:p>
        </p:txBody>
      </p:sp>
      <p:sp>
        <p:nvSpPr>
          <p:cNvPr id="77841" name="Line 17"/>
          <p:cNvSpPr>
            <a:spLocks noChangeShapeType="1"/>
          </p:cNvSpPr>
          <p:nvPr/>
        </p:nvSpPr>
        <p:spPr bwMode="auto">
          <a:xfrm flipV="1">
            <a:off x="7620000" y="3276600"/>
            <a:ext cx="609600" cy="457200"/>
          </a:xfrm>
          <a:prstGeom prst="line">
            <a:avLst/>
          </a:prstGeom>
          <a:noFill/>
          <a:ln w="1270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42" name="Text Box 18"/>
          <p:cNvSpPr txBox="1">
            <a:spLocks noChangeArrowheads="1"/>
          </p:cNvSpPr>
          <p:nvPr/>
        </p:nvSpPr>
        <p:spPr bwMode="auto">
          <a:xfrm>
            <a:off x="7162800" y="3733800"/>
            <a:ext cx="838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50000"/>
              </a:spcBef>
              <a:buFontTx/>
              <a:buNone/>
            </a:pPr>
            <a:r>
              <a:rPr lang="en-US" altLang="en-US" sz="1600">
                <a:latin typeface="Times New Roman" pitchFamily="18" charset="0"/>
              </a:rPr>
              <a:t>Combo Box</a:t>
            </a:r>
          </a:p>
        </p:txBody>
      </p:sp>
      <p:sp>
        <p:nvSpPr>
          <p:cNvPr id="77843" name="Rectangle 19"/>
          <p:cNvSpPr>
            <a:spLocks noChangeArrowheads="1"/>
          </p:cNvSpPr>
          <p:nvPr/>
        </p:nvSpPr>
        <p:spPr bwMode="auto">
          <a:xfrm>
            <a:off x="457200" y="609600"/>
            <a:ext cx="2819400" cy="609600"/>
          </a:xfrm>
          <a:prstGeom prst="rect">
            <a:avLst/>
          </a:prstGeom>
          <a:noFill/>
          <a:ln w="889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600"/>
          </a:p>
        </p:txBody>
      </p:sp>
      <p:sp>
        <p:nvSpPr>
          <p:cNvPr id="77844" name="Rectangle 20"/>
          <p:cNvSpPr>
            <a:spLocks noChangeArrowheads="1"/>
          </p:cNvSpPr>
          <p:nvPr/>
        </p:nvSpPr>
        <p:spPr bwMode="auto">
          <a:xfrm>
            <a:off x="381000" y="1295400"/>
            <a:ext cx="3886200" cy="609600"/>
          </a:xfrm>
          <a:prstGeom prst="rect">
            <a:avLst/>
          </a:prstGeom>
          <a:noFill/>
          <a:ln w="889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600"/>
          </a:p>
        </p:txBody>
      </p:sp>
      <p:sp>
        <p:nvSpPr>
          <p:cNvPr id="77845" name="Rectangle 21"/>
          <p:cNvSpPr>
            <a:spLocks noChangeArrowheads="1"/>
          </p:cNvSpPr>
          <p:nvPr/>
        </p:nvSpPr>
        <p:spPr bwMode="auto">
          <a:xfrm>
            <a:off x="457200" y="3657600"/>
            <a:ext cx="4191000" cy="609600"/>
          </a:xfrm>
          <a:prstGeom prst="rect">
            <a:avLst/>
          </a:prstGeom>
          <a:noFill/>
          <a:ln w="889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600"/>
          </a:p>
        </p:txBody>
      </p:sp>
      <p:sp>
        <p:nvSpPr>
          <p:cNvPr id="77846" name="Rectangle 22"/>
          <p:cNvSpPr>
            <a:spLocks noChangeArrowheads="1"/>
          </p:cNvSpPr>
          <p:nvPr/>
        </p:nvSpPr>
        <p:spPr bwMode="auto">
          <a:xfrm>
            <a:off x="457200" y="4419600"/>
            <a:ext cx="4191000" cy="609600"/>
          </a:xfrm>
          <a:prstGeom prst="rect">
            <a:avLst/>
          </a:prstGeom>
          <a:noFill/>
          <a:ln w="889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600"/>
          </a:p>
        </p:txBody>
      </p:sp>
      <p:sp>
        <p:nvSpPr>
          <p:cNvPr id="77847" name="Rectangle 23"/>
          <p:cNvSpPr>
            <a:spLocks noChangeArrowheads="1"/>
          </p:cNvSpPr>
          <p:nvPr/>
        </p:nvSpPr>
        <p:spPr bwMode="auto">
          <a:xfrm>
            <a:off x="533400" y="4953000"/>
            <a:ext cx="4191000" cy="609600"/>
          </a:xfrm>
          <a:prstGeom prst="rect">
            <a:avLst/>
          </a:prstGeom>
          <a:noFill/>
          <a:ln w="889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600"/>
          </a:p>
        </p:txBody>
      </p:sp>
      <p:sp>
        <p:nvSpPr>
          <p:cNvPr id="77848" name="Rectangle 24"/>
          <p:cNvSpPr>
            <a:spLocks noChangeArrowheads="1"/>
          </p:cNvSpPr>
          <p:nvPr/>
        </p:nvSpPr>
        <p:spPr bwMode="auto">
          <a:xfrm>
            <a:off x="457200" y="5715000"/>
            <a:ext cx="4724400" cy="838200"/>
          </a:xfrm>
          <a:prstGeom prst="rect">
            <a:avLst/>
          </a:prstGeom>
          <a:noFill/>
          <a:ln w="889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7831"/>
                                        </p:tgtEl>
                                        <p:attrNameLst>
                                          <p:attrName>style.visibility</p:attrName>
                                        </p:attrNameLst>
                                      </p:cBhvr>
                                      <p:to>
                                        <p:strVal val="visible"/>
                                      </p:to>
                                    </p:set>
                                    <p:anim calcmode="lin" valueType="num">
                                      <p:cBhvr additive="base">
                                        <p:cTn id="7" dur="500" fill="hold"/>
                                        <p:tgtEl>
                                          <p:spTgt spid="77831"/>
                                        </p:tgtEl>
                                        <p:attrNameLst>
                                          <p:attrName>ppt_x</p:attrName>
                                        </p:attrNameLst>
                                      </p:cBhvr>
                                      <p:tavLst>
                                        <p:tav tm="0">
                                          <p:val>
                                            <p:strVal val="0-#ppt_w/2"/>
                                          </p:val>
                                        </p:tav>
                                        <p:tav tm="100000">
                                          <p:val>
                                            <p:strVal val="#ppt_x"/>
                                          </p:val>
                                        </p:tav>
                                      </p:tavLst>
                                    </p:anim>
                                    <p:anim calcmode="lin" valueType="num">
                                      <p:cBhvr additive="base">
                                        <p:cTn id="8" dur="500" fill="hold"/>
                                        <p:tgtEl>
                                          <p:spTgt spid="7783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7832"/>
                                        </p:tgtEl>
                                        <p:attrNameLst>
                                          <p:attrName>style.visibility</p:attrName>
                                        </p:attrNameLst>
                                      </p:cBhvr>
                                      <p:to>
                                        <p:strVal val="visible"/>
                                      </p:to>
                                    </p:set>
                                    <p:anim calcmode="lin" valueType="num">
                                      <p:cBhvr additive="base">
                                        <p:cTn id="13" dur="500" fill="hold"/>
                                        <p:tgtEl>
                                          <p:spTgt spid="77832"/>
                                        </p:tgtEl>
                                        <p:attrNameLst>
                                          <p:attrName>ppt_x</p:attrName>
                                        </p:attrNameLst>
                                      </p:cBhvr>
                                      <p:tavLst>
                                        <p:tav tm="0">
                                          <p:val>
                                            <p:strVal val="0-#ppt_w/2"/>
                                          </p:val>
                                        </p:tav>
                                        <p:tav tm="100000">
                                          <p:val>
                                            <p:strVal val="#ppt_x"/>
                                          </p:val>
                                        </p:tav>
                                      </p:tavLst>
                                    </p:anim>
                                    <p:anim calcmode="lin" valueType="num">
                                      <p:cBhvr additive="base">
                                        <p:cTn id="14" dur="500" fill="hold"/>
                                        <p:tgtEl>
                                          <p:spTgt spid="7783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77843"/>
                                        </p:tgtEl>
                                        <p:attrNameLst>
                                          <p:attrName>style.visibility</p:attrName>
                                        </p:attrNameLst>
                                      </p:cBhvr>
                                      <p:to>
                                        <p:strVal val="visible"/>
                                      </p:to>
                                    </p:set>
                                    <p:animEffect transition="in" filter="blinds(horizontal)">
                                      <p:cBhvr>
                                        <p:cTn id="19" dur="500"/>
                                        <p:tgtEl>
                                          <p:spTgt spid="7784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77833"/>
                                        </p:tgtEl>
                                        <p:attrNameLst>
                                          <p:attrName>style.visibility</p:attrName>
                                        </p:attrNameLst>
                                      </p:cBhvr>
                                      <p:to>
                                        <p:strVal val="visible"/>
                                      </p:to>
                                    </p:set>
                                    <p:anim calcmode="lin" valueType="num">
                                      <p:cBhvr additive="base">
                                        <p:cTn id="24" dur="500" fill="hold"/>
                                        <p:tgtEl>
                                          <p:spTgt spid="77833"/>
                                        </p:tgtEl>
                                        <p:attrNameLst>
                                          <p:attrName>ppt_x</p:attrName>
                                        </p:attrNameLst>
                                      </p:cBhvr>
                                      <p:tavLst>
                                        <p:tav tm="0">
                                          <p:val>
                                            <p:strVal val="0-#ppt_w/2"/>
                                          </p:val>
                                        </p:tav>
                                        <p:tav tm="100000">
                                          <p:val>
                                            <p:strVal val="#ppt_x"/>
                                          </p:val>
                                        </p:tav>
                                      </p:tavLst>
                                    </p:anim>
                                    <p:anim calcmode="lin" valueType="num">
                                      <p:cBhvr additive="base">
                                        <p:cTn id="25" dur="500" fill="hold"/>
                                        <p:tgtEl>
                                          <p:spTgt spid="77833"/>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77834"/>
                                        </p:tgtEl>
                                        <p:attrNameLst>
                                          <p:attrName>style.visibility</p:attrName>
                                        </p:attrNameLst>
                                      </p:cBhvr>
                                      <p:to>
                                        <p:strVal val="visible"/>
                                      </p:to>
                                    </p:set>
                                    <p:anim calcmode="lin" valueType="num">
                                      <p:cBhvr additive="base">
                                        <p:cTn id="30" dur="500" fill="hold"/>
                                        <p:tgtEl>
                                          <p:spTgt spid="77834"/>
                                        </p:tgtEl>
                                        <p:attrNameLst>
                                          <p:attrName>ppt_x</p:attrName>
                                        </p:attrNameLst>
                                      </p:cBhvr>
                                      <p:tavLst>
                                        <p:tav tm="0">
                                          <p:val>
                                            <p:strVal val="0-#ppt_w/2"/>
                                          </p:val>
                                        </p:tav>
                                        <p:tav tm="100000">
                                          <p:val>
                                            <p:strVal val="#ppt_x"/>
                                          </p:val>
                                        </p:tav>
                                      </p:tavLst>
                                    </p:anim>
                                    <p:anim calcmode="lin" valueType="num">
                                      <p:cBhvr additive="base">
                                        <p:cTn id="31" dur="500" fill="hold"/>
                                        <p:tgtEl>
                                          <p:spTgt spid="77834"/>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77844"/>
                                        </p:tgtEl>
                                        <p:attrNameLst>
                                          <p:attrName>style.visibility</p:attrName>
                                        </p:attrNameLst>
                                      </p:cBhvr>
                                      <p:to>
                                        <p:strVal val="visible"/>
                                      </p:to>
                                    </p:set>
                                    <p:animEffect transition="in" filter="blinds(horizontal)">
                                      <p:cBhvr>
                                        <p:cTn id="36" dur="500"/>
                                        <p:tgtEl>
                                          <p:spTgt spid="77844"/>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77835"/>
                                        </p:tgtEl>
                                        <p:attrNameLst>
                                          <p:attrName>style.visibility</p:attrName>
                                        </p:attrNameLst>
                                      </p:cBhvr>
                                      <p:to>
                                        <p:strVal val="visible"/>
                                      </p:to>
                                    </p:set>
                                    <p:anim calcmode="lin" valueType="num">
                                      <p:cBhvr additive="base">
                                        <p:cTn id="41" dur="500" fill="hold"/>
                                        <p:tgtEl>
                                          <p:spTgt spid="77835"/>
                                        </p:tgtEl>
                                        <p:attrNameLst>
                                          <p:attrName>ppt_x</p:attrName>
                                        </p:attrNameLst>
                                      </p:cBhvr>
                                      <p:tavLst>
                                        <p:tav tm="0">
                                          <p:val>
                                            <p:strVal val="0-#ppt_w/2"/>
                                          </p:val>
                                        </p:tav>
                                        <p:tav tm="100000">
                                          <p:val>
                                            <p:strVal val="#ppt_x"/>
                                          </p:val>
                                        </p:tav>
                                      </p:tavLst>
                                    </p:anim>
                                    <p:anim calcmode="lin" valueType="num">
                                      <p:cBhvr additive="base">
                                        <p:cTn id="42" dur="500" fill="hold"/>
                                        <p:tgtEl>
                                          <p:spTgt spid="77835"/>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77836"/>
                                        </p:tgtEl>
                                        <p:attrNameLst>
                                          <p:attrName>style.visibility</p:attrName>
                                        </p:attrNameLst>
                                      </p:cBhvr>
                                      <p:to>
                                        <p:strVal val="visible"/>
                                      </p:to>
                                    </p:set>
                                    <p:anim calcmode="lin" valueType="num">
                                      <p:cBhvr additive="base">
                                        <p:cTn id="47" dur="500" fill="hold"/>
                                        <p:tgtEl>
                                          <p:spTgt spid="77836"/>
                                        </p:tgtEl>
                                        <p:attrNameLst>
                                          <p:attrName>ppt_x</p:attrName>
                                        </p:attrNameLst>
                                      </p:cBhvr>
                                      <p:tavLst>
                                        <p:tav tm="0">
                                          <p:val>
                                            <p:strVal val="0-#ppt_w/2"/>
                                          </p:val>
                                        </p:tav>
                                        <p:tav tm="100000">
                                          <p:val>
                                            <p:strVal val="#ppt_x"/>
                                          </p:val>
                                        </p:tav>
                                      </p:tavLst>
                                    </p:anim>
                                    <p:anim calcmode="lin" valueType="num">
                                      <p:cBhvr additive="base">
                                        <p:cTn id="48" dur="500" fill="hold"/>
                                        <p:tgtEl>
                                          <p:spTgt spid="77836"/>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77845"/>
                                        </p:tgtEl>
                                        <p:attrNameLst>
                                          <p:attrName>style.visibility</p:attrName>
                                        </p:attrNameLst>
                                      </p:cBhvr>
                                      <p:to>
                                        <p:strVal val="visible"/>
                                      </p:to>
                                    </p:set>
                                    <p:animEffect transition="in" filter="blinds(horizontal)">
                                      <p:cBhvr>
                                        <p:cTn id="53" dur="500"/>
                                        <p:tgtEl>
                                          <p:spTgt spid="77845"/>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8" fill="hold" grpId="0" nodeType="clickEffect">
                                  <p:stCondLst>
                                    <p:cond delay="0"/>
                                  </p:stCondLst>
                                  <p:childTnLst>
                                    <p:set>
                                      <p:cBhvr>
                                        <p:cTn id="57" dur="1" fill="hold">
                                          <p:stCondLst>
                                            <p:cond delay="0"/>
                                          </p:stCondLst>
                                        </p:cTn>
                                        <p:tgtEl>
                                          <p:spTgt spid="77837"/>
                                        </p:tgtEl>
                                        <p:attrNameLst>
                                          <p:attrName>style.visibility</p:attrName>
                                        </p:attrNameLst>
                                      </p:cBhvr>
                                      <p:to>
                                        <p:strVal val="visible"/>
                                      </p:to>
                                    </p:set>
                                    <p:anim calcmode="lin" valueType="num">
                                      <p:cBhvr additive="base">
                                        <p:cTn id="58" dur="500" fill="hold"/>
                                        <p:tgtEl>
                                          <p:spTgt spid="77837"/>
                                        </p:tgtEl>
                                        <p:attrNameLst>
                                          <p:attrName>ppt_x</p:attrName>
                                        </p:attrNameLst>
                                      </p:cBhvr>
                                      <p:tavLst>
                                        <p:tav tm="0">
                                          <p:val>
                                            <p:strVal val="0-#ppt_w/2"/>
                                          </p:val>
                                        </p:tav>
                                        <p:tav tm="100000">
                                          <p:val>
                                            <p:strVal val="#ppt_x"/>
                                          </p:val>
                                        </p:tav>
                                      </p:tavLst>
                                    </p:anim>
                                    <p:anim calcmode="lin" valueType="num">
                                      <p:cBhvr additive="base">
                                        <p:cTn id="59" dur="500" fill="hold"/>
                                        <p:tgtEl>
                                          <p:spTgt spid="77837"/>
                                        </p:tgtEl>
                                        <p:attrNameLst>
                                          <p:attrName>ppt_y</p:attrName>
                                        </p:attrNameLst>
                                      </p:cBhvr>
                                      <p:tavLst>
                                        <p:tav tm="0">
                                          <p:val>
                                            <p:strVal val="#ppt_y"/>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8" fill="hold" grpId="0" nodeType="clickEffect">
                                  <p:stCondLst>
                                    <p:cond delay="0"/>
                                  </p:stCondLst>
                                  <p:childTnLst>
                                    <p:set>
                                      <p:cBhvr>
                                        <p:cTn id="63" dur="1" fill="hold">
                                          <p:stCondLst>
                                            <p:cond delay="0"/>
                                          </p:stCondLst>
                                        </p:cTn>
                                        <p:tgtEl>
                                          <p:spTgt spid="77838"/>
                                        </p:tgtEl>
                                        <p:attrNameLst>
                                          <p:attrName>style.visibility</p:attrName>
                                        </p:attrNameLst>
                                      </p:cBhvr>
                                      <p:to>
                                        <p:strVal val="visible"/>
                                      </p:to>
                                    </p:set>
                                    <p:anim calcmode="lin" valueType="num">
                                      <p:cBhvr additive="base">
                                        <p:cTn id="64" dur="500" fill="hold"/>
                                        <p:tgtEl>
                                          <p:spTgt spid="77838"/>
                                        </p:tgtEl>
                                        <p:attrNameLst>
                                          <p:attrName>ppt_x</p:attrName>
                                        </p:attrNameLst>
                                      </p:cBhvr>
                                      <p:tavLst>
                                        <p:tav tm="0">
                                          <p:val>
                                            <p:strVal val="0-#ppt_w/2"/>
                                          </p:val>
                                        </p:tav>
                                        <p:tav tm="100000">
                                          <p:val>
                                            <p:strVal val="#ppt_x"/>
                                          </p:val>
                                        </p:tav>
                                      </p:tavLst>
                                    </p:anim>
                                    <p:anim calcmode="lin" valueType="num">
                                      <p:cBhvr additive="base">
                                        <p:cTn id="65" dur="500" fill="hold"/>
                                        <p:tgtEl>
                                          <p:spTgt spid="77838"/>
                                        </p:tgtEl>
                                        <p:attrNameLst>
                                          <p:attrName>ppt_y</p:attrName>
                                        </p:attrNameLst>
                                      </p:cBhvr>
                                      <p:tavLst>
                                        <p:tav tm="0">
                                          <p:val>
                                            <p:strVal val="#ppt_y"/>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77846"/>
                                        </p:tgtEl>
                                        <p:attrNameLst>
                                          <p:attrName>style.visibility</p:attrName>
                                        </p:attrNameLst>
                                      </p:cBhvr>
                                      <p:to>
                                        <p:strVal val="visible"/>
                                      </p:to>
                                    </p:set>
                                    <p:animEffect transition="in" filter="blinds(horizontal)">
                                      <p:cBhvr>
                                        <p:cTn id="70" dur="500"/>
                                        <p:tgtEl>
                                          <p:spTgt spid="77846"/>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8" fill="hold" grpId="0" nodeType="clickEffect">
                                  <p:stCondLst>
                                    <p:cond delay="0"/>
                                  </p:stCondLst>
                                  <p:childTnLst>
                                    <p:set>
                                      <p:cBhvr>
                                        <p:cTn id="74" dur="1" fill="hold">
                                          <p:stCondLst>
                                            <p:cond delay="0"/>
                                          </p:stCondLst>
                                        </p:cTn>
                                        <p:tgtEl>
                                          <p:spTgt spid="77839"/>
                                        </p:tgtEl>
                                        <p:attrNameLst>
                                          <p:attrName>style.visibility</p:attrName>
                                        </p:attrNameLst>
                                      </p:cBhvr>
                                      <p:to>
                                        <p:strVal val="visible"/>
                                      </p:to>
                                    </p:set>
                                    <p:anim calcmode="lin" valueType="num">
                                      <p:cBhvr additive="base">
                                        <p:cTn id="75" dur="500" fill="hold"/>
                                        <p:tgtEl>
                                          <p:spTgt spid="77839"/>
                                        </p:tgtEl>
                                        <p:attrNameLst>
                                          <p:attrName>ppt_x</p:attrName>
                                        </p:attrNameLst>
                                      </p:cBhvr>
                                      <p:tavLst>
                                        <p:tav tm="0">
                                          <p:val>
                                            <p:strVal val="0-#ppt_w/2"/>
                                          </p:val>
                                        </p:tav>
                                        <p:tav tm="100000">
                                          <p:val>
                                            <p:strVal val="#ppt_x"/>
                                          </p:val>
                                        </p:tav>
                                      </p:tavLst>
                                    </p:anim>
                                    <p:anim calcmode="lin" valueType="num">
                                      <p:cBhvr additive="base">
                                        <p:cTn id="76" dur="500" fill="hold"/>
                                        <p:tgtEl>
                                          <p:spTgt spid="77839"/>
                                        </p:tgtEl>
                                        <p:attrNameLst>
                                          <p:attrName>ppt_y</p:attrName>
                                        </p:attrNameLst>
                                      </p:cBhvr>
                                      <p:tavLst>
                                        <p:tav tm="0">
                                          <p:val>
                                            <p:strVal val="#ppt_y"/>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8" fill="hold" grpId="0" nodeType="clickEffect">
                                  <p:stCondLst>
                                    <p:cond delay="0"/>
                                  </p:stCondLst>
                                  <p:childTnLst>
                                    <p:set>
                                      <p:cBhvr>
                                        <p:cTn id="80" dur="1" fill="hold">
                                          <p:stCondLst>
                                            <p:cond delay="0"/>
                                          </p:stCondLst>
                                        </p:cTn>
                                        <p:tgtEl>
                                          <p:spTgt spid="77840"/>
                                        </p:tgtEl>
                                        <p:attrNameLst>
                                          <p:attrName>style.visibility</p:attrName>
                                        </p:attrNameLst>
                                      </p:cBhvr>
                                      <p:to>
                                        <p:strVal val="visible"/>
                                      </p:to>
                                    </p:set>
                                    <p:anim calcmode="lin" valueType="num">
                                      <p:cBhvr additive="base">
                                        <p:cTn id="81" dur="500" fill="hold"/>
                                        <p:tgtEl>
                                          <p:spTgt spid="77840"/>
                                        </p:tgtEl>
                                        <p:attrNameLst>
                                          <p:attrName>ppt_x</p:attrName>
                                        </p:attrNameLst>
                                      </p:cBhvr>
                                      <p:tavLst>
                                        <p:tav tm="0">
                                          <p:val>
                                            <p:strVal val="0-#ppt_w/2"/>
                                          </p:val>
                                        </p:tav>
                                        <p:tav tm="100000">
                                          <p:val>
                                            <p:strVal val="#ppt_x"/>
                                          </p:val>
                                        </p:tav>
                                      </p:tavLst>
                                    </p:anim>
                                    <p:anim calcmode="lin" valueType="num">
                                      <p:cBhvr additive="base">
                                        <p:cTn id="82" dur="500" fill="hold"/>
                                        <p:tgtEl>
                                          <p:spTgt spid="77840"/>
                                        </p:tgtEl>
                                        <p:attrNameLst>
                                          <p:attrName>ppt_y</p:attrName>
                                        </p:attrNameLst>
                                      </p:cBhvr>
                                      <p:tavLst>
                                        <p:tav tm="0">
                                          <p:val>
                                            <p:strVal val="#ppt_y"/>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77847"/>
                                        </p:tgtEl>
                                        <p:attrNameLst>
                                          <p:attrName>style.visibility</p:attrName>
                                        </p:attrNameLst>
                                      </p:cBhvr>
                                      <p:to>
                                        <p:strVal val="visible"/>
                                      </p:to>
                                    </p:set>
                                    <p:animEffect transition="in" filter="blinds(horizontal)">
                                      <p:cBhvr>
                                        <p:cTn id="87" dur="500"/>
                                        <p:tgtEl>
                                          <p:spTgt spid="77847"/>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 presetClass="entr" presetSubtype="8" fill="hold" grpId="0" nodeType="clickEffect">
                                  <p:stCondLst>
                                    <p:cond delay="0"/>
                                  </p:stCondLst>
                                  <p:childTnLst>
                                    <p:set>
                                      <p:cBhvr>
                                        <p:cTn id="91" dur="1" fill="hold">
                                          <p:stCondLst>
                                            <p:cond delay="0"/>
                                          </p:stCondLst>
                                        </p:cTn>
                                        <p:tgtEl>
                                          <p:spTgt spid="77841"/>
                                        </p:tgtEl>
                                        <p:attrNameLst>
                                          <p:attrName>style.visibility</p:attrName>
                                        </p:attrNameLst>
                                      </p:cBhvr>
                                      <p:to>
                                        <p:strVal val="visible"/>
                                      </p:to>
                                    </p:set>
                                    <p:anim calcmode="lin" valueType="num">
                                      <p:cBhvr additive="base">
                                        <p:cTn id="92" dur="500" fill="hold"/>
                                        <p:tgtEl>
                                          <p:spTgt spid="77841"/>
                                        </p:tgtEl>
                                        <p:attrNameLst>
                                          <p:attrName>ppt_x</p:attrName>
                                        </p:attrNameLst>
                                      </p:cBhvr>
                                      <p:tavLst>
                                        <p:tav tm="0">
                                          <p:val>
                                            <p:strVal val="0-#ppt_w/2"/>
                                          </p:val>
                                        </p:tav>
                                        <p:tav tm="100000">
                                          <p:val>
                                            <p:strVal val="#ppt_x"/>
                                          </p:val>
                                        </p:tav>
                                      </p:tavLst>
                                    </p:anim>
                                    <p:anim calcmode="lin" valueType="num">
                                      <p:cBhvr additive="base">
                                        <p:cTn id="93" dur="500" fill="hold"/>
                                        <p:tgtEl>
                                          <p:spTgt spid="77841"/>
                                        </p:tgtEl>
                                        <p:attrNameLst>
                                          <p:attrName>ppt_y</p:attrName>
                                        </p:attrNameLst>
                                      </p:cBhvr>
                                      <p:tavLst>
                                        <p:tav tm="0">
                                          <p:val>
                                            <p:strVal val="#ppt_y"/>
                                          </p:val>
                                        </p:tav>
                                        <p:tav tm="100000">
                                          <p:val>
                                            <p:strVal val="#ppt_y"/>
                                          </p:val>
                                        </p:tav>
                                      </p:tavLst>
                                    </p:anim>
                                  </p:childTnLst>
                                </p:cTn>
                              </p:par>
                            </p:childTnLst>
                          </p:cTn>
                        </p:par>
                      </p:childTnLst>
                    </p:cTn>
                  </p:par>
                  <p:par>
                    <p:cTn id="94" fill="hold" nodeType="clickPar">
                      <p:stCondLst>
                        <p:cond delay="indefinite"/>
                      </p:stCondLst>
                      <p:childTnLst>
                        <p:par>
                          <p:cTn id="95" fill="hold" nodeType="withGroup">
                            <p:stCondLst>
                              <p:cond delay="0"/>
                            </p:stCondLst>
                            <p:childTnLst>
                              <p:par>
                                <p:cTn id="96" presetID="2" presetClass="entr" presetSubtype="8" fill="hold" grpId="0" nodeType="clickEffect">
                                  <p:stCondLst>
                                    <p:cond delay="0"/>
                                  </p:stCondLst>
                                  <p:childTnLst>
                                    <p:set>
                                      <p:cBhvr>
                                        <p:cTn id="97" dur="1" fill="hold">
                                          <p:stCondLst>
                                            <p:cond delay="0"/>
                                          </p:stCondLst>
                                        </p:cTn>
                                        <p:tgtEl>
                                          <p:spTgt spid="77842"/>
                                        </p:tgtEl>
                                        <p:attrNameLst>
                                          <p:attrName>style.visibility</p:attrName>
                                        </p:attrNameLst>
                                      </p:cBhvr>
                                      <p:to>
                                        <p:strVal val="visible"/>
                                      </p:to>
                                    </p:set>
                                    <p:anim calcmode="lin" valueType="num">
                                      <p:cBhvr additive="base">
                                        <p:cTn id="98" dur="500" fill="hold"/>
                                        <p:tgtEl>
                                          <p:spTgt spid="77842"/>
                                        </p:tgtEl>
                                        <p:attrNameLst>
                                          <p:attrName>ppt_x</p:attrName>
                                        </p:attrNameLst>
                                      </p:cBhvr>
                                      <p:tavLst>
                                        <p:tav tm="0">
                                          <p:val>
                                            <p:strVal val="0-#ppt_w/2"/>
                                          </p:val>
                                        </p:tav>
                                        <p:tav tm="100000">
                                          <p:val>
                                            <p:strVal val="#ppt_x"/>
                                          </p:val>
                                        </p:tav>
                                      </p:tavLst>
                                    </p:anim>
                                    <p:anim calcmode="lin" valueType="num">
                                      <p:cBhvr additive="base">
                                        <p:cTn id="99" dur="500" fill="hold"/>
                                        <p:tgtEl>
                                          <p:spTgt spid="77842"/>
                                        </p:tgtEl>
                                        <p:attrNameLst>
                                          <p:attrName>ppt_y</p:attrName>
                                        </p:attrNameLst>
                                      </p:cBhvr>
                                      <p:tavLst>
                                        <p:tav tm="0">
                                          <p:val>
                                            <p:strVal val="#ppt_y"/>
                                          </p:val>
                                        </p:tav>
                                        <p:tav tm="100000">
                                          <p:val>
                                            <p:strVal val="#ppt_y"/>
                                          </p:val>
                                        </p:tav>
                                      </p:tavLst>
                                    </p:anim>
                                  </p:childTnLst>
                                </p:cTn>
                              </p:par>
                            </p:childTnLst>
                          </p:cTn>
                        </p:par>
                      </p:childTnLst>
                    </p:cTn>
                  </p:par>
                  <p:par>
                    <p:cTn id="100" fill="hold" nodeType="clickPar">
                      <p:stCondLst>
                        <p:cond delay="indefinite"/>
                      </p:stCondLst>
                      <p:childTnLst>
                        <p:par>
                          <p:cTn id="101" fill="hold" nodeType="withGroup">
                            <p:stCondLst>
                              <p:cond delay="0"/>
                            </p:stCondLst>
                            <p:childTnLst>
                              <p:par>
                                <p:cTn id="102" presetID="3" presetClass="entr" presetSubtype="10" fill="hold" grpId="0" nodeType="clickEffect">
                                  <p:stCondLst>
                                    <p:cond delay="0"/>
                                  </p:stCondLst>
                                  <p:childTnLst>
                                    <p:set>
                                      <p:cBhvr>
                                        <p:cTn id="103" dur="1" fill="hold">
                                          <p:stCondLst>
                                            <p:cond delay="0"/>
                                          </p:stCondLst>
                                        </p:cTn>
                                        <p:tgtEl>
                                          <p:spTgt spid="77848"/>
                                        </p:tgtEl>
                                        <p:attrNameLst>
                                          <p:attrName>style.visibility</p:attrName>
                                        </p:attrNameLst>
                                      </p:cBhvr>
                                      <p:to>
                                        <p:strVal val="visible"/>
                                      </p:to>
                                    </p:set>
                                    <p:animEffect transition="in" filter="blinds(horizontal)">
                                      <p:cBhvr>
                                        <p:cTn id="104" dur="500"/>
                                        <p:tgtEl>
                                          <p:spTgt spid="778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1" grpId="0" animBg="1"/>
      <p:bldP spid="77832" grpId="0" autoUpdateAnimBg="0"/>
      <p:bldP spid="77833" grpId="0" animBg="1"/>
      <p:bldP spid="77834" grpId="0" autoUpdateAnimBg="0"/>
      <p:bldP spid="77835" grpId="0" animBg="1"/>
      <p:bldP spid="77836" grpId="0" autoUpdateAnimBg="0"/>
      <p:bldP spid="77837" grpId="0" animBg="1"/>
      <p:bldP spid="77838" grpId="0" autoUpdateAnimBg="0"/>
      <p:bldP spid="77839" grpId="0" animBg="1"/>
      <p:bldP spid="77840" grpId="0" autoUpdateAnimBg="0"/>
      <p:bldP spid="77841" grpId="0" animBg="1"/>
      <p:bldP spid="77842" grpId="0" autoUpdateAnimBg="0"/>
      <p:bldP spid="77843" grpId="0" animBg="1"/>
      <p:bldP spid="77844" grpId="0" animBg="1"/>
      <p:bldP spid="77845" grpId="0" animBg="1"/>
      <p:bldP spid="77846" grpId="0" animBg="1"/>
      <p:bldP spid="77847" grpId="0" animBg="1"/>
      <p:bldP spid="7784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tr-TR" altLang="en-US">
                <a:solidFill>
                  <a:srgbClr val="FF0000"/>
                </a:solidFill>
              </a:rPr>
              <a:t>Top Level Containers</a:t>
            </a:r>
            <a:endParaRPr lang="en-US" altLang="en-US">
              <a:solidFill>
                <a:srgbClr val="FF0000"/>
              </a:solidFill>
            </a:endParaRPr>
          </a:p>
        </p:txBody>
      </p:sp>
      <p:sp>
        <p:nvSpPr>
          <p:cNvPr id="58371" name="Rectangle 5"/>
          <p:cNvSpPr>
            <a:spLocks noChangeArrowheads="1"/>
          </p:cNvSpPr>
          <p:nvPr/>
        </p:nvSpPr>
        <p:spPr bwMode="auto">
          <a:xfrm>
            <a:off x="685800" y="1981200"/>
            <a:ext cx="7772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4400">
                <a:solidFill>
                  <a:schemeClr val="tx2"/>
                </a:solidFill>
              </a:rPr>
              <a:t>JFrame Class</a:t>
            </a:r>
          </a:p>
        </p:txBody>
      </p:sp>
      <p:sp>
        <p:nvSpPr>
          <p:cNvPr id="58372" name="Rectangle 6"/>
          <p:cNvSpPr>
            <a:spLocks noChangeArrowheads="1"/>
          </p:cNvSpPr>
          <p:nvPr/>
        </p:nvSpPr>
        <p:spPr bwMode="auto">
          <a:xfrm>
            <a:off x="0" y="4457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600"/>
          </a:p>
        </p:txBody>
      </p:sp>
      <p:graphicFrame>
        <p:nvGraphicFramePr>
          <p:cNvPr id="58373" name="Object 7"/>
          <p:cNvGraphicFramePr>
            <a:graphicFrameLocks noChangeAspect="1"/>
          </p:cNvGraphicFramePr>
          <p:nvPr/>
        </p:nvGraphicFramePr>
        <p:xfrm>
          <a:off x="0" y="3200400"/>
          <a:ext cx="9144000" cy="3048000"/>
        </p:xfrm>
        <a:graphic>
          <a:graphicData uri="http://schemas.openxmlformats.org/presentationml/2006/ole">
            <mc:AlternateContent xmlns:mc="http://schemas.openxmlformats.org/markup-compatibility/2006">
              <mc:Choice xmlns:v="urn:schemas-microsoft-com:vml" Requires="v">
                <p:oleObj name="Picture" r:id="rId2" imgW="4806696" imgH="1600200" progId="Word.Picture.8">
                  <p:embed/>
                </p:oleObj>
              </mc:Choice>
              <mc:Fallback>
                <p:oleObj name="Picture" r:id="rId2" imgW="4806696" imgH="1600200" progId="Word.Picture.8">
                  <p:embed/>
                  <p:pic>
                    <p:nvPicPr>
                      <p:cNvPr id="0" name="Object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00400"/>
                        <a:ext cx="9144000" cy="304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
          <p:cNvSpPr>
            <a:spLocks noChangeArrowheads="1"/>
          </p:cNvSpPr>
          <p:nvPr/>
        </p:nvSpPr>
        <p:spPr bwMode="auto">
          <a:xfrm>
            <a:off x="0" y="152400"/>
            <a:ext cx="9144000" cy="6705600"/>
          </a:xfrm>
          <a:prstGeom prst="rect">
            <a:avLst/>
          </a:prstGeom>
          <a:solidFill>
            <a:srgbClr val="FFFFCC"/>
          </a:solidFill>
          <a:ln w="3175">
            <a:solidFill>
              <a:srgbClr val="000000"/>
            </a:solidFill>
            <a:miter lim="800000"/>
            <a:headEnd/>
            <a:tailEnd/>
          </a:ln>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a:t>import java.awt.*;    import java.awt.event.*;</a:t>
            </a:r>
          </a:p>
          <a:p>
            <a:pPr eaLnBrk="1" hangingPunct="1">
              <a:spcBef>
                <a:spcPct val="0"/>
              </a:spcBef>
              <a:buFontTx/>
              <a:buNone/>
            </a:pPr>
            <a:r>
              <a:rPr lang="en-US" altLang="en-US" sz="1800"/>
              <a:t>import javax.swing.*;    import javax.swing.event.*;</a:t>
            </a:r>
          </a:p>
          <a:p>
            <a:pPr eaLnBrk="1" hangingPunct="1">
              <a:spcBef>
                <a:spcPct val="0"/>
              </a:spcBef>
              <a:buFontTx/>
              <a:buNone/>
            </a:pPr>
            <a:endParaRPr lang="en-US" altLang="en-US" sz="1800"/>
          </a:p>
          <a:p>
            <a:pPr eaLnBrk="1" hangingPunct="1">
              <a:spcBef>
                <a:spcPct val="0"/>
              </a:spcBef>
              <a:buFontTx/>
              <a:buNone/>
            </a:pPr>
            <a:r>
              <a:rPr lang="en-US" altLang="en-US" sz="1800"/>
              <a:t>public class CMPE41</a:t>
            </a:r>
            <a:r>
              <a:rPr lang="tr-TR" altLang="en-US" sz="1800"/>
              <a:t>9</a:t>
            </a:r>
            <a:r>
              <a:rPr lang="en-US" altLang="en-US" sz="1800"/>
              <a:t>_GUI1</a:t>
            </a:r>
          </a:p>
          <a:p>
            <a:pPr eaLnBrk="1" hangingPunct="1">
              <a:spcBef>
                <a:spcPct val="0"/>
              </a:spcBef>
              <a:buFontTx/>
              <a:buNone/>
            </a:pPr>
            <a:r>
              <a:rPr lang="en-US" altLang="en-US" sz="1800"/>
              <a:t>{  public static void main(String[] arg)</a:t>
            </a:r>
          </a:p>
          <a:p>
            <a:pPr eaLnBrk="1" hangingPunct="1">
              <a:spcBef>
                <a:spcPct val="0"/>
              </a:spcBef>
              <a:buFontTx/>
              <a:buNone/>
            </a:pPr>
            <a:r>
              <a:rPr lang="en-US" altLang="en-US" sz="1800"/>
              <a:t>    {  Gui gui = new Gui();  }  }</a:t>
            </a:r>
          </a:p>
          <a:p>
            <a:pPr eaLnBrk="1" hangingPunct="1">
              <a:spcBef>
                <a:spcPct val="0"/>
              </a:spcBef>
              <a:buFontTx/>
              <a:buNone/>
            </a:pPr>
            <a:endParaRPr lang="en-US" altLang="en-US" sz="1800"/>
          </a:p>
          <a:p>
            <a:pPr eaLnBrk="1" hangingPunct="1">
              <a:spcBef>
                <a:spcPct val="0"/>
              </a:spcBef>
              <a:buFontTx/>
              <a:buNone/>
            </a:pPr>
            <a:r>
              <a:rPr lang="en-US" altLang="en-US" sz="1800"/>
              <a:t>class Gui</a:t>
            </a:r>
          </a:p>
          <a:p>
            <a:pPr eaLnBrk="1" hangingPunct="1">
              <a:spcBef>
                <a:spcPct val="0"/>
              </a:spcBef>
              <a:buFontTx/>
              <a:buNone/>
            </a:pPr>
            <a:r>
              <a:rPr lang="en-US" altLang="en-US" sz="1800"/>
              <a:t>{</a:t>
            </a:r>
          </a:p>
          <a:p>
            <a:pPr eaLnBrk="1" hangingPunct="1">
              <a:spcBef>
                <a:spcPct val="0"/>
              </a:spcBef>
              <a:buFontTx/>
              <a:buNone/>
            </a:pPr>
            <a:r>
              <a:rPr lang="en-US" altLang="en-US" sz="1800"/>
              <a:t>    JFrame f;</a:t>
            </a:r>
          </a:p>
          <a:p>
            <a:pPr eaLnBrk="1" hangingPunct="1">
              <a:spcBef>
                <a:spcPct val="0"/>
              </a:spcBef>
              <a:buFontTx/>
              <a:buNone/>
            </a:pPr>
            <a:endParaRPr lang="en-US" altLang="en-US" sz="1800"/>
          </a:p>
          <a:p>
            <a:pPr eaLnBrk="1" hangingPunct="1">
              <a:spcBef>
                <a:spcPct val="0"/>
              </a:spcBef>
              <a:buFontTx/>
              <a:buNone/>
            </a:pPr>
            <a:r>
              <a:rPr lang="en-US" altLang="en-US" sz="1800"/>
              <a:t>    Gui()</a:t>
            </a:r>
          </a:p>
          <a:p>
            <a:pPr eaLnBrk="1" hangingPunct="1">
              <a:spcBef>
                <a:spcPct val="0"/>
              </a:spcBef>
              <a:buFontTx/>
              <a:buNone/>
            </a:pPr>
            <a:r>
              <a:rPr lang="en-US" altLang="en-US" sz="1800"/>
              <a:t>    {   //Create and set up the window.</a:t>
            </a:r>
          </a:p>
          <a:p>
            <a:pPr eaLnBrk="1" hangingPunct="1">
              <a:spcBef>
                <a:spcPct val="0"/>
              </a:spcBef>
              <a:buFontTx/>
              <a:buNone/>
            </a:pPr>
            <a:r>
              <a:rPr lang="en-US" altLang="en-US" sz="1800"/>
              <a:t>        f = new JFrame("Top Level Frame");</a:t>
            </a:r>
          </a:p>
          <a:p>
            <a:pPr eaLnBrk="1" hangingPunct="1">
              <a:spcBef>
                <a:spcPct val="0"/>
              </a:spcBef>
              <a:buFontTx/>
              <a:buNone/>
            </a:pPr>
            <a:r>
              <a:rPr lang="en-US" altLang="en-US" sz="1800"/>
              <a:t>        f.setDefaultCloseOperation(JFrame.EXIT_ON_CLOSE);</a:t>
            </a:r>
          </a:p>
          <a:p>
            <a:pPr eaLnBrk="1" hangingPunct="1">
              <a:spcBef>
                <a:spcPct val="0"/>
              </a:spcBef>
              <a:buFontTx/>
              <a:buNone/>
            </a:pPr>
            <a:endParaRPr lang="tr-TR" altLang="en-US" sz="1800"/>
          </a:p>
          <a:p>
            <a:pPr eaLnBrk="1" hangingPunct="1">
              <a:spcBef>
                <a:spcPct val="0"/>
              </a:spcBef>
              <a:buFontTx/>
              <a:buNone/>
            </a:pPr>
            <a:r>
              <a:rPr lang="en-US" altLang="en-US" sz="1800"/>
              <a:t>       //Display the window.</a:t>
            </a:r>
          </a:p>
          <a:p>
            <a:pPr eaLnBrk="1" hangingPunct="1">
              <a:spcBef>
                <a:spcPct val="0"/>
              </a:spcBef>
              <a:buFontTx/>
              <a:buNone/>
            </a:pPr>
            <a:r>
              <a:rPr lang="en-US" altLang="en-US" sz="1800"/>
              <a:t>        //f.pack();</a:t>
            </a:r>
          </a:p>
          <a:p>
            <a:pPr eaLnBrk="1" hangingPunct="1">
              <a:spcBef>
                <a:spcPct val="0"/>
              </a:spcBef>
              <a:buFontTx/>
              <a:buNone/>
            </a:pPr>
            <a:r>
              <a:rPr lang="en-US" altLang="en-US" sz="1800"/>
              <a:t>        f.setSize(new Dimension(300 , 200));</a:t>
            </a:r>
          </a:p>
          <a:p>
            <a:pPr eaLnBrk="1" hangingPunct="1">
              <a:spcBef>
                <a:spcPct val="0"/>
              </a:spcBef>
              <a:buFontTx/>
              <a:buNone/>
            </a:pPr>
            <a:r>
              <a:rPr lang="en-US" altLang="en-US" sz="1800"/>
              <a:t>        f.setLocationRelativeTo(null);</a:t>
            </a:r>
            <a:endParaRPr lang="tr-TR" altLang="en-US" sz="1800"/>
          </a:p>
          <a:p>
            <a:pPr eaLnBrk="1" hangingPunct="1">
              <a:spcBef>
                <a:spcPct val="0"/>
              </a:spcBef>
              <a:buFontTx/>
              <a:buNone/>
            </a:pPr>
            <a:r>
              <a:rPr lang="tr-TR" altLang="en-US" sz="1800"/>
              <a:t>        </a:t>
            </a:r>
            <a:r>
              <a:rPr lang="en-US" altLang="en-US" sz="1800"/>
              <a:t>f.setFocusable(true);</a:t>
            </a:r>
          </a:p>
          <a:p>
            <a:pPr eaLnBrk="1" hangingPunct="1">
              <a:spcBef>
                <a:spcPct val="0"/>
              </a:spcBef>
              <a:buFontTx/>
              <a:buNone/>
            </a:pPr>
            <a:r>
              <a:rPr lang="en-US" altLang="en-US" sz="1800"/>
              <a:t>        f.setVisible(true);</a:t>
            </a:r>
          </a:p>
          <a:p>
            <a:pPr eaLnBrk="1" hangingPunct="1">
              <a:spcBef>
                <a:spcPct val="0"/>
              </a:spcBef>
              <a:buFontTx/>
              <a:buNone/>
            </a:pPr>
            <a:endParaRPr lang="en-US" altLang="en-US" sz="1800"/>
          </a:p>
          <a:p>
            <a:pPr eaLnBrk="1" hangingPunct="1">
              <a:spcBef>
                <a:spcPct val="0"/>
              </a:spcBef>
              <a:buFontTx/>
              <a:buNone/>
            </a:pPr>
            <a:r>
              <a:rPr lang="en-US" altLang="en-US" sz="1800"/>
              <a:t>    }}</a:t>
            </a:r>
          </a:p>
          <a:p>
            <a:pPr eaLnBrk="1" hangingPunct="1">
              <a:spcBef>
                <a:spcPct val="0"/>
              </a:spcBef>
              <a:buFontTx/>
              <a:buNone/>
            </a:pPr>
            <a:r>
              <a:rPr lang="en-US" altLang="en-US" sz="1800"/>
              <a:t>   </a:t>
            </a:r>
          </a:p>
        </p:txBody>
      </p:sp>
      <p:sp>
        <p:nvSpPr>
          <p:cNvPr id="53253" name="Rectangle 5"/>
          <p:cNvSpPr>
            <a:spLocks noChangeArrowheads="1"/>
          </p:cNvSpPr>
          <p:nvPr/>
        </p:nvSpPr>
        <p:spPr bwMode="auto">
          <a:xfrm>
            <a:off x="0" y="990600"/>
            <a:ext cx="8153400" cy="1066800"/>
          </a:xfrm>
          <a:prstGeom prst="rect">
            <a:avLst/>
          </a:prstGeom>
          <a:noFill/>
          <a:ln w="889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600"/>
          </a:p>
        </p:txBody>
      </p:sp>
      <p:sp>
        <p:nvSpPr>
          <p:cNvPr id="53254" name="Rectangle 6"/>
          <p:cNvSpPr>
            <a:spLocks noChangeArrowheads="1"/>
          </p:cNvSpPr>
          <p:nvPr/>
        </p:nvSpPr>
        <p:spPr bwMode="auto">
          <a:xfrm>
            <a:off x="0" y="2133600"/>
            <a:ext cx="8153400" cy="4724400"/>
          </a:xfrm>
          <a:prstGeom prst="rect">
            <a:avLst/>
          </a:prstGeom>
          <a:noFill/>
          <a:ln w="889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600"/>
          </a:p>
        </p:txBody>
      </p:sp>
      <p:pic>
        <p:nvPicPr>
          <p:cNvPr id="5325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4572000"/>
            <a:ext cx="28575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3253"/>
                                        </p:tgtEl>
                                        <p:attrNameLst>
                                          <p:attrName>style.visibility</p:attrName>
                                        </p:attrNameLst>
                                      </p:cBhvr>
                                      <p:to>
                                        <p:strVal val="visible"/>
                                      </p:to>
                                    </p:set>
                                    <p:animEffect transition="in" filter="blinds(horizontal)">
                                      <p:cBhvr>
                                        <p:cTn id="7" dur="500"/>
                                        <p:tgtEl>
                                          <p:spTgt spid="532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3254"/>
                                        </p:tgtEl>
                                        <p:attrNameLst>
                                          <p:attrName>style.visibility</p:attrName>
                                        </p:attrNameLst>
                                      </p:cBhvr>
                                      <p:to>
                                        <p:strVal val="visible"/>
                                      </p:to>
                                    </p:set>
                                    <p:animEffect transition="in" filter="blinds(horizontal)">
                                      <p:cBhvr>
                                        <p:cTn id="12" dur="500"/>
                                        <p:tgtEl>
                                          <p:spTgt spid="5325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3255"/>
                                        </p:tgtEl>
                                        <p:attrNameLst>
                                          <p:attrName>style.visibility</p:attrName>
                                        </p:attrNameLst>
                                      </p:cBhvr>
                                      <p:to>
                                        <p:strVal val="visible"/>
                                      </p:to>
                                    </p:set>
                                    <p:animEffect transition="in" filter="blinds(horizontal)">
                                      <p:cBhvr>
                                        <p:cTn id="17" dur="500"/>
                                        <p:tgtEl>
                                          <p:spTgt spid="53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3" grpId="0" animBg="1"/>
      <p:bldP spid="53254"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noChangeArrowheads="1"/>
          </p:cNvSpPr>
          <p:nvPr>
            <p:ph type="body" idx="1"/>
          </p:nvPr>
        </p:nvSpPr>
        <p:spPr>
          <a:xfrm>
            <a:off x="457200" y="304800"/>
            <a:ext cx="8229600" cy="2590800"/>
          </a:xfrm>
        </p:spPr>
        <p:txBody>
          <a:bodyPr/>
          <a:lstStyle/>
          <a:p>
            <a:pPr eaLnBrk="1" hangingPunct="1"/>
            <a:r>
              <a:rPr lang="en-US" altLang="en-US"/>
              <a:t>Here's a picture of a frame created by an application. The frame contains a green menu bar (with no menus) and, in the frame's content pane, a large blank, yellow label.</a:t>
            </a:r>
          </a:p>
        </p:txBody>
      </p:sp>
      <p:pic>
        <p:nvPicPr>
          <p:cNvPr id="60419" name="Picture 5" descr="A simple application with a frame that contains a menu bar and a content pa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971800"/>
            <a:ext cx="3048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0" name="Picture 7" descr="A diagram of the frame's major par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048000"/>
            <a:ext cx="44196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
          <p:cNvSpPr>
            <a:spLocks noChangeArrowheads="1"/>
          </p:cNvSpPr>
          <p:nvPr/>
        </p:nvSpPr>
        <p:spPr bwMode="auto">
          <a:xfrm>
            <a:off x="0" y="152400"/>
            <a:ext cx="9144000" cy="6705600"/>
          </a:xfrm>
          <a:prstGeom prst="rect">
            <a:avLst/>
          </a:prstGeom>
          <a:solidFill>
            <a:srgbClr val="FFFFCC"/>
          </a:solidFill>
          <a:ln w="3175">
            <a:solidFill>
              <a:srgbClr val="000000"/>
            </a:solidFill>
            <a:miter lim="800000"/>
            <a:headEnd/>
            <a:tailEnd/>
          </a:ln>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a:t>public class CMPE41</a:t>
            </a:r>
            <a:r>
              <a:rPr lang="tr-TR" altLang="en-US" sz="1800"/>
              <a:t>9</a:t>
            </a:r>
            <a:r>
              <a:rPr lang="en-US" altLang="en-US" sz="1800"/>
              <a:t>_GUI1</a:t>
            </a:r>
          </a:p>
          <a:p>
            <a:pPr eaLnBrk="1" hangingPunct="1">
              <a:spcBef>
                <a:spcPct val="0"/>
              </a:spcBef>
              <a:buFontTx/>
              <a:buNone/>
            </a:pPr>
            <a:r>
              <a:rPr lang="en-US" altLang="en-US" sz="1800"/>
              <a:t>{  public static void main(String[] arg)</a:t>
            </a:r>
          </a:p>
          <a:p>
            <a:pPr eaLnBrk="1" hangingPunct="1">
              <a:spcBef>
                <a:spcPct val="0"/>
              </a:spcBef>
              <a:buFontTx/>
              <a:buNone/>
            </a:pPr>
            <a:r>
              <a:rPr lang="en-US" altLang="en-US" sz="1800"/>
              <a:t>    {  Gui gui = new Gui();  }  }</a:t>
            </a:r>
          </a:p>
          <a:p>
            <a:pPr eaLnBrk="1" hangingPunct="1">
              <a:spcBef>
                <a:spcPct val="0"/>
              </a:spcBef>
              <a:buFontTx/>
              <a:buNone/>
            </a:pPr>
            <a:endParaRPr lang="en-US" altLang="en-US" sz="1800"/>
          </a:p>
          <a:p>
            <a:pPr eaLnBrk="1" hangingPunct="1">
              <a:spcBef>
                <a:spcPct val="0"/>
              </a:spcBef>
              <a:buFontTx/>
              <a:buNone/>
            </a:pPr>
            <a:r>
              <a:rPr lang="en-US" altLang="en-US" sz="1800"/>
              <a:t>class Gui</a:t>
            </a:r>
          </a:p>
          <a:p>
            <a:pPr eaLnBrk="1" hangingPunct="1">
              <a:spcBef>
                <a:spcPct val="0"/>
              </a:spcBef>
              <a:buFontTx/>
              <a:buNone/>
            </a:pPr>
            <a:r>
              <a:rPr lang="en-US" altLang="en-US" sz="1800"/>
              <a:t>{    JFrame f;   JMenuBar m;</a:t>
            </a:r>
          </a:p>
          <a:p>
            <a:pPr eaLnBrk="1" hangingPunct="1">
              <a:spcBef>
                <a:spcPct val="0"/>
              </a:spcBef>
              <a:buFontTx/>
              <a:buNone/>
            </a:pPr>
            <a:endParaRPr lang="en-US" altLang="en-US" sz="1800"/>
          </a:p>
          <a:p>
            <a:pPr eaLnBrk="1" hangingPunct="1">
              <a:spcBef>
                <a:spcPct val="0"/>
              </a:spcBef>
              <a:buFontTx/>
              <a:buNone/>
            </a:pPr>
            <a:r>
              <a:rPr lang="en-US" altLang="en-US" sz="1800"/>
              <a:t>    Gui()</a:t>
            </a:r>
          </a:p>
          <a:p>
            <a:pPr eaLnBrk="1" hangingPunct="1">
              <a:spcBef>
                <a:spcPct val="0"/>
              </a:spcBef>
              <a:buFontTx/>
              <a:buNone/>
            </a:pPr>
            <a:r>
              <a:rPr lang="en-US" altLang="en-US" sz="1800"/>
              <a:t>    {   //Create and set up the window.</a:t>
            </a:r>
          </a:p>
          <a:p>
            <a:pPr eaLnBrk="1" hangingPunct="1">
              <a:spcBef>
                <a:spcPct val="0"/>
              </a:spcBef>
              <a:buFontTx/>
              <a:buNone/>
            </a:pPr>
            <a:r>
              <a:rPr lang="en-US" altLang="en-US" sz="1800"/>
              <a:t>        f = new JFrame("Top Level Frame");</a:t>
            </a:r>
          </a:p>
          <a:p>
            <a:pPr eaLnBrk="1" hangingPunct="1">
              <a:spcBef>
                <a:spcPct val="0"/>
              </a:spcBef>
              <a:buFontTx/>
              <a:buNone/>
            </a:pPr>
            <a:r>
              <a:rPr lang="en-US" altLang="en-US" sz="1800"/>
              <a:t>        f.setDefaultCloseOperation(JFrame.EXIT_ON_CLOSE);</a:t>
            </a:r>
          </a:p>
          <a:p>
            <a:pPr eaLnBrk="1" hangingPunct="1">
              <a:spcBef>
                <a:spcPct val="0"/>
              </a:spcBef>
              <a:buFontTx/>
              <a:buNone/>
            </a:pPr>
            <a:endParaRPr lang="en-US" altLang="en-US" sz="1800"/>
          </a:p>
          <a:p>
            <a:pPr eaLnBrk="1" hangingPunct="1">
              <a:spcBef>
                <a:spcPct val="0"/>
              </a:spcBef>
              <a:buFontTx/>
              <a:buNone/>
            </a:pPr>
            <a:r>
              <a:rPr lang="en-US" altLang="en-US" sz="1800"/>
              <a:t>         //Create the menu bar.  Make it have a green background.</a:t>
            </a:r>
          </a:p>
          <a:p>
            <a:pPr eaLnBrk="1" hangingPunct="1">
              <a:spcBef>
                <a:spcPct val="0"/>
              </a:spcBef>
              <a:buFontTx/>
              <a:buNone/>
            </a:pPr>
            <a:r>
              <a:rPr lang="en-US" altLang="en-US" sz="1800"/>
              <a:t>        m = new JMenuBar();</a:t>
            </a:r>
          </a:p>
          <a:p>
            <a:pPr eaLnBrk="1" hangingPunct="1">
              <a:spcBef>
                <a:spcPct val="0"/>
              </a:spcBef>
              <a:buFontTx/>
              <a:buNone/>
            </a:pPr>
            <a:r>
              <a:rPr lang="en-US" altLang="en-US" sz="1800"/>
              <a:t>        m.setOpaque(true);</a:t>
            </a:r>
          </a:p>
          <a:p>
            <a:pPr eaLnBrk="1" hangingPunct="1">
              <a:spcBef>
                <a:spcPct val="0"/>
              </a:spcBef>
              <a:buFontTx/>
              <a:buNone/>
            </a:pPr>
            <a:r>
              <a:rPr lang="en-US" altLang="en-US" sz="1800"/>
              <a:t>        m.setBackground(new Color(154, 165, 127));</a:t>
            </a:r>
          </a:p>
          <a:p>
            <a:pPr eaLnBrk="1" hangingPunct="1">
              <a:spcBef>
                <a:spcPct val="0"/>
              </a:spcBef>
              <a:buFontTx/>
              <a:buNone/>
            </a:pPr>
            <a:r>
              <a:rPr lang="en-US" altLang="en-US" sz="1800"/>
              <a:t>        m.setPreferredSize(new Dimension(200, 20));</a:t>
            </a:r>
          </a:p>
          <a:p>
            <a:pPr eaLnBrk="1" hangingPunct="1">
              <a:spcBef>
                <a:spcPct val="0"/>
              </a:spcBef>
              <a:buFontTx/>
              <a:buNone/>
            </a:pPr>
            <a:r>
              <a:rPr lang="en-US" altLang="en-US" sz="1800"/>
              <a:t>        f.setJMenuBar(m);</a:t>
            </a:r>
          </a:p>
          <a:p>
            <a:pPr eaLnBrk="1" hangingPunct="1">
              <a:spcBef>
                <a:spcPct val="0"/>
              </a:spcBef>
              <a:buFontTx/>
              <a:buNone/>
            </a:pPr>
            <a:r>
              <a:rPr lang="en-US" altLang="en-US" sz="1800"/>
              <a:t>        </a:t>
            </a:r>
          </a:p>
          <a:p>
            <a:pPr eaLnBrk="1" hangingPunct="1">
              <a:spcBef>
                <a:spcPct val="0"/>
              </a:spcBef>
              <a:buFontTx/>
              <a:buNone/>
            </a:pPr>
            <a:r>
              <a:rPr lang="en-US" altLang="en-US" sz="1800"/>
              <a:t>        //Display the window.</a:t>
            </a:r>
          </a:p>
          <a:p>
            <a:pPr eaLnBrk="1" hangingPunct="1">
              <a:spcBef>
                <a:spcPct val="0"/>
              </a:spcBef>
              <a:buFontTx/>
              <a:buNone/>
            </a:pPr>
            <a:r>
              <a:rPr lang="en-US" altLang="en-US" sz="1800"/>
              <a:t>        //f.pack();</a:t>
            </a:r>
          </a:p>
          <a:p>
            <a:pPr eaLnBrk="1" hangingPunct="1">
              <a:spcBef>
                <a:spcPct val="0"/>
              </a:spcBef>
              <a:buFontTx/>
              <a:buNone/>
            </a:pPr>
            <a:r>
              <a:rPr lang="en-US" altLang="en-US" sz="1800"/>
              <a:t>        f.setSize(new Dimension(300 , 200));</a:t>
            </a:r>
          </a:p>
          <a:p>
            <a:pPr eaLnBrk="1" hangingPunct="1">
              <a:spcBef>
                <a:spcPct val="0"/>
              </a:spcBef>
              <a:buFontTx/>
              <a:buNone/>
            </a:pPr>
            <a:r>
              <a:rPr lang="en-US" altLang="en-US" sz="1800"/>
              <a:t>        f.setLocationRelativeTo(null);</a:t>
            </a:r>
          </a:p>
          <a:p>
            <a:pPr eaLnBrk="1" hangingPunct="1">
              <a:spcBef>
                <a:spcPct val="0"/>
              </a:spcBef>
              <a:buFontTx/>
              <a:buNone/>
            </a:pPr>
            <a:r>
              <a:rPr lang="en-US" altLang="en-US" sz="1800"/>
              <a:t>        f.setVisible(true);  }}</a:t>
            </a:r>
          </a:p>
          <a:p>
            <a:pPr eaLnBrk="1" hangingPunct="1">
              <a:spcBef>
                <a:spcPct val="0"/>
              </a:spcBef>
              <a:buFontTx/>
              <a:buNone/>
            </a:pPr>
            <a:r>
              <a:rPr lang="en-US" altLang="en-US" sz="1800"/>
              <a:t>   </a:t>
            </a:r>
          </a:p>
        </p:txBody>
      </p:sp>
      <p:sp>
        <p:nvSpPr>
          <p:cNvPr id="56325" name="Rectangle 5"/>
          <p:cNvSpPr>
            <a:spLocks noChangeArrowheads="1"/>
          </p:cNvSpPr>
          <p:nvPr/>
        </p:nvSpPr>
        <p:spPr bwMode="auto">
          <a:xfrm>
            <a:off x="1524000" y="1447800"/>
            <a:ext cx="2362200" cy="533400"/>
          </a:xfrm>
          <a:prstGeom prst="rect">
            <a:avLst/>
          </a:prstGeom>
          <a:noFill/>
          <a:ln w="889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600"/>
          </a:p>
        </p:txBody>
      </p:sp>
      <p:sp>
        <p:nvSpPr>
          <p:cNvPr id="56326" name="Rectangle 6"/>
          <p:cNvSpPr>
            <a:spLocks noChangeArrowheads="1"/>
          </p:cNvSpPr>
          <p:nvPr/>
        </p:nvSpPr>
        <p:spPr bwMode="auto">
          <a:xfrm>
            <a:off x="457200" y="3352800"/>
            <a:ext cx="8153400" cy="1981200"/>
          </a:xfrm>
          <a:prstGeom prst="rect">
            <a:avLst/>
          </a:prstGeom>
          <a:noFill/>
          <a:ln w="889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600"/>
          </a:p>
        </p:txBody>
      </p:sp>
      <p:pic>
        <p:nvPicPr>
          <p:cNvPr id="5632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28600"/>
            <a:ext cx="4248150" cy="270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6325"/>
                                        </p:tgtEl>
                                        <p:attrNameLst>
                                          <p:attrName>style.visibility</p:attrName>
                                        </p:attrNameLst>
                                      </p:cBhvr>
                                      <p:to>
                                        <p:strVal val="visible"/>
                                      </p:to>
                                    </p:set>
                                    <p:animEffect transition="in" filter="blinds(horizontal)">
                                      <p:cBhvr>
                                        <p:cTn id="7" dur="500"/>
                                        <p:tgtEl>
                                          <p:spTgt spid="563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6326"/>
                                        </p:tgtEl>
                                        <p:attrNameLst>
                                          <p:attrName>style.visibility</p:attrName>
                                        </p:attrNameLst>
                                      </p:cBhvr>
                                      <p:to>
                                        <p:strVal val="visible"/>
                                      </p:to>
                                    </p:set>
                                    <p:animEffect transition="in" filter="blinds(horizontal)">
                                      <p:cBhvr>
                                        <p:cTn id="12" dur="500"/>
                                        <p:tgtEl>
                                          <p:spTgt spid="563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6327"/>
                                        </p:tgtEl>
                                        <p:attrNameLst>
                                          <p:attrName>style.visibility</p:attrName>
                                        </p:attrNameLst>
                                      </p:cBhvr>
                                      <p:to>
                                        <p:strVal val="visible"/>
                                      </p:to>
                                    </p:set>
                                    <p:animEffect transition="in" filter="blinds(horizontal)">
                                      <p:cBhvr>
                                        <p:cTn id="17" dur="500"/>
                                        <p:tgtEl>
                                          <p:spTgt spid="563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5" grpId="0" animBg="1"/>
      <p:bldP spid="563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a:xfrm>
            <a:off x="152400" y="152400"/>
            <a:ext cx="8853488" cy="838200"/>
          </a:xfrm>
          <a:solidFill>
            <a:srgbClr val="993300"/>
          </a:solidFill>
        </p:spPr>
        <p:txBody>
          <a:bodyPr anchor="b"/>
          <a:lstStyle/>
          <a:p>
            <a:pPr eaLnBrk="1" hangingPunct="1"/>
            <a:r>
              <a:rPr lang="en-US" altLang="en-US"/>
              <a:t>JOptionPane examples 1</a:t>
            </a:r>
          </a:p>
        </p:txBody>
      </p:sp>
      <p:pic>
        <p:nvPicPr>
          <p:cNvPr id="717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4953000"/>
            <a:ext cx="33528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752600"/>
            <a:ext cx="335280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3" name="Rectangle 7"/>
          <p:cNvSpPr>
            <a:spLocks noGrp="1" noChangeArrowheads="1"/>
          </p:cNvSpPr>
          <p:nvPr>
            <p:ph type="body" idx="1"/>
          </p:nvPr>
        </p:nvSpPr>
        <p:spPr>
          <a:xfrm>
            <a:off x="0" y="1066800"/>
            <a:ext cx="8534400" cy="2971800"/>
          </a:xfrm>
          <a:noFill/>
        </p:spPr>
        <p:txBody>
          <a:bodyPr/>
          <a:lstStyle/>
          <a:p>
            <a:pPr eaLnBrk="1" hangingPunct="1"/>
            <a:r>
              <a:rPr lang="en-US" altLang="en-US" sz="2000"/>
              <a:t>showMessageDialog analogous to System.out.println for displaying a simple message</a:t>
            </a:r>
          </a:p>
          <a:p>
            <a:pPr eaLnBrk="1" hangingPunct="1"/>
            <a:endParaRPr lang="en-US" altLang="en-US" sz="2000"/>
          </a:p>
          <a:p>
            <a:pPr eaLnBrk="1" hangingPunct="1"/>
            <a:r>
              <a:rPr lang="en-US" altLang="en-US" sz="2000"/>
              <a:t>import javax.swing.*;</a:t>
            </a:r>
          </a:p>
          <a:p>
            <a:pPr eaLnBrk="1" hangingPunct="1"/>
            <a:endParaRPr lang="en-US" altLang="en-US" sz="2000"/>
          </a:p>
          <a:p>
            <a:pPr eaLnBrk="1" hangingPunct="1"/>
            <a:r>
              <a:rPr lang="en-US" altLang="en-US" sz="2000"/>
              <a:t>public class MessageDialogExample {</a:t>
            </a:r>
          </a:p>
          <a:p>
            <a:pPr eaLnBrk="1" hangingPunct="1"/>
            <a:r>
              <a:rPr lang="en-US" altLang="en-US" sz="2000"/>
              <a:t>    public static void main(String[] args) {</a:t>
            </a:r>
          </a:p>
          <a:p>
            <a:pPr eaLnBrk="1" hangingPunct="1"/>
            <a:r>
              <a:rPr lang="en-US" altLang="en-US" sz="2000"/>
              <a:t>        </a:t>
            </a:r>
            <a:r>
              <a:rPr lang="en-US" altLang="en-US" sz="2000" b="1"/>
              <a:t>JOptionPane.showMessageDialog</a:t>
            </a:r>
            <a:r>
              <a:rPr lang="en-US" altLang="en-US" sz="2000"/>
              <a:t>(null,"How's the weather?");</a:t>
            </a:r>
            <a:endParaRPr lang="tr-TR" altLang="en-US" sz="2000"/>
          </a:p>
          <a:p>
            <a:pPr eaLnBrk="1" hangingPunct="1"/>
            <a:endParaRPr lang="en-US" altLang="en-US" sz="2000"/>
          </a:p>
          <a:p>
            <a:pPr eaLnBrk="1" hangingPunct="1"/>
            <a:r>
              <a:rPr lang="en-US" altLang="en-US" sz="2000"/>
              <a:t>        </a:t>
            </a:r>
            <a:r>
              <a:rPr lang="en-US" altLang="en-US" sz="2000" b="1"/>
              <a:t>JOptionPane.showMessageDialog</a:t>
            </a:r>
            <a:r>
              <a:rPr lang="en-US" altLang="en-US" sz="2000"/>
              <a:t>(null, "Second message");</a:t>
            </a:r>
          </a:p>
          <a:p>
            <a:pPr eaLnBrk="1" hangingPunct="1"/>
            <a:r>
              <a:rPr lang="en-US" altLang="en-US" sz="2000"/>
              <a:t>    }</a:t>
            </a:r>
          </a:p>
          <a:p>
            <a:pPr eaLnBrk="1" hangingPunct="1"/>
            <a:r>
              <a:rPr lang="en-US" altLang="en-US" sz="2000"/>
              <a:t>}</a:t>
            </a:r>
          </a:p>
        </p:txBody>
      </p:sp>
      <p:sp>
        <p:nvSpPr>
          <p:cNvPr id="37896" name="Rectangle 8"/>
          <p:cNvSpPr>
            <a:spLocks noChangeArrowheads="1"/>
          </p:cNvSpPr>
          <p:nvPr/>
        </p:nvSpPr>
        <p:spPr bwMode="auto">
          <a:xfrm>
            <a:off x="838200" y="3568700"/>
            <a:ext cx="7620000" cy="381000"/>
          </a:xfrm>
          <a:prstGeom prst="rect">
            <a:avLst/>
          </a:prstGeom>
          <a:noFill/>
          <a:ln w="889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600"/>
          </a:p>
        </p:txBody>
      </p:sp>
      <p:sp>
        <p:nvSpPr>
          <p:cNvPr id="37897" name="Rectangle 9"/>
          <p:cNvSpPr>
            <a:spLocks noChangeArrowheads="1"/>
          </p:cNvSpPr>
          <p:nvPr/>
        </p:nvSpPr>
        <p:spPr bwMode="auto">
          <a:xfrm>
            <a:off x="685800" y="4267200"/>
            <a:ext cx="7620000" cy="381000"/>
          </a:xfrm>
          <a:prstGeom prst="rect">
            <a:avLst/>
          </a:prstGeom>
          <a:noFill/>
          <a:ln w="889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896"/>
                                        </p:tgtEl>
                                        <p:attrNameLst>
                                          <p:attrName>style.visibility</p:attrName>
                                        </p:attrNameLst>
                                      </p:cBhvr>
                                      <p:to>
                                        <p:strVal val="visible"/>
                                      </p:to>
                                    </p:set>
                                    <p:animEffect transition="in" filter="barn(inVertical)">
                                      <p:cBhvr>
                                        <p:cTn id="7" dur="500"/>
                                        <p:tgtEl>
                                          <p:spTgt spid="378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7897"/>
                                        </p:tgtEl>
                                        <p:attrNameLst>
                                          <p:attrName>style.visibility</p:attrName>
                                        </p:attrNameLst>
                                      </p:cBhvr>
                                      <p:to>
                                        <p:strVal val="visible"/>
                                      </p:to>
                                    </p:set>
                                    <p:animEffect transition="in" filter="barn(inVertical)">
                                      <p:cBhvr>
                                        <p:cTn id="12" dur="500"/>
                                        <p:tgtEl>
                                          <p:spTgt spid="3789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7171"/>
                                        </p:tgtEl>
                                        <p:attrNameLst>
                                          <p:attrName>style.visibility</p:attrName>
                                        </p:attrNameLst>
                                      </p:cBhvr>
                                      <p:to>
                                        <p:strVal val="visible"/>
                                      </p:to>
                                    </p:set>
                                    <p:anim calcmode="lin" valueType="num">
                                      <p:cBhvr additive="base">
                                        <p:cTn id="17" dur="500" fill="hold"/>
                                        <p:tgtEl>
                                          <p:spTgt spid="7171"/>
                                        </p:tgtEl>
                                        <p:attrNameLst>
                                          <p:attrName>ppt_x</p:attrName>
                                        </p:attrNameLst>
                                      </p:cBhvr>
                                      <p:tavLst>
                                        <p:tav tm="0">
                                          <p:val>
                                            <p:strVal val="#ppt_x"/>
                                          </p:val>
                                        </p:tav>
                                        <p:tav tm="100000">
                                          <p:val>
                                            <p:strVal val="#ppt_x"/>
                                          </p:val>
                                        </p:tav>
                                      </p:tavLst>
                                    </p:anim>
                                    <p:anim calcmode="lin" valueType="num">
                                      <p:cBhvr additive="base">
                                        <p:cTn id="18" dur="500" fill="hold"/>
                                        <p:tgtEl>
                                          <p:spTgt spid="7171"/>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37894"/>
                                        </p:tgtEl>
                                        <p:attrNameLst>
                                          <p:attrName>style.visibility</p:attrName>
                                        </p:attrNameLst>
                                      </p:cBhvr>
                                      <p:to>
                                        <p:strVal val="visible"/>
                                      </p:to>
                                    </p:set>
                                    <p:animEffect transition="in" filter="fade">
                                      <p:cBhvr>
                                        <p:cTn id="23" dur="1000"/>
                                        <p:tgtEl>
                                          <p:spTgt spid="37894"/>
                                        </p:tgtEl>
                                      </p:cBhvr>
                                    </p:animEffect>
                                    <p:anim calcmode="lin" valueType="num">
                                      <p:cBhvr>
                                        <p:cTn id="24" dur="1000" fill="hold"/>
                                        <p:tgtEl>
                                          <p:spTgt spid="37894"/>
                                        </p:tgtEl>
                                        <p:attrNameLst>
                                          <p:attrName>ppt_x</p:attrName>
                                        </p:attrNameLst>
                                      </p:cBhvr>
                                      <p:tavLst>
                                        <p:tav tm="0">
                                          <p:val>
                                            <p:strVal val="#ppt_x"/>
                                          </p:val>
                                        </p:tav>
                                        <p:tav tm="100000">
                                          <p:val>
                                            <p:strVal val="#ppt_x"/>
                                          </p:val>
                                        </p:tav>
                                      </p:tavLst>
                                    </p:anim>
                                    <p:anim calcmode="lin" valueType="num">
                                      <p:cBhvr>
                                        <p:cTn id="25" dur="1000" fill="hold"/>
                                        <p:tgtEl>
                                          <p:spTgt spid="378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6" grpId="0" animBg="1"/>
      <p:bldP spid="3789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
          <p:cNvSpPr>
            <a:spLocks noChangeArrowheads="1"/>
          </p:cNvSpPr>
          <p:nvPr/>
        </p:nvSpPr>
        <p:spPr bwMode="auto">
          <a:xfrm>
            <a:off x="0" y="0"/>
            <a:ext cx="9144000" cy="6858000"/>
          </a:xfrm>
          <a:prstGeom prst="rect">
            <a:avLst/>
          </a:prstGeom>
          <a:solidFill>
            <a:srgbClr val="FFFFCC"/>
          </a:solidFill>
          <a:ln w="3175">
            <a:solidFill>
              <a:srgbClr val="000000"/>
            </a:solidFill>
            <a:miter lim="800000"/>
            <a:headEnd/>
            <a:tailEnd/>
          </a:ln>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000"/>
              <a:t>import java.awt.*;    import java.awt.event.*;</a:t>
            </a:r>
          </a:p>
          <a:p>
            <a:pPr eaLnBrk="1" hangingPunct="1">
              <a:spcBef>
                <a:spcPct val="0"/>
              </a:spcBef>
              <a:buFontTx/>
              <a:buNone/>
            </a:pPr>
            <a:r>
              <a:rPr lang="en-US" altLang="en-US" sz="1000"/>
              <a:t>import javax.swing.*;    import javax.swing.event.*;</a:t>
            </a:r>
          </a:p>
          <a:p>
            <a:pPr eaLnBrk="1" hangingPunct="1">
              <a:spcBef>
                <a:spcPct val="0"/>
              </a:spcBef>
              <a:buFontTx/>
              <a:buNone/>
            </a:pPr>
            <a:r>
              <a:rPr lang="en-US" altLang="en-US" sz="1000"/>
              <a:t>public class CMPE41</a:t>
            </a:r>
            <a:r>
              <a:rPr lang="tr-TR" altLang="en-US" sz="1000"/>
              <a:t>9</a:t>
            </a:r>
            <a:r>
              <a:rPr lang="en-US" altLang="en-US" sz="1000"/>
              <a:t>_GUI1</a:t>
            </a:r>
          </a:p>
          <a:p>
            <a:pPr eaLnBrk="1" hangingPunct="1">
              <a:spcBef>
                <a:spcPct val="0"/>
              </a:spcBef>
              <a:buFontTx/>
              <a:buNone/>
            </a:pPr>
            <a:r>
              <a:rPr lang="en-US" altLang="en-US" sz="1000"/>
              <a:t>{  public static void main(String[] arg)</a:t>
            </a:r>
          </a:p>
          <a:p>
            <a:pPr eaLnBrk="1" hangingPunct="1">
              <a:spcBef>
                <a:spcPct val="0"/>
              </a:spcBef>
              <a:buFontTx/>
              <a:buNone/>
            </a:pPr>
            <a:r>
              <a:rPr lang="en-US" altLang="en-US" sz="1000"/>
              <a:t>    {  Gui gui = new Gui();  }  }</a:t>
            </a:r>
          </a:p>
          <a:p>
            <a:pPr eaLnBrk="1" hangingPunct="1">
              <a:spcBef>
                <a:spcPct val="0"/>
              </a:spcBef>
              <a:buFontTx/>
              <a:buNone/>
            </a:pPr>
            <a:endParaRPr lang="en-US" altLang="en-US" sz="1000"/>
          </a:p>
          <a:p>
            <a:pPr eaLnBrk="1" hangingPunct="1">
              <a:spcBef>
                <a:spcPct val="0"/>
              </a:spcBef>
              <a:buFontTx/>
              <a:buNone/>
            </a:pPr>
            <a:endParaRPr lang="en-US" altLang="en-US" sz="1000"/>
          </a:p>
          <a:p>
            <a:pPr eaLnBrk="1" hangingPunct="1">
              <a:spcBef>
                <a:spcPct val="0"/>
              </a:spcBef>
              <a:buFontTx/>
              <a:buNone/>
            </a:pPr>
            <a:r>
              <a:rPr lang="en-US" altLang="en-US" sz="1800"/>
              <a:t>class Gui</a:t>
            </a:r>
          </a:p>
          <a:p>
            <a:pPr eaLnBrk="1" hangingPunct="1">
              <a:spcBef>
                <a:spcPct val="0"/>
              </a:spcBef>
              <a:buFontTx/>
              <a:buNone/>
            </a:pPr>
            <a:r>
              <a:rPr lang="en-US" altLang="en-US" sz="1800"/>
              <a:t>{    JFrame f;   JMenuBar m; </a:t>
            </a:r>
            <a:r>
              <a:rPr lang="tr-TR" altLang="en-US" sz="1800"/>
              <a:t>	</a:t>
            </a:r>
            <a:r>
              <a:rPr lang="en-US" altLang="en-US" sz="1800"/>
              <a:t>JLabel yl;</a:t>
            </a:r>
          </a:p>
          <a:p>
            <a:pPr eaLnBrk="1" hangingPunct="1">
              <a:spcBef>
                <a:spcPct val="0"/>
              </a:spcBef>
              <a:buFontTx/>
              <a:buNone/>
            </a:pPr>
            <a:r>
              <a:rPr lang="en-US" altLang="en-US" sz="1800"/>
              <a:t>    Gui()</a:t>
            </a:r>
          </a:p>
          <a:p>
            <a:pPr eaLnBrk="1" hangingPunct="1">
              <a:spcBef>
                <a:spcPct val="0"/>
              </a:spcBef>
              <a:buFontTx/>
              <a:buNone/>
            </a:pPr>
            <a:r>
              <a:rPr lang="en-US" altLang="en-US" sz="1800"/>
              <a:t>    {   //Create and set up the window.</a:t>
            </a:r>
          </a:p>
          <a:p>
            <a:pPr eaLnBrk="1" hangingPunct="1">
              <a:spcBef>
                <a:spcPct val="0"/>
              </a:spcBef>
              <a:buFontTx/>
              <a:buNone/>
            </a:pPr>
            <a:r>
              <a:rPr lang="en-US" altLang="en-US" sz="1800"/>
              <a:t>        </a:t>
            </a:r>
            <a:r>
              <a:rPr lang="en-US" altLang="en-US" sz="1000"/>
              <a:t>f = new JFrame("Top Level Frame");</a:t>
            </a:r>
          </a:p>
          <a:p>
            <a:pPr eaLnBrk="1" hangingPunct="1">
              <a:spcBef>
                <a:spcPct val="0"/>
              </a:spcBef>
              <a:buFontTx/>
              <a:buNone/>
            </a:pPr>
            <a:r>
              <a:rPr lang="en-US" altLang="en-US" sz="1000"/>
              <a:t>        f.setDefaultCloseOperation(JFrame.EXIT_ON_CLOSE);</a:t>
            </a:r>
          </a:p>
          <a:p>
            <a:pPr eaLnBrk="1" hangingPunct="1">
              <a:spcBef>
                <a:spcPct val="0"/>
              </a:spcBef>
              <a:buFontTx/>
              <a:buNone/>
            </a:pPr>
            <a:r>
              <a:rPr lang="en-US" altLang="en-US" sz="1000"/>
              <a:t>         //Create the menu bar.  Make it have a green background.</a:t>
            </a:r>
          </a:p>
          <a:p>
            <a:pPr eaLnBrk="1" hangingPunct="1">
              <a:spcBef>
                <a:spcPct val="0"/>
              </a:spcBef>
              <a:buFontTx/>
              <a:buNone/>
            </a:pPr>
            <a:r>
              <a:rPr lang="en-US" altLang="en-US" sz="1000"/>
              <a:t>        m = new JMenuBar();</a:t>
            </a:r>
          </a:p>
          <a:p>
            <a:pPr eaLnBrk="1" hangingPunct="1">
              <a:spcBef>
                <a:spcPct val="0"/>
              </a:spcBef>
              <a:buFontTx/>
              <a:buNone/>
            </a:pPr>
            <a:r>
              <a:rPr lang="en-US" altLang="en-US" sz="1000"/>
              <a:t>        m.setOpaque(true);</a:t>
            </a:r>
          </a:p>
          <a:p>
            <a:pPr eaLnBrk="1" hangingPunct="1">
              <a:spcBef>
                <a:spcPct val="0"/>
              </a:spcBef>
              <a:buFontTx/>
              <a:buNone/>
            </a:pPr>
            <a:r>
              <a:rPr lang="en-US" altLang="en-US" sz="1000"/>
              <a:t>        m.setBackground(new Color(154, 165, 127));</a:t>
            </a:r>
          </a:p>
          <a:p>
            <a:pPr eaLnBrk="1" hangingPunct="1">
              <a:spcBef>
                <a:spcPct val="0"/>
              </a:spcBef>
              <a:buFontTx/>
              <a:buNone/>
            </a:pPr>
            <a:r>
              <a:rPr lang="en-US" altLang="en-US" sz="1000"/>
              <a:t>        m.setPreferredSize(new Dimension(200, 20));</a:t>
            </a:r>
          </a:p>
          <a:p>
            <a:pPr eaLnBrk="1" hangingPunct="1">
              <a:spcBef>
                <a:spcPct val="0"/>
              </a:spcBef>
              <a:buFontTx/>
              <a:buNone/>
            </a:pPr>
            <a:endParaRPr lang="en-US" altLang="en-US" sz="1000"/>
          </a:p>
          <a:p>
            <a:pPr eaLnBrk="1" hangingPunct="1">
              <a:spcBef>
                <a:spcPct val="0"/>
              </a:spcBef>
              <a:buFontTx/>
              <a:buNone/>
            </a:pPr>
            <a:r>
              <a:rPr lang="en-US" altLang="en-US" sz="1800"/>
              <a:t>        //Create a yellow label to put in the content pane.</a:t>
            </a:r>
          </a:p>
          <a:p>
            <a:pPr eaLnBrk="1" hangingPunct="1">
              <a:spcBef>
                <a:spcPct val="0"/>
              </a:spcBef>
              <a:buFontTx/>
              <a:buNone/>
            </a:pPr>
            <a:r>
              <a:rPr lang="en-US" altLang="en-US" sz="1800"/>
              <a:t>        yl = new JLabel();</a:t>
            </a:r>
          </a:p>
          <a:p>
            <a:pPr eaLnBrk="1" hangingPunct="1">
              <a:spcBef>
                <a:spcPct val="0"/>
              </a:spcBef>
              <a:buFontTx/>
              <a:buNone/>
            </a:pPr>
            <a:r>
              <a:rPr lang="en-US" altLang="en-US" sz="1800"/>
              <a:t>        yl.setOpaque(true);</a:t>
            </a:r>
            <a:endParaRPr lang="tr-TR" altLang="en-US" sz="1800"/>
          </a:p>
          <a:p>
            <a:pPr eaLnBrk="1" hangingPunct="1">
              <a:spcBef>
                <a:spcPct val="0"/>
              </a:spcBef>
              <a:buFontTx/>
              <a:buNone/>
            </a:pPr>
            <a:r>
              <a:rPr lang="tr-TR" altLang="en-US" sz="1600" b="1"/>
              <a:t>         yl.</a:t>
            </a:r>
            <a:r>
              <a:rPr lang="en-US" altLang="en-US" sz="1600" b="1"/>
              <a:t>setLayout</a:t>
            </a:r>
            <a:r>
              <a:rPr lang="en-US" altLang="en-US" sz="1600"/>
              <a:t>(new BorderLayout()); </a:t>
            </a:r>
            <a:endParaRPr lang="en-US" altLang="en-US" sz="1800"/>
          </a:p>
          <a:p>
            <a:pPr eaLnBrk="1" hangingPunct="1">
              <a:spcBef>
                <a:spcPct val="0"/>
              </a:spcBef>
              <a:buFontTx/>
              <a:buNone/>
            </a:pPr>
            <a:r>
              <a:rPr lang="en-US" altLang="en-US" sz="1800"/>
              <a:t>        yl.setBackground(new Color(248, 213, 131));</a:t>
            </a:r>
          </a:p>
          <a:p>
            <a:pPr eaLnBrk="1" hangingPunct="1">
              <a:spcBef>
                <a:spcPct val="0"/>
              </a:spcBef>
              <a:buFontTx/>
              <a:buNone/>
            </a:pPr>
            <a:r>
              <a:rPr lang="en-US" altLang="en-US" sz="1800"/>
              <a:t>        yl.setPreferredSize(new Dimension(200, 180));</a:t>
            </a:r>
          </a:p>
          <a:p>
            <a:pPr eaLnBrk="1" hangingPunct="1">
              <a:spcBef>
                <a:spcPct val="0"/>
              </a:spcBef>
              <a:buFontTx/>
              <a:buNone/>
            </a:pPr>
            <a:r>
              <a:rPr lang="en-US" altLang="en-US" sz="1800"/>
              <a:t>        //Set the menu bar and add the label to the content pane.</a:t>
            </a:r>
          </a:p>
          <a:p>
            <a:pPr eaLnBrk="1" hangingPunct="1">
              <a:spcBef>
                <a:spcPct val="0"/>
              </a:spcBef>
              <a:buFontTx/>
              <a:buNone/>
            </a:pPr>
            <a:r>
              <a:rPr lang="en-US" altLang="en-US" sz="1800"/>
              <a:t>         f.setJMenuBar(m);</a:t>
            </a:r>
          </a:p>
          <a:p>
            <a:pPr eaLnBrk="1" hangingPunct="1">
              <a:spcBef>
                <a:spcPct val="0"/>
              </a:spcBef>
              <a:buFontTx/>
              <a:buNone/>
            </a:pPr>
            <a:r>
              <a:rPr lang="en-US" altLang="en-US" sz="1800"/>
              <a:t>        f.getContentPane().add(yl, BorderLayout.CENTER);</a:t>
            </a:r>
          </a:p>
          <a:p>
            <a:pPr eaLnBrk="1" hangingPunct="1">
              <a:spcBef>
                <a:spcPct val="0"/>
              </a:spcBef>
              <a:buFontTx/>
              <a:buNone/>
            </a:pPr>
            <a:r>
              <a:rPr lang="en-US" altLang="en-US" sz="1800"/>
              <a:t>     </a:t>
            </a:r>
            <a:r>
              <a:rPr lang="en-US" altLang="en-US" sz="1000"/>
              <a:t>//Display the window.</a:t>
            </a:r>
          </a:p>
          <a:p>
            <a:pPr eaLnBrk="1" hangingPunct="1">
              <a:spcBef>
                <a:spcPct val="0"/>
              </a:spcBef>
              <a:buFontTx/>
              <a:buNone/>
            </a:pPr>
            <a:r>
              <a:rPr lang="en-US" altLang="en-US" sz="1000"/>
              <a:t>        //f.pack();</a:t>
            </a:r>
          </a:p>
          <a:p>
            <a:pPr eaLnBrk="1" hangingPunct="1">
              <a:spcBef>
                <a:spcPct val="0"/>
              </a:spcBef>
              <a:buFontTx/>
              <a:buNone/>
            </a:pPr>
            <a:r>
              <a:rPr lang="en-US" altLang="en-US" sz="1000"/>
              <a:t>        f.setSize(new Dimension(300 , 200));</a:t>
            </a:r>
          </a:p>
          <a:p>
            <a:pPr eaLnBrk="1" hangingPunct="1">
              <a:spcBef>
                <a:spcPct val="0"/>
              </a:spcBef>
              <a:buFontTx/>
              <a:buNone/>
            </a:pPr>
            <a:r>
              <a:rPr lang="en-US" altLang="en-US" sz="1000"/>
              <a:t>        f.setLocationRelativeTo(null);</a:t>
            </a:r>
          </a:p>
          <a:p>
            <a:pPr eaLnBrk="1" hangingPunct="1">
              <a:spcBef>
                <a:spcPct val="0"/>
              </a:spcBef>
              <a:buFontTx/>
              <a:buNone/>
            </a:pPr>
            <a:r>
              <a:rPr lang="en-US" altLang="en-US" sz="1000"/>
              <a:t>        f.setVisible(true);</a:t>
            </a:r>
          </a:p>
          <a:p>
            <a:pPr eaLnBrk="1" hangingPunct="1">
              <a:spcBef>
                <a:spcPct val="0"/>
              </a:spcBef>
              <a:buFontTx/>
              <a:buNone/>
            </a:pPr>
            <a:r>
              <a:rPr lang="en-US" altLang="en-US" sz="1000"/>
              <a:t>    }</a:t>
            </a:r>
          </a:p>
          <a:p>
            <a:pPr eaLnBrk="1" hangingPunct="1">
              <a:spcBef>
                <a:spcPct val="0"/>
              </a:spcBef>
              <a:buFontTx/>
              <a:buNone/>
            </a:pPr>
            <a:r>
              <a:rPr lang="en-US" altLang="en-US" sz="1000"/>
              <a:t>}</a:t>
            </a:r>
          </a:p>
          <a:p>
            <a:pPr eaLnBrk="1" hangingPunct="1">
              <a:spcBef>
                <a:spcPct val="0"/>
              </a:spcBef>
              <a:buFontTx/>
              <a:buNone/>
            </a:pPr>
            <a:r>
              <a:rPr lang="en-US" altLang="en-US" sz="1800"/>
              <a:t> </a:t>
            </a:r>
          </a:p>
        </p:txBody>
      </p:sp>
      <p:sp>
        <p:nvSpPr>
          <p:cNvPr id="57350" name="Rectangle 6"/>
          <p:cNvSpPr>
            <a:spLocks noChangeArrowheads="1"/>
          </p:cNvSpPr>
          <p:nvPr/>
        </p:nvSpPr>
        <p:spPr bwMode="auto">
          <a:xfrm>
            <a:off x="3200400" y="1295400"/>
            <a:ext cx="2362200" cy="533400"/>
          </a:xfrm>
          <a:prstGeom prst="rect">
            <a:avLst/>
          </a:prstGeom>
          <a:noFill/>
          <a:ln w="889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600"/>
          </a:p>
        </p:txBody>
      </p:sp>
      <p:sp>
        <p:nvSpPr>
          <p:cNvPr id="57351" name="Rectangle 7"/>
          <p:cNvSpPr>
            <a:spLocks noChangeArrowheads="1"/>
          </p:cNvSpPr>
          <p:nvPr/>
        </p:nvSpPr>
        <p:spPr bwMode="auto">
          <a:xfrm>
            <a:off x="381000" y="3505200"/>
            <a:ext cx="6172200" cy="2590800"/>
          </a:xfrm>
          <a:prstGeom prst="rect">
            <a:avLst/>
          </a:prstGeom>
          <a:noFill/>
          <a:ln w="889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600"/>
          </a:p>
        </p:txBody>
      </p:sp>
      <p:pic>
        <p:nvPicPr>
          <p:cNvPr id="5735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066800"/>
            <a:ext cx="34671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7350"/>
                                        </p:tgtEl>
                                        <p:attrNameLst>
                                          <p:attrName>style.visibility</p:attrName>
                                        </p:attrNameLst>
                                      </p:cBhvr>
                                      <p:to>
                                        <p:strVal val="visible"/>
                                      </p:to>
                                    </p:set>
                                    <p:animEffect transition="in" filter="blinds(horizontal)">
                                      <p:cBhvr>
                                        <p:cTn id="7" dur="500"/>
                                        <p:tgtEl>
                                          <p:spTgt spid="573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7351"/>
                                        </p:tgtEl>
                                        <p:attrNameLst>
                                          <p:attrName>style.visibility</p:attrName>
                                        </p:attrNameLst>
                                      </p:cBhvr>
                                      <p:to>
                                        <p:strVal val="visible"/>
                                      </p:to>
                                    </p:set>
                                    <p:animEffect transition="in" filter="blinds(horizontal)">
                                      <p:cBhvr>
                                        <p:cTn id="12" dur="500"/>
                                        <p:tgtEl>
                                          <p:spTgt spid="5735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7352"/>
                                        </p:tgtEl>
                                        <p:attrNameLst>
                                          <p:attrName>style.visibility</p:attrName>
                                        </p:attrNameLst>
                                      </p:cBhvr>
                                      <p:to>
                                        <p:strVal val="visible"/>
                                      </p:to>
                                    </p:set>
                                    <p:animEffect transition="in" filter="blinds(horizontal)">
                                      <p:cBhvr>
                                        <p:cTn id="17" dur="500"/>
                                        <p:tgtEl>
                                          <p:spTgt spid="573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0" grpId="0" animBg="1"/>
      <p:bldP spid="57351"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altLang="en-US" b="1" u="sng">
                <a:solidFill>
                  <a:srgbClr val="FF0000"/>
                </a:solidFill>
              </a:rPr>
              <a:t>Tuning the aspect of the GUI</a:t>
            </a:r>
          </a:p>
        </p:txBody>
      </p:sp>
      <p:sp>
        <p:nvSpPr>
          <p:cNvPr id="63491" name="Rectangle 3"/>
          <p:cNvSpPr>
            <a:spLocks noGrp="1" noChangeArrowheads="1"/>
          </p:cNvSpPr>
          <p:nvPr>
            <p:ph type="body" idx="1"/>
          </p:nvPr>
        </p:nvSpPr>
        <p:spPr>
          <a:xfrm>
            <a:off x="152400" y="1295400"/>
            <a:ext cx="8991600" cy="4830763"/>
          </a:xfrm>
        </p:spPr>
        <p:txBody>
          <a:bodyPr/>
          <a:lstStyle/>
          <a:p>
            <a:pPr eaLnBrk="1" hangingPunct="1">
              <a:lnSpc>
                <a:spcPct val="90000"/>
              </a:lnSpc>
            </a:pPr>
            <a:r>
              <a:rPr lang="en-US" altLang="en-US" sz="4000" b="1" u="sng">
                <a:solidFill>
                  <a:schemeClr val="accent2"/>
                </a:solidFill>
              </a:rPr>
              <a:t>font:</a:t>
            </a:r>
            <a:endParaRPr lang="en-US" altLang="en-US" sz="4000" b="1">
              <a:solidFill>
                <a:schemeClr val="accent2"/>
              </a:solidFill>
            </a:endParaRPr>
          </a:p>
          <a:p>
            <a:pPr eaLnBrk="1" hangingPunct="1">
              <a:lnSpc>
                <a:spcPct val="90000"/>
              </a:lnSpc>
            </a:pPr>
            <a:r>
              <a:rPr lang="en-US" altLang="en-US" sz="2400" b="1"/>
              <a:t>Font font = new Font(name , style , size);</a:t>
            </a:r>
            <a:endParaRPr lang="en-US" altLang="en-US" sz="2400"/>
          </a:p>
          <a:p>
            <a:pPr eaLnBrk="1" hangingPunct="1">
              <a:lnSpc>
                <a:spcPct val="90000"/>
              </a:lnSpc>
            </a:pPr>
            <a:r>
              <a:rPr lang="en-US" altLang="en-US" sz="2400"/>
              <a:t>with  </a:t>
            </a:r>
            <a:r>
              <a:rPr lang="en-US" altLang="en-US" sz="2400" b="1"/>
              <a:t>name</a:t>
            </a:r>
            <a:r>
              <a:rPr lang="en-US" altLang="en-US" sz="2400"/>
              <a:t> =     </a:t>
            </a:r>
            <a:r>
              <a:rPr lang="en-US" altLang="en-US" sz="2400" b="1"/>
              <a:t>"Serif"</a:t>
            </a:r>
            <a:r>
              <a:rPr lang="en-US" altLang="en-US" sz="2400"/>
              <a:t>              (equivalent to "TimesRoman")</a:t>
            </a:r>
          </a:p>
          <a:p>
            <a:pPr eaLnBrk="1" hangingPunct="1">
              <a:lnSpc>
                <a:spcPct val="90000"/>
              </a:lnSpc>
            </a:pPr>
            <a:r>
              <a:rPr lang="en-US" altLang="en-US" sz="2400"/>
              <a:t>                      or </a:t>
            </a:r>
            <a:r>
              <a:rPr lang="en-US" altLang="en-US" sz="2400" b="1"/>
              <a:t>"SansSerif"</a:t>
            </a:r>
            <a:r>
              <a:rPr lang="en-US" altLang="en-US" sz="2400"/>
              <a:t>      (equivalent to "Helvetica")</a:t>
            </a:r>
          </a:p>
          <a:p>
            <a:pPr eaLnBrk="1" hangingPunct="1">
              <a:lnSpc>
                <a:spcPct val="90000"/>
              </a:lnSpc>
            </a:pPr>
            <a:r>
              <a:rPr lang="en-US" altLang="en-US" sz="2400"/>
              <a:t>                      or </a:t>
            </a:r>
            <a:r>
              <a:rPr lang="en-US" altLang="en-US" sz="2400" b="1"/>
              <a:t>"Monospaced"</a:t>
            </a:r>
            <a:r>
              <a:rPr lang="en-US" altLang="en-US" sz="2400"/>
              <a:t> (equivalent to "Courier")</a:t>
            </a:r>
          </a:p>
          <a:p>
            <a:pPr eaLnBrk="1" hangingPunct="1">
              <a:lnSpc>
                <a:spcPct val="90000"/>
              </a:lnSpc>
            </a:pPr>
            <a:r>
              <a:rPr lang="en-US" altLang="en-US" sz="2400"/>
              <a:t>         </a:t>
            </a:r>
            <a:r>
              <a:rPr lang="en-US" altLang="en-US" sz="2400" b="1"/>
              <a:t>style</a:t>
            </a:r>
            <a:r>
              <a:rPr lang="en-US" altLang="en-US" sz="2400"/>
              <a:t> =      </a:t>
            </a:r>
            <a:r>
              <a:rPr lang="en-US" altLang="en-US" sz="2400" b="1"/>
              <a:t>Font.PLAIN</a:t>
            </a:r>
            <a:r>
              <a:rPr lang="en-US" altLang="en-US" sz="2400"/>
              <a:t>  or  </a:t>
            </a:r>
            <a:r>
              <a:rPr lang="en-US" altLang="en-US" sz="2400" b="1"/>
              <a:t>Font.BOLD</a:t>
            </a:r>
            <a:r>
              <a:rPr lang="en-US" altLang="en-US" sz="2400"/>
              <a:t>  or  </a:t>
            </a:r>
            <a:r>
              <a:rPr lang="en-US" altLang="en-US" sz="2400" b="1"/>
              <a:t>Font.ITALIC</a:t>
            </a:r>
            <a:endParaRPr lang="en-US" altLang="en-US" sz="2400"/>
          </a:p>
          <a:p>
            <a:pPr eaLnBrk="1" hangingPunct="1">
              <a:lnSpc>
                <a:spcPct val="90000"/>
              </a:lnSpc>
            </a:pPr>
            <a:r>
              <a:rPr lang="en-US" altLang="en-US" sz="2400"/>
              <a:t>                     or  </a:t>
            </a:r>
            <a:r>
              <a:rPr lang="en-US" altLang="en-US" sz="2400" b="1"/>
              <a:t>Font.BOLD+Font.ITALIC</a:t>
            </a:r>
            <a:r>
              <a:rPr lang="en-US" altLang="en-US" sz="2400"/>
              <a:t> (combination)</a:t>
            </a:r>
          </a:p>
          <a:p>
            <a:pPr eaLnBrk="1" hangingPunct="1">
              <a:lnSpc>
                <a:spcPct val="90000"/>
              </a:lnSpc>
            </a:pPr>
            <a:r>
              <a:rPr lang="en-US" altLang="en-US" sz="2400"/>
              <a:t>         </a:t>
            </a:r>
            <a:r>
              <a:rPr lang="en-US" altLang="en-US" sz="2400" b="1"/>
              <a:t>size</a:t>
            </a:r>
            <a:r>
              <a:rPr lang="en-US" altLang="en-US" sz="2400"/>
              <a:t> = from </a:t>
            </a:r>
            <a:r>
              <a:rPr lang="en-US" altLang="en-US" sz="2400" b="1"/>
              <a:t>10</a:t>
            </a:r>
            <a:r>
              <a:rPr lang="en-US" altLang="en-US" sz="2400"/>
              <a:t> to </a:t>
            </a:r>
            <a:r>
              <a:rPr lang="en-US" altLang="en-US" sz="2400" b="1"/>
              <a:t>72</a:t>
            </a:r>
            <a:endParaRPr lang="en-US" altLang="en-US" sz="2400"/>
          </a:p>
          <a:p>
            <a:pPr eaLnBrk="1" hangingPunct="1">
              <a:lnSpc>
                <a:spcPct val="90000"/>
              </a:lnSpc>
            </a:pPr>
            <a:r>
              <a:rPr lang="en-US" altLang="en-US" sz="2400"/>
              <a:t>impose a font to the text inside a container, atomic component or menu element:</a:t>
            </a:r>
            <a:endParaRPr lang="en-US" altLang="en-US" sz="2400" b="1"/>
          </a:p>
          <a:p>
            <a:pPr eaLnBrk="1" hangingPunct="1">
              <a:lnSpc>
                <a:spcPct val="90000"/>
              </a:lnSpc>
            </a:pPr>
            <a:r>
              <a:rPr lang="en-US" altLang="en-US" sz="2400" b="1"/>
              <a:t>c.setFont(font);</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4514" name="Rectangle 3"/>
          <p:cNvSpPr>
            <a:spLocks noGrp="1" noChangeArrowheads="1"/>
          </p:cNvSpPr>
          <p:nvPr>
            <p:ph type="body" idx="1"/>
          </p:nvPr>
        </p:nvSpPr>
        <p:spPr>
          <a:xfrm>
            <a:off x="0" y="0"/>
            <a:ext cx="8686800" cy="6629400"/>
          </a:xfrm>
        </p:spPr>
        <p:txBody>
          <a:bodyPr/>
          <a:lstStyle/>
          <a:p>
            <a:pPr eaLnBrk="1" hangingPunct="1">
              <a:lnSpc>
                <a:spcPct val="80000"/>
              </a:lnSpc>
              <a:buFontTx/>
              <a:buNone/>
            </a:pPr>
            <a:r>
              <a:rPr lang="en-US" altLang="en-US" sz="1800"/>
              <a:t>import java.awt.*;    import java.awt.event.*;</a:t>
            </a:r>
          </a:p>
          <a:p>
            <a:pPr eaLnBrk="1" hangingPunct="1">
              <a:lnSpc>
                <a:spcPct val="80000"/>
              </a:lnSpc>
              <a:buFontTx/>
              <a:buNone/>
            </a:pPr>
            <a:r>
              <a:rPr lang="en-US" altLang="en-US" sz="1800"/>
              <a:t>import javax.swing.*;    import javax.swing.event.*;</a:t>
            </a:r>
          </a:p>
          <a:p>
            <a:pPr eaLnBrk="1" hangingPunct="1">
              <a:lnSpc>
                <a:spcPct val="80000"/>
              </a:lnSpc>
              <a:buFontTx/>
              <a:buNone/>
            </a:pPr>
            <a:endParaRPr lang="en-US" altLang="en-US" sz="1800"/>
          </a:p>
          <a:p>
            <a:pPr eaLnBrk="1" hangingPunct="1">
              <a:lnSpc>
                <a:spcPct val="80000"/>
              </a:lnSpc>
              <a:buFontTx/>
              <a:buNone/>
            </a:pPr>
            <a:endParaRPr lang="en-US" altLang="en-US" sz="1800"/>
          </a:p>
          <a:p>
            <a:pPr eaLnBrk="1" hangingPunct="1">
              <a:lnSpc>
                <a:spcPct val="80000"/>
              </a:lnSpc>
              <a:buFontTx/>
              <a:buNone/>
            </a:pPr>
            <a:r>
              <a:rPr lang="en-US" altLang="en-US" sz="1800"/>
              <a:t>public class MyFrame {</a:t>
            </a:r>
          </a:p>
          <a:p>
            <a:pPr eaLnBrk="1" hangingPunct="1">
              <a:lnSpc>
                <a:spcPct val="80000"/>
              </a:lnSpc>
              <a:buFontTx/>
              <a:buNone/>
            </a:pPr>
            <a:r>
              <a:rPr lang="en-US" altLang="en-US" sz="1800"/>
              <a:t>  public static void main(String[] args) {</a:t>
            </a:r>
          </a:p>
          <a:p>
            <a:pPr eaLnBrk="1" hangingPunct="1">
              <a:lnSpc>
                <a:spcPct val="80000"/>
              </a:lnSpc>
              <a:buFontTx/>
              <a:buNone/>
            </a:pPr>
            <a:r>
              <a:rPr lang="en-US" altLang="en-US" sz="1800"/>
              <a:t>    JFrame frame = new JFrame("Test Frame");</a:t>
            </a:r>
          </a:p>
          <a:p>
            <a:pPr eaLnBrk="1" hangingPunct="1">
              <a:lnSpc>
                <a:spcPct val="80000"/>
              </a:lnSpc>
              <a:buFontTx/>
              <a:buNone/>
            </a:pPr>
            <a:r>
              <a:rPr lang="en-US" altLang="en-US" sz="1800"/>
              <a:t>    frame.setSize(400, 300);</a:t>
            </a:r>
          </a:p>
          <a:p>
            <a:pPr eaLnBrk="1" hangingPunct="1">
              <a:lnSpc>
                <a:spcPct val="80000"/>
              </a:lnSpc>
              <a:buFontTx/>
              <a:buNone/>
            </a:pPr>
            <a:r>
              <a:rPr lang="en-US" altLang="en-US" sz="1800"/>
              <a:t>    frame.setVisible(true);</a:t>
            </a:r>
          </a:p>
          <a:p>
            <a:pPr eaLnBrk="1" hangingPunct="1">
              <a:lnSpc>
                <a:spcPct val="80000"/>
              </a:lnSpc>
              <a:buFontTx/>
              <a:buNone/>
            </a:pPr>
            <a:endParaRPr lang="en-US" altLang="en-US" sz="1800"/>
          </a:p>
          <a:p>
            <a:pPr eaLnBrk="1" hangingPunct="1">
              <a:lnSpc>
                <a:spcPct val="80000"/>
              </a:lnSpc>
              <a:buFontTx/>
              <a:buNone/>
            </a:pPr>
            <a:endParaRPr lang="en-US" altLang="en-US" sz="1800"/>
          </a:p>
          <a:p>
            <a:pPr eaLnBrk="1" hangingPunct="1">
              <a:lnSpc>
                <a:spcPct val="80000"/>
              </a:lnSpc>
              <a:buFontTx/>
              <a:buNone/>
            </a:pPr>
            <a:r>
              <a:rPr lang="en-US" altLang="en-US" sz="1800"/>
              <a:t>     </a:t>
            </a:r>
          </a:p>
          <a:p>
            <a:pPr eaLnBrk="1" hangingPunct="1">
              <a:lnSpc>
                <a:spcPct val="80000"/>
              </a:lnSpc>
              <a:buFontTx/>
              <a:buNone/>
            </a:pPr>
            <a:r>
              <a:rPr lang="en-US" altLang="en-US" sz="1800"/>
              <a:t>    //Add the ubiquitous "Hello World" label.</a:t>
            </a:r>
          </a:p>
          <a:p>
            <a:pPr eaLnBrk="1" hangingPunct="1">
              <a:lnSpc>
                <a:spcPct val="80000"/>
              </a:lnSpc>
              <a:buFontTx/>
              <a:buNone/>
            </a:pPr>
            <a:r>
              <a:rPr lang="en-US" altLang="en-US" sz="1800"/>
              <a:t>     JLabel label = new JLabel("Hello World");</a:t>
            </a:r>
          </a:p>
          <a:p>
            <a:pPr eaLnBrk="1" hangingPunct="1">
              <a:lnSpc>
                <a:spcPct val="80000"/>
              </a:lnSpc>
              <a:buFontTx/>
              <a:buNone/>
            </a:pPr>
            <a:r>
              <a:rPr lang="en-US" altLang="en-US" sz="1800"/>
              <a:t>     frame.getContentPane().add(label);</a:t>
            </a:r>
          </a:p>
          <a:p>
            <a:pPr eaLnBrk="1" hangingPunct="1">
              <a:lnSpc>
                <a:spcPct val="80000"/>
              </a:lnSpc>
              <a:buFontTx/>
              <a:buNone/>
            </a:pPr>
            <a:r>
              <a:rPr lang="en-US" altLang="en-US" sz="1800"/>
              <a:t>     </a:t>
            </a:r>
            <a:endParaRPr lang="tr-TR" altLang="en-US" sz="1800"/>
          </a:p>
          <a:p>
            <a:pPr eaLnBrk="1" hangingPunct="1">
              <a:lnSpc>
                <a:spcPct val="80000"/>
              </a:lnSpc>
              <a:buFontTx/>
              <a:buNone/>
            </a:pPr>
            <a:r>
              <a:rPr lang="tr-TR" altLang="en-US" sz="1800"/>
              <a:t>     </a:t>
            </a:r>
            <a:r>
              <a:rPr lang="en-US" altLang="en-US" sz="1800"/>
              <a:t>Font font = new Font("SansSerif", Font.BOLD , 45);</a:t>
            </a:r>
          </a:p>
          <a:p>
            <a:pPr eaLnBrk="1" hangingPunct="1">
              <a:lnSpc>
                <a:spcPct val="80000"/>
              </a:lnSpc>
              <a:buFontTx/>
              <a:buNone/>
            </a:pPr>
            <a:r>
              <a:rPr lang="en-US" altLang="en-US" sz="1800"/>
              <a:t>     label.setFont(font);</a:t>
            </a:r>
          </a:p>
          <a:p>
            <a:pPr eaLnBrk="1" hangingPunct="1">
              <a:lnSpc>
                <a:spcPct val="80000"/>
              </a:lnSpc>
              <a:buFontTx/>
              <a:buNone/>
            </a:pPr>
            <a:endParaRPr lang="en-US" altLang="en-US" sz="1800"/>
          </a:p>
          <a:p>
            <a:pPr eaLnBrk="1" hangingPunct="1">
              <a:lnSpc>
                <a:spcPct val="80000"/>
              </a:lnSpc>
              <a:buFontTx/>
              <a:buNone/>
            </a:pPr>
            <a:r>
              <a:rPr lang="en-US" altLang="en-US" sz="1800"/>
              <a:t>     frame.setLocationRelativeTo(null);</a:t>
            </a:r>
          </a:p>
          <a:p>
            <a:pPr eaLnBrk="1" hangingPunct="1">
              <a:lnSpc>
                <a:spcPct val="80000"/>
              </a:lnSpc>
              <a:buFontTx/>
              <a:buNone/>
            </a:pPr>
            <a:r>
              <a:rPr lang="en-US" altLang="en-US" sz="1800"/>
              <a:t>     frame.setDefaultCloseOperation(JFrame.EXIT_ON_CLOSE);</a:t>
            </a:r>
          </a:p>
          <a:p>
            <a:pPr eaLnBrk="1" hangingPunct="1">
              <a:lnSpc>
                <a:spcPct val="80000"/>
              </a:lnSpc>
              <a:buFontTx/>
              <a:buNone/>
            </a:pPr>
            <a:r>
              <a:rPr lang="en-US" altLang="en-US" sz="1800"/>
              <a:t>  }</a:t>
            </a:r>
          </a:p>
          <a:p>
            <a:pPr eaLnBrk="1" hangingPunct="1">
              <a:lnSpc>
                <a:spcPct val="80000"/>
              </a:lnSpc>
              <a:buFontTx/>
              <a:buNone/>
            </a:pPr>
            <a:r>
              <a:rPr lang="en-US" altLang="en-US" sz="1800"/>
              <a:t>}</a:t>
            </a:r>
          </a:p>
        </p:txBody>
      </p:sp>
      <p:sp>
        <p:nvSpPr>
          <p:cNvPr id="58372" name="Rectangle 4"/>
          <p:cNvSpPr>
            <a:spLocks noChangeArrowheads="1"/>
          </p:cNvSpPr>
          <p:nvPr/>
        </p:nvSpPr>
        <p:spPr bwMode="auto">
          <a:xfrm>
            <a:off x="228600" y="4114800"/>
            <a:ext cx="5715000" cy="990600"/>
          </a:xfrm>
          <a:prstGeom prst="rect">
            <a:avLst/>
          </a:prstGeom>
          <a:noFill/>
          <a:ln w="889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600"/>
          </a:p>
        </p:txBody>
      </p:sp>
      <p:pic>
        <p:nvPicPr>
          <p:cNvPr id="5837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143000"/>
            <a:ext cx="38100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8372"/>
                                        </p:tgtEl>
                                        <p:attrNameLst>
                                          <p:attrName>style.visibility</p:attrName>
                                        </p:attrNameLst>
                                      </p:cBhvr>
                                      <p:to>
                                        <p:strVal val="visible"/>
                                      </p:to>
                                    </p:set>
                                    <p:animEffect transition="in" filter="blinds(horizontal)">
                                      <p:cBhvr>
                                        <p:cTn id="7" dur="500"/>
                                        <p:tgtEl>
                                          <p:spTgt spid="583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8373"/>
                                        </p:tgtEl>
                                        <p:attrNameLst>
                                          <p:attrName>style.visibility</p:attrName>
                                        </p:attrNameLst>
                                      </p:cBhvr>
                                      <p:to>
                                        <p:strVal val="visible"/>
                                      </p:to>
                                    </p:set>
                                    <p:animEffect transition="in" filter="blinds(horizontal)">
                                      <p:cBhvr>
                                        <p:cTn id="12" dur="500"/>
                                        <p:tgtEl>
                                          <p:spTgt spid="58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Grp="1" noChangeArrowheads="1"/>
          </p:cNvSpPr>
          <p:nvPr>
            <p:ph type="body" idx="1"/>
          </p:nvPr>
        </p:nvSpPr>
        <p:spPr>
          <a:xfrm>
            <a:off x="0" y="0"/>
            <a:ext cx="9144000" cy="6858000"/>
          </a:xfrm>
        </p:spPr>
        <p:txBody>
          <a:bodyPr/>
          <a:lstStyle/>
          <a:p>
            <a:pPr eaLnBrk="1" hangingPunct="1">
              <a:lnSpc>
                <a:spcPct val="80000"/>
              </a:lnSpc>
            </a:pPr>
            <a:r>
              <a:rPr lang="en-US" altLang="en-US" sz="4400" b="1" u="sng">
                <a:solidFill>
                  <a:schemeClr val="accent2"/>
                </a:solidFill>
              </a:rPr>
              <a:t>color:</a:t>
            </a:r>
            <a:endParaRPr lang="en-US" altLang="en-US" sz="4400" b="1">
              <a:solidFill>
                <a:schemeClr val="accent2"/>
              </a:solidFill>
            </a:endParaRPr>
          </a:p>
          <a:p>
            <a:pPr eaLnBrk="1" hangingPunct="1">
              <a:lnSpc>
                <a:spcPct val="80000"/>
              </a:lnSpc>
            </a:pPr>
            <a:r>
              <a:rPr lang="en-US" altLang="en-US" sz="2400"/>
              <a:t>color corresponding to given intensities of red, green, blue:</a:t>
            </a:r>
            <a:endParaRPr lang="en-US" altLang="en-US" sz="2400" b="1"/>
          </a:p>
          <a:p>
            <a:pPr eaLnBrk="1" hangingPunct="1">
              <a:lnSpc>
                <a:spcPct val="80000"/>
              </a:lnSpc>
            </a:pPr>
            <a:r>
              <a:rPr lang="en-US" altLang="en-US" sz="2400" b="1"/>
              <a:t>    Color color = new Color(  (float ) 0.0 to 1.0</a:t>
            </a:r>
          </a:p>
          <a:p>
            <a:pPr eaLnBrk="1" hangingPunct="1">
              <a:lnSpc>
                <a:spcPct val="80000"/>
              </a:lnSpc>
            </a:pPr>
            <a:r>
              <a:rPr lang="en-US" altLang="en-US" sz="2400" b="1"/>
              <a:t>                                                , (float ) 0.0 to 1.0</a:t>
            </a:r>
          </a:p>
          <a:p>
            <a:pPr eaLnBrk="1" hangingPunct="1">
              <a:lnSpc>
                <a:spcPct val="80000"/>
              </a:lnSpc>
            </a:pPr>
            <a:r>
              <a:rPr lang="en-US" altLang="en-US" sz="2400" b="1"/>
              <a:t>                                                , (float ) 0.0 to 1.0);</a:t>
            </a:r>
            <a:endParaRPr lang="en-US" altLang="en-US" sz="2400"/>
          </a:p>
          <a:p>
            <a:pPr eaLnBrk="1" hangingPunct="1">
              <a:lnSpc>
                <a:spcPct val="80000"/>
              </a:lnSpc>
            </a:pPr>
            <a:r>
              <a:rPr lang="en-US" altLang="en-US" sz="2400"/>
              <a:t>predefined colors (class variables):</a:t>
            </a:r>
            <a:endParaRPr lang="en-US" altLang="en-US" sz="2400" b="1"/>
          </a:p>
          <a:p>
            <a:pPr eaLnBrk="1" hangingPunct="1">
              <a:lnSpc>
                <a:spcPct val="80000"/>
              </a:lnSpc>
            </a:pPr>
            <a:r>
              <a:rPr lang="en-US" altLang="en-US" sz="2400" b="1"/>
              <a:t>    Color.black</a:t>
            </a:r>
            <a:r>
              <a:rPr lang="en-US" altLang="en-US" sz="2400"/>
              <a:t> , </a:t>
            </a:r>
            <a:r>
              <a:rPr lang="en-US" altLang="en-US" sz="2400" b="1"/>
              <a:t>Color.white</a:t>
            </a:r>
          </a:p>
          <a:p>
            <a:pPr eaLnBrk="1" hangingPunct="1">
              <a:lnSpc>
                <a:spcPct val="80000"/>
              </a:lnSpc>
            </a:pPr>
            <a:r>
              <a:rPr lang="en-US" altLang="en-US" sz="2400" b="1"/>
              <a:t>    Color.darkGray , Color.gray , Color.lightGray</a:t>
            </a:r>
          </a:p>
          <a:p>
            <a:pPr eaLnBrk="1" hangingPunct="1">
              <a:lnSpc>
                <a:spcPct val="80000"/>
              </a:lnSpc>
            </a:pPr>
            <a:r>
              <a:rPr lang="en-US" altLang="en-US" sz="2400" b="1"/>
              <a:t>    Color.red </a:t>
            </a:r>
            <a:r>
              <a:rPr lang="en-US" altLang="en-US" sz="2400"/>
              <a:t>, </a:t>
            </a:r>
            <a:r>
              <a:rPr lang="en-US" altLang="en-US" sz="2400" b="1"/>
              <a:t>Color.green </a:t>
            </a:r>
            <a:r>
              <a:rPr lang="en-US" altLang="en-US" sz="2400"/>
              <a:t>, </a:t>
            </a:r>
            <a:r>
              <a:rPr lang="en-US" altLang="en-US" sz="2400" b="1"/>
              <a:t>Color.blue</a:t>
            </a:r>
          </a:p>
          <a:p>
            <a:pPr eaLnBrk="1" hangingPunct="1">
              <a:lnSpc>
                <a:spcPct val="80000"/>
              </a:lnSpc>
            </a:pPr>
            <a:r>
              <a:rPr lang="en-US" altLang="en-US" sz="2400" b="1"/>
              <a:t>    Color.orange</a:t>
            </a:r>
          </a:p>
          <a:p>
            <a:pPr eaLnBrk="1" hangingPunct="1">
              <a:lnSpc>
                <a:spcPct val="80000"/>
              </a:lnSpc>
            </a:pPr>
            <a:r>
              <a:rPr lang="en-US" altLang="en-US" sz="2400" b="1"/>
              <a:t>    Color.pink</a:t>
            </a:r>
          </a:p>
          <a:p>
            <a:pPr eaLnBrk="1" hangingPunct="1">
              <a:lnSpc>
                <a:spcPct val="80000"/>
              </a:lnSpc>
            </a:pPr>
            <a:r>
              <a:rPr lang="en-US" altLang="en-US" sz="2400" b="1"/>
              <a:t>    Color.yellow</a:t>
            </a:r>
            <a:endParaRPr lang="en-US" altLang="en-US" sz="2400"/>
          </a:p>
          <a:p>
            <a:pPr eaLnBrk="1" hangingPunct="1">
              <a:lnSpc>
                <a:spcPct val="80000"/>
              </a:lnSpc>
            </a:pPr>
            <a:r>
              <a:rPr lang="en-US" altLang="en-US" sz="2400"/>
              <a:t>set the background color of a container, atomic component or menu element:</a:t>
            </a:r>
            <a:endParaRPr lang="en-US" altLang="en-US" sz="2400" b="1"/>
          </a:p>
          <a:p>
            <a:pPr eaLnBrk="1" hangingPunct="1">
              <a:lnSpc>
                <a:spcPct val="80000"/>
              </a:lnSpc>
            </a:pPr>
            <a:r>
              <a:rPr lang="en-US" altLang="en-US" sz="2400" b="1"/>
              <a:t>    c.setBackground(color);</a:t>
            </a:r>
            <a:r>
              <a:rPr lang="en-US" altLang="en-US" sz="2400"/>
              <a:t>     (color behind text)</a:t>
            </a:r>
          </a:p>
          <a:p>
            <a:pPr eaLnBrk="1" hangingPunct="1">
              <a:lnSpc>
                <a:spcPct val="80000"/>
              </a:lnSpc>
            </a:pPr>
            <a:r>
              <a:rPr lang="en-US" altLang="en-US" sz="2400"/>
              <a:t>set the foreground color of a container, atomic component or menu element:</a:t>
            </a:r>
            <a:endParaRPr lang="en-US" altLang="en-US" sz="2400" b="1"/>
          </a:p>
          <a:p>
            <a:pPr eaLnBrk="1" hangingPunct="1">
              <a:lnSpc>
                <a:spcPct val="80000"/>
              </a:lnSpc>
            </a:pPr>
            <a:r>
              <a:rPr lang="en-US" altLang="en-US" sz="2400" b="1"/>
              <a:t>    c.setForeground(color);</a:t>
            </a:r>
            <a:r>
              <a:rPr lang="en-US" altLang="en-US" sz="2400"/>
              <a:t>     (color of text)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9395">
                                            <p:txEl>
                                              <p:pRg st="1" end="1"/>
                                            </p:txEl>
                                          </p:spTgt>
                                        </p:tgtEl>
                                        <p:attrNameLst>
                                          <p:attrName>style.visibility</p:attrName>
                                        </p:attrNameLst>
                                      </p:cBhvr>
                                      <p:to>
                                        <p:strVal val="visible"/>
                                      </p:to>
                                    </p:set>
                                    <p:animEffect transition="in" filter="blinds(horizontal)">
                                      <p:cBhvr>
                                        <p:cTn id="7" dur="500"/>
                                        <p:tgtEl>
                                          <p:spTgt spid="59395">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9395">
                                            <p:txEl>
                                              <p:pRg st="2" end="2"/>
                                            </p:txEl>
                                          </p:spTgt>
                                        </p:tgtEl>
                                        <p:attrNameLst>
                                          <p:attrName>style.visibility</p:attrName>
                                        </p:attrNameLst>
                                      </p:cBhvr>
                                      <p:to>
                                        <p:strVal val="visible"/>
                                      </p:to>
                                    </p:set>
                                    <p:animEffect transition="in" filter="blinds(horizontal)">
                                      <p:cBhvr>
                                        <p:cTn id="10" dur="500"/>
                                        <p:tgtEl>
                                          <p:spTgt spid="59395">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9395">
                                            <p:txEl>
                                              <p:pRg st="3" end="3"/>
                                            </p:txEl>
                                          </p:spTgt>
                                        </p:tgtEl>
                                        <p:attrNameLst>
                                          <p:attrName>style.visibility</p:attrName>
                                        </p:attrNameLst>
                                      </p:cBhvr>
                                      <p:to>
                                        <p:strVal val="visible"/>
                                      </p:to>
                                    </p:set>
                                    <p:animEffect transition="in" filter="blinds(horizontal)">
                                      <p:cBhvr>
                                        <p:cTn id="13" dur="500"/>
                                        <p:tgtEl>
                                          <p:spTgt spid="59395">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59395">
                                            <p:txEl>
                                              <p:pRg st="4" end="4"/>
                                            </p:txEl>
                                          </p:spTgt>
                                        </p:tgtEl>
                                        <p:attrNameLst>
                                          <p:attrName>style.visibility</p:attrName>
                                        </p:attrNameLst>
                                      </p:cBhvr>
                                      <p:to>
                                        <p:strVal val="visible"/>
                                      </p:to>
                                    </p:set>
                                    <p:animEffect transition="in" filter="blinds(horizontal)">
                                      <p:cBhvr>
                                        <p:cTn id="16" dur="500"/>
                                        <p:tgtEl>
                                          <p:spTgt spid="59395">
                                            <p:txEl>
                                              <p:pRg st="4" end="4"/>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nodeType="clickEffect">
                                  <p:stCondLst>
                                    <p:cond delay="0"/>
                                  </p:stCondLst>
                                  <p:childTnLst>
                                    <p:set>
                                      <p:cBhvr>
                                        <p:cTn id="20" dur="1" fill="hold">
                                          <p:stCondLst>
                                            <p:cond delay="0"/>
                                          </p:stCondLst>
                                        </p:cTn>
                                        <p:tgtEl>
                                          <p:spTgt spid="59395">
                                            <p:txEl>
                                              <p:pRg st="5" end="5"/>
                                            </p:txEl>
                                          </p:spTgt>
                                        </p:tgtEl>
                                        <p:attrNameLst>
                                          <p:attrName>style.visibility</p:attrName>
                                        </p:attrNameLst>
                                      </p:cBhvr>
                                      <p:to>
                                        <p:strVal val="visible"/>
                                      </p:to>
                                    </p:set>
                                    <p:animEffect transition="in" filter="blinds(horizontal)">
                                      <p:cBhvr>
                                        <p:cTn id="21" dur="500"/>
                                        <p:tgtEl>
                                          <p:spTgt spid="59395">
                                            <p:txEl>
                                              <p:pRg st="5" end="5"/>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59395">
                                            <p:txEl>
                                              <p:pRg st="6" end="6"/>
                                            </p:txEl>
                                          </p:spTgt>
                                        </p:tgtEl>
                                        <p:attrNameLst>
                                          <p:attrName>style.visibility</p:attrName>
                                        </p:attrNameLst>
                                      </p:cBhvr>
                                      <p:to>
                                        <p:strVal val="visible"/>
                                      </p:to>
                                    </p:set>
                                    <p:animEffect transition="in" filter="blinds(horizontal)">
                                      <p:cBhvr>
                                        <p:cTn id="24" dur="500"/>
                                        <p:tgtEl>
                                          <p:spTgt spid="59395">
                                            <p:txEl>
                                              <p:pRg st="6" end="6"/>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59395">
                                            <p:txEl>
                                              <p:pRg st="7" end="7"/>
                                            </p:txEl>
                                          </p:spTgt>
                                        </p:tgtEl>
                                        <p:attrNameLst>
                                          <p:attrName>style.visibility</p:attrName>
                                        </p:attrNameLst>
                                      </p:cBhvr>
                                      <p:to>
                                        <p:strVal val="visible"/>
                                      </p:to>
                                    </p:set>
                                    <p:animEffect transition="in" filter="blinds(horizontal)">
                                      <p:cBhvr>
                                        <p:cTn id="27" dur="500"/>
                                        <p:tgtEl>
                                          <p:spTgt spid="59395">
                                            <p:txEl>
                                              <p:pRg st="7" end="7"/>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59395">
                                            <p:txEl>
                                              <p:pRg st="8" end="8"/>
                                            </p:txEl>
                                          </p:spTgt>
                                        </p:tgtEl>
                                        <p:attrNameLst>
                                          <p:attrName>style.visibility</p:attrName>
                                        </p:attrNameLst>
                                      </p:cBhvr>
                                      <p:to>
                                        <p:strVal val="visible"/>
                                      </p:to>
                                    </p:set>
                                    <p:animEffect transition="in" filter="blinds(horizontal)">
                                      <p:cBhvr>
                                        <p:cTn id="30" dur="500"/>
                                        <p:tgtEl>
                                          <p:spTgt spid="59395">
                                            <p:txEl>
                                              <p:pRg st="8" end="8"/>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59395">
                                            <p:txEl>
                                              <p:pRg st="9" end="9"/>
                                            </p:txEl>
                                          </p:spTgt>
                                        </p:tgtEl>
                                        <p:attrNameLst>
                                          <p:attrName>style.visibility</p:attrName>
                                        </p:attrNameLst>
                                      </p:cBhvr>
                                      <p:to>
                                        <p:strVal val="visible"/>
                                      </p:to>
                                    </p:set>
                                    <p:animEffect transition="in" filter="blinds(horizontal)">
                                      <p:cBhvr>
                                        <p:cTn id="33" dur="500"/>
                                        <p:tgtEl>
                                          <p:spTgt spid="59395">
                                            <p:txEl>
                                              <p:pRg st="9" end="9"/>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59395">
                                            <p:txEl>
                                              <p:pRg st="10" end="10"/>
                                            </p:txEl>
                                          </p:spTgt>
                                        </p:tgtEl>
                                        <p:attrNameLst>
                                          <p:attrName>style.visibility</p:attrName>
                                        </p:attrNameLst>
                                      </p:cBhvr>
                                      <p:to>
                                        <p:strVal val="visible"/>
                                      </p:to>
                                    </p:set>
                                    <p:animEffect transition="in" filter="blinds(horizontal)">
                                      <p:cBhvr>
                                        <p:cTn id="36" dur="500"/>
                                        <p:tgtEl>
                                          <p:spTgt spid="59395">
                                            <p:txEl>
                                              <p:pRg st="10" end="10"/>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59395">
                                            <p:txEl>
                                              <p:pRg st="11" end="11"/>
                                            </p:txEl>
                                          </p:spTgt>
                                        </p:tgtEl>
                                        <p:attrNameLst>
                                          <p:attrName>style.visibility</p:attrName>
                                        </p:attrNameLst>
                                      </p:cBhvr>
                                      <p:to>
                                        <p:strVal val="visible"/>
                                      </p:to>
                                    </p:set>
                                    <p:animEffect transition="in" filter="blinds(horizontal)">
                                      <p:cBhvr>
                                        <p:cTn id="39" dur="500"/>
                                        <p:tgtEl>
                                          <p:spTgt spid="59395">
                                            <p:txEl>
                                              <p:pRg st="11" end="11"/>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10" fill="hold" nodeType="clickEffect">
                                  <p:stCondLst>
                                    <p:cond delay="0"/>
                                  </p:stCondLst>
                                  <p:childTnLst>
                                    <p:set>
                                      <p:cBhvr>
                                        <p:cTn id="43" dur="1" fill="hold">
                                          <p:stCondLst>
                                            <p:cond delay="0"/>
                                          </p:stCondLst>
                                        </p:cTn>
                                        <p:tgtEl>
                                          <p:spTgt spid="59395">
                                            <p:txEl>
                                              <p:pRg st="12" end="12"/>
                                            </p:txEl>
                                          </p:spTgt>
                                        </p:tgtEl>
                                        <p:attrNameLst>
                                          <p:attrName>style.visibility</p:attrName>
                                        </p:attrNameLst>
                                      </p:cBhvr>
                                      <p:to>
                                        <p:strVal val="visible"/>
                                      </p:to>
                                    </p:set>
                                    <p:animEffect transition="in" filter="blinds(horizontal)">
                                      <p:cBhvr>
                                        <p:cTn id="44" dur="500"/>
                                        <p:tgtEl>
                                          <p:spTgt spid="59395">
                                            <p:txEl>
                                              <p:pRg st="12" end="12"/>
                                            </p:txEl>
                                          </p:spTgt>
                                        </p:tgtEl>
                                      </p:cBhvr>
                                    </p:animEffect>
                                  </p:childTnLst>
                                </p:cTn>
                              </p:par>
                              <p:par>
                                <p:cTn id="45" presetID="3" presetClass="entr" presetSubtype="10" fill="hold" nodeType="withEffect">
                                  <p:stCondLst>
                                    <p:cond delay="0"/>
                                  </p:stCondLst>
                                  <p:childTnLst>
                                    <p:set>
                                      <p:cBhvr>
                                        <p:cTn id="46" dur="1" fill="hold">
                                          <p:stCondLst>
                                            <p:cond delay="0"/>
                                          </p:stCondLst>
                                        </p:cTn>
                                        <p:tgtEl>
                                          <p:spTgt spid="59395">
                                            <p:txEl>
                                              <p:pRg st="13" end="13"/>
                                            </p:txEl>
                                          </p:spTgt>
                                        </p:tgtEl>
                                        <p:attrNameLst>
                                          <p:attrName>style.visibility</p:attrName>
                                        </p:attrNameLst>
                                      </p:cBhvr>
                                      <p:to>
                                        <p:strVal val="visible"/>
                                      </p:to>
                                    </p:set>
                                    <p:animEffect transition="in" filter="blinds(horizontal)">
                                      <p:cBhvr>
                                        <p:cTn id="47" dur="500"/>
                                        <p:tgtEl>
                                          <p:spTgt spid="59395">
                                            <p:txEl>
                                              <p:pRg st="13" end="13"/>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59395">
                                            <p:txEl>
                                              <p:pRg st="14" end="14"/>
                                            </p:txEl>
                                          </p:spTgt>
                                        </p:tgtEl>
                                        <p:attrNameLst>
                                          <p:attrName>style.visibility</p:attrName>
                                        </p:attrNameLst>
                                      </p:cBhvr>
                                      <p:to>
                                        <p:strVal val="visible"/>
                                      </p:to>
                                    </p:set>
                                    <p:animEffect transition="in" filter="blinds(horizontal)">
                                      <p:cBhvr>
                                        <p:cTn id="52" dur="500"/>
                                        <p:tgtEl>
                                          <p:spTgt spid="59395">
                                            <p:txEl>
                                              <p:pRg st="14" end="14"/>
                                            </p:txEl>
                                          </p:spTgt>
                                        </p:tgtEl>
                                      </p:cBhvr>
                                    </p:animEffect>
                                  </p:childTnLst>
                                </p:cTn>
                              </p:par>
                              <p:par>
                                <p:cTn id="53" presetID="3" presetClass="entr" presetSubtype="10" fill="hold" nodeType="withEffect">
                                  <p:stCondLst>
                                    <p:cond delay="0"/>
                                  </p:stCondLst>
                                  <p:childTnLst>
                                    <p:set>
                                      <p:cBhvr>
                                        <p:cTn id="54" dur="1" fill="hold">
                                          <p:stCondLst>
                                            <p:cond delay="0"/>
                                          </p:stCondLst>
                                        </p:cTn>
                                        <p:tgtEl>
                                          <p:spTgt spid="59395">
                                            <p:txEl>
                                              <p:pRg st="15" end="15"/>
                                            </p:txEl>
                                          </p:spTgt>
                                        </p:tgtEl>
                                        <p:attrNameLst>
                                          <p:attrName>style.visibility</p:attrName>
                                        </p:attrNameLst>
                                      </p:cBhvr>
                                      <p:to>
                                        <p:strVal val="visible"/>
                                      </p:to>
                                    </p:set>
                                    <p:animEffect transition="in" filter="blinds(horizontal)">
                                      <p:cBhvr>
                                        <p:cTn id="55" dur="500"/>
                                        <p:tgtEl>
                                          <p:spTgt spid="59395">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4"/>
          <p:cNvSpPr>
            <a:spLocks noGrp="1" noChangeArrowheads="1"/>
          </p:cNvSpPr>
          <p:nvPr>
            <p:ph type="body" idx="1"/>
          </p:nvPr>
        </p:nvSpPr>
        <p:spPr>
          <a:xfrm>
            <a:off x="0" y="0"/>
            <a:ext cx="8686800" cy="6858000"/>
          </a:xfrm>
          <a:noFill/>
        </p:spPr>
        <p:txBody>
          <a:bodyPr/>
          <a:lstStyle/>
          <a:p>
            <a:pPr eaLnBrk="1" hangingPunct="1">
              <a:lnSpc>
                <a:spcPct val="80000"/>
              </a:lnSpc>
            </a:pPr>
            <a:r>
              <a:rPr lang="en-US" altLang="en-US" sz="1800"/>
              <a:t>import java.awt.*;    import java.awt.event.*;</a:t>
            </a:r>
          </a:p>
          <a:p>
            <a:pPr eaLnBrk="1" hangingPunct="1">
              <a:lnSpc>
                <a:spcPct val="80000"/>
              </a:lnSpc>
            </a:pPr>
            <a:r>
              <a:rPr lang="en-US" altLang="en-US" sz="1800"/>
              <a:t>import javax.swing.*;    import javax.swing.event.*;</a:t>
            </a:r>
          </a:p>
          <a:p>
            <a:pPr eaLnBrk="1" hangingPunct="1">
              <a:lnSpc>
                <a:spcPct val="80000"/>
              </a:lnSpc>
            </a:pPr>
            <a:endParaRPr lang="en-US" altLang="en-US" sz="1800"/>
          </a:p>
          <a:p>
            <a:pPr eaLnBrk="1" hangingPunct="1">
              <a:lnSpc>
                <a:spcPct val="80000"/>
              </a:lnSpc>
            </a:pPr>
            <a:endParaRPr lang="en-US" altLang="en-US" sz="1800"/>
          </a:p>
          <a:p>
            <a:pPr eaLnBrk="1" hangingPunct="1">
              <a:lnSpc>
                <a:spcPct val="80000"/>
              </a:lnSpc>
            </a:pPr>
            <a:r>
              <a:rPr lang="en-US" altLang="en-US" sz="1800"/>
              <a:t>public class MyFrame {</a:t>
            </a:r>
          </a:p>
          <a:p>
            <a:pPr eaLnBrk="1" hangingPunct="1">
              <a:lnSpc>
                <a:spcPct val="80000"/>
              </a:lnSpc>
            </a:pPr>
            <a:r>
              <a:rPr lang="en-US" altLang="en-US" sz="1800"/>
              <a:t>  public static void main(String[] args) {</a:t>
            </a:r>
          </a:p>
          <a:p>
            <a:pPr eaLnBrk="1" hangingPunct="1">
              <a:lnSpc>
                <a:spcPct val="80000"/>
              </a:lnSpc>
            </a:pPr>
            <a:r>
              <a:rPr lang="en-US" altLang="en-US" sz="1800"/>
              <a:t>    JFrame frame = new JFrame("Test Frame");</a:t>
            </a:r>
          </a:p>
          <a:p>
            <a:pPr eaLnBrk="1" hangingPunct="1">
              <a:lnSpc>
                <a:spcPct val="80000"/>
              </a:lnSpc>
            </a:pPr>
            <a:r>
              <a:rPr lang="en-US" altLang="en-US" sz="1800"/>
              <a:t>    frame.setSize(400, 300);</a:t>
            </a:r>
          </a:p>
          <a:p>
            <a:pPr eaLnBrk="1" hangingPunct="1">
              <a:lnSpc>
                <a:spcPct val="80000"/>
              </a:lnSpc>
            </a:pPr>
            <a:r>
              <a:rPr lang="en-US" altLang="en-US" sz="1800"/>
              <a:t>    frame.setVisible(true);</a:t>
            </a:r>
          </a:p>
          <a:p>
            <a:pPr eaLnBrk="1" hangingPunct="1">
              <a:lnSpc>
                <a:spcPct val="80000"/>
              </a:lnSpc>
            </a:pPr>
            <a:endParaRPr lang="en-US" altLang="en-US" sz="1800"/>
          </a:p>
          <a:p>
            <a:pPr eaLnBrk="1" hangingPunct="1">
              <a:lnSpc>
                <a:spcPct val="80000"/>
              </a:lnSpc>
            </a:pPr>
            <a:r>
              <a:rPr lang="en-US" altLang="en-US" sz="1800"/>
              <a:t>     </a:t>
            </a:r>
          </a:p>
          <a:p>
            <a:pPr eaLnBrk="1" hangingPunct="1">
              <a:lnSpc>
                <a:spcPct val="80000"/>
              </a:lnSpc>
            </a:pPr>
            <a:r>
              <a:rPr lang="en-US" altLang="en-US" sz="1800"/>
              <a:t>    //Add the ubiquitous "Hello World" label.</a:t>
            </a:r>
          </a:p>
          <a:p>
            <a:pPr eaLnBrk="1" hangingPunct="1">
              <a:lnSpc>
                <a:spcPct val="80000"/>
              </a:lnSpc>
            </a:pPr>
            <a:r>
              <a:rPr lang="en-US" altLang="en-US" sz="1800"/>
              <a:t>     JLabel label = new JLabel("Hello World");</a:t>
            </a:r>
          </a:p>
          <a:p>
            <a:pPr eaLnBrk="1" hangingPunct="1">
              <a:lnSpc>
                <a:spcPct val="80000"/>
              </a:lnSpc>
            </a:pPr>
            <a:r>
              <a:rPr lang="en-US" altLang="en-US" sz="1800"/>
              <a:t>     frame.getContentPane().add(label);</a:t>
            </a:r>
          </a:p>
          <a:p>
            <a:pPr eaLnBrk="1" hangingPunct="1">
              <a:lnSpc>
                <a:spcPct val="80000"/>
              </a:lnSpc>
            </a:pPr>
            <a:r>
              <a:rPr lang="en-US" altLang="en-US" sz="1800"/>
              <a:t>     </a:t>
            </a:r>
            <a:endParaRPr lang="tr-TR" altLang="en-US" sz="1800"/>
          </a:p>
          <a:p>
            <a:pPr eaLnBrk="1" hangingPunct="1">
              <a:lnSpc>
                <a:spcPct val="80000"/>
              </a:lnSpc>
            </a:pPr>
            <a:r>
              <a:rPr lang="tr-TR" altLang="en-US" sz="1800"/>
              <a:t>     </a:t>
            </a:r>
            <a:r>
              <a:rPr lang="en-US" altLang="en-US" sz="1800"/>
              <a:t>Font font = new Font("SansSerif", Font.BOLD , 45);</a:t>
            </a:r>
          </a:p>
          <a:p>
            <a:pPr eaLnBrk="1" hangingPunct="1">
              <a:lnSpc>
                <a:spcPct val="80000"/>
              </a:lnSpc>
            </a:pPr>
            <a:r>
              <a:rPr lang="en-US" altLang="en-US" sz="1800"/>
              <a:t>     label.setFont(font);</a:t>
            </a:r>
            <a:endParaRPr lang="tr-TR" altLang="en-US" sz="1800"/>
          </a:p>
          <a:p>
            <a:pPr eaLnBrk="1" hangingPunct="1">
              <a:lnSpc>
                <a:spcPct val="80000"/>
              </a:lnSpc>
            </a:pPr>
            <a:endParaRPr lang="tr-TR" altLang="en-US" sz="1800"/>
          </a:p>
          <a:p>
            <a:pPr eaLnBrk="1" hangingPunct="1">
              <a:lnSpc>
                <a:spcPct val="80000"/>
              </a:lnSpc>
            </a:pPr>
            <a:r>
              <a:rPr lang="tr-TR" altLang="en-US" sz="1800"/>
              <a:t>      </a:t>
            </a:r>
            <a:r>
              <a:rPr lang="en-US" altLang="en-US" sz="1800"/>
              <a:t>label.setForeground(Color.orange);</a:t>
            </a:r>
          </a:p>
          <a:p>
            <a:pPr eaLnBrk="1" hangingPunct="1">
              <a:lnSpc>
                <a:spcPct val="80000"/>
              </a:lnSpc>
            </a:pPr>
            <a:endParaRPr lang="tr-TR" altLang="en-US" sz="1800"/>
          </a:p>
          <a:p>
            <a:pPr eaLnBrk="1" hangingPunct="1">
              <a:lnSpc>
                <a:spcPct val="80000"/>
              </a:lnSpc>
            </a:pPr>
            <a:r>
              <a:rPr lang="en-US" altLang="en-US" sz="1800"/>
              <a:t>     frame.setLocationRelativeTo(null);</a:t>
            </a:r>
          </a:p>
          <a:p>
            <a:pPr eaLnBrk="1" hangingPunct="1">
              <a:lnSpc>
                <a:spcPct val="80000"/>
              </a:lnSpc>
            </a:pPr>
            <a:r>
              <a:rPr lang="en-US" altLang="en-US" sz="1800"/>
              <a:t>     frame.setDefaultCloseOperation(JFrame.EXIT_ON_CLOSE);</a:t>
            </a:r>
          </a:p>
          <a:p>
            <a:pPr eaLnBrk="1" hangingPunct="1">
              <a:lnSpc>
                <a:spcPct val="80000"/>
              </a:lnSpc>
            </a:pPr>
            <a:r>
              <a:rPr lang="en-US" altLang="en-US" sz="1800"/>
              <a:t>  }</a:t>
            </a:r>
          </a:p>
          <a:p>
            <a:pPr eaLnBrk="1" hangingPunct="1">
              <a:lnSpc>
                <a:spcPct val="80000"/>
              </a:lnSpc>
            </a:pPr>
            <a:r>
              <a:rPr lang="en-US" altLang="en-US" sz="1800"/>
              <a:t>}</a:t>
            </a:r>
          </a:p>
        </p:txBody>
      </p:sp>
      <p:sp>
        <p:nvSpPr>
          <p:cNvPr id="60421" name="Rectangle 5"/>
          <p:cNvSpPr>
            <a:spLocks noChangeArrowheads="1"/>
          </p:cNvSpPr>
          <p:nvPr/>
        </p:nvSpPr>
        <p:spPr bwMode="auto">
          <a:xfrm>
            <a:off x="228600" y="4800600"/>
            <a:ext cx="5715000" cy="533400"/>
          </a:xfrm>
          <a:prstGeom prst="rect">
            <a:avLst/>
          </a:prstGeom>
          <a:noFill/>
          <a:ln w="889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600"/>
          </a:p>
        </p:txBody>
      </p:sp>
      <p:pic>
        <p:nvPicPr>
          <p:cNvPr id="6042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609600"/>
            <a:ext cx="38100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0421"/>
                                        </p:tgtEl>
                                        <p:attrNameLst>
                                          <p:attrName>style.visibility</p:attrName>
                                        </p:attrNameLst>
                                      </p:cBhvr>
                                      <p:to>
                                        <p:strVal val="visible"/>
                                      </p:to>
                                    </p:set>
                                    <p:animEffect transition="in" filter="blinds(horizontal)">
                                      <p:cBhvr>
                                        <p:cTn id="7" dur="500"/>
                                        <p:tgtEl>
                                          <p:spTgt spid="604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60423"/>
                                        </p:tgtEl>
                                        <p:attrNameLst>
                                          <p:attrName>style.visibility</p:attrName>
                                        </p:attrNameLst>
                                      </p:cBhvr>
                                      <p:to>
                                        <p:strVal val="visible"/>
                                      </p:to>
                                    </p:set>
                                    <p:animEffect transition="in" filter="blinds(horizontal)">
                                      <p:cBhvr>
                                        <p:cTn id="12" dur="500"/>
                                        <p:tgtEl>
                                          <p:spTgt spid="604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1"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type="body" idx="1"/>
          </p:nvPr>
        </p:nvSpPr>
        <p:spPr>
          <a:xfrm>
            <a:off x="0" y="0"/>
            <a:ext cx="9144000" cy="6858000"/>
          </a:xfrm>
        </p:spPr>
        <p:txBody>
          <a:bodyPr/>
          <a:lstStyle/>
          <a:p>
            <a:pPr eaLnBrk="1" hangingPunct="1">
              <a:lnSpc>
                <a:spcPct val="90000"/>
              </a:lnSpc>
            </a:pPr>
            <a:r>
              <a:rPr lang="en-US" altLang="en-US" sz="3600" u="sng">
                <a:solidFill>
                  <a:schemeClr val="accent2"/>
                </a:solidFill>
              </a:rPr>
              <a:t>border:</a:t>
            </a:r>
            <a:endParaRPr lang="en-US" altLang="en-US" sz="3600">
              <a:solidFill>
                <a:schemeClr val="accent2"/>
              </a:solidFill>
            </a:endParaRPr>
          </a:p>
          <a:p>
            <a:pPr eaLnBrk="1" hangingPunct="1">
              <a:lnSpc>
                <a:spcPct val="90000"/>
              </a:lnSpc>
            </a:pPr>
            <a:r>
              <a:rPr lang="en-US" altLang="en-US" sz="2400"/>
              <a:t>draw a line border around the container or atomic component (single line of a</a:t>
            </a:r>
            <a:r>
              <a:rPr lang="tr-TR" altLang="en-US" sz="2400"/>
              <a:t> </a:t>
            </a:r>
            <a:r>
              <a:rPr lang="en-US" altLang="en-US" sz="2400"/>
              <a:t>certain color = </a:t>
            </a:r>
            <a:endParaRPr lang="tr-TR" altLang="en-US" sz="2400"/>
          </a:p>
          <a:p>
            <a:pPr lvl="1" eaLnBrk="1" hangingPunct="1">
              <a:lnSpc>
                <a:spcPct val="90000"/>
              </a:lnSpc>
            </a:pPr>
            <a:r>
              <a:rPr lang="en-US" altLang="en-US" sz="2000" b="1"/>
              <a:t>Color.black</a:t>
            </a:r>
            <a:r>
              <a:rPr lang="en-US" altLang="en-US" sz="2000"/>
              <a:t> , </a:t>
            </a:r>
            <a:r>
              <a:rPr lang="en-US" altLang="en-US" sz="2000" b="1"/>
              <a:t>Color.gray</a:t>
            </a:r>
            <a:r>
              <a:rPr lang="en-US" altLang="en-US" sz="2000"/>
              <a:t> , </a:t>
            </a:r>
            <a:r>
              <a:rPr lang="en-US" altLang="en-US" sz="2000" b="1"/>
              <a:t>Color.blue</a:t>
            </a:r>
            <a:r>
              <a:rPr lang="en-US" altLang="en-US" sz="2000"/>
              <a:t> , . . .):</a:t>
            </a:r>
            <a:endParaRPr lang="en-US" altLang="en-US" sz="2000" b="1"/>
          </a:p>
          <a:p>
            <a:pPr eaLnBrk="1" hangingPunct="1">
              <a:lnSpc>
                <a:spcPct val="90000"/>
              </a:lnSpc>
            </a:pPr>
            <a:r>
              <a:rPr lang="en-US" altLang="en-US" sz="2400" b="1"/>
              <a:t>    c.setBorder(BorderFactory.createLineBorder(color));</a:t>
            </a:r>
            <a:endParaRPr lang="en-US" altLang="en-US" sz="2400"/>
          </a:p>
          <a:p>
            <a:pPr eaLnBrk="1" hangingPunct="1">
              <a:lnSpc>
                <a:spcPct val="90000"/>
              </a:lnSpc>
            </a:pPr>
            <a:r>
              <a:rPr lang="en-US" altLang="en-US" sz="2400"/>
              <a:t>draw an etched border around the container or atomic component (thin furrow):</a:t>
            </a:r>
            <a:endParaRPr lang="en-US" altLang="en-US" sz="2400" b="1"/>
          </a:p>
          <a:p>
            <a:pPr eaLnBrk="1" hangingPunct="1">
              <a:lnSpc>
                <a:spcPct val="90000"/>
              </a:lnSpc>
            </a:pPr>
            <a:r>
              <a:rPr lang="en-US" altLang="en-US" sz="2400" b="1"/>
              <a:t>    c.setBorder(BorderFactory.createEtchedBorder());</a:t>
            </a:r>
            <a:endParaRPr lang="en-US" altLang="en-US" sz="2400"/>
          </a:p>
          <a:p>
            <a:pPr eaLnBrk="1" hangingPunct="1">
              <a:lnSpc>
                <a:spcPct val="90000"/>
              </a:lnSpc>
            </a:pPr>
            <a:r>
              <a:rPr lang="en-US" altLang="en-US" sz="2400"/>
              <a:t>draw a raised bevel border around the container or atomic component (gives</a:t>
            </a:r>
            <a:r>
              <a:rPr lang="en-US" altLang="en-US" sz="2400" b="1"/>
              <a:t> </a:t>
            </a:r>
            <a:r>
              <a:rPr lang="en-US" altLang="en-US" sz="2400"/>
              <a:t>the illusion that the cont. or comp. is above the surrounding level):</a:t>
            </a:r>
            <a:endParaRPr lang="en-US" altLang="en-US" sz="2400" b="1"/>
          </a:p>
          <a:p>
            <a:pPr eaLnBrk="1" hangingPunct="1">
              <a:lnSpc>
                <a:spcPct val="90000"/>
              </a:lnSpc>
            </a:pPr>
            <a:r>
              <a:rPr lang="en-US" altLang="en-US" sz="2400" b="1"/>
              <a:t>    c.setBorder(BorderFactory.createRaisedBevelBorder());</a:t>
            </a:r>
            <a:endParaRPr lang="en-US" altLang="en-US" sz="2400"/>
          </a:p>
          <a:p>
            <a:pPr eaLnBrk="1" hangingPunct="1">
              <a:lnSpc>
                <a:spcPct val="90000"/>
              </a:lnSpc>
            </a:pPr>
            <a:r>
              <a:rPr lang="en-US" altLang="en-US" sz="2400"/>
              <a:t>draw a lowered bevel border around the container or atomic component (gives</a:t>
            </a:r>
            <a:r>
              <a:rPr lang="tr-TR" altLang="en-US" sz="2400"/>
              <a:t> </a:t>
            </a:r>
            <a:r>
              <a:rPr lang="en-US" altLang="en-US" sz="2400"/>
              <a:t>the illusion that the cont. or comp. is below the surrounding level):</a:t>
            </a:r>
            <a:endParaRPr lang="en-US" altLang="en-US" sz="2400" b="1"/>
          </a:p>
          <a:p>
            <a:pPr eaLnBrk="1" hangingPunct="1">
              <a:lnSpc>
                <a:spcPct val="90000"/>
              </a:lnSpc>
            </a:pPr>
            <a:r>
              <a:rPr lang="en-US" altLang="en-US" sz="2400" b="1"/>
              <a:t>    c.setBorder(BorderFactory.createLoweredBevelBorder());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1443">
                                            <p:txEl>
                                              <p:pRg st="1" end="1"/>
                                            </p:txEl>
                                          </p:spTgt>
                                        </p:tgtEl>
                                        <p:attrNameLst>
                                          <p:attrName>style.visibility</p:attrName>
                                        </p:attrNameLst>
                                      </p:cBhvr>
                                      <p:to>
                                        <p:strVal val="visible"/>
                                      </p:to>
                                    </p:set>
                                    <p:animEffect transition="in" filter="blinds(horizontal)">
                                      <p:cBhvr>
                                        <p:cTn id="7" dur="500"/>
                                        <p:tgtEl>
                                          <p:spTgt spid="6144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1443">
                                            <p:txEl>
                                              <p:pRg st="2" end="2"/>
                                            </p:txEl>
                                          </p:spTgt>
                                        </p:tgtEl>
                                        <p:attrNameLst>
                                          <p:attrName>style.visibility</p:attrName>
                                        </p:attrNameLst>
                                      </p:cBhvr>
                                      <p:to>
                                        <p:strVal val="visible"/>
                                      </p:to>
                                    </p:set>
                                    <p:animEffect transition="in" filter="blinds(horizontal)">
                                      <p:cBhvr>
                                        <p:cTn id="10" dur="500"/>
                                        <p:tgtEl>
                                          <p:spTgt spid="61443">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61443">
                                            <p:txEl>
                                              <p:pRg st="3" end="3"/>
                                            </p:txEl>
                                          </p:spTgt>
                                        </p:tgtEl>
                                        <p:attrNameLst>
                                          <p:attrName>style.visibility</p:attrName>
                                        </p:attrNameLst>
                                      </p:cBhvr>
                                      <p:to>
                                        <p:strVal val="visible"/>
                                      </p:to>
                                    </p:set>
                                    <p:animEffect transition="in" filter="blinds(horizontal)">
                                      <p:cBhvr>
                                        <p:cTn id="15" dur="500"/>
                                        <p:tgtEl>
                                          <p:spTgt spid="61443">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xit" presetSubtype="10" fill="hold" nodeType="clickEffect">
                                  <p:stCondLst>
                                    <p:cond delay="0"/>
                                  </p:stCondLst>
                                  <p:childTnLst>
                                    <p:animEffect transition="out" filter="blinds(horizontal)">
                                      <p:cBhvr>
                                        <p:cTn id="19" dur="500"/>
                                        <p:tgtEl>
                                          <p:spTgt spid="61443">
                                            <p:txEl>
                                              <p:pRg st="1" end="1"/>
                                            </p:txEl>
                                          </p:spTgt>
                                        </p:tgtEl>
                                      </p:cBhvr>
                                    </p:animEffect>
                                    <p:set>
                                      <p:cBhvr>
                                        <p:cTn id="20" dur="1" fill="hold">
                                          <p:stCondLst>
                                            <p:cond delay="499"/>
                                          </p:stCondLst>
                                        </p:cTn>
                                        <p:tgtEl>
                                          <p:spTgt spid="61443">
                                            <p:txEl>
                                              <p:pRg st="1" end="1"/>
                                            </p:txEl>
                                          </p:spTgt>
                                        </p:tgtEl>
                                        <p:attrNameLst>
                                          <p:attrName>style.visibility</p:attrName>
                                        </p:attrNameLst>
                                      </p:cBhvr>
                                      <p:to>
                                        <p:strVal val="hidden"/>
                                      </p:to>
                                    </p:set>
                                  </p:childTnLst>
                                </p:cTn>
                              </p:par>
                              <p:par>
                                <p:cTn id="21" presetID="3" presetClass="exit" presetSubtype="10" fill="hold" nodeType="withEffect">
                                  <p:stCondLst>
                                    <p:cond delay="0"/>
                                  </p:stCondLst>
                                  <p:childTnLst>
                                    <p:animEffect transition="out" filter="blinds(horizontal)">
                                      <p:cBhvr>
                                        <p:cTn id="22" dur="500"/>
                                        <p:tgtEl>
                                          <p:spTgt spid="61443">
                                            <p:txEl>
                                              <p:pRg st="2" end="2"/>
                                            </p:txEl>
                                          </p:spTgt>
                                        </p:tgtEl>
                                      </p:cBhvr>
                                    </p:animEffect>
                                    <p:set>
                                      <p:cBhvr>
                                        <p:cTn id="23" dur="1" fill="hold">
                                          <p:stCondLst>
                                            <p:cond delay="499"/>
                                          </p:stCondLst>
                                        </p:cTn>
                                        <p:tgtEl>
                                          <p:spTgt spid="61443">
                                            <p:txEl>
                                              <p:pRg st="2" end="2"/>
                                            </p:txEl>
                                          </p:spTgt>
                                        </p:tgtEl>
                                        <p:attrNameLst>
                                          <p:attrName>style.visibility</p:attrName>
                                        </p:attrNameLst>
                                      </p:cBhvr>
                                      <p:to>
                                        <p:strVal val="hidden"/>
                                      </p:to>
                                    </p:set>
                                  </p:childTnLst>
                                </p:cTn>
                              </p:par>
                              <p:par>
                                <p:cTn id="24" presetID="3" presetClass="exit" presetSubtype="10" fill="hold" nodeType="withEffect">
                                  <p:stCondLst>
                                    <p:cond delay="0"/>
                                  </p:stCondLst>
                                  <p:childTnLst>
                                    <p:animEffect transition="out" filter="blinds(horizontal)">
                                      <p:cBhvr>
                                        <p:cTn id="25" dur="500"/>
                                        <p:tgtEl>
                                          <p:spTgt spid="61443">
                                            <p:txEl>
                                              <p:pRg st="3" end="3"/>
                                            </p:txEl>
                                          </p:spTgt>
                                        </p:tgtEl>
                                      </p:cBhvr>
                                    </p:animEffect>
                                    <p:set>
                                      <p:cBhvr>
                                        <p:cTn id="26" dur="1" fill="hold">
                                          <p:stCondLst>
                                            <p:cond delay="499"/>
                                          </p:stCondLst>
                                        </p:cTn>
                                        <p:tgtEl>
                                          <p:spTgt spid="61443">
                                            <p:txEl>
                                              <p:pRg st="3" end="3"/>
                                            </p:txEl>
                                          </p:spTgt>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nodeType="clickEffect">
                                  <p:stCondLst>
                                    <p:cond delay="0"/>
                                  </p:stCondLst>
                                  <p:childTnLst>
                                    <p:set>
                                      <p:cBhvr>
                                        <p:cTn id="30" dur="1" fill="hold">
                                          <p:stCondLst>
                                            <p:cond delay="0"/>
                                          </p:stCondLst>
                                        </p:cTn>
                                        <p:tgtEl>
                                          <p:spTgt spid="61443">
                                            <p:txEl>
                                              <p:pRg st="4" end="4"/>
                                            </p:txEl>
                                          </p:spTgt>
                                        </p:tgtEl>
                                        <p:attrNameLst>
                                          <p:attrName>style.visibility</p:attrName>
                                        </p:attrNameLst>
                                      </p:cBhvr>
                                      <p:to>
                                        <p:strVal val="visible"/>
                                      </p:to>
                                    </p:set>
                                    <p:animEffect transition="in" filter="blinds(horizontal)">
                                      <p:cBhvr>
                                        <p:cTn id="31" dur="500"/>
                                        <p:tgtEl>
                                          <p:spTgt spid="61443">
                                            <p:txEl>
                                              <p:pRg st="4" end="4"/>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61443">
                                            <p:txEl>
                                              <p:pRg st="5" end="5"/>
                                            </p:txEl>
                                          </p:spTgt>
                                        </p:tgtEl>
                                        <p:attrNameLst>
                                          <p:attrName>style.visibility</p:attrName>
                                        </p:attrNameLst>
                                      </p:cBhvr>
                                      <p:to>
                                        <p:strVal val="visible"/>
                                      </p:to>
                                    </p:set>
                                    <p:animEffect transition="in" filter="blinds(horizontal)">
                                      <p:cBhvr>
                                        <p:cTn id="34" dur="500"/>
                                        <p:tgtEl>
                                          <p:spTgt spid="61443">
                                            <p:txEl>
                                              <p:pRg st="5" end="5"/>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xit" presetSubtype="10" fill="hold" nodeType="clickEffect">
                                  <p:stCondLst>
                                    <p:cond delay="0"/>
                                  </p:stCondLst>
                                  <p:childTnLst>
                                    <p:animEffect transition="out" filter="blinds(horizontal)">
                                      <p:cBhvr>
                                        <p:cTn id="38" dur="500"/>
                                        <p:tgtEl>
                                          <p:spTgt spid="61443">
                                            <p:txEl>
                                              <p:pRg st="4" end="4"/>
                                            </p:txEl>
                                          </p:spTgt>
                                        </p:tgtEl>
                                      </p:cBhvr>
                                    </p:animEffect>
                                    <p:set>
                                      <p:cBhvr>
                                        <p:cTn id="39" dur="1" fill="hold">
                                          <p:stCondLst>
                                            <p:cond delay="499"/>
                                          </p:stCondLst>
                                        </p:cTn>
                                        <p:tgtEl>
                                          <p:spTgt spid="61443">
                                            <p:txEl>
                                              <p:pRg st="4" end="4"/>
                                            </p:txEl>
                                          </p:spTgt>
                                        </p:tgtEl>
                                        <p:attrNameLst>
                                          <p:attrName>style.visibility</p:attrName>
                                        </p:attrNameLst>
                                      </p:cBhvr>
                                      <p:to>
                                        <p:strVal val="hidden"/>
                                      </p:to>
                                    </p:set>
                                  </p:childTnLst>
                                </p:cTn>
                              </p:par>
                              <p:par>
                                <p:cTn id="40" presetID="3" presetClass="exit" presetSubtype="10" fill="hold" nodeType="withEffect">
                                  <p:stCondLst>
                                    <p:cond delay="0"/>
                                  </p:stCondLst>
                                  <p:childTnLst>
                                    <p:animEffect transition="out" filter="blinds(horizontal)">
                                      <p:cBhvr>
                                        <p:cTn id="41" dur="500"/>
                                        <p:tgtEl>
                                          <p:spTgt spid="61443">
                                            <p:txEl>
                                              <p:pRg st="5" end="5"/>
                                            </p:txEl>
                                          </p:spTgt>
                                        </p:tgtEl>
                                      </p:cBhvr>
                                    </p:animEffect>
                                    <p:set>
                                      <p:cBhvr>
                                        <p:cTn id="42" dur="1" fill="hold">
                                          <p:stCondLst>
                                            <p:cond delay="499"/>
                                          </p:stCondLst>
                                        </p:cTn>
                                        <p:tgtEl>
                                          <p:spTgt spid="61443">
                                            <p:txEl>
                                              <p:pRg st="5" end="5"/>
                                            </p:txEl>
                                          </p:spTgt>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61443">
                                            <p:txEl>
                                              <p:pRg st="6" end="6"/>
                                            </p:txEl>
                                          </p:spTgt>
                                        </p:tgtEl>
                                        <p:attrNameLst>
                                          <p:attrName>style.visibility</p:attrName>
                                        </p:attrNameLst>
                                      </p:cBhvr>
                                      <p:to>
                                        <p:strVal val="visible"/>
                                      </p:to>
                                    </p:set>
                                    <p:animEffect transition="in" filter="blinds(horizontal)">
                                      <p:cBhvr>
                                        <p:cTn id="47" dur="500"/>
                                        <p:tgtEl>
                                          <p:spTgt spid="61443">
                                            <p:txEl>
                                              <p:pRg st="6" end="6"/>
                                            </p:txEl>
                                          </p:spTgt>
                                        </p:tgtEl>
                                      </p:cBhvr>
                                    </p:animEffect>
                                  </p:childTnLst>
                                </p:cTn>
                              </p:par>
                              <p:par>
                                <p:cTn id="48" presetID="3" presetClass="entr" presetSubtype="10" fill="hold" nodeType="withEffect">
                                  <p:stCondLst>
                                    <p:cond delay="0"/>
                                  </p:stCondLst>
                                  <p:childTnLst>
                                    <p:set>
                                      <p:cBhvr>
                                        <p:cTn id="49" dur="1" fill="hold">
                                          <p:stCondLst>
                                            <p:cond delay="0"/>
                                          </p:stCondLst>
                                        </p:cTn>
                                        <p:tgtEl>
                                          <p:spTgt spid="61443">
                                            <p:txEl>
                                              <p:pRg st="7" end="7"/>
                                            </p:txEl>
                                          </p:spTgt>
                                        </p:tgtEl>
                                        <p:attrNameLst>
                                          <p:attrName>style.visibility</p:attrName>
                                        </p:attrNameLst>
                                      </p:cBhvr>
                                      <p:to>
                                        <p:strVal val="visible"/>
                                      </p:to>
                                    </p:set>
                                    <p:animEffect transition="in" filter="blinds(horizontal)">
                                      <p:cBhvr>
                                        <p:cTn id="50" dur="500"/>
                                        <p:tgtEl>
                                          <p:spTgt spid="61443">
                                            <p:txEl>
                                              <p:pRg st="7" end="7"/>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xit" presetSubtype="10" fill="hold" nodeType="clickEffect">
                                  <p:stCondLst>
                                    <p:cond delay="0"/>
                                  </p:stCondLst>
                                  <p:childTnLst>
                                    <p:animEffect transition="out" filter="blinds(horizontal)">
                                      <p:cBhvr>
                                        <p:cTn id="54" dur="500"/>
                                        <p:tgtEl>
                                          <p:spTgt spid="61443">
                                            <p:txEl>
                                              <p:pRg st="6" end="6"/>
                                            </p:txEl>
                                          </p:spTgt>
                                        </p:tgtEl>
                                      </p:cBhvr>
                                    </p:animEffect>
                                    <p:set>
                                      <p:cBhvr>
                                        <p:cTn id="55" dur="1" fill="hold">
                                          <p:stCondLst>
                                            <p:cond delay="499"/>
                                          </p:stCondLst>
                                        </p:cTn>
                                        <p:tgtEl>
                                          <p:spTgt spid="61443">
                                            <p:txEl>
                                              <p:pRg st="6" end="6"/>
                                            </p:txEl>
                                          </p:spTgt>
                                        </p:tgtEl>
                                        <p:attrNameLst>
                                          <p:attrName>style.visibility</p:attrName>
                                        </p:attrNameLst>
                                      </p:cBhvr>
                                      <p:to>
                                        <p:strVal val="hidden"/>
                                      </p:to>
                                    </p:set>
                                  </p:childTnLst>
                                </p:cTn>
                              </p:par>
                              <p:par>
                                <p:cTn id="56" presetID="3" presetClass="exit" presetSubtype="10" fill="hold" nodeType="withEffect">
                                  <p:stCondLst>
                                    <p:cond delay="0"/>
                                  </p:stCondLst>
                                  <p:childTnLst>
                                    <p:animEffect transition="out" filter="blinds(horizontal)">
                                      <p:cBhvr>
                                        <p:cTn id="57" dur="500"/>
                                        <p:tgtEl>
                                          <p:spTgt spid="61443">
                                            <p:txEl>
                                              <p:pRg st="7" end="7"/>
                                            </p:txEl>
                                          </p:spTgt>
                                        </p:tgtEl>
                                      </p:cBhvr>
                                    </p:animEffect>
                                    <p:set>
                                      <p:cBhvr>
                                        <p:cTn id="58" dur="1" fill="hold">
                                          <p:stCondLst>
                                            <p:cond delay="499"/>
                                          </p:stCondLst>
                                        </p:cTn>
                                        <p:tgtEl>
                                          <p:spTgt spid="61443">
                                            <p:txEl>
                                              <p:pRg st="7" end="7"/>
                                            </p:txEl>
                                          </p:spTgt>
                                        </p:tgtEl>
                                        <p:attrNameLst>
                                          <p:attrName>style.visibility</p:attrName>
                                        </p:attrNameLst>
                                      </p:cBhvr>
                                      <p:to>
                                        <p:strVal val="hidden"/>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3" presetClass="entr" presetSubtype="10" fill="hold" nodeType="clickEffect">
                                  <p:stCondLst>
                                    <p:cond delay="0"/>
                                  </p:stCondLst>
                                  <p:childTnLst>
                                    <p:set>
                                      <p:cBhvr>
                                        <p:cTn id="62" dur="1" fill="hold">
                                          <p:stCondLst>
                                            <p:cond delay="0"/>
                                          </p:stCondLst>
                                        </p:cTn>
                                        <p:tgtEl>
                                          <p:spTgt spid="61443">
                                            <p:txEl>
                                              <p:pRg st="8" end="8"/>
                                            </p:txEl>
                                          </p:spTgt>
                                        </p:tgtEl>
                                        <p:attrNameLst>
                                          <p:attrName>style.visibility</p:attrName>
                                        </p:attrNameLst>
                                      </p:cBhvr>
                                      <p:to>
                                        <p:strVal val="visible"/>
                                      </p:to>
                                    </p:set>
                                    <p:animEffect transition="in" filter="blinds(horizontal)">
                                      <p:cBhvr>
                                        <p:cTn id="63" dur="500"/>
                                        <p:tgtEl>
                                          <p:spTgt spid="61443">
                                            <p:txEl>
                                              <p:pRg st="8" end="8"/>
                                            </p:txEl>
                                          </p:spTgt>
                                        </p:tgtEl>
                                      </p:cBhvr>
                                    </p:animEffect>
                                  </p:childTnLst>
                                </p:cTn>
                              </p:par>
                              <p:par>
                                <p:cTn id="64" presetID="3" presetClass="entr" presetSubtype="10" fill="hold" nodeType="withEffect">
                                  <p:stCondLst>
                                    <p:cond delay="0"/>
                                  </p:stCondLst>
                                  <p:childTnLst>
                                    <p:set>
                                      <p:cBhvr>
                                        <p:cTn id="65" dur="1" fill="hold">
                                          <p:stCondLst>
                                            <p:cond delay="0"/>
                                          </p:stCondLst>
                                        </p:cTn>
                                        <p:tgtEl>
                                          <p:spTgt spid="61443">
                                            <p:txEl>
                                              <p:pRg st="9" end="9"/>
                                            </p:txEl>
                                          </p:spTgt>
                                        </p:tgtEl>
                                        <p:attrNameLst>
                                          <p:attrName>style.visibility</p:attrName>
                                        </p:attrNameLst>
                                      </p:cBhvr>
                                      <p:to>
                                        <p:strVal val="visible"/>
                                      </p:to>
                                    </p:set>
                                    <p:animEffect transition="in" filter="blinds(horizontal)">
                                      <p:cBhvr>
                                        <p:cTn id="66" dur="500"/>
                                        <p:tgtEl>
                                          <p:spTgt spid="61443">
                                            <p:txEl>
                                              <p:pRg st="9" end="9"/>
                                            </p:txEl>
                                          </p:spTgt>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3" presetClass="exit" presetSubtype="10" fill="hold" nodeType="clickEffect">
                                  <p:stCondLst>
                                    <p:cond delay="0"/>
                                  </p:stCondLst>
                                  <p:childTnLst>
                                    <p:animEffect transition="out" filter="blinds(horizontal)">
                                      <p:cBhvr>
                                        <p:cTn id="70" dur="500"/>
                                        <p:tgtEl>
                                          <p:spTgt spid="61443">
                                            <p:txEl>
                                              <p:pRg st="8" end="8"/>
                                            </p:txEl>
                                          </p:spTgt>
                                        </p:tgtEl>
                                      </p:cBhvr>
                                    </p:animEffect>
                                    <p:set>
                                      <p:cBhvr>
                                        <p:cTn id="71" dur="1" fill="hold">
                                          <p:stCondLst>
                                            <p:cond delay="499"/>
                                          </p:stCondLst>
                                        </p:cTn>
                                        <p:tgtEl>
                                          <p:spTgt spid="61443">
                                            <p:txEl>
                                              <p:pRg st="8" end="8"/>
                                            </p:txEl>
                                          </p:spTgt>
                                        </p:tgtEl>
                                        <p:attrNameLst>
                                          <p:attrName>style.visibility</p:attrName>
                                        </p:attrNameLst>
                                      </p:cBhvr>
                                      <p:to>
                                        <p:strVal val="hidden"/>
                                      </p:to>
                                    </p:set>
                                  </p:childTnLst>
                                </p:cTn>
                              </p:par>
                              <p:par>
                                <p:cTn id="72" presetID="3" presetClass="exit" presetSubtype="10" fill="hold" nodeType="withEffect">
                                  <p:stCondLst>
                                    <p:cond delay="0"/>
                                  </p:stCondLst>
                                  <p:childTnLst>
                                    <p:animEffect transition="out" filter="blinds(horizontal)">
                                      <p:cBhvr>
                                        <p:cTn id="73" dur="500"/>
                                        <p:tgtEl>
                                          <p:spTgt spid="61443">
                                            <p:txEl>
                                              <p:pRg st="9" end="9"/>
                                            </p:txEl>
                                          </p:spTgt>
                                        </p:tgtEl>
                                      </p:cBhvr>
                                    </p:animEffect>
                                    <p:set>
                                      <p:cBhvr>
                                        <p:cTn id="74" dur="1" fill="hold">
                                          <p:stCondLst>
                                            <p:cond delay="499"/>
                                          </p:stCondLst>
                                        </p:cTn>
                                        <p:tgtEl>
                                          <p:spTgt spid="61443">
                                            <p:txEl>
                                              <p:pRg st="9" end="9"/>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Grp="1" noChangeArrowheads="1"/>
          </p:cNvSpPr>
          <p:nvPr>
            <p:ph type="body" idx="1"/>
          </p:nvPr>
        </p:nvSpPr>
        <p:spPr>
          <a:xfrm>
            <a:off x="0" y="152400"/>
            <a:ext cx="9144000" cy="5973763"/>
          </a:xfrm>
        </p:spPr>
        <p:txBody>
          <a:bodyPr/>
          <a:lstStyle/>
          <a:p>
            <a:pPr eaLnBrk="1" hangingPunct="1"/>
            <a:r>
              <a:rPr lang="en-US" altLang="en-US" sz="2000"/>
              <a:t>label.setBorder(BorderFactory.createLineBorder(Color.orange));</a:t>
            </a:r>
            <a:endParaRPr lang="tr-TR" altLang="en-US" sz="2000"/>
          </a:p>
          <a:p>
            <a:pPr eaLnBrk="1" hangingPunct="1"/>
            <a:endParaRPr lang="tr-TR" altLang="en-US" sz="2000"/>
          </a:p>
          <a:p>
            <a:pPr eaLnBrk="1" hangingPunct="1"/>
            <a:endParaRPr lang="tr-TR" altLang="en-US" sz="2000"/>
          </a:p>
          <a:p>
            <a:pPr eaLnBrk="1" hangingPunct="1"/>
            <a:endParaRPr lang="tr-TR" altLang="en-US" sz="2000"/>
          </a:p>
          <a:p>
            <a:pPr eaLnBrk="1" hangingPunct="1"/>
            <a:endParaRPr lang="tr-TR" altLang="en-US" sz="2000"/>
          </a:p>
          <a:p>
            <a:pPr eaLnBrk="1" hangingPunct="1"/>
            <a:endParaRPr lang="tr-TR" altLang="en-US" sz="2000"/>
          </a:p>
          <a:p>
            <a:pPr eaLnBrk="1" hangingPunct="1"/>
            <a:endParaRPr lang="tr-TR" altLang="en-US" sz="2000"/>
          </a:p>
          <a:p>
            <a:pPr eaLnBrk="1" hangingPunct="1"/>
            <a:endParaRPr lang="tr-TR" altLang="en-US" sz="2000"/>
          </a:p>
          <a:p>
            <a:pPr eaLnBrk="1" hangingPunct="1"/>
            <a:endParaRPr lang="tr-TR" altLang="en-US" sz="2000"/>
          </a:p>
          <a:p>
            <a:pPr eaLnBrk="1" hangingPunct="1"/>
            <a:r>
              <a:rPr lang="tr-TR" altLang="en-US" sz="2400" b="1"/>
              <a:t>label</a:t>
            </a:r>
            <a:r>
              <a:rPr lang="en-US" altLang="en-US" sz="2400" b="1"/>
              <a:t>.setBorder(BorderFactory.createEtchedBorder());</a:t>
            </a:r>
            <a:endParaRPr lang="en-US" altLang="en-US" sz="2400"/>
          </a:p>
          <a:p>
            <a:pPr eaLnBrk="1" hangingPunct="1"/>
            <a:endParaRPr lang="en-US" altLang="en-US" sz="2000"/>
          </a:p>
        </p:txBody>
      </p:sp>
      <p:pic>
        <p:nvPicPr>
          <p:cNvPr id="686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457200"/>
            <a:ext cx="38100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61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886200"/>
            <a:ext cx="38100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ChangeArrowheads="1"/>
          </p:cNvSpPr>
          <p:nvPr>
            <p:ph type="body" idx="1"/>
          </p:nvPr>
        </p:nvSpPr>
        <p:spPr>
          <a:xfrm>
            <a:off x="0" y="152400"/>
            <a:ext cx="9144000" cy="6705600"/>
          </a:xfrm>
        </p:spPr>
        <p:txBody>
          <a:bodyPr/>
          <a:lstStyle/>
          <a:p>
            <a:pPr eaLnBrk="1" hangingPunct="1">
              <a:lnSpc>
                <a:spcPct val="90000"/>
              </a:lnSpc>
            </a:pPr>
            <a:r>
              <a:rPr lang="en-US" altLang="en-US" sz="4400" u="sng">
                <a:solidFill>
                  <a:srgbClr val="FF0000"/>
                </a:solidFill>
              </a:rPr>
              <a:t>icon:</a:t>
            </a:r>
            <a:endParaRPr lang="en-US" altLang="en-US" sz="4400">
              <a:solidFill>
                <a:srgbClr val="FF0000"/>
              </a:solidFill>
            </a:endParaRPr>
          </a:p>
          <a:p>
            <a:pPr eaLnBrk="1" hangingPunct="1">
              <a:lnSpc>
                <a:spcPct val="90000"/>
              </a:lnSpc>
            </a:pPr>
            <a:r>
              <a:rPr lang="en-US" altLang="en-US"/>
              <a:t>image which is:</a:t>
            </a:r>
          </a:p>
          <a:p>
            <a:pPr eaLnBrk="1" hangingPunct="1">
              <a:lnSpc>
                <a:spcPct val="90000"/>
              </a:lnSpc>
            </a:pPr>
            <a:r>
              <a:rPr lang="en-US" altLang="en-US"/>
              <a:t>    </a:t>
            </a:r>
            <a:r>
              <a:rPr lang="en-US" altLang="en-US">
                <a:sym typeface="Symbol" pitchFamily="18" charset="2"/>
              </a:rPr>
              <a:t></a:t>
            </a:r>
            <a:r>
              <a:rPr lang="en-US" altLang="en-US"/>
              <a:t> loaded from a .jpeg or .gif file</a:t>
            </a:r>
          </a:p>
          <a:p>
            <a:pPr eaLnBrk="1" hangingPunct="1">
              <a:lnSpc>
                <a:spcPct val="90000"/>
              </a:lnSpc>
            </a:pPr>
            <a:r>
              <a:rPr lang="en-US" altLang="en-US"/>
              <a:t>    </a:t>
            </a:r>
            <a:r>
              <a:rPr lang="en-US" altLang="en-US">
                <a:sym typeface="Symbol" pitchFamily="18" charset="2"/>
              </a:rPr>
              <a:t></a:t>
            </a:r>
            <a:r>
              <a:rPr lang="en-US" altLang="en-US"/>
              <a:t> inserted within a label, a button or a menu item, eventually beside some text</a:t>
            </a:r>
          </a:p>
          <a:p>
            <a:pPr eaLnBrk="1" hangingPunct="1">
              <a:lnSpc>
                <a:spcPct val="90000"/>
              </a:lnSpc>
            </a:pPr>
            <a:r>
              <a:rPr lang="en-US" altLang="en-US"/>
              <a:t>may be either a full scale image or a tiny graphic symbol</a:t>
            </a:r>
          </a:p>
          <a:p>
            <a:pPr eaLnBrk="1" hangingPunct="1">
              <a:lnSpc>
                <a:spcPct val="90000"/>
              </a:lnSpc>
            </a:pPr>
            <a:r>
              <a:rPr lang="en-US" altLang="en-US"/>
              <a:t>(evoking the functionality of the button)</a:t>
            </a:r>
            <a:endParaRPr lang="en-US" altLang="en-US" b="1"/>
          </a:p>
          <a:p>
            <a:pPr eaLnBrk="1" hangingPunct="1">
              <a:lnSpc>
                <a:spcPct val="90000"/>
              </a:lnSpc>
              <a:buFontTx/>
              <a:buNone/>
            </a:pPr>
            <a:r>
              <a:rPr lang="en-US" altLang="en-US" b="1"/>
              <a:t> </a:t>
            </a:r>
            <a:r>
              <a:rPr lang="en-US" altLang="en-US" sz="2800" b="1"/>
              <a:t>ImageIcon icon = new ImageIcon(filename.jpeg or filename.gif);</a:t>
            </a:r>
            <a:endParaRPr lang="en-US" altLang="en-US" sz="2800">
              <a:sym typeface="Wingdings" pitchFamily="2" charset="2"/>
            </a:endParaRPr>
          </a:p>
          <a:p>
            <a:pPr eaLnBrk="1" hangingPunct="1">
              <a:lnSpc>
                <a:spcPct val="90000"/>
              </a:lnSpc>
            </a:pPr>
            <a:r>
              <a:rPr lang="en-US" altLang="en-US">
                <a:sym typeface="Wingdings" pitchFamily="2" charset="2"/>
              </a:rPr>
              <a:t></a:t>
            </a:r>
            <a:r>
              <a:rPr lang="en-US" altLang="en-US"/>
              <a:t> </a:t>
            </a:r>
            <a:r>
              <a:rPr lang="en-US" altLang="en-US" b="1"/>
              <a:t>icon</a:t>
            </a:r>
            <a:r>
              <a:rPr lang="en-US" altLang="en-US"/>
              <a:t> is passed as an argument to the constructor</a:t>
            </a:r>
          </a:p>
          <a:p>
            <a:pPr eaLnBrk="1" hangingPunct="1">
              <a:lnSpc>
                <a:spcPct val="90000"/>
              </a:lnSpc>
            </a:pPr>
            <a:r>
              <a:rPr lang="en-US" altLang="en-US"/>
              <a:t>     of the label, button or menu item</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8386" name="Rectangle 2"/>
          <p:cNvSpPr>
            <a:spLocks noChangeArrowheads="1"/>
          </p:cNvSpPr>
          <p:nvPr/>
        </p:nvSpPr>
        <p:spPr bwMode="auto">
          <a:xfrm>
            <a:off x="228600" y="76200"/>
            <a:ext cx="876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defRPr/>
            </a:pPr>
            <a:r>
              <a:rPr lang="en-US" sz="4000">
                <a:solidFill>
                  <a:schemeClr val="tx2"/>
                </a:solidFill>
                <a:effectLst>
                  <a:outerShdw blurRad="38100" dist="38100" dir="2700000" algn="tl">
                    <a:srgbClr val="C0C0C0"/>
                  </a:outerShdw>
                </a:effectLst>
                <a:latin typeface="Arial" pitchFamily="34" charset="0"/>
                <a:cs typeface="Arial" pitchFamily="34" charset="0"/>
              </a:rPr>
              <a:t>Layout Managers</a:t>
            </a:r>
            <a:endParaRPr lang="en-US" sz="4000" b="1">
              <a:solidFill>
                <a:schemeClr val="tx2"/>
              </a:solidFill>
              <a:effectLst>
                <a:outerShdw blurRad="38100" dist="38100" dir="2700000" algn="tl">
                  <a:srgbClr val="C0C0C0"/>
                </a:outerShdw>
              </a:effectLst>
              <a:latin typeface="Lucida Console" pitchFamily="49" charset="0"/>
              <a:cs typeface="Arial" pitchFamily="34" charset="0"/>
            </a:endParaRPr>
          </a:p>
        </p:txBody>
      </p:sp>
      <p:sp>
        <p:nvSpPr>
          <p:cNvPr id="1168387" name="Rectangle 3"/>
          <p:cNvSpPr>
            <a:spLocks noChangeArrowheads="1"/>
          </p:cNvSpPr>
          <p:nvPr/>
        </p:nvSpPr>
        <p:spPr bwMode="auto">
          <a:xfrm>
            <a:off x="228600" y="914400"/>
            <a:ext cx="8763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defRPr/>
            </a:pPr>
            <a:r>
              <a:rPr lang="en-US" sz="3200">
                <a:effectLst>
                  <a:outerShdw blurRad="38100" dist="38100" dir="2700000" algn="tl">
                    <a:srgbClr val="C0C0C0"/>
                  </a:outerShdw>
                </a:effectLst>
                <a:latin typeface="Arial" pitchFamily="34" charset="0"/>
                <a:cs typeface="Arial" pitchFamily="34" charset="0"/>
              </a:rPr>
              <a:t>Layout managers</a:t>
            </a:r>
          </a:p>
          <a:p>
            <a:pPr marL="742950" lvl="1" indent="-285750">
              <a:spcBef>
                <a:spcPct val="20000"/>
              </a:spcBef>
              <a:buFontTx/>
              <a:buChar char="–"/>
              <a:defRPr/>
            </a:pPr>
            <a:r>
              <a:rPr lang="en-US" sz="2800">
                <a:effectLst>
                  <a:outerShdw blurRad="38100" dist="38100" dir="2700000" algn="tl">
                    <a:srgbClr val="C0C0C0"/>
                  </a:outerShdw>
                </a:effectLst>
                <a:latin typeface="Arial" pitchFamily="34" charset="0"/>
                <a:cs typeface="Arial" pitchFamily="34" charset="0"/>
              </a:rPr>
              <a:t>Provided to arrange GUI components in a container</a:t>
            </a:r>
          </a:p>
          <a:p>
            <a:pPr marL="742950" lvl="1" indent="-285750">
              <a:spcBef>
                <a:spcPct val="20000"/>
              </a:spcBef>
              <a:buFontTx/>
              <a:buChar char="–"/>
              <a:defRPr/>
            </a:pPr>
            <a:r>
              <a:rPr lang="en-US" sz="2800">
                <a:effectLst>
                  <a:outerShdw blurRad="38100" dist="38100" dir="2700000" algn="tl">
                    <a:srgbClr val="C0C0C0"/>
                  </a:outerShdw>
                </a:effectLst>
                <a:latin typeface="Arial" pitchFamily="34" charset="0"/>
                <a:cs typeface="Arial" pitchFamily="34" charset="0"/>
              </a:rPr>
              <a:t>Provide basic layout capabilities</a:t>
            </a:r>
          </a:p>
          <a:p>
            <a:pPr marL="742950" lvl="1" indent="-285750">
              <a:spcBef>
                <a:spcPct val="20000"/>
              </a:spcBef>
              <a:buFontTx/>
              <a:buChar char="–"/>
              <a:defRPr/>
            </a:pPr>
            <a:r>
              <a:rPr lang="en-US" sz="2800">
                <a:effectLst>
                  <a:outerShdw blurRad="38100" dist="38100" dir="2700000" algn="tl">
                    <a:srgbClr val="C0C0C0"/>
                  </a:outerShdw>
                </a:effectLst>
                <a:latin typeface="Arial" pitchFamily="34" charset="0"/>
                <a:cs typeface="Arial" pitchFamily="34" charset="0"/>
              </a:rPr>
              <a:t>Implement the interface </a:t>
            </a:r>
            <a:r>
              <a:rPr lang="en-US" sz="2800">
                <a:effectLst>
                  <a:outerShdw blurRad="38100" dist="38100" dir="2700000" algn="tl">
                    <a:srgbClr val="C0C0C0"/>
                  </a:outerShdw>
                </a:effectLst>
                <a:latin typeface="Lucida Console" pitchFamily="49" charset="0"/>
                <a:cs typeface="Arial" pitchFamily="34" charset="0"/>
              </a:rPr>
              <a:t>LayoutManager</a:t>
            </a:r>
          </a:p>
          <a:p>
            <a:pPr marL="742950" lvl="1" indent="-285750">
              <a:spcBef>
                <a:spcPct val="20000"/>
              </a:spcBef>
              <a:buFontTx/>
              <a:buChar char="–"/>
              <a:defRPr/>
            </a:pPr>
            <a:endParaRPr lang="en-US" sz="2800">
              <a:effectLst>
                <a:outerShdw blurRad="38100" dist="38100" dir="2700000" algn="tl">
                  <a:srgbClr val="C0C0C0"/>
                </a:outerShdw>
              </a:effectLst>
              <a:latin typeface="Arial" pitchFamily="34" charset="0"/>
              <a:cs typeface="Arial" pitchFamily="34" charset="0"/>
            </a:endParaRPr>
          </a:p>
        </p:txBody>
      </p:sp>
      <p:graphicFrame>
        <p:nvGraphicFramePr>
          <p:cNvPr id="70660" name="Object 2"/>
          <p:cNvGraphicFramePr>
            <a:graphicFrameLocks noGrp="1" noChangeAspect="1"/>
          </p:cNvGraphicFramePr>
          <p:nvPr/>
        </p:nvGraphicFramePr>
        <p:xfrm>
          <a:off x="228600" y="3886200"/>
          <a:ext cx="8375650" cy="2819400"/>
        </p:xfrm>
        <a:graphic>
          <a:graphicData uri="http://schemas.openxmlformats.org/presentationml/2006/ole">
            <mc:AlternateContent xmlns:mc="http://schemas.openxmlformats.org/markup-compatibility/2006">
              <mc:Choice xmlns:v="urn:schemas-microsoft-com:vml" Requires="v">
                <p:oleObj name="Document" r:id="rId2" imgW="7275783" imgH="2448986" progId="Word.Document.8">
                  <p:embed/>
                </p:oleObj>
              </mc:Choice>
              <mc:Fallback>
                <p:oleObj name="Document" r:id="rId2" imgW="7275783" imgH="2448986" progId="Word.Document.8">
                  <p:embed/>
                  <p:pic>
                    <p:nvPicPr>
                      <p:cNvPr id="0" name="Object 2"/>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886200"/>
                        <a:ext cx="837565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9410" name="Rectangle 2"/>
          <p:cNvSpPr>
            <a:spLocks noChangeArrowheads="1"/>
          </p:cNvSpPr>
          <p:nvPr/>
        </p:nvSpPr>
        <p:spPr bwMode="auto">
          <a:xfrm>
            <a:off x="228600" y="76200"/>
            <a:ext cx="876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defRPr/>
            </a:pPr>
            <a:r>
              <a:rPr lang="en-US" sz="4000" b="1">
                <a:solidFill>
                  <a:schemeClr val="tx2"/>
                </a:solidFill>
                <a:effectLst>
                  <a:outerShdw blurRad="38100" dist="38100" dir="2700000" algn="tl">
                    <a:srgbClr val="C0C0C0"/>
                  </a:outerShdw>
                </a:effectLst>
                <a:latin typeface="Lucida Console" pitchFamily="49" charset="0"/>
                <a:cs typeface="Arial" pitchFamily="34" charset="0"/>
              </a:rPr>
              <a:t>FlowLayout</a:t>
            </a:r>
          </a:p>
        </p:txBody>
      </p:sp>
      <p:sp>
        <p:nvSpPr>
          <p:cNvPr id="1169411" name="Rectangle 3"/>
          <p:cNvSpPr>
            <a:spLocks noChangeArrowheads="1"/>
          </p:cNvSpPr>
          <p:nvPr/>
        </p:nvSpPr>
        <p:spPr bwMode="auto">
          <a:xfrm>
            <a:off x="228600" y="914400"/>
            <a:ext cx="8763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defRPr/>
            </a:pPr>
            <a:r>
              <a:rPr lang="en-US" sz="3200" b="1">
                <a:effectLst>
                  <a:outerShdw blurRad="38100" dist="38100" dir="2700000" algn="tl">
                    <a:srgbClr val="C0C0C0"/>
                  </a:outerShdw>
                </a:effectLst>
                <a:latin typeface="Lucida Console" pitchFamily="49" charset="0"/>
                <a:cs typeface="Arial" pitchFamily="34" charset="0"/>
              </a:rPr>
              <a:t>FlowLayout</a:t>
            </a:r>
          </a:p>
          <a:p>
            <a:pPr marL="742950" lvl="1" indent="-285750">
              <a:spcBef>
                <a:spcPct val="20000"/>
              </a:spcBef>
              <a:buFontTx/>
              <a:buChar char="–"/>
              <a:defRPr/>
            </a:pPr>
            <a:r>
              <a:rPr lang="en-US" sz="2800">
                <a:effectLst>
                  <a:outerShdw blurRad="38100" dist="38100" dir="2700000" algn="tl">
                    <a:srgbClr val="C0C0C0"/>
                  </a:outerShdw>
                </a:effectLst>
                <a:latin typeface="Arial" pitchFamily="34" charset="0"/>
                <a:cs typeface="Arial" pitchFamily="34" charset="0"/>
              </a:rPr>
              <a:t>Simplest layout manager</a:t>
            </a:r>
          </a:p>
          <a:p>
            <a:pPr marL="742950" lvl="1" indent="-285750">
              <a:spcBef>
                <a:spcPct val="20000"/>
              </a:spcBef>
              <a:buFontTx/>
              <a:buChar char="–"/>
              <a:defRPr/>
            </a:pPr>
            <a:r>
              <a:rPr lang="en-US" sz="2800">
                <a:effectLst>
                  <a:outerShdw blurRad="38100" dist="38100" dir="2700000" algn="tl">
                    <a:srgbClr val="C0C0C0"/>
                  </a:outerShdw>
                </a:effectLst>
                <a:latin typeface="Arial" pitchFamily="34" charset="0"/>
                <a:cs typeface="Arial" pitchFamily="34" charset="0"/>
              </a:rPr>
              <a:t>Components are placed left to right in the order they are added</a:t>
            </a:r>
          </a:p>
          <a:p>
            <a:pPr marL="742950" lvl="1" indent="-285750">
              <a:spcBef>
                <a:spcPct val="20000"/>
              </a:spcBef>
              <a:buFontTx/>
              <a:buChar char="–"/>
              <a:defRPr/>
            </a:pPr>
            <a:r>
              <a:rPr lang="en-US" sz="2800">
                <a:effectLst>
                  <a:outerShdw blurRad="38100" dist="38100" dir="2700000" algn="tl">
                    <a:srgbClr val="C0C0C0"/>
                  </a:outerShdw>
                </a:effectLst>
                <a:latin typeface="Arial" pitchFamily="34" charset="0"/>
                <a:cs typeface="Arial" pitchFamily="34" charset="0"/>
              </a:rPr>
              <a:t>Components can be left aligned, centered or right aligned</a:t>
            </a:r>
          </a:p>
          <a:p>
            <a:pPr marL="742950" lvl="1" indent="-285750">
              <a:spcBef>
                <a:spcPct val="20000"/>
              </a:spcBef>
              <a:buFontTx/>
              <a:buChar char="–"/>
              <a:defRPr/>
            </a:pPr>
            <a:endParaRPr lang="en-US" sz="2800">
              <a:effectLst>
                <a:outerShdw blurRad="38100" dist="38100" dir="2700000" algn="tl">
                  <a:srgbClr val="C0C0C0"/>
                </a:outerShdw>
              </a:effectLst>
              <a:latin typeface="Arial" pitchFamily="34" charset="0"/>
              <a:cs typeface="Arial" pitchFamily="34" charset="0"/>
            </a:endParaRPr>
          </a:p>
        </p:txBody>
      </p:sp>
      <p:pic>
        <p:nvPicPr>
          <p:cNvPr id="65542" name="Picture 9" descr="FlowLayoutDemo_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191000"/>
            <a:ext cx="82296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5542"/>
                                        </p:tgtEl>
                                        <p:attrNameLst>
                                          <p:attrName>style.visibility</p:attrName>
                                        </p:attrNameLst>
                                      </p:cBhvr>
                                      <p:to>
                                        <p:strVal val="visible"/>
                                      </p:to>
                                    </p:set>
                                    <p:animEffect transition="in" filter="blinds(horizontal)">
                                      <p:cBhvr>
                                        <p:cTn id="7" dur="500"/>
                                        <p:tgtEl>
                                          <p:spTgt spid="655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5562600"/>
            <a:ext cx="2552700"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8917" name="Group 5"/>
          <p:cNvGrpSpPr>
            <a:grpSpLocks/>
          </p:cNvGrpSpPr>
          <p:nvPr/>
        </p:nvGrpSpPr>
        <p:grpSpPr bwMode="auto">
          <a:xfrm>
            <a:off x="4267200" y="5410200"/>
            <a:ext cx="4019550" cy="1195388"/>
            <a:chOff x="2964" y="3567"/>
            <a:chExt cx="2532" cy="753"/>
          </a:xfrm>
        </p:grpSpPr>
        <p:pic>
          <p:nvPicPr>
            <p:cNvPr id="820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4" y="3567"/>
              <a:ext cx="1608" cy="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2"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8" y="3618"/>
              <a:ext cx="1608" cy="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196" name="Rectangle 8"/>
          <p:cNvSpPr>
            <a:spLocks noGrp="1" noChangeArrowheads="1"/>
          </p:cNvSpPr>
          <p:nvPr>
            <p:ph type="body" idx="1"/>
          </p:nvPr>
        </p:nvSpPr>
        <p:spPr>
          <a:xfrm>
            <a:off x="0" y="838200"/>
            <a:ext cx="9144000" cy="4724400"/>
          </a:xfrm>
          <a:noFill/>
        </p:spPr>
        <p:txBody>
          <a:bodyPr/>
          <a:lstStyle/>
          <a:p>
            <a:pPr eaLnBrk="1" hangingPunct="1">
              <a:buFontTx/>
              <a:buNone/>
            </a:pPr>
            <a:r>
              <a:rPr lang="en-US" altLang="en-US" sz="1800"/>
              <a:t>showConfirmDialog analogous to a System.out.print that prints a question, then reading an input value from the user (can only be one of the provided choices)</a:t>
            </a:r>
          </a:p>
          <a:p>
            <a:pPr eaLnBrk="1" hangingPunct="1">
              <a:buFontTx/>
              <a:buNone/>
            </a:pPr>
            <a:r>
              <a:rPr lang="en-US" altLang="en-US" sz="1800"/>
              <a:t>import javax.swing.*;</a:t>
            </a:r>
          </a:p>
          <a:p>
            <a:pPr eaLnBrk="1" hangingPunct="1">
              <a:buFontTx/>
              <a:buNone/>
            </a:pPr>
            <a:r>
              <a:rPr lang="en-US" altLang="en-US" sz="1800"/>
              <a:t>public class ConfirmDialogExample {</a:t>
            </a:r>
          </a:p>
          <a:p>
            <a:pPr eaLnBrk="1" hangingPunct="1">
              <a:buFontTx/>
              <a:buNone/>
            </a:pPr>
            <a:r>
              <a:rPr lang="en-US" altLang="en-US" sz="1800"/>
              <a:t>    public static void main(String[] args) {</a:t>
            </a:r>
          </a:p>
          <a:p>
            <a:pPr eaLnBrk="1" hangingPunct="1">
              <a:buFontTx/>
              <a:buNone/>
            </a:pPr>
            <a:r>
              <a:rPr lang="en-US" altLang="en-US" sz="1800"/>
              <a:t>        int choice = </a:t>
            </a:r>
            <a:r>
              <a:rPr lang="en-US" altLang="en-US" sz="1800" b="1"/>
              <a:t>JOptionPane.showConfirmDialog</a:t>
            </a:r>
            <a:r>
              <a:rPr lang="en-US" altLang="en-US" sz="1800"/>
              <a:t>(null, "Erase your hard disk?");</a:t>
            </a:r>
            <a:endParaRPr lang="tr-TR" altLang="en-US" sz="1800"/>
          </a:p>
          <a:p>
            <a:pPr eaLnBrk="1" hangingPunct="1">
              <a:buFontTx/>
              <a:buNone/>
            </a:pPr>
            <a:endParaRPr lang="en-US" altLang="en-US" sz="1800"/>
          </a:p>
          <a:p>
            <a:pPr eaLnBrk="1" hangingPunct="1">
              <a:buFontTx/>
              <a:buNone/>
            </a:pPr>
            <a:r>
              <a:rPr lang="en-US" altLang="en-US" sz="1800"/>
              <a:t>        if (choice == </a:t>
            </a:r>
            <a:r>
              <a:rPr lang="en-US" altLang="en-US" sz="1800" b="1"/>
              <a:t>JOptionPane.YES_OPTION</a:t>
            </a:r>
            <a:r>
              <a:rPr lang="en-US" altLang="en-US" sz="1800"/>
              <a:t>) {</a:t>
            </a:r>
          </a:p>
          <a:p>
            <a:pPr eaLnBrk="1" hangingPunct="1">
              <a:buFontTx/>
              <a:buNone/>
            </a:pPr>
            <a:r>
              <a:rPr lang="en-US" altLang="en-US" sz="1800"/>
              <a:t>            </a:t>
            </a:r>
            <a:endParaRPr lang="tr-TR" altLang="en-US" sz="1800"/>
          </a:p>
          <a:p>
            <a:pPr eaLnBrk="1" hangingPunct="1">
              <a:buFontTx/>
              <a:buNone/>
            </a:pPr>
            <a:r>
              <a:rPr lang="tr-TR" altLang="en-US" sz="1800"/>
              <a:t>			</a:t>
            </a:r>
            <a:r>
              <a:rPr lang="en-US" altLang="en-US" sz="1800"/>
              <a:t>JOptionPane.showMessageDialog(null, "Disk erased!");</a:t>
            </a:r>
          </a:p>
          <a:p>
            <a:pPr eaLnBrk="1" hangingPunct="1">
              <a:buFontTx/>
              <a:buNone/>
            </a:pPr>
            <a:r>
              <a:rPr lang="en-US" altLang="en-US" sz="1800"/>
              <a:t>      </a:t>
            </a:r>
            <a:r>
              <a:rPr lang="tr-TR" altLang="en-US" sz="1800"/>
              <a:t>	</a:t>
            </a:r>
            <a:r>
              <a:rPr lang="en-US" altLang="en-US" sz="1800"/>
              <a:t>  }</a:t>
            </a:r>
            <a:endParaRPr lang="tr-TR" altLang="en-US" sz="1800"/>
          </a:p>
          <a:p>
            <a:pPr eaLnBrk="1" hangingPunct="1">
              <a:buFontTx/>
              <a:buNone/>
            </a:pPr>
            <a:r>
              <a:rPr lang="tr-TR" altLang="en-US" sz="1800"/>
              <a:t>	</a:t>
            </a:r>
            <a:r>
              <a:rPr lang="en-US" altLang="en-US" sz="1800"/>
              <a:t> else {</a:t>
            </a:r>
          </a:p>
          <a:p>
            <a:pPr eaLnBrk="1" hangingPunct="1">
              <a:buFontTx/>
              <a:buNone/>
            </a:pPr>
            <a:r>
              <a:rPr lang="en-US" altLang="en-US" sz="1800"/>
              <a:t>            </a:t>
            </a:r>
            <a:r>
              <a:rPr lang="tr-TR" altLang="en-US" sz="1800"/>
              <a:t>		</a:t>
            </a:r>
            <a:r>
              <a:rPr lang="en-US" altLang="en-US" sz="1800"/>
              <a:t>JOptionPane.showMessageDialog(null, "Cancelled.");</a:t>
            </a:r>
          </a:p>
          <a:p>
            <a:pPr eaLnBrk="1" hangingPunct="1">
              <a:buFontTx/>
              <a:buNone/>
            </a:pPr>
            <a:r>
              <a:rPr lang="en-US" altLang="en-US" sz="1800"/>
              <a:t>        }</a:t>
            </a:r>
          </a:p>
          <a:p>
            <a:pPr eaLnBrk="1" hangingPunct="1">
              <a:buFontTx/>
              <a:buNone/>
            </a:pPr>
            <a:r>
              <a:rPr lang="en-US" altLang="en-US" sz="1800"/>
              <a:t>    }</a:t>
            </a:r>
          </a:p>
          <a:p>
            <a:pPr eaLnBrk="1" hangingPunct="1">
              <a:buFontTx/>
              <a:buNone/>
            </a:pPr>
            <a:r>
              <a:rPr lang="en-US" altLang="en-US" sz="1800"/>
              <a:t>}</a:t>
            </a:r>
          </a:p>
        </p:txBody>
      </p:sp>
      <p:sp>
        <p:nvSpPr>
          <p:cNvPr id="8197" name="Rectangle 9"/>
          <p:cNvSpPr>
            <a:spLocks noGrp="1" noChangeArrowheads="1"/>
          </p:cNvSpPr>
          <p:nvPr>
            <p:ph type="title"/>
          </p:nvPr>
        </p:nvSpPr>
        <p:spPr>
          <a:xfrm>
            <a:off x="290513" y="0"/>
            <a:ext cx="8853487" cy="838200"/>
          </a:xfrm>
          <a:solidFill>
            <a:srgbClr val="993300"/>
          </a:solidFill>
        </p:spPr>
        <p:txBody>
          <a:bodyPr anchor="b"/>
          <a:lstStyle/>
          <a:p>
            <a:pPr eaLnBrk="1" hangingPunct="1"/>
            <a:r>
              <a:rPr lang="en-US" altLang="en-US"/>
              <a:t>JOptionPane examples 2</a:t>
            </a:r>
          </a:p>
        </p:txBody>
      </p:sp>
      <p:sp>
        <p:nvSpPr>
          <p:cNvPr id="38922" name="Rectangle 10"/>
          <p:cNvSpPr>
            <a:spLocks noChangeArrowheads="1"/>
          </p:cNvSpPr>
          <p:nvPr/>
        </p:nvSpPr>
        <p:spPr bwMode="auto">
          <a:xfrm>
            <a:off x="457200" y="2438400"/>
            <a:ext cx="8153400" cy="381000"/>
          </a:xfrm>
          <a:prstGeom prst="rect">
            <a:avLst/>
          </a:prstGeom>
          <a:noFill/>
          <a:ln w="889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600"/>
          </a:p>
        </p:txBody>
      </p:sp>
      <p:sp>
        <p:nvSpPr>
          <p:cNvPr id="38923" name="Rectangle 11"/>
          <p:cNvSpPr>
            <a:spLocks noChangeArrowheads="1"/>
          </p:cNvSpPr>
          <p:nvPr/>
        </p:nvSpPr>
        <p:spPr bwMode="auto">
          <a:xfrm>
            <a:off x="685800" y="3733800"/>
            <a:ext cx="8153400" cy="381000"/>
          </a:xfrm>
          <a:prstGeom prst="rect">
            <a:avLst/>
          </a:prstGeom>
          <a:noFill/>
          <a:ln w="889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600"/>
          </a:p>
        </p:txBody>
      </p:sp>
      <p:sp>
        <p:nvSpPr>
          <p:cNvPr id="38924" name="Rectangle 12"/>
          <p:cNvSpPr>
            <a:spLocks noChangeArrowheads="1"/>
          </p:cNvSpPr>
          <p:nvPr/>
        </p:nvSpPr>
        <p:spPr bwMode="auto">
          <a:xfrm>
            <a:off x="533400" y="4800600"/>
            <a:ext cx="8153400" cy="381000"/>
          </a:xfrm>
          <a:prstGeom prst="rect">
            <a:avLst/>
          </a:prstGeom>
          <a:noFill/>
          <a:ln w="889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8922"/>
                                        </p:tgtEl>
                                        <p:attrNameLst>
                                          <p:attrName>style.visibility</p:attrName>
                                        </p:attrNameLst>
                                      </p:cBhvr>
                                      <p:to>
                                        <p:strVal val="visible"/>
                                      </p:to>
                                    </p:set>
                                    <p:animEffect transition="in" filter="blinds(horizontal)">
                                      <p:cBhvr>
                                        <p:cTn id="7" dur="500"/>
                                        <p:tgtEl>
                                          <p:spTgt spid="389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8916"/>
                                        </p:tgtEl>
                                        <p:attrNameLst>
                                          <p:attrName>style.visibility</p:attrName>
                                        </p:attrNameLst>
                                      </p:cBhvr>
                                      <p:to>
                                        <p:strVal val="visible"/>
                                      </p:to>
                                    </p:set>
                                    <p:animEffect transition="in" filter="blinds(horizontal)">
                                      <p:cBhvr>
                                        <p:cTn id="12" dur="500"/>
                                        <p:tgtEl>
                                          <p:spTgt spid="3891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8923"/>
                                        </p:tgtEl>
                                        <p:attrNameLst>
                                          <p:attrName>style.visibility</p:attrName>
                                        </p:attrNameLst>
                                      </p:cBhvr>
                                      <p:to>
                                        <p:strVal val="visible"/>
                                      </p:to>
                                    </p:set>
                                    <p:animEffect transition="in" filter="blinds(horizontal)">
                                      <p:cBhvr>
                                        <p:cTn id="17" dur="500"/>
                                        <p:tgtEl>
                                          <p:spTgt spid="3892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8924"/>
                                        </p:tgtEl>
                                        <p:attrNameLst>
                                          <p:attrName>style.visibility</p:attrName>
                                        </p:attrNameLst>
                                      </p:cBhvr>
                                      <p:to>
                                        <p:strVal val="visible"/>
                                      </p:to>
                                    </p:set>
                                    <p:animEffect transition="in" filter="blinds(horizontal)">
                                      <p:cBhvr>
                                        <p:cTn id="22" dur="500"/>
                                        <p:tgtEl>
                                          <p:spTgt spid="3892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38917"/>
                                        </p:tgtEl>
                                        <p:attrNameLst>
                                          <p:attrName>style.visibility</p:attrName>
                                        </p:attrNameLst>
                                      </p:cBhvr>
                                      <p:to>
                                        <p:strVal val="visible"/>
                                      </p:to>
                                    </p:set>
                                    <p:animEffect transition="in" filter="blinds(horizontal)">
                                      <p:cBhvr>
                                        <p:cTn id="27" dur="500"/>
                                        <p:tgtEl>
                                          <p:spTgt spid="38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2" grpId="0" animBg="1"/>
      <p:bldP spid="38923" grpId="0" animBg="1"/>
      <p:bldP spid="38924"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p:cNvSpPr>
            <a:spLocks noGrp="1" noChangeArrowheads="1"/>
          </p:cNvSpPr>
          <p:nvPr>
            <p:ph type="body" idx="1"/>
          </p:nvPr>
        </p:nvSpPr>
        <p:spPr>
          <a:xfrm>
            <a:off x="0" y="0"/>
            <a:ext cx="9144000" cy="6858000"/>
          </a:xfrm>
        </p:spPr>
        <p:txBody>
          <a:bodyPr/>
          <a:lstStyle/>
          <a:p>
            <a:pPr eaLnBrk="1" hangingPunct="1">
              <a:lnSpc>
                <a:spcPct val="90000"/>
              </a:lnSpc>
            </a:pPr>
            <a:r>
              <a:rPr lang="en-US" altLang="en-US" sz="4400" b="1"/>
              <a:t>FlowLayout   = </a:t>
            </a:r>
            <a:r>
              <a:rPr lang="en-US" altLang="en-US" sz="4400" b="1" u="sng"/>
              <a:t>default for panel</a:t>
            </a:r>
            <a:endParaRPr lang="en-US" altLang="en-US" sz="4400" b="1"/>
          </a:p>
          <a:p>
            <a:pPr eaLnBrk="1" hangingPunct="1">
              <a:lnSpc>
                <a:spcPct val="90000"/>
              </a:lnSpc>
              <a:buFontTx/>
              <a:buNone/>
            </a:pPr>
            <a:br>
              <a:rPr lang="en-US" altLang="en-US"/>
            </a:br>
            <a:r>
              <a:rPr lang="en-US" altLang="en-US"/>
              <a:t>if we are not satisfied with the default layout of a container:</a:t>
            </a:r>
          </a:p>
          <a:p>
            <a:pPr eaLnBrk="1" hangingPunct="1">
              <a:lnSpc>
                <a:spcPct val="90000"/>
              </a:lnSpc>
            </a:pPr>
            <a:r>
              <a:rPr lang="en-US" altLang="en-US"/>
              <a:t>    </a:t>
            </a:r>
            <a:r>
              <a:rPr lang="en-US" altLang="en-US" b="1"/>
              <a:t>c.setLayout(new FlowLayout());</a:t>
            </a:r>
            <a:endParaRPr lang="en-US" altLang="en-US"/>
          </a:p>
          <a:p>
            <a:pPr eaLnBrk="1" hangingPunct="1">
              <a:lnSpc>
                <a:spcPct val="90000"/>
              </a:lnSpc>
            </a:pPr>
            <a:r>
              <a:rPr lang="en-US" altLang="en-US"/>
              <a:t>or </a:t>
            </a:r>
            <a:r>
              <a:rPr lang="en-US" altLang="en-US" b="1"/>
              <a:t>c.setLayout(new FlowLayout(alignment));</a:t>
            </a:r>
            <a:endParaRPr lang="en-US" altLang="en-US"/>
          </a:p>
          <a:p>
            <a:pPr eaLnBrk="1" hangingPunct="1">
              <a:lnSpc>
                <a:spcPct val="90000"/>
              </a:lnSpc>
            </a:pPr>
            <a:r>
              <a:rPr lang="en-US" altLang="en-US"/>
              <a:t>or </a:t>
            </a:r>
            <a:r>
              <a:rPr lang="en-US" altLang="en-US" b="1"/>
              <a:t>c.setLayout(new FlowLayout(alignment , horizontal_gap, vertical_gap));</a:t>
            </a:r>
            <a:endParaRPr lang="en-US" altLang="en-US"/>
          </a:p>
          <a:p>
            <a:pPr eaLnBrk="1" hangingPunct="1">
              <a:lnSpc>
                <a:spcPct val="90000"/>
              </a:lnSpc>
            </a:pPr>
            <a:r>
              <a:rPr lang="en-US" altLang="en-US"/>
              <a:t>    with  </a:t>
            </a:r>
            <a:r>
              <a:rPr lang="en-US" altLang="en-US" b="1"/>
              <a:t>alignment </a:t>
            </a:r>
            <a:r>
              <a:rPr lang="en-US" altLang="en-US"/>
              <a:t> =     </a:t>
            </a:r>
            <a:r>
              <a:rPr lang="en-US" altLang="en-US" b="1"/>
              <a:t>FlowLayout.LEFT</a:t>
            </a:r>
            <a:endParaRPr lang="en-US" altLang="en-US"/>
          </a:p>
          <a:p>
            <a:pPr eaLnBrk="1" hangingPunct="1">
              <a:lnSpc>
                <a:spcPct val="90000"/>
              </a:lnSpc>
            </a:pPr>
            <a:r>
              <a:rPr lang="en-US" altLang="en-US"/>
              <a:t>                                   or </a:t>
            </a:r>
            <a:r>
              <a:rPr lang="en-US" altLang="en-US" b="1"/>
              <a:t>FlowLayout.CENTER</a:t>
            </a:r>
            <a:endParaRPr lang="en-US" altLang="en-US"/>
          </a:p>
          <a:p>
            <a:pPr eaLnBrk="1" hangingPunct="1">
              <a:lnSpc>
                <a:spcPct val="90000"/>
              </a:lnSpc>
            </a:pPr>
            <a:r>
              <a:rPr lang="en-US" altLang="en-US"/>
              <a:t>                                   or </a:t>
            </a:r>
            <a:r>
              <a:rPr lang="en-US" altLang="en-US" b="1"/>
              <a:t>FlowLayout.RIGHT</a:t>
            </a:r>
            <a:endParaRPr lang="en-US" altLang="en-US"/>
          </a:p>
          <a:p>
            <a:pPr eaLnBrk="1" hangingPunct="1">
              <a:lnSpc>
                <a:spcPct val="90000"/>
              </a:lnSpc>
            </a:pPr>
            <a:r>
              <a:rPr lang="en-US" altLang="en-US"/>
              <a:t>then, we add the element:</a:t>
            </a:r>
            <a:endParaRPr lang="en-US" altLang="en-US" b="1"/>
          </a:p>
          <a:p>
            <a:pPr eaLnBrk="1" hangingPunct="1">
              <a:lnSpc>
                <a:spcPct val="90000"/>
              </a:lnSpc>
            </a:pPr>
            <a:r>
              <a:rPr lang="en-US" altLang="en-US" b="1"/>
              <a:t>    c.add(container or atomic component);</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533400" y="228600"/>
            <a:ext cx="7772400" cy="1143000"/>
          </a:xfrm>
        </p:spPr>
        <p:txBody>
          <a:bodyPr/>
          <a:lstStyle/>
          <a:p>
            <a:r>
              <a:rPr lang="en-US" altLang="zh-CN">
                <a:ea typeface="ＭＳ Ｐゴシック" pitchFamily="34" charset="-128"/>
              </a:rPr>
              <a:t>FlowLayout example</a:t>
            </a:r>
          </a:p>
        </p:txBody>
      </p:sp>
      <p:sp>
        <p:nvSpPr>
          <p:cNvPr id="73731" name="Rectangle 3"/>
          <p:cNvSpPr txBox="1">
            <a:spLocks noChangeArrowheads="1"/>
          </p:cNvSpPr>
          <p:nvPr/>
        </p:nvSpPr>
        <p:spPr bwMode="auto">
          <a:xfrm>
            <a:off x="533400" y="1600200"/>
            <a:ext cx="86106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lvl="1">
              <a:lnSpc>
                <a:spcPct val="70000"/>
              </a:lnSpc>
              <a:buFontTx/>
              <a:buNone/>
            </a:pPr>
            <a:r>
              <a:rPr lang="en-US" altLang="zh-CN" sz="1800">
                <a:latin typeface="Courier New" pitchFamily="49" charset="0"/>
                <a:ea typeface="ＭＳ Ｐゴシック" pitchFamily="34" charset="-128"/>
              </a:rPr>
              <a:t>import java.awt.*;</a:t>
            </a:r>
          </a:p>
          <a:p>
            <a:pPr lvl="1">
              <a:lnSpc>
                <a:spcPct val="70000"/>
              </a:lnSpc>
              <a:buFontTx/>
              <a:buNone/>
            </a:pPr>
            <a:r>
              <a:rPr lang="en-US" altLang="zh-CN" sz="1800">
                <a:latin typeface="Courier New" pitchFamily="49" charset="0"/>
                <a:ea typeface="ＭＳ Ｐゴシック" pitchFamily="34" charset="-128"/>
              </a:rPr>
              <a:t>import javax.swing.*;</a:t>
            </a:r>
          </a:p>
          <a:p>
            <a:pPr lvl="1">
              <a:lnSpc>
                <a:spcPct val="70000"/>
              </a:lnSpc>
              <a:buFontTx/>
              <a:buNone/>
            </a:pPr>
            <a:endParaRPr lang="en-US" altLang="zh-CN" sz="800">
              <a:latin typeface="Courier New" pitchFamily="49" charset="0"/>
              <a:ea typeface="ＭＳ Ｐゴシック" pitchFamily="34" charset="-128"/>
            </a:endParaRPr>
          </a:p>
          <a:p>
            <a:pPr lvl="1">
              <a:lnSpc>
                <a:spcPct val="70000"/>
              </a:lnSpc>
              <a:buFontTx/>
              <a:buNone/>
            </a:pPr>
            <a:r>
              <a:rPr lang="en-US" altLang="zh-CN" sz="1800">
                <a:latin typeface="Courier New" pitchFamily="49" charset="0"/>
                <a:ea typeface="ＭＳ Ｐゴシック" pitchFamily="34" charset="-128"/>
              </a:rPr>
              <a:t>public class FlowLayoutExample {</a:t>
            </a:r>
          </a:p>
          <a:p>
            <a:pPr lvl="1">
              <a:lnSpc>
                <a:spcPct val="70000"/>
              </a:lnSpc>
              <a:buFontTx/>
              <a:buNone/>
            </a:pPr>
            <a:r>
              <a:rPr lang="en-US" altLang="zh-CN" sz="1800">
                <a:latin typeface="Courier New" pitchFamily="49" charset="0"/>
                <a:ea typeface="ＭＳ Ｐゴシック" pitchFamily="34" charset="-128"/>
              </a:rPr>
              <a:t>    public static void main(String[] args) {</a:t>
            </a:r>
          </a:p>
          <a:p>
            <a:pPr lvl="1">
              <a:lnSpc>
                <a:spcPct val="70000"/>
              </a:lnSpc>
              <a:buFontTx/>
              <a:buNone/>
            </a:pPr>
            <a:r>
              <a:rPr lang="en-US" altLang="zh-CN" sz="1800">
                <a:latin typeface="Courier New" pitchFamily="49" charset="0"/>
                <a:ea typeface="ＭＳ Ｐゴシック" pitchFamily="34" charset="-128"/>
              </a:rPr>
              <a:t>        JFrame frame = new JFrame();</a:t>
            </a:r>
          </a:p>
          <a:p>
            <a:pPr lvl="1">
              <a:lnSpc>
                <a:spcPct val="70000"/>
              </a:lnSpc>
              <a:buFontTx/>
              <a:buNone/>
            </a:pPr>
            <a:r>
              <a:rPr lang="en-US" altLang="zh-CN" sz="1800">
                <a:latin typeface="Courier New" pitchFamily="49" charset="0"/>
                <a:ea typeface="ＭＳ Ｐゴシック" pitchFamily="34" charset="-128"/>
              </a:rPr>
              <a:t>        </a:t>
            </a:r>
            <a:r>
              <a:rPr lang="en-US" altLang="zh-CN" sz="1600">
                <a:latin typeface="Courier New" pitchFamily="49" charset="0"/>
                <a:ea typeface="ＭＳ Ｐゴシック" pitchFamily="34" charset="-128"/>
              </a:rPr>
              <a:t>frame.setDefaultCloseOperation(JFrame.EXIT_ON_CLOSE);</a:t>
            </a:r>
          </a:p>
          <a:p>
            <a:pPr lvl="1">
              <a:lnSpc>
                <a:spcPct val="70000"/>
              </a:lnSpc>
              <a:buFontTx/>
              <a:buNone/>
            </a:pPr>
            <a:r>
              <a:rPr lang="en-US" altLang="zh-CN" sz="1800">
                <a:latin typeface="Courier New" pitchFamily="49" charset="0"/>
                <a:ea typeface="ＭＳ Ｐゴシック" pitchFamily="34" charset="-128"/>
              </a:rPr>
              <a:t>        frame.setSize(new Dimension(320, 75));</a:t>
            </a:r>
          </a:p>
          <a:p>
            <a:pPr lvl="1">
              <a:lnSpc>
                <a:spcPct val="70000"/>
              </a:lnSpc>
              <a:buFontTx/>
              <a:buNone/>
            </a:pPr>
            <a:r>
              <a:rPr lang="en-US" altLang="zh-CN" sz="1800">
                <a:latin typeface="Courier New" pitchFamily="49" charset="0"/>
                <a:ea typeface="ＭＳ Ｐゴシック" pitchFamily="34" charset="-128"/>
              </a:rPr>
              <a:t>        frame.setTitle("Flow layout");</a:t>
            </a:r>
          </a:p>
          <a:p>
            <a:pPr lvl="1">
              <a:lnSpc>
                <a:spcPct val="70000"/>
              </a:lnSpc>
              <a:buFontTx/>
              <a:buNone/>
            </a:pPr>
            <a:endParaRPr lang="en-US" altLang="zh-CN" sz="800">
              <a:latin typeface="Courier New" pitchFamily="49" charset="0"/>
              <a:ea typeface="ＭＳ Ｐゴシック" pitchFamily="34" charset="-128"/>
            </a:endParaRPr>
          </a:p>
          <a:p>
            <a:pPr lvl="1">
              <a:lnSpc>
                <a:spcPct val="70000"/>
              </a:lnSpc>
              <a:buFontTx/>
              <a:buNone/>
            </a:pPr>
            <a:r>
              <a:rPr lang="en-US" altLang="zh-CN" sz="1800">
                <a:latin typeface="Courier New" pitchFamily="49" charset="0"/>
                <a:ea typeface="ＭＳ Ｐゴシック" pitchFamily="34" charset="-128"/>
              </a:rPr>
              <a:t>        frame.setLayout(new FlowLayout());</a:t>
            </a:r>
          </a:p>
          <a:p>
            <a:pPr lvl="1">
              <a:lnSpc>
                <a:spcPct val="70000"/>
              </a:lnSpc>
              <a:buFontTx/>
              <a:buNone/>
            </a:pPr>
            <a:r>
              <a:rPr lang="en-US" altLang="zh-CN" sz="1800">
                <a:latin typeface="Courier New" pitchFamily="49" charset="0"/>
                <a:ea typeface="ＭＳ Ｐゴシック" pitchFamily="34" charset="-128"/>
              </a:rPr>
              <a:t>        frame.add(new JLabel("Type your ZIP Code: "));</a:t>
            </a:r>
          </a:p>
          <a:p>
            <a:pPr lvl="1">
              <a:lnSpc>
                <a:spcPct val="70000"/>
              </a:lnSpc>
              <a:buFontTx/>
              <a:buNone/>
            </a:pPr>
            <a:r>
              <a:rPr lang="en-US" altLang="zh-CN" sz="1800">
                <a:latin typeface="Courier New" pitchFamily="49" charset="0"/>
                <a:ea typeface="ＭＳ Ｐゴシック" pitchFamily="34" charset="-128"/>
              </a:rPr>
              <a:t>        frame.add(new JTextField(5));</a:t>
            </a:r>
          </a:p>
          <a:p>
            <a:pPr lvl="1">
              <a:lnSpc>
                <a:spcPct val="70000"/>
              </a:lnSpc>
              <a:buFontTx/>
              <a:buNone/>
            </a:pPr>
            <a:r>
              <a:rPr lang="en-US" altLang="zh-CN" sz="1800">
                <a:latin typeface="Courier New" pitchFamily="49" charset="0"/>
                <a:ea typeface="ＭＳ Ｐゴシック" pitchFamily="34" charset="-128"/>
              </a:rPr>
              <a:t>        frame.add(new JButton("Submit"));</a:t>
            </a:r>
          </a:p>
          <a:p>
            <a:pPr lvl="1">
              <a:lnSpc>
                <a:spcPct val="70000"/>
              </a:lnSpc>
              <a:buFontTx/>
              <a:buNone/>
            </a:pPr>
            <a:endParaRPr lang="en-US" altLang="zh-CN" sz="800">
              <a:latin typeface="Courier New" pitchFamily="49" charset="0"/>
              <a:ea typeface="ＭＳ Ｐゴシック" pitchFamily="34" charset="-128"/>
            </a:endParaRPr>
          </a:p>
          <a:p>
            <a:pPr lvl="1">
              <a:lnSpc>
                <a:spcPct val="70000"/>
              </a:lnSpc>
              <a:buFontTx/>
              <a:buNone/>
            </a:pPr>
            <a:r>
              <a:rPr lang="en-US" altLang="zh-CN" sz="1800">
                <a:latin typeface="Courier New" pitchFamily="49" charset="0"/>
                <a:ea typeface="ＭＳ Ｐゴシック" pitchFamily="34" charset="-128"/>
              </a:rPr>
              <a:t>        frame.setVisible(true);</a:t>
            </a:r>
          </a:p>
          <a:p>
            <a:pPr lvl="1">
              <a:lnSpc>
                <a:spcPct val="70000"/>
              </a:lnSpc>
              <a:buFontTx/>
              <a:buNone/>
            </a:pPr>
            <a:r>
              <a:rPr lang="en-US" altLang="zh-CN" sz="1800">
                <a:latin typeface="Courier New" pitchFamily="49" charset="0"/>
                <a:ea typeface="ＭＳ Ｐゴシック" pitchFamily="34" charset="-128"/>
              </a:rPr>
              <a:t>    }</a:t>
            </a:r>
          </a:p>
          <a:p>
            <a:pPr lvl="1">
              <a:lnSpc>
                <a:spcPct val="70000"/>
              </a:lnSpc>
              <a:buFontTx/>
              <a:buNone/>
            </a:pPr>
            <a:r>
              <a:rPr lang="en-US" altLang="zh-CN" sz="1800">
                <a:latin typeface="Courier New" pitchFamily="49" charset="0"/>
                <a:ea typeface="ＭＳ Ｐゴシック" pitchFamily="34" charset="-128"/>
              </a:rPr>
              <a:t>}</a:t>
            </a:r>
          </a:p>
        </p:txBody>
      </p:sp>
      <p:pic>
        <p:nvPicPr>
          <p:cNvPr id="6" name="Picture 4"/>
          <p:cNvPicPr>
            <a:picLocks noChangeAspect="1" noChangeArrowheads="1"/>
          </p:cNvPicPr>
          <p:nvPr/>
        </p:nvPicPr>
        <p:blipFill>
          <a:blip r:embed="rId2"/>
          <a:srcRect/>
          <a:stretch>
            <a:fillRect/>
          </a:stretch>
        </p:blipFill>
        <p:spPr bwMode="auto">
          <a:xfrm>
            <a:off x="2362200" y="5838825"/>
            <a:ext cx="3048000"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7" name="Picture 5"/>
          <p:cNvPicPr>
            <a:picLocks noChangeAspect="1" noChangeArrowheads="1"/>
          </p:cNvPicPr>
          <p:nvPr/>
        </p:nvPicPr>
        <p:blipFill>
          <a:blip r:embed="rId3"/>
          <a:srcRect/>
          <a:stretch>
            <a:fillRect/>
          </a:stretch>
        </p:blipFill>
        <p:spPr bwMode="auto">
          <a:xfrm>
            <a:off x="5943600" y="5438775"/>
            <a:ext cx="1724025"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a:spLocks noGrp="1" noChangeArrowheads="1"/>
          </p:cNvSpPr>
          <p:nvPr>
            <p:ph type="body" idx="1"/>
          </p:nvPr>
        </p:nvSpPr>
        <p:spPr>
          <a:xfrm>
            <a:off x="0" y="0"/>
            <a:ext cx="9144000" cy="4525963"/>
          </a:xfrm>
        </p:spPr>
        <p:txBody>
          <a:bodyPr/>
          <a:lstStyle/>
          <a:p>
            <a:pPr eaLnBrk="1" hangingPunct="1"/>
            <a:r>
              <a:rPr lang="en-US" altLang="en-US" b="1">
                <a:solidFill>
                  <a:srgbClr val="FF0000"/>
                </a:solidFill>
              </a:rPr>
              <a:t>BorderLayout</a:t>
            </a:r>
            <a:r>
              <a:rPr lang="en-US" altLang="en-US">
                <a:solidFill>
                  <a:srgbClr val="FF0000"/>
                </a:solidFill>
              </a:rPr>
              <a:t>   = </a:t>
            </a:r>
            <a:r>
              <a:rPr lang="en-US" altLang="en-US" u="sng">
                <a:solidFill>
                  <a:srgbClr val="FF0000"/>
                </a:solidFill>
              </a:rPr>
              <a:t>default for content pane</a:t>
            </a:r>
            <a:endParaRPr lang="en-US" altLang="en-US">
              <a:solidFill>
                <a:srgbClr val="FF0000"/>
              </a:solidFill>
            </a:endParaRPr>
          </a:p>
          <a:p>
            <a:pPr eaLnBrk="1" hangingPunct="1"/>
            <a:br>
              <a:rPr lang="en-US" altLang="en-US"/>
            </a:br>
            <a:r>
              <a:rPr lang="en-US" altLang="en-US"/>
              <a:t>we can lay the containers and/or atomic components in 5 areas:</a:t>
            </a:r>
          </a:p>
          <a:p>
            <a:pPr eaLnBrk="1" hangingPunct="1"/>
            <a:r>
              <a:rPr lang="en-US" altLang="en-US"/>
              <a:t>       </a:t>
            </a:r>
            <a:r>
              <a:rPr lang="en-US" altLang="en-US" b="1"/>
              <a:t>CENTER</a:t>
            </a:r>
            <a:r>
              <a:rPr lang="en-US" altLang="en-US"/>
              <a:t> </a:t>
            </a:r>
            <a:r>
              <a:rPr lang="en-US" altLang="en-US" sz="2400"/>
              <a:t>(takes as much space as possible)</a:t>
            </a:r>
          </a:p>
          <a:p>
            <a:pPr eaLnBrk="1" hangingPunct="1"/>
            <a:r>
              <a:rPr lang="en-US" altLang="en-US"/>
              <a:t>     , </a:t>
            </a:r>
            <a:r>
              <a:rPr lang="en-US" altLang="en-US" b="1"/>
              <a:t>WEST</a:t>
            </a:r>
            <a:r>
              <a:rPr lang="en-US" altLang="en-US"/>
              <a:t> , </a:t>
            </a:r>
            <a:r>
              <a:rPr lang="en-US" altLang="en-US" b="1"/>
              <a:t>EAST</a:t>
            </a:r>
            <a:endParaRPr lang="en-US" altLang="en-US"/>
          </a:p>
          <a:p>
            <a:pPr eaLnBrk="1" hangingPunct="1"/>
            <a:r>
              <a:rPr lang="en-US" altLang="en-US"/>
              <a:t>     , </a:t>
            </a:r>
            <a:r>
              <a:rPr lang="en-US" altLang="en-US" b="1"/>
              <a:t>SOUTH</a:t>
            </a:r>
            <a:r>
              <a:rPr lang="en-US" altLang="en-US"/>
              <a:t> , </a:t>
            </a:r>
            <a:r>
              <a:rPr lang="en-US" altLang="en-US" b="1"/>
              <a:t>NORTH</a:t>
            </a:r>
          </a:p>
        </p:txBody>
      </p:sp>
      <p:grpSp>
        <p:nvGrpSpPr>
          <p:cNvPr id="74755" name="Group 4"/>
          <p:cNvGrpSpPr>
            <a:grpSpLocks/>
          </p:cNvGrpSpPr>
          <p:nvPr/>
        </p:nvGrpSpPr>
        <p:grpSpPr bwMode="auto">
          <a:xfrm>
            <a:off x="1676400" y="3962400"/>
            <a:ext cx="5029200" cy="2590800"/>
            <a:chOff x="3501" y="4096"/>
            <a:chExt cx="4640" cy="2580"/>
          </a:xfrm>
        </p:grpSpPr>
        <p:sp>
          <p:nvSpPr>
            <p:cNvPr id="74756" name="Rectangle 5"/>
            <p:cNvSpPr>
              <a:spLocks noChangeArrowheads="1"/>
            </p:cNvSpPr>
            <p:nvPr/>
          </p:nvSpPr>
          <p:spPr bwMode="auto">
            <a:xfrm>
              <a:off x="3501" y="4096"/>
              <a:ext cx="4416" cy="2576"/>
            </a:xfrm>
            <a:prstGeom prst="rect">
              <a:avLst/>
            </a:prstGeom>
            <a:solidFill>
              <a:srgbClr val="C6D9F1"/>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600"/>
            </a:p>
          </p:txBody>
        </p:sp>
        <p:sp>
          <p:nvSpPr>
            <p:cNvPr id="74757" name="Rectangle 6"/>
            <p:cNvSpPr>
              <a:spLocks noChangeArrowheads="1"/>
            </p:cNvSpPr>
            <p:nvPr/>
          </p:nvSpPr>
          <p:spPr bwMode="auto">
            <a:xfrm>
              <a:off x="3613" y="4640"/>
              <a:ext cx="880" cy="1488"/>
            </a:xfrm>
            <a:prstGeom prst="rect">
              <a:avLst/>
            </a:prstGeom>
            <a:solidFill>
              <a:srgbClr val="8DB3E2"/>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600"/>
            </a:p>
          </p:txBody>
        </p:sp>
        <p:sp>
          <p:nvSpPr>
            <p:cNvPr id="74758" name="Rectangle 7"/>
            <p:cNvSpPr>
              <a:spLocks noChangeArrowheads="1"/>
            </p:cNvSpPr>
            <p:nvPr/>
          </p:nvSpPr>
          <p:spPr bwMode="auto">
            <a:xfrm>
              <a:off x="3613" y="6208"/>
              <a:ext cx="4192" cy="368"/>
            </a:xfrm>
            <a:prstGeom prst="rect">
              <a:avLst/>
            </a:prstGeom>
            <a:solidFill>
              <a:srgbClr val="8DB3E2"/>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600"/>
            </a:p>
          </p:txBody>
        </p:sp>
        <p:sp>
          <p:nvSpPr>
            <p:cNvPr id="74759" name="Rectangle 8"/>
            <p:cNvSpPr>
              <a:spLocks noChangeArrowheads="1"/>
            </p:cNvSpPr>
            <p:nvPr/>
          </p:nvSpPr>
          <p:spPr bwMode="auto">
            <a:xfrm>
              <a:off x="3613" y="4192"/>
              <a:ext cx="4192" cy="368"/>
            </a:xfrm>
            <a:prstGeom prst="rect">
              <a:avLst/>
            </a:prstGeom>
            <a:solidFill>
              <a:srgbClr val="8DB3E2"/>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600"/>
            </a:p>
          </p:txBody>
        </p:sp>
        <p:sp>
          <p:nvSpPr>
            <p:cNvPr id="74760" name="Rectangle 9"/>
            <p:cNvSpPr>
              <a:spLocks noChangeArrowheads="1"/>
            </p:cNvSpPr>
            <p:nvPr/>
          </p:nvSpPr>
          <p:spPr bwMode="auto">
            <a:xfrm>
              <a:off x="6925" y="4640"/>
              <a:ext cx="880" cy="1488"/>
            </a:xfrm>
            <a:prstGeom prst="rect">
              <a:avLst/>
            </a:prstGeom>
            <a:solidFill>
              <a:srgbClr val="8DB3E2"/>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600"/>
            </a:p>
          </p:txBody>
        </p:sp>
        <p:sp>
          <p:nvSpPr>
            <p:cNvPr id="74761" name="Rectangle 10"/>
            <p:cNvSpPr>
              <a:spLocks noChangeArrowheads="1"/>
            </p:cNvSpPr>
            <p:nvPr/>
          </p:nvSpPr>
          <p:spPr bwMode="auto">
            <a:xfrm>
              <a:off x="4589" y="4640"/>
              <a:ext cx="2240" cy="1488"/>
            </a:xfrm>
            <a:prstGeom prst="rect">
              <a:avLst/>
            </a:prstGeom>
            <a:solidFill>
              <a:srgbClr val="8DB3E2"/>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600"/>
            </a:p>
          </p:txBody>
        </p:sp>
        <p:sp>
          <p:nvSpPr>
            <p:cNvPr id="74762" name="Text Box 11"/>
            <p:cNvSpPr txBox="1">
              <a:spLocks noChangeArrowheads="1"/>
            </p:cNvSpPr>
            <p:nvPr/>
          </p:nvSpPr>
          <p:spPr bwMode="auto">
            <a:xfrm>
              <a:off x="5085" y="4164"/>
              <a:ext cx="1312"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kumimoji="1" lang="en-US" altLang="ko-KR" sz="1400">
                  <a:latin typeface="Times New Roman" pitchFamily="18" charset="0"/>
                  <a:ea typeface="Batang" pitchFamily="18" charset="-127"/>
                </a:rPr>
                <a:t>NORTH</a:t>
              </a:r>
              <a:endParaRPr kumimoji="1" lang="en-US" altLang="en-US" sz="2400">
                <a:latin typeface="Times New Roman" pitchFamily="18" charset="0"/>
                <a:ea typeface="PMingLiU" pitchFamily="18" charset="-120"/>
              </a:endParaRPr>
            </a:p>
          </p:txBody>
        </p:sp>
        <p:sp>
          <p:nvSpPr>
            <p:cNvPr id="74763" name="Text Box 12"/>
            <p:cNvSpPr txBox="1">
              <a:spLocks noChangeArrowheads="1"/>
            </p:cNvSpPr>
            <p:nvPr/>
          </p:nvSpPr>
          <p:spPr bwMode="auto">
            <a:xfrm>
              <a:off x="5117" y="6164"/>
              <a:ext cx="1312"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kumimoji="1" lang="en-US" altLang="ko-KR" sz="1400">
                  <a:latin typeface="Times New Roman" pitchFamily="18" charset="0"/>
                  <a:ea typeface="Batang" pitchFamily="18" charset="-127"/>
                </a:rPr>
                <a:t>SOUTH</a:t>
              </a:r>
              <a:endParaRPr kumimoji="1" lang="en-US" altLang="en-US" sz="2400">
                <a:latin typeface="Times New Roman" pitchFamily="18" charset="0"/>
                <a:ea typeface="PMingLiU" pitchFamily="18" charset="-120"/>
              </a:endParaRPr>
            </a:p>
          </p:txBody>
        </p:sp>
        <p:sp>
          <p:nvSpPr>
            <p:cNvPr id="74764" name="Text Box 13"/>
            <p:cNvSpPr txBox="1">
              <a:spLocks noChangeArrowheads="1"/>
            </p:cNvSpPr>
            <p:nvPr/>
          </p:nvSpPr>
          <p:spPr bwMode="auto">
            <a:xfrm>
              <a:off x="5021" y="5140"/>
              <a:ext cx="1424"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kumimoji="1" lang="en-US" altLang="ko-KR" sz="1400">
                  <a:latin typeface="Times New Roman" pitchFamily="18" charset="0"/>
                  <a:ea typeface="Batang" pitchFamily="18" charset="-127"/>
                </a:rPr>
                <a:t>CENTER</a:t>
              </a:r>
              <a:endParaRPr kumimoji="1" lang="en-US" altLang="en-US" sz="2400">
                <a:latin typeface="Times New Roman" pitchFamily="18" charset="0"/>
                <a:ea typeface="PMingLiU" pitchFamily="18" charset="-120"/>
              </a:endParaRPr>
            </a:p>
          </p:txBody>
        </p:sp>
        <p:sp>
          <p:nvSpPr>
            <p:cNvPr id="74765" name="Text Box 14"/>
            <p:cNvSpPr txBox="1">
              <a:spLocks noChangeArrowheads="1"/>
            </p:cNvSpPr>
            <p:nvPr/>
          </p:nvSpPr>
          <p:spPr bwMode="auto">
            <a:xfrm>
              <a:off x="3517" y="5140"/>
              <a:ext cx="1280"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kumimoji="1" lang="en-US" altLang="en-US" sz="1400">
                  <a:latin typeface="Times New Roman" pitchFamily="18" charset="0"/>
                  <a:ea typeface="Batang" pitchFamily="18" charset="-127"/>
                </a:rPr>
                <a:t>WEST</a:t>
              </a:r>
              <a:endParaRPr kumimoji="1" lang="en-US" altLang="en-US" sz="2400">
                <a:latin typeface="Times New Roman" pitchFamily="18" charset="0"/>
                <a:ea typeface="PMingLiU" pitchFamily="18" charset="-120"/>
              </a:endParaRPr>
            </a:p>
          </p:txBody>
        </p:sp>
        <p:sp>
          <p:nvSpPr>
            <p:cNvPr id="74766" name="Text Box 15"/>
            <p:cNvSpPr txBox="1">
              <a:spLocks noChangeArrowheads="1"/>
            </p:cNvSpPr>
            <p:nvPr/>
          </p:nvSpPr>
          <p:spPr bwMode="auto">
            <a:xfrm>
              <a:off x="6861" y="5124"/>
              <a:ext cx="1280"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kumimoji="1" lang="en-US" altLang="en-US" sz="1400">
                  <a:latin typeface="Times New Roman" pitchFamily="18" charset="0"/>
                  <a:ea typeface="Batang" pitchFamily="18" charset="-127"/>
                </a:rPr>
                <a:t>EAST</a:t>
              </a:r>
              <a:endParaRPr kumimoji="1" lang="en-US" altLang="en-US" sz="2400">
                <a:latin typeface="Times New Roman" pitchFamily="18" charset="0"/>
                <a:ea typeface="PMingLiU" pitchFamily="18" charset="-120"/>
              </a:endParaRPr>
            </a:p>
          </p:txBody>
        </p:sp>
      </p:gr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0"/>
            <a:ext cx="9144000" cy="6126163"/>
          </a:xfrm>
        </p:spPr>
        <p:txBody>
          <a:bodyPr/>
          <a:lstStyle/>
          <a:p>
            <a:pPr eaLnBrk="1" hangingPunct="1">
              <a:lnSpc>
                <a:spcPct val="80000"/>
              </a:lnSpc>
            </a:pPr>
            <a:r>
              <a:rPr lang="en-US" altLang="en-US" sz="2000"/>
              <a:t>if we are not satisfied with the default layout of a container:</a:t>
            </a:r>
          </a:p>
          <a:p>
            <a:pPr eaLnBrk="1" hangingPunct="1">
              <a:lnSpc>
                <a:spcPct val="80000"/>
              </a:lnSpc>
            </a:pPr>
            <a:r>
              <a:rPr lang="en-US" altLang="en-US" sz="2000"/>
              <a:t>      </a:t>
            </a:r>
            <a:r>
              <a:rPr lang="en-US" altLang="en-US" sz="2000" b="1"/>
              <a:t>c.setLayout(new BorderLayout());</a:t>
            </a:r>
            <a:endParaRPr lang="en-US" altLang="en-US" sz="2000"/>
          </a:p>
          <a:p>
            <a:pPr eaLnBrk="1" hangingPunct="1">
              <a:lnSpc>
                <a:spcPct val="80000"/>
              </a:lnSpc>
            </a:pPr>
            <a:endParaRPr lang="tr-TR" altLang="en-US" sz="2000"/>
          </a:p>
          <a:p>
            <a:pPr eaLnBrk="1" hangingPunct="1">
              <a:lnSpc>
                <a:spcPct val="80000"/>
              </a:lnSpc>
            </a:pPr>
            <a:r>
              <a:rPr lang="en-US" altLang="en-US" sz="2000"/>
              <a:t>or   </a:t>
            </a:r>
            <a:endParaRPr lang="tr-TR" altLang="en-US" sz="2000"/>
          </a:p>
          <a:p>
            <a:pPr eaLnBrk="1" hangingPunct="1">
              <a:lnSpc>
                <a:spcPct val="80000"/>
              </a:lnSpc>
            </a:pPr>
            <a:endParaRPr lang="tr-TR" altLang="en-US" sz="2000" b="1"/>
          </a:p>
          <a:p>
            <a:pPr eaLnBrk="1" hangingPunct="1">
              <a:lnSpc>
                <a:spcPct val="80000"/>
              </a:lnSpc>
            </a:pPr>
            <a:endParaRPr lang="tr-TR" altLang="en-US" sz="2000" b="1"/>
          </a:p>
          <a:p>
            <a:pPr eaLnBrk="1" hangingPunct="1">
              <a:lnSpc>
                <a:spcPct val="80000"/>
              </a:lnSpc>
            </a:pPr>
            <a:r>
              <a:rPr lang="en-US" altLang="en-US" sz="2000" b="1"/>
              <a:t>c.setLayout(new BorderLayout(horizontal_gap,vertical_gap));</a:t>
            </a:r>
            <a:endParaRPr lang="en-US" altLang="en-US" sz="2000"/>
          </a:p>
          <a:p>
            <a:pPr eaLnBrk="1" hangingPunct="1">
              <a:lnSpc>
                <a:spcPct val="80000"/>
              </a:lnSpc>
            </a:pPr>
            <a:r>
              <a:rPr lang="en-US" altLang="en-US" sz="2000"/>
              <a:t>then, we add the element to a certain area:</a:t>
            </a:r>
            <a:endParaRPr lang="en-US" altLang="en-US" sz="2000" b="1"/>
          </a:p>
          <a:p>
            <a:pPr eaLnBrk="1" hangingPunct="1">
              <a:lnSpc>
                <a:spcPct val="80000"/>
              </a:lnSpc>
            </a:pPr>
            <a:r>
              <a:rPr lang="en-US" altLang="en-US" sz="2000" b="1"/>
              <a:t>    c.add(container or atomic component , area);</a:t>
            </a:r>
            <a:endParaRPr lang="en-US" altLang="en-US" sz="2000"/>
          </a:p>
          <a:p>
            <a:pPr eaLnBrk="1" hangingPunct="1">
              <a:lnSpc>
                <a:spcPct val="80000"/>
              </a:lnSpc>
            </a:pPr>
            <a:r>
              <a:rPr lang="en-US" altLang="en-US" sz="2000"/>
              <a:t>    with  </a:t>
            </a:r>
            <a:r>
              <a:rPr lang="en-US" altLang="en-US" sz="2000" b="1"/>
              <a:t>area</a:t>
            </a:r>
            <a:r>
              <a:rPr lang="en-US" altLang="en-US" sz="2000"/>
              <a:t> =       </a:t>
            </a:r>
            <a:r>
              <a:rPr lang="en-US" altLang="en-US" sz="2000" b="1"/>
              <a:t>BorderLayout.CENTER</a:t>
            </a:r>
            <a:endParaRPr lang="en-US" altLang="en-US" sz="2000"/>
          </a:p>
          <a:p>
            <a:pPr eaLnBrk="1" hangingPunct="1">
              <a:lnSpc>
                <a:spcPct val="80000"/>
              </a:lnSpc>
            </a:pPr>
            <a:r>
              <a:rPr lang="en-US" altLang="en-US" sz="2000"/>
              <a:t>                          or  </a:t>
            </a:r>
            <a:r>
              <a:rPr lang="en-US" altLang="en-US" sz="2000" b="1"/>
              <a:t>BorderLayout.WEST</a:t>
            </a:r>
            <a:endParaRPr lang="en-US" altLang="en-US" sz="2000"/>
          </a:p>
          <a:p>
            <a:pPr eaLnBrk="1" hangingPunct="1">
              <a:lnSpc>
                <a:spcPct val="80000"/>
              </a:lnSpc>
            </a:pPr>
            <a:r>
              <a:rPr lang="en-US" altLang="en-US" sz="2000"/>
              <a:t>                          or  </a:t>
            </a:r>
            <a:r>
              <a:rPr lang="en-US" altLang="en-US" sz="2000" b="1"/>
              <a:t>BorderLayout.EAST</a:t>
            </a:r>
            <a:endParaRPr lang="en-US" altLang="en-US" sz="2000"/>
          </a:p>
          <a:p>
            <a:pPr eaLnBrk="1" hangingPunct="1">
              <a:lnSpc>
                <a:spcPct val="80000"/>
              </a:lnSpc>
            </a:pPr>
            <a:r>
              <a:rPr lang="en-US" altLang="en-US" sz="2000"/>
              <a:t>                          or  </a:t>
            </a:r>
            <a:r>
              <a:rPr lang="en-US" altLang="en-US" sz="2000" b="1"/>
              <a:t>BorderLayout.SOUTH</a:t>
            </a:r>
            <a:endParaRPr lang="en-US" altLang="en-US" sz="2000"/>
          </a:p>
          <a:p>
            <a:pPr eaLnBrk="1" hangingPunct="1">
              <a:lnSpc>
                <a:spcPct val="80000"/>
              </a:lnSpc>
            </a:pPr>
            <a:r>
              <a:rPr lang="en-US" altLang="en-US" sz="2000"/>
              <a:t>                          or  </a:t>
            </a:r>
            <a:r>
              <a:rPr lang="en-US" altLang="en-US" sz="2000" b="1"/>
              <a:t>BorderLayout.NORTH</a:t>
            </a:r>
            <a:endParaRPr lang="en-US" altLang="en-US" sz="2000"/>
          </a:p>
          <a:p>
            <a:pPr eaLnBrk="1" hangingPunct="1">
              <a:lnSpc>
                <a:spcPct val="80000"/>
              </a:lnSpc>
            </a:pPr>
            <a:br>
              <a:rPr lang="en-US" altLang="en-US" sz="2000"/>
            </a:br>
            <a:r>
              <a:rPr lang="en-US" altLang="en-US" sz="2000"/>
              <a:t>DO NOT forget the extra argument </a:t>
            </a:r>
            <a:r>
              <a:rPr lang="en-US" altLang="en-US" sz="2000" b="1"/>
              <a:t>area</a:t>
            </a:r>
            <a:r>
              <a:rPr lang="en-US" altLang="en-US" sz="2000"/>
              <a:t> to </a:t>
            </a:r>
            <a:r>
              <a:rPr lang="en-US" altLang="en-US" sz="2000" b="1"/>
              <a:t>add</a:t>
            </a:r>
            <a:r>
              <a:rPr lang="en-US" altLang="en-US" sz="2000"/>
              <a:t> if the policy is </a:t>
            </a:r>
            <a:r>
              <a:rPr lang="en-US" altLang="en-US" sz="2000" b="1"/>
              <a:t>BorderLayout</a:t>
            </a:r>
            <a:r>
              <a:rPr lang="en-US" altLang="en-US" sz="2000"/>
              <a:t>!</a:t>
            </a:r>
          </a:p>
          <a:p>
            <a:pPr eaLnBrk="1" hangingPunct="1">
              <a:lnSpc>
                <a:spcPct val="80000"/>
              </a:lnSpc>
            </a:pPr>
            <a:endParaRPr lang="en-US" altLang="en-US" sz="2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8611">
                                            <p:txEl>
                                              <p:pRg st="6" end="6"/>
                                            </p:txEl>
                                          </p:spTgt>
                                        </p:tgtEl>
                                        <p:attrNameLst>
                                          <p:attrName>style.visibility</p:attrName>
                                        </p:attrNameLst>
                                      </p:cBhvr>
                                      <p:to>
                                        <p:strVal val="visible"/>
                                      </p:to>
                                    </p:set>
                                    <p:animEffect transition="in" filter="blinds(horizontal)">
                                      <p:cBhvr>
                                        <p:cTn id="7" dur="500"/>
                                        <p:tgtEl>
                                          <p:spTgt spid="68611">
                                            <p:txEl>
                                              <p:pRg st="6" end="6"/>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68611">
                                            <p:txEl>
                                              <p:pRg st="7" end="7"/>
                                            </p:txEl>
                                          </p:spTgt>
                                        </p:tgtEl>
                                        <p:attrNameLst>
                                          <p:attrName>style.visibility</p:attrName>
                                        </p:attrNameLst>
                                      </p:cBhvr>
                                      <p:to>
                                        <p:strVal val="visible"/>
                                      </p:to>
                                    </p:set>
                                    <p:animEffect transition="in" filter="blinds(horizontal)">
                                      <p:cBhvr>
                                        <p:cTn id="12" dur="500"/>
                                        <p:tgtEl>
                                          <p:spTgt spid="68611">
                                            <p:txEl>
                                              <p:pRg st="7" end="7"/>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68611">
                                            <p:txEl>
                                              <p:pRg st="8" end="8"/>
                                            </p:txEl>
                                          </p:spTgt>
                                        </p:tgtEl>
                                        <p:attrNameLst>
                                          <p:attrName>style.visibility</p:attrName>
                                        </p:attrNameLst>
                                      </p:cBhvr>
                                      <p:to>
                                        <p:strVal val="visible"/>
                                      </p:to>
                                    </p:set>
                                    <p:animEffect transition="in" filter="blinds(horizontal)">
                                      <p:cBhvr>
                                        <p:cTn id="15" dur="500"/>
                                        <p:tgtEl>
                                          <p:spTgt spid="68611">
                                            <p:txEl>
                                              <p:pRg st="8" end="8"/>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68611">
                                            <p:txEl>
                                              <p:pRg st="9" end="9"/>
                                            </p:txEl>
                                          </p:spTgt>
                                        </p:tgtEl>
                                        <p:attrNameLst>
                                          <p:attrName>style.visibility</p:attrName>
                                        </p:attrNameLst>
                                      </p:cBhvr>
                                      <p:to>
                                        <p:strVal val="visible"/>
                                      </p:to>
                                    </p:set>
                                    <p:animEffect transition="in" filter="blinds(horizontal)">
                                      <p:cBhvr>
                                        <p:cTn id="18" dur="500"/>
                                        <p:tgtEl>
                                          <p:spTgt spid="68611">
                                            <p:txEl>
                                              <p:pRg st="9" end="9"/>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68611">
                                            <p:txEl>
                                              <p:pRg st="10" end="10"/>
                                            </p:txEl>
                                          </p:spTgt>
                                        </p:tgtEl>
                                        <p:attrNameLst>
                                          <p:attrName>style.visibility</p:attrName>
                                        </p:attrNameLst>
                                      </p:cBhvr>
                                      <p:to>
                                        <p:strVal val="visible"/>
                                      </p:to>
                                    </p:set>
                                    <p:animEffect transition="in" filter="blinds(horizontal)">
                                      <p:cBhvr>
                                        <p:cTn id="21" dur="500"/>
                                        <p:tgtEl>
                                          <p:spTgt spid="68611">
                                            <p:txEl>
                                              <p:pRg st="10" end="10"/>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68611">
                                            <p:txEl>
                                              <p:pRg st="11" end="11"/>
                                            </p:txEl>
                                          </p:spTgt>
                                        </p:tgtEl>
                                        <p:attrNameLst>
                                          <p:attrName>style.visibility</p:attrName>
                                        </p:attrNameLst>
                                      </p:cBhvr>
                                      <p:to>
                                        <p:strVal val="visible"/>
                                      </p:to>
                                    </p:set>
                                    <p:animEffect transition="in" filter="blinds(horizontal)">
                                      <p:cBhvr>
                                        <p:cTn id="24" dur="500"/>
                                        <p:tgtEl>
                                          <p:spTgt spid="68611">
                                            <p:txEl>
                                              <p:pRg st="11" end="11"/>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68611">
                                            <p:txEl>
                                              <p:pRg st="12" end="12"/>
                                            </p:txEl>
                                          </p:spTgt>
                                        </p:tgtEl>
                                        <p:attrNameLst>
                                          <p:attrName>style.visibility</p:attrName>
                                        </p:attrNameLst>
                                      </p:cBhvr>
                                      <p:to>
                                        <p:strVal val="visible"/>
                                      </p:to>
                                    </p:set>
                                    <p:animEffect transition="in" filter="blinds(horizontal)">
                                      <p:cBhvr>
                                        <p:cTn id="27" dur="500"/>
                                        <p:tgtEl>
                                          <p:spTgt spid="68611">
                                            <p:txEl>
                                              <p:pRg st="12" end="12"/>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68611">
                                            <p:txEl>
                                              <p:pRg st="13" end="13"/>
                                            </p:txEl>
                                          </p:spTgt>
                                        </p:tgtEl>
                                        <p:attrNameLst>
                                          <p:attrName>style.visibility</p:attrName>
                                        </p:attrNameLst>
                                      </p:cBhvr>
                                      <p:to>
                                        <p:strVal val="visible"/>
                                      </p:to>
                                    </p:set>
                                    <p:animEffect transition="in" filter="blinds(horizontal)">
                                      <p:cBhvr>
                                        <p:cTn id="30" dur="500"/>
                                        <p:tgtEl>
                                          <p:spTgt spid="68611">
                                            <p:txEl>
                                              <p:pRg st="13" end="1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nodeType="clickEffect">
                                  <p:stCondLst>
                                    <p:cond delay="0"/>
                                  </p:stCondLst>
                                  <p:childTnLst>
                                    <p:set>
                                      <p:cBhvr>
                                        <p:cTn id="34" dur="1" fill="hold">
                                          <p:stCondLst>
                                            <p:cond delay="0"/>
                                          </p:stCondLst>
                                        </p:cTn>
                                        <p:tgtEl>
                                          <p:spTgt spid="68611">
                                            <p:txEl>
                                              <p:pRg st="14" end="14"/>
                                            </p:txEl>
                                          </p:spTgt>
                                        </p:tgtEl>
                                        <p:attrNameLst>
                                          <p:attrName>style.visibility</p:attrName>
                                        </p:attrNameLst>
                                      </p:cBhvr>
                                      <p:to>
                                        <p:strVal val="visible"/>
                                      </p:to>
                                    </p:set>
                                    <p:animEffect transition="in" filter="blinds(horizontal)">
                                      <p:cBhvr>
                                        <p:cTn id="35" dur="500"/>
                                        <p:tgtEl>
                                          <p:spTgt spid="68611">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533400" y="228600"/>
            <a:ext cx="7772400" cy="1143000"/>
          </a:xfrm>
        </p:spPr>
        <p:txBody>
          <a:bodyPr/>
          <a:lstStyle/>
          <a:p>
            <a:r>
              <a:rPr lang="en-US" altLang="zh-CN">
                <a:ea typeface="ＭＳ Ｐゴシック" pitchFamily="34" charset="-128"/>
              </a:rPr>
              <a:t>BorderLayout example</a:t>
            </a:r>
          </a:p>
        </p:txBody>
      </p:sp>
      <p:sp>
        <p:nvSpPr>
          <p:cNvPr id="76803" name="Rectangle 3"/>
          <p:cNvSpPr txBox="1">
            <a:spLocks noChangeArrowheads="1"/>
          </p:cNvSpPr>
          <p:nvPr/>
        </p:nvSpPr>
        <p:spPr bwMode="auto">
          <a:xfrm>
            <a:off x="533400" y="1600200"/>
            <a:ext cx="77724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lvl="1">
              <a:lnSpc>
                <a:spcPct val="70000"/>
              </a:lnSpc>
              <a:buFontTx/>
              <a:buNone/>
            </a:pPr>
            <a:r>
              <a:rPr lang="en-US" altLang="zh-CN" sz="1400">
                <a:latin typeface="Courier New" pitchFamily="49" charset="0"/>
                <a:ea typeface="ＭＳ Ｐゴシック" pitchFamily="34" charset="-128"/>
              </a:rPr>
              <a:t>import java.awt.*;</a:t>
            </a:r>
          </a:p>
          <a:p>
            <a:pPr lvl="1">
              <a:lnSpc>
                <a:spcPct val="70000"/>
              </a:lnSpc>
              <a:buFontTx/>
              <a:buNone/>
            </a:pPr>
            <a:r>
              <a:rPr lang="en-US" altLang="zh-CN" sz="1400">
                <a:latin typeface="Courier New" pitchFamily="49" charset="0"/>
                <a:ea typeface="ＭＳ Ｐゴシック" pitchFamily="34" charset="-128"/>
              </a:rPr>
              <a:t>import javax.swing.*;</a:t>
            </a:r>
          </a:p>
          <a:p>
            <a:pPr lvl="1">
              <a:lnSpc>
                <a:spcPct val="70000"/>
              </a:lnSpc>
              <a:buFontTx/>
              <a:buNone/>
            </a:pPr>
            <a:endParaRPr lang="en-US" altLang="zh-CN" sz="600">
              <a:latin typeface="Courier New" pitchFamily="49" charset="0"/>
              <a:ea typeface="ＭＳ Ｐゴシック" pitchFamily="34" charset="-128"/>
            </a:endParaRPr>
          </a:p>
          <a:p>
            <a:pPr lvl="1">
              <a:lnSpc>
                <a:spcPct val="70000"/>
              </a:lnSpc>
              <a:buFontTx/>
              <a:buNone/>
            </a:pPr>
            <a:r>
              <a:rPr lang="en-US" altLang="zh-CN" sz="1400">
                <a:latin typeface="Courier New" pitchFamily="49" charset="0"/>
                <a:ea typeface="ＭＳ Ｐゴシック" pitchFamily="34" charset="-128"/>
              </a:rPr>
              <a:t>public class BorderLayoutExample {</a:t>
            </a:r>
          </a:p>
          <a:p>
            <a:pPr lvl="1">
              <a:lnSpc>
                <a:spcPct val="70000"/>
              </a:lnSpc>
              <a:buFontTx/>
              <a:buNone/>
            </a:pPr>
            <a:r>
              <a:rPr lang="en-US" altLang="zh-CN" sz="1400">
                <a:latin typeface="Courier New" pitchFamily="49" charset="0"/>
                <a:ea typeface="ＭＳ Ｐゴシック" pitchFamily="34" charset="-128"/>
              </a:rPr>
              <a:t>    public static void main(String[] args) {</a:t>
            </a:r>
          </a:p>
          <a:p>
            <a:pPr lvl="1">
              <a:lnSpc>
                <a:spcPct val="70000"/>
              </a:lnSpc>
              <a:buFontTx/>
              <a:buNone/>
            </a:pPr>
            <a:r>
              <a:rPr lang="en-US" altLang="zh-CN" sz="1400">
                <a:latin typeface="Courier New" pitchFamily="49" charset="0"/>
                <a:ea typeface="ＭＳ Ｐゴシック" pitchFamily="34" charset="-128"/>
              </a:rPr>
              <a:t>        JFrame frame = new JFrame();</a:t>
            </a:r>
          </a:p>
          <a:p>
            <a:pPr lvl="1">
              <a:lnSpc>
                <a:spcPct val="70000"/>
              </a:lnSpc>
              <a:buFontTx/>
              <a:buNone/>
            </a:pPr>
            <a:r>
              <a:rPr lang="en-US" altLang="zh-CN" sz="1400">
                <a:latin typeface="Courier New" pitchFamily="49" charset="0"/>
                <a:ea typeface="ＭＳ Ｐゴシック" pitchFamily="34" charset="-128"/>
              </a:rPr>
              <a:t>        frame.setDefaultCloseOperation(JFrame.EXIT_ON_CLOSE);</a:t>
            </a:r>
          </a:p>
          <a:p>
            <a:pPr lvl="1">
              <a:lnSpc>
                <a:spcPct val="70000"/>
              </a:lnSpc>
              <a:buFontTx/>
              <a:buNone/>
            </a:pPr>
            <a:r>
              <a:rPr lang="en-US" altLang="zh-CN" sz="1400">
                <a:latin typeface="Courier New" pitchFamily="49" charset="0"/>
                <a:ea typeface="ＭＳ Ｐゴシック" pitchFamily="34" charset="-128"/>
              </a:rPr>
              <a:t>        frame.setSize(new Dimension(210, 200));</a:t>
            </a:r>
          </a:p>
          <a:p>
            <a:pPr lvl="1">
              <a:lnSpc>
                <a:spcPct val="70000"/>
              </a:lnSpc>
              <a:buFontTx/>
              <a:buNone/>
            </a:pPr>
            <a:r>
              <a:rPr lang="en-US" altLang="zh-CN" sz="1400">
                <a:latin typeface="Courier New" pitchFamily="49" charset="0"/>
                <a:ea typeface="ＭＳ Ｐゴシック" pitchFamily="34" charset="-128"/>
              </a:rPr>
              <a:t>        frame.setTitle("Run for the border");</a:t>
            </a:r>
          </a:p>
          <a:p>
            <a:pPr lvl="1">
              <a:lnSpc>
                <a:spcPct val="70000"/>
              </a:lnSpc>
              <a:buFontTx/>
              <a:buNone/>
            </a:pPr>
            <a:endParaRPr lang="en-US" altLang="zh-CN" sz="600">
              <a:latin typeface="Courier New" pitchFamily="49" charset="0"/>
              <a:ea typeface="ＭＳ Ｐゴシック" pitchFamily="34" charset="-128"/>
            </a:endParaRPr>
          </a:p>
          <a:p>
            <a:pPr lvl="1">
              <a:lnSpc>
                <a:spcPct val="70000"/>
              </a:lnSpc>
              <a:buFontTx/>
              <a:buNone/>
            </a:pPr>
            <a:r>
              <a:rPr lang="en-US" altLang="zh-CN" sz="1400">
                <a:latin typeface="Courier New" pitchFamily="49" charset="0"/>
                <a:ea typeface="ＭＳ Ｐゴシック" pitchFamily="34" charset="-128"/>
              </a:rPr>
              <a:t>        frame.setLayout(new BorderLayout());</a:t>
            </a:r>
          </a:p>
          <a:p>
            <a:pPr lvl="1">
              <a:lnSpc>
                <a:spcPct val="70000"/>
              </a:lnSpc>
              <a:buFontTx/>
              <a:buNone/>
            </a:pPr>
            <a:r>
              <a:rPr lang="en-US" altLang="zh-CN" sz="1400">
                <a:latin typeface="Courier New" pitchFamily="49" charset="0"/>
                <a:ea typeface="ＭＳ Ｐゴシック" pitchFamily="34" charset="-128"/>
              </a:rPr>
              <a:t>        frame.add(new JButton("north"), BorderLayout.NORTH);</a:t>
            </a:r>
          </a:p>
          <a:p>
            <a:pPr lvl="1">
              <a:lnSpc>
                <a:spcPct val="70000"/>
              </a:lnSpc>
              <a:buFontTx/>
              <a:buNone/>
            </a:pPr>
            <a:r>
              <a:rPr lang="en-US" altLang="zh-CN" sz="1400">
                <a:latin typeface="Courier New" pitchFamily="49" charset="0"/>
                <a:ea typeface="ＭＳ Ｐゴシック" pitchFamily="34" charset="-128"/>
              </a:rPr>
              <a:t>        frame.add(new JButton("south"), BorderLayout.SOUTH);</a:t>
            </a:r>
          </a:p>
          <a:p>
            <a:pPr lvl="1">
              <a:lnSpc>
                <a:spcPct val="70000"/>
              </a:lnSpc>
              <a:buFontTx/>
              <a:buNone/>
            </a:pPr>
            <a:r>
              <a:rPr lang="en-US" altLang="zh-CN" sz="1400">
                <a:latin typeface="Courier New" pitchFamily="49" charset="0"/>
                <a:ea typeface="ＭＳ Ｐゴシック" pitchFamily="34" charset="-128"/>
              </a:rPr>
              <a:t>        frame.add(new JButton("west"), BorderLayout.WEST);</a:t>
            </a:r>
          </a:p>
          <a:p>
            <a:pPr lvl="1">
              <a:lnSpc>
                <a:spcPct val="70000"/>
              </a:lnSpc>
              <a:buFontTx/>
              <a:buNone/>
            </a:pPr>
            <a:r>
              <a:rPr lang="en-US" altLang="zh-CN" sz="1400">
                <a:latin typeface="Courier New" pitchFamily="49" charset="0"/>
                <a:ea typeface="ＭＳ Ｐゴシック" pitchFamily="34" charset="-128"/>
              </a:rPr>
              <a:t>        frame.add(new JButton("east"), BorderLayout.EAST);</a:t>
            </a:r>
          </a:p>
          <a:p>
            <a:pPr lvl="1">
              <a:lnSpc>
                <a:spcPct val="70000"/>
              </a:lnSpc>
              <a:buFontTx/>
              <a:buNone/>
            </a:pPr>
            <a:r>
              <a:rPr lang="en-US" altLang="zh-CN" sz="1400">
                <a:latin typeface="Courier New" pitchFamily="49" charset="0"/>
                <a:ea typeface="ＭＳ Ｐゴシック" pitchFamily="34" charset="-128"/>
              </a:rPr>
              <a:t>        frame.add(new JButton("center"), </a:t>
            </a:r>
          </a:p>
          <a:p>
            <a:pPr lvl="1">
              <a:lnSpc>
                <a:spcPct val="70000"/>
              </a:lnSpc>
              <a:buFontTx/>
              <a:buNone/>
            </a:pPr>
            <a:r>
              <a:rPr lang="en-US" altLang="zh-CN" sz="1400">
                <a:latin typeface="Courier New" pitchFamily="49" charset="0"/>
                <a:ea typeface="ＭＳ Ｐゴシック" pitchFamily="34" charset="-128"/>
              </a:rPr>
              <a:t>                  BorderLayout.CENTER);</a:t>
            </a:r>
          </a:p>
          <a:p>
            <a:pPr lvl="1">
              <a:lnSpc>
                <a:spcPct val="70000"/>
              </a:lnSpc>
              <a:buFontTx/>
              <a:buNone/>
            </a:pPr>
            <a:endParaRPr lang="en-US" altLang="zh-CN" sz="600">
              <a:latin typeface="Courier New" pitchFamily="49" charset="0"/>
              <a:ea typeface="ＭＳ Ｐゴシック" pitchFamily="34" charset="-128"/>
            </a:endParaRPr>
          </a:p>
          <a:p>
            <a:pPr lvl="1">
              <a:lnSpc>
                <a:spcPct val="70000"/>
              </a:lnSpc>
              <a:buFontTx/>
              <a:buNone/>
            </a:pPr>
            <a:r>
              <a:rPr lang="en-US" altLang="zh-CN" sz="1400">
                <a:latin typeface="Courier New" pitchFamily="49" charset="0"/>
                <a:ea typeface="ＭＳ Ｐゴシック" pitchFamily="34" charset="-128"/>
              </a:rPr>
              <a:t>        frame.setVisible(true);</a:t>
            </a:r>
          </a:p>
          <a:p>
            <a:pPr lvl="1">
              <a:lnSpc>
                <a:spcPct val="70000"/>
              </a:lnSpc>
              <a:buFontTx/>
              <a:buNone/>
            </a:pPr>
            <a:r>
              <a:rPr lang="en-US" altLang="zh-CN" sz="1400">
                <a:latin typeface="Courier New" pitchFamily="49" charset="0"/>
                <a:ea typeface="ＭＳ Ｐゴシック" pitchFamily="34" charset="-128"/>
              </a:rPr>
              <a:t>    }</a:t>
            </a:r>
          </a:p>
          <a:p>
            <a:pPr lvl="1">
              <a:lnSpc>
                <a:spcPct val="70000"/>
              </a:lnSpc>
              <a:buFontTx/>
              <a:buNone/>
            </a:pPr>
            <a:r>
              <a:rPr lang="en-US" altLang="zh-CN" sz="1400">
                <a:latin typeface="Courier New" pitchFamily="49" charset="0"/>
                <a:ea typeface="ＭＳ Ｐゴシック" pitchFamily="34" charset="-128"/>
              </a:rPr>
              <a:t>}</a:t>
            </a:r>
          </a:p>
        </p:txBody>
      </p:sp>
      <p:pic>
        <p:nvPicPr>
          <p:cNvPr id="6" name="Picture 4"/>
          <p:cNvPicPr>
            <a:picLocks noChangeAspect="1" noChangeArrowheads="1"/>
          </p:cNvPicPr>
          <p:nvPr/>
        </p:nvPicPr>
        <p:blipFill>
          <a:blip r:embed="rId2"/>
          <a:srcRect/>
          <a:stretch>
            <a:fillRect/>
          </a:stretch>
        </p:blipFill>
        <p:spPr bwMode="auto">
          <a:xfrm>
            <a:off x="6553200" y="5029200"/>
            <a:ext cx="1752600" cy="166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Grp="1" noChangeArrowheads="1"/>
          </p:cNvSpPr>
          <p:nvPr>
            <p:ph type="body" idx="1"/>
          </p:nvPr>
        </p:nvSpPr>
        <p:spPr>
          <a:xfrm>
            <a:off x="457200" y="0"/>
            <a:ext cx="8229600" cy="6126163"/>
          </a:xfrm>
        </p:spPr>
        <p:txBody>
          <a:bodyPr/>
          <a:lstStyle/>
          <a:p>
            <a:pPr eaLnBrk="1" hangingPunct="1"/>
            <a:r>
              <a:rPr lang="en-US" altLang="en-US" b="1"/>
              <a:t>GridLayout</a:t>
            </a:r>
            <a:endParaRPr lang="en-US" altLang="en-US"/>
          </a:p>
          <a:p>
            <a:pPr eaLnBrk="1" hangingPunct="1">
              <a:buFontTx/>
              <a:buNone/>
            </a:pPr>
            <a:br>
              <a:rPr lang="en-US" altLang="en-US"/>
            </a:br>
            <a:r>
              <a:rPr lang="en-US" altLang="en-US"/>
              <a:t>the containers and/or atomic components are laid in a grid of equally sized cases</a:t>
            </a:r>
          </a:p>
          <a:p>
            <a:pPr eaLnBrk="1" hangingPunct="1"/>
            <a:r>
              <a:rPr lang="en-US" altLang="en-US"/>
              <a:t>the grid is filled row after row, from the upper to the lower,</a:t>
            </a:r>
          </a:p>
          <a:p>
            <a:pPr eaLnBrk="1" hangingPunct="1"/>
            <a:r>
              <a:rPr lang="en-US" altLang="en-US"/>
              <a:t>each row being filled from left to right</a:t>
            </a:r>
          </a:p>
        </p:txBody>
      </p:sp>
      <p:grpSp>
        <p:nvGrpSpPr>
          <p:cNvPr id="77827" name="Group 4"/>
          <p:cNvGrpSpPr>
            <a:grpSpLocks/>
          </p:cNvGrpSpPr>
          <p:nvPr/>
        </p:nvGrpSpPr>
        <p:grpSpPr bwMode="auto">
          <a:xfrm>
            <a:off x="1600200" y="3886200"/>
            <a:ext cx="6019800" cy="2463800"/>
            <a:chOff x="2432" y="4066"/>
            <a:chExt cx="6768" cy="3040"/>
          </a:xfrm>
        </p:grpSpPr>
        <p:sp>
          <p:nvSpPr>
            <p:cNvPr id="77828" name="Rectangle 5"/>
            <p:cNvSpPr>
              <a:spLocks noChangeArrowheads="1"/>
            </p:cNvSpPr>
            <p:nvPr/>
          </p:nvSpPr>
          <p:spPr bwMode="auto">
            <a:xfrm>
              <a:off x="2432" y="4066"/>
              <a:ext cx="6768" cy="3040"/>
            </a:xfrm>
            <a:prstGeom prst="rect">
              <a:avLst/>
            </a:prstGeom>
            <a:solidFill>
              <a:srgbClr val="C6D9F1"/>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600"/>
            </a:p>
          </p:txBody>
        </p:sp>
        <p:sp>
          <p:nvSpPr>
            <p:cNvPr id="77829" name="Rectangle 6"/>
            <p:cNvSpPr>
              <a:spLocks noChangeArrowheads="1"/>
            </p:cNvSpPr>
            <p:nvPr/>
          </p:nvSpPr>
          <p:spPr bwMode="auto">
            <a:xfrm>
              <a:off x="2608" y="4226"/>
              <a:ext cx="2016" cy="800"/>
            </a:xfrm>
            <a:prstGeom prst="rect">
              <a:avLst/>
            </a:prstGeom>
            <a:solidFill>
              <a:srgbClr val="8DB3E2"/>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600"/>
            </a:p>
          </p:txBody>
        </p:sp>
        <p:sp>
          <p:nvSpPr>
            <p:cNvPr id="77830" name="Text Box 7"/>
            <p:cNvSpPr txBox="1">
              <a:spLocks noChangeArrowheads="1"/>
            </p:cNvSpPr>
            <p:nvPr/>
          </p:nvSpPr>
          <p:spPr bwMode="auto">
            <a:xfrm>
              <a:off x="3008" y="4214"/>
              <a:ext cx="1280" cy="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kumimoji="1" lang="en-US" altLang="en-US" sz="1400">
                  <a:latin typeface="Times New Roman" pitchFamily="18" charset="0"/>
                  <a:ea typeface="Batang" pitchFamily="18" charset="-127"/>
                </a:rPr>
                <a:t>first</a:t>
              </a:r>
            </a:p>
            <a:p>
              <a:pPr eaLnBrk="1" hangingPunct="1">
                <a:spcBef>
                  <a:spcPct val="0"/>
                </a:spcBef>
                <a:buFontTx/>
                <a:buNone/>
              </a:pPr>
              <a:r>
                <a:rPr kumimoji="1" lang="en-US" altLang="ko-KR" sz="1400">
                  <a:latin typeface="Times New Roman" pitchFamily="18" charset="0"/>
                  <a:ea typeface="Batang" pitchFamily="18" charset="-127"/>
                </a:rPr>
                <a:t>element</a:t>
              </a:r>
              <a:endParaRPr kumimoji="1" lang="en-US" altLang="en-US" sz="2400">
                <a:latin typeface="Times New Roman" pitchFamily="18" charset="0"/>
                <a:ea typeface="PMingLiU" pitchFamily="18" charset="-120"/>
              </a:endParaRPr>
            </a:p>
          </p:txBody>
        </p:sp>
        <p:sp>
          <p:nvSpPr>
            <p:cNvPr id="77831" name="Rectangle 8"/>
            <p:cNvSpPr>
              <a:spLocks noChangeArrowheads="1"/>
            </p:cNvSpPr>
            <p:nvPr/>
          </p:nvSpPr>
          <p:spPr bwMode="auto">
            <a:xfrm>
              <a:off x="4800" y="4226"/>
              <a:ext cx="2016" cy="800"/>
            </a:xfrm>
            <a:prstGeom prst="rect">
              <a:avLst/>
            </a:prstGeom>
            <a:solidFill>
              <a:srgbClr val="8DB3E2"/>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600"/>
            </a:p>
          </p:txBody>
        </p:sp>
        <p:sp>
          <p:nvSpPr>
            <p:cNvPr id="77832" name="Text Box 9"/>
            <p:cNvSpPr txBox="1">
              <a:spLocks noChangeArrowheads="1"/>
            </p:cNvSpPr>
            <p:nvPr/>
          </p:nvSpPr>
          <p:spPr bwMode="auto">
            <a:xfrm>
              <a:off x="5200" y="4214"/>
              <a:ext cx="1280" cy="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kumimoji="1" lang="en-US" altLang="en-US" sz="1400">
                  <a:latin typeface="Times New Roman" pitchFamily="18" charset="0"/>
                  <a:ea typeface="Batang" pitchFamily="18" charset="-127"/>
                </a:rPr>
                <a:t>second</a:t>
              </a:r>
            </a:p>
            <a:p>
              <a:pPr eaLnBrk="1" hangingPunct="1">
                <a:spcBef>
                  <a:spcPct val="0"/>
                </a:spcBef>
                <a:buFontTx/>
                <a:buNone/>
              </a:pPr>
              <a:r>
                <a:rPr kumimoji="1" lang="en-US" altLang="ko-KR" sz="1400">
                  <a:latin typeface="Times New Roman" pitchFamily="18" charset="0"/>
                  <a:ea typeface="Batang" pitchFamily="18" charset="-127"/>
                </a:rPr>
                <a:t>element</a:t>
              </a:r>
              <a:endParaRPr kumimoji="1" lang="en-US" altLang="en-US" sz="2400">
                <a:latin typeface="Times New Roman" pitchFamily="18" charset="0"/>
                <a:ea typeface="PMingLiU" pitchFamily="18" charset="-120"/>
              </a:endParaRPr>
            </a:p>
          </p:txBody>
        </p:sp>
        <p:sp>
          <p:nvSpPr>
            <p:cNvPr id="77833" name="Rectangle 10"/>
            <p:cNvSpPr>
              <a:spLocks noChangeArrowheads="1"/>
            </p:cNvSpPr>
            <p:nvPr/>
          </p:nvSpPr>
          <p:spPr bwMode="auto">
            <a:xfrm>
              <a:off x="6992" y="4226"/>
              <a:ext cx="2016" cy="800"/>
            </a:xfrm>
            <a:prstGeom prst="rect">
              <a:avLst/>
            </a:prstGeom>
            <a:solidFill>
              <a:srgbClr val="8DB3E2"/>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600"/>
            </a:p>
          </p:txBody>
        </p:sp>
        <p:sp>
          <p:nvSpPr>
            <p:cNvPr id="77834" name="Text Box 11"/>
            <p:cNvSpPr txBox="1">
              <a:spLocks noChangeArrowheads="1"/>
            </p:cNvSpPr>
            <p:nvPr/>
          </p:nvSpPr>
          <p:spPr bwMode="auto">
            <a:xfrm>
              <a:off x="7392" y="4214"/>
              <a:ext cx="1280" cy="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kumimoji="1" lang="en-US" altLang="en-US" sz="1400">
                  <a:latin typeface="Times New Roman" pitchFamily="18" charset="0"/>
                  <a:ea typeface="Batang" pitchFamily="18" charset="-127"/>
                </a:rPr>
                <a:t>third</a:t>
              </a:r>
            </a:p>
            <a:p>
              <a:pPr eaLnBrk="1" hangingPunct="1">
                <a:spcBef>
                  <a:spcPct val="0"/>
                </a:spcBef>
                <a:buFontTx/>
                <a:buNone/>
              </a:pPr>
              <a:r>
                <a:rPr kumimoji="1" lang="en-US" altLang="ko-KR" sz="1400">
                  <a:latin typeface="Times New Roman" pitchFamily="18" charset="0"/>
                  <a:ea typeface="Batang" pitchFamily="18" charset="-127"/>
                </a:rPr>
                <a:t>element</a:t>
              </a:r>
              <a:endParaRPr kumimoji="1" lang="en-US" altLang="en-US" sz="2400">
                <a:latin typeface="Times New Roman" pitchFamily="18" charset="0"/>
                <a:ea typeface="PMingLiU" pitchFamily="18" charset="-120"/>
              </a:endParaRPr>
            </a:p>
          </p:txBody>
        </p:sp>
        <p:sp>
          <p:nvSpPr>
            <p:cNvPr id="77835" name="Rectangle 12"/>
            <p:cNvSpPr>
              <a:spLocks noChangeArrowheads="1"/>
            </p:cNvSpPr>
            <p:nvPr/>
          </p:nvSpPr>
          <p:spPr bwMode="auto">
            <a:xfrm>
              <a:off x="2608" y="5186"/>
              <a:ext cx="2016" cy="800"/>
            </a:xfrm>
            <a:prstGeom prst="rect">
              <a:avLst/>
            </a:prstGeom>
            <a:solidFill>
              <a:srgbClr val="8DB3E2"/>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600"/>
            </a:p>
          </p:txBody>
        </p:sp>
        <p:sp>
          <p:nvSpPr>
            <p:cNvPr id="77836" name="Text Box 13"/>
            <p:cNvSpPr txBox="1">
              <a:spLocks noChangeArrowheads="1"/>
            </p:cNvSpPr>
            <p:nvPr/>
          </p:nvSpPr>
          <p:spPr bwMode="auto">
            <a:xfrm>
              <a:off x="3008" y="5174"/>
              <a:ext cx="1280" cy="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kumimoji="1" lang="en-US" altLang="en-US" sz="1400">
                  <a:latin typeface="Times New Roman" pitchFamily="18" charset="0"/>
                  <a:ea typeface="Batang" pitchFamily="18" charset="-127"/>
                </a:rPr>
                <a:t>fourth</a:t>
              </a:r>
            </a:p>
            <a:p>
              <a:pPr eaLnBrk="1" hangingPunct="1">
                <a:spcBef>
                  <a:spcPct val="0"/>
                </a:spcBef>
                <a:buFontTx/>
                <a:buNone/>
              </a:pPr>
              <a:r>
                <a:rPr kumimoji="1" lang="en-US" altLang="ko-KR" sz="1400">
                  <a:latin typeface="Times New Roman" pitchFamily="18" charset="0"/>
                  <a:ea typeface="Batang" pitchFamily="18" charset="-127"/>
                </a:rPr>
                <a:t>element</a:t>
              </a:r>
              <a:endParaRPr kumimoji="1" lang="en-US" altLang="en-US" sz="2400">
                <a:latin typeface="Times New Roman" pitchFamily="18" charset="0"/>
                <a:ea typeface="PMingLiU" pitchFamily="18" charset="-120"/>
              </a:endParaRPr>
            </a:p>
          </p:txBody>
        </p:sp>
        <p:sp>
          <p:nvSpPr>
            <p:cNvPr id="77837" name="Rectangle 14"/>
            <p:cNvSpPr>
              <a:spLocks noChangeArrowheads="1"/>
            </p:cNvSpPr>
            <p:nvPr/>
          </p:nvSpPr>
          <p:spPr bwMode="auto">
            <a:xfrm>
              <a:off x="4800" y="5186"/>
              <a:ext cx="2016" cy="800"/>
            </a:xfrm>
            <a:prstGeom prst="rect">
              <a:avLst/>
            </a:prstGeom>
            <a:solidFill>
              <a:srgbClr val="8DB3E2"/>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600"/>
            </a:p>
          </p:txBody>
        </p:sp>
        <p:sp>
          <p:nvSpPr>
            <p:cNvPr id="77838" name="Text Box 15"/>
            <p:cNvSpPr txBox="1">
              <a:spLocks noChangeArrowheads="1"/>
            </p:cNvSpPr>
            <p:nvPr/>
          </p:nvSpPr>
          <p:spPr bwMode="auto">
            <a:xfrm>
              <a:off x="5200" y="5174"/>
              <a:ext cx="1280" cy="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kumimoji="1" lang="en-US" altLang="en-US" sz="1400">
                  <a:latin typeface="Times New Roman" pitchFamily="18" charset="0"/>
                  <a:ea typeface="Batang" pitchFamily="18" charset="-127"/>
                </a:rPr>
                <a:t>fifth</a:t>
              </a:r>
            </a:p>
            <a:p>
              <a:pPr eaLnBrk="1" hangingPunct="1">
                <a:spcBef>
                  <a:spcPct val="0"/>
                </a:spcBef>
                <a:buFontTx/>
                <a:buNone/>
              </a:pPr>
              <a:r>
                <a:rPr kumimoji="1" lang="en-US" altLang="ko-KR" sz="1400">
                  <a:latin typeface="Times New Roman" pitchFamily="18" charset="0"/>
                  <a:ea typeface="Batang" pitchFamily="18" charset="-127"/>
                </a:rPr>
                <a:t>element</a:t>
              </a:r>
              <a:endParaRPr kumimoji="1" lang="en-US" altLang="en-US" sz="2400">
                <a:latin typeface="Times New Roman" pitchFamily="18" charset="0"/>
                <a:ea typeface="PMingLiU" pitchFamily="18" charset="-120"/>
              </a:endParaRPr>
            </a:p>
          </p:txBody>
        </p:sp>
        <p:sp>
          <p:nvSpPr>
            <p:cNvPr id="77839" name="Rectangle 16"/>
            <p:cNvSpPr>
              <a:spLocks noChangeArrowheads="1"/>
            </p:cNvSpPr>
            <p:nvPr/>
          </p:nvSpPr>
          <p:spPr bwMode="auto">
            <a:xfrm>
              <a:off x="6992" y="5186"/>
              <a:ext cx="2016" cy="800"/>
            </a:xfrm>
            <a:prstGeom prst="rect">
              <a:avLst/>
            </a:prstGeom>
            <a:solidFill>
              <a:srgbClr val="8DB3E2"/>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600"/>
            </a:p>
          </p:txBody>
        </p:sp>
        <p:sp>
          <p:nvSpPr>
            <p:cNvPr id="77840" name="Text Box 17"/>
            <p:cNvSpPr txBox="1">
              <a:spLocks noChangeArrowheads="1"/>
            </p:cNvSpPr>
            <p:nvPr/>
          </p:nvSpPr>
          <p:spPr bwMode="auto">
            <a:xfrm>
              <a:off x="7392" y="5174"/>
              <a:ext cx="1280" cy="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kumimoji="1" lang="en-US" altLang="en-US" sz="1400">
                  <a:latin typeface="Times New Roman" pitchFamily="18" charset="0"/>
                  <a:ea typeface="Batang" pitchFamily="18" charset="-127"/>
                </a:rPr>
                <a:t>sixth</a:t>
              </a:r>
            </a:p>
            <a:p>
              <a:pPr eaLnBrk="1" hangingPunct="1">
                <a:spcBef>
                  <a:spcPct val="0"/>
                </a:spcBef>
                <a:buFontTx/>
                <a:buNone/>
              </a:pPr>
              <a:r>
                <a:rPr kumimoji="1" lang="en-US" altLang="ko-KR" sz="1400">
                  <a:latin typeface="Times New Roman" pitchFamily="18" charset="0"/>
                  <a:ea typeface="Batang" pitchFamily="18" charset="-127"/>
                </a:rPr>
                <a:t>element</a:t>
              </a:r>
              <a:endParaRPr kumimoji="1" lang="en-US" altLang="en-US" sz="2400">
                <a:latin typeface="Times New Roman" pitchFamily="18" charset="0"/>
                <a:ea typeface="PMingLiU" pitchFamily="18" charset="-120"/>
              </a:endParaRPr>
            </a:p>
          </p:txBody>
        </p:sp>
        <p:sp>
          <p:nvSpPr>
            <p:cNvPr id="77841" name="Rectangle 18"/>
            <p:cNvSpPr>
              <a:spLocks noChangeArrowheads="1"/>
            </p:cNvSpPr>
            <p:nvPr/>
          </p:nvSpPr>
          <p:spPr bwMode="auto">
            <a:xfrm>
              <a:off x="2608" y="6146"/>
              <a:ext cx="2016" cy="800"/>
            </a:xfrm>
            <a:prstGeom prst="rect">
              <a:avLst/>
            </a:prstGeom>
            <a:solidFill>
              <a:srgbClr val="8DB3E2"/>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600"/>
            </a:p>
          </p:txBody>
        </p:sp>
        <p:sp>
          <p:nvSpPr>
            <p:cNvPr id="77842" name="Text Box 19"/>
            <p:cNvSpPr txBox="1">
              <a:spLocks noChangeArrowheads="1"/>
            </p:cNvSpPr>
            <p:nvPr/>
          </p:nvSpPr>
          <p:spPr bwMode="auto">
            <a:xfrm>
              <a:off x="3008" y="6134"/>
              <a:ext cx="1280" cy="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kumimoji="1" lang="en-US" altLang="en-US" sz="1400">
                  <a:latin typeface="Times New Roman" pitchFamily="18" charset="0"/>
                  <a:ea typeface="Batang" pitchFamily="18" charset="-127"/>
                </a:rPr>
                <a:t>seventh</a:t>
              </a:r>
            </a:p>
            <a:p>
              <a:pPr eaLnBrk="1" hangingPunct="1">
                <a:spcBef>
                  <a:spcPct val="0"/>
                </a:spcBef>
                <a:buFontTx/>
                <a:buNone/>
              </a:pPr>
              <a:r>
                <a:rPr kumimoji="1" lang="en-US" altLang="ko-KR" sz="1400">
                  <a:latin typeface="Times New Roman" pitchFamily="18" charset="0"/>
                  <a:ea typeface="Batang" pitchFamily="18" charset="-127"/>
                </a:rPr>
                <a:t>element</a:t>
              </a:r>
              <a:endParaRPr kumimoji="1" lang="en-US" altLang="en-US" sz="2400">
                <a:latin typeface="Times New Roman" pitchFamily="18" charset="0"/>
                <a:ea typeface="PMingLiU" pitchFamily="18" charset="-120"/>
              </a:endParaRPr>
            </a:p>
          </p:txBody>
        </p:sp>
        <p:sp>
          <p:nvSpPr>
            <p:cNvPr id="77843" name="Rectangle 20"/>
            <p:cNvSpPr>
              <a:spLocks noChangeArrowheads="1"/>
            </p:cNvSpPr>
            <p:nvPr/>
          </p:nvSpPr>
          <p:spPr bwMode="auto">
            <a:xfrm>
              <a:off x="4800" y="6146"/>
              <a:ext cx="2016" cy="800"/>
            </a:xfrm>
            <a:prstGeom prst="rect">
              <a:avLst/>
            </a:prstGeom>
            <a:solidFill>
              <a:srgbClr val="8DB3E2"/>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600"/>
            </a:p>
          </p:txBody>
        </p:sp>
        <p:sp>
          <p:nvSpPr>
            <p:cNvPr id="77844" name="Text Box 21"/>
            <p:cNvSpPr txBox="1">
              <a:spLocks noChangeArrowheads="1"/>
            </p:cNvSpPr>
            <p:nvPr/>
          </p:nvSpPr>
          <p:spPr bwMode="auto">
            <a:xfrm>
              <a:off x="5200" y="6134"/>
              <a:ext cx="1280" cy="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kumimoji="1" lang="en-US" altLang="en-US" sz="1400">
                  <a:latin typeface="Times New Roman" pitchFamily="18" charset="0"/>
                  <a:ea typeface="Batang" pitchFamily="18" charset="-127"/>
                </a:rPr>
                <a:t>eigth</a:t>
              </a:r>
            </a:p>
            <a:p>
              <a:pPr eaLnBrk="1" hangingPunct="1">
                <a:spcBef>
                  <a:spcPct val="0"/>
                </a:spcBef>
                <a:buFontTx/>
                <a:buNone/>
              </a:pPr>
              <a:r>
                <a:rPr kumimoji="1" lang="en-US" altLang="ko-KR" sz="1400">
                  <a:latin typeface="Times New Roman" pitchFamily="18" charset="0"/>
                  <a:ea typeface="Batang" pitchFamily="18" charset="-127"/>
                </a:rPr>
                <a:t>element</a:t>
              </a:r>
              <a:endParaRPr kumimoji="1" lang="en-US" altLang="en-US" sz="2400">
                <a:latin typeface="Times New Roman" pitchFamily="18" charset="0"/>
                <a:ea typeface="PMingLiU" pitchFamily="18" charset="-120"/>
              </a:endParaRPr>
            </a:p>
          </p:txBody>
        </p:sp>
      </p:gr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p:cNvSpPr>
            <a:spLocks noGrp="1" noChangeArrowheads="1"/>
          </p:cNvSpPr>
          <p:nvPr>
            <p:ph type="body" idx="1"/>
          </p:nvPr>
        </p:nvSpPr>
        <p:spPr>
          <a:xfrm>
            <a:off x="0" y="152400"/>
            <a:ext cx="9144000" cy="6477000"/>
          </a:xfrm>
        </p:spPr>
        <p:txBody>
          <a:bodyPr/>
          <a:lstStyle/>
          <a:p>
            <a:pPr eaLnBrk="1" hangingPunct="1"/>
            <a:r>
              <a:rPr lang="en-US" altLang="en-US" sz="2800"/>
              <a:t>if we are not satisfied with the default layout of a container:</a:t>
            </a:r>
          </a:p>
          <a:p>
            <a:pPr eaLnBrk="1" hangingPunct="1"/>
            <a:r>
              <a:rPr lang="en-US" altLang="en-US" sz="2800"/>
              <a:t>     </a:t>
            </a:r>
            <a:r>
              <a:rPr lang="en-US" altLang="en-US" sz="2400" b="1"/>
              <a:t>c.setLayout(new GridLayout(rows , columns));</a:t>
            </a:r>
            <a:endParaRPr lang="en-US" altLang="en-US" sz="2400"/>
          </a:p>
          <a:p>
            <a:pPr eaLnBrk="1" hangingPunct="1"/>
            <a:r>
              <a:rPr lang="en-US" altLang="en-US" sz="2800"/>
              <a:t>or</a:t>
            </a:r>
          </a:p>
          <a:p>
            <a:pPr eaLnBrk="1" hangingPunct="1"/>
            <a:r>
              <a:rPr lang="en-US" altLang="en-US" sz="2800"/>
              <a:t>     </a:t>
            </a:r>
            <a:r>
              <a:rPr lang="en-US" altLang="en-US" sz="2400" b="1"/>
              <a:t>c.setLayout(new GridLayout(rows , columns , horizontal_gap , vertical_gap));</a:t>
            </a:r>
            <a:endParaRPr lang="en-US" altLang="en-US" sz="2400"/>
          </a:p>
          <a:p>
            <a:pPr eaLnBrk="1" hangingPunct="1"/>
            <a:r>
              <a:rPr lang="en-US" altLang="en-US" sz="2800"/>
              <a:t>if </a:t>
            </a:r>
            <a:r>
              <a:rPr lang="en-US" altLang="en-US" sz="2800" b="1"/>
              <a:t>rows</a:t>
            </a:r>
            <a:r>
              <a:rPr lang="en-US" altLang="en-US" sz="2800"/>
              <a:t> = 0 , the number of rows is adaptive</a:t>
            </a:r>
          </a:p>
          <a:p>
            <a:pPr eaLnBrk="1" hangingPunct="1"/>
            <a:r>
              <a:rPr lang="en-US" altLang="en-US" sz="2800"/>
              <a:t>if </a:t>
            </a:r>
            <a:r>
              <a:rPr lang="en-US" altLang="en-US" sz="2800" b="1"/>
              <a:t>columns</a:t>
            </a:r>
            <a:r>
              <a:rPr lang="en-US" altLang="en-US" sz="2800"/>
              <a:t> = 0 , the number of columns is adaptive</a:t>
            </a:r>
          </a:p>
          <a:p>
            <a:pPr eaLnBrk="1" hangingPunct="1"/>
            <a:r>
              <a:rPr lang="en-US" altLang="en-US" sz="2800"/>
              <a:t>(but we CANNOT have simultaneously </a:t>
            </a:r>
            <a:r>
              <a:rPr lang="en-US" altLang="en-US" sz="2800" b="1"/>
              <a:t>rows</a:t>
            </a:r>
            <a:r>
              <a:rPr lang="en-US" altLang="en-US" sz="2800"/>
              <a:t> = </a:t>
            </a:r>
            <a:r>
              <a:rPr lang="en-US" altLang="en-US" sz="2800" b="1"/>
              <a:t>columns</a:t>
            </a:r>
            <a:r>
              <a:rPr lang="en-US" altLang="en-US" sz="2800"/>
              <a:t> = 0 )</a:t>
            </a:r>
          </a:p>
          <a:p>
            <a:pPr eaLnBrk="1" hangingPunct="1"/>
            <a:r>
              <a:rPr lang="en-US" altLang="en-US" sz="2800"/>
              <a:t>then, we add the element:</a:t>
            </a:r>
            <a:endParaRPr lang="en-US" altLang="en-US" sz="2800" b="1"/>
          </a:p>
          <a:p>
            <a:pPr eaLnBrk="1" hangingPunct="1"/>
            <a:r>
              <a:rPr lang="en-US" altLang="en-US" sz="2800" b="1"/>
              <a:t>    c.add(container or atomic component);</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533400" y="228600"/>
            <a:ext cx="7772400" cy="1143000"/>
          </a:xfrm>
        </p:spPr>
        <p:txBody>
          <a:bodyPr/>
          <a:lstStyle/>
          <a:p>
            <a:r>
              <a:rPr lang="en-US" altLang="zh-CN">
                <a:ea typeface="ＭＳ Ｐゴシック" pitchFamily="34" charset="-128"/>
              </a:rPr>
              <a:t>GridLayout example</a:t>
            </a:r>
          </a:p>
        </p:txBody>
      </p:sp>
      <p:sp>
        <p:nvSpPr>
          <p:cNvPr id="79875" name="Rectangle 3"/>
          <p:cNvSpPr txBox="1">
            <a:spLocks noChangeArrowheads="1"/>
          </p:cNvSpPr>
          <p:nvPr/>
        </p:nvSpPr>
        <p:spPr bwMode="auto">
          <a:xfrm>
            <a:off x="533400" y="1600200"/>
            <a:ext cx="77724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lvl="1">
              <a:lnSpc>
                <a:spcPct val="70000"/>
              </a:lnSpc>
              <a:buFontTx/>
              <a:buNone/>
            </a:pPr>
            <a:r>
              <a:rPr lang="en-US" altLang="zh-CN" sz="1600">
                <a:latin typeface="Courier New" pitchFamily="49" charset="0"/>
                <a:ea typeface="ＭＳ Ｐゴシック" pitchFamily="34" charset="-128"/>
              </a:rPr>
              <a:t>import java.awt.*;</a:t>
            </a:r>
          </a:p>
          <a:p>
            <a:pPr lvl="1">
              <a:lnSpc>
                <a:spcPct val="70000"/>
              </a:lnSpc>
              <a:buFontTx/>
              <a:buNone/>
            </a:pPr>
            <a:r>
              <a:rPr lang="en-US" altLang="zh-CN" sz="1600">
                <a:latin typeface="Courier New" pitchFamily="49" charset="0"/>
                <a:ea typeface="ＭＳ Ｐゴシック" pitchFamily="34" charset="-128"/>
              </a:rPr>
              <a:t>import javax.swing.*;</a:t>
            </a:r>
          </a:p>
          <a:p>
            <a:pPr lvl="1">
              <a:lnSpc>
                <a:spcPct val="70000"/>
              </a:lnSpc>
              <a:buFontTx/>
              <a:buNone/>
            </a:pPr>
            <a:endParaRPr lang="en-US" altLang="zh-CN" sz="700">
              <a:latin typeface="Courier New" pitchFamily="49" charset="0"/>
              <a:ea typeface="ＭＳ Ｐゴシック" pitchFamily="34" charset="-128"/>
            </a:endParaRPr>
          </a:p>
          <a:p>
            <a:pPr lvl="1">
              <a:lnSpc>
                <a:spcPct val="70000"/>
              </a:lnSpc>
              <a:buFontTx/>
              <a:buNone/>
            </a:pPr>
            <a:r>
              <a:rPr lang="en-US" altLang="zh-CN" sz="1600">
                <a:latin typeface="Courier New" pitchFamily="49" charset="0"/>
                <a:ea typeface="ＭＳ Ｐゴシック" pitchFamily="34" charset="-128"/>
              </a:rPr>
              <a:t>public class GridLayoutExample {</a:t>
            </a:r>
          </a:p>
          <a:p>
            <a:pPr lvl="1">
              <a:lnSpc>
                <a:spcPct val="70000"/>
              </a:lnSpc>
              <a:buFontTx/>
              <a:buNone/>
            </a:pPr>
            <a:r>
              <a:rPr lang="en-US" altLang="zh-CN" sz="1600">
                <a:latin typeface="Courier New" pitchFamily="49" charset="0"/>
                <a:ea typeface="ＭＳ Ｐゴシック" pitchFamily="34" charset="-128"/>
              </a:rPr>
              <a:t>    public static void main(String[] args) {</a:t>
            </a:r>
          </a:p>
          <a:p>
            <a:pPr lvl="1">
              <a:lnSpc>
                <a:spcPct val="70000"/>
              </a:lnSpc>
              <a:buFontTx/>
              <a:buNone/>
            </a:pPr>
            <a:r>
              <a:rPr lang="en-US" altLang="zh-CN" sz="1600">
                <a:latin typeface="Courier New" pitchFamily="49" charset="0"/>
                <a:ea typeface="ＭＳ Ｐゴシック" pitchFamily="34" charset="-128"/>
              </a:rPr>
              <a:t>        JFrame frame = new JFrame();</a:t>
            </a:r>
          </a:p>
          <a:p>
            <a:pPr lvl="1">
              <a:lnSpc>
                <a:spcPct val="70000"/>
              </a:lnSpc>
              <a:buFontTx/>
              <a:buNone/>
            </a:pPr>
            <a:r>
              <a:rPr lang="en-US" altLang="zh-CN" sz="1600">
                <a:latin typeface="Courier New" pitchFamily="49" charset="0"/>
                <a:ea typeface="ＭＳ Ｐゴシック" pitchFamily="34" charset="-128"/>
              </a:rPr>
              <a:t>        </a:t>
            </a:r>
            <a:r>
              <a:rPr lang="en-US" altLang="zh-CN" sz="1400">
                <a:latin typeface="Courier New" pitchFamily="49" charset="0"/>
                <a:ea typeface="ＭＳ Ｐゴシック" pitchFamily="34" charset="-128"/>
              </a:rPr>
              <a:t>frame.setDefaultCloseOperation(JFrame.EXIT_ON_CLOSE);</a:t>
            </a:r>
          </a:p>
          <a:p>
            <a:pPr lvl="1">
              <a:lnSpc>
                <a:spcPct val="70000"/>
              </a:lnSpc>
              <a:buFontTx/>
              <a:buNone/>
            </a:pPr>
            <a:r>
              <a:rPr lang="en-US" altLang="zh-CN" sz="1600">
                <a:latin typeface="Courier New" pitchFamily="49" charset="0"/>
                <a:ea typeface="ＭＳ Ｐゴシック" pitchFamily="34" charset="-128"/>
              </a:rPr>
              <a:t>        frame.setSize(new Dimension(300, 120));</a:t>
            </a:r>
          </a:p>
          <a:p>
            <a:pPr lvl="1">
              <a:lnSpc>
                <a:spcPct val="70000"/>
              </a:lnSpc>
              <a:buFontTx/>
              <a:buNone/>
            </a:pPr>
            <a:r>
              <a:rPr lang="en-US" altLang="zh-CN" sz="1600">
                <a:latin typeface="Courier New" pitchFamily="49" charset="0"/>
                <a:ea typeface="ＭＳ Ｐゴシック" pitchFamily="34" charset="-128"/>
              </a:rPr>
              <a:t>        frame.setTitle("The grid");</a:t>
            </a:r>
          </a:p>
          <a:p>
            <a:pPr lvl="1">
              <a:lnSpc>
                <a:spcPct val="70000"/>
              </a:lnSpc>
              <a:buFontTx/>
              <a:buNone/>
            </a:pPr>
            <a:endParaRPr lang="en-US" altLang="zh-CN" sz="700">
              <a:latin typeface="Courier New" pitchFamily="49" charset="0"/>
              <a:ea typeface="ＭＳ Ｐゴシック" pitchFamily="34" charset="-128"/>
            </a:endParaRPr>
          </a:p>
          <a:p>
            <a:pPr lvl="1">
              <a:lnSpc>
                <a:spcPct val="70000"/>
              </a:lnSpc>
              <a:buFontTx/>
              <a:buNone/>
            </a:pPr>
            <a:r>
              <a:rPr lang="en-US" altLang="zh-CN" sz="1600" b="1">
                <a:solidFill>
                  <a:srgbClr val="008000"/>
                </a:solidFill>
                <a:latin typeface="Courier New" pitchFamily="49" charset="0"/>
                <a:ea typeface="ＭＳ Ｐゴシック" pitchFamily="34" charset="-128"/>
              </a:rPr>
              <a:t>        // 2 rows, 3 columns</a:t>
            </a:r>
          </a:p>
          <a:p>
            <a:pPr lvl="1">
              <a:lnSpc>
                <a:spcPct val="70000"/>
              </a:lnSpc>
              <a:buFontTx/>
              <a:buNone/>
            </a:pPr>
            <a:r>
              <a:rPr lang="en-US" altLang="zh-CN" sz="1600">
                <a:latin typeface="Courier New" pitchFamily="49" charset="0"/>
                <a:ea typeface="ＭＳ Ｐゴシック" pitchFamily="34" charset="-128"/>
              </a:rPr>
              <a:t>        frame.setLayout(new GridLayout(2, 3));</a:t>
            </a:r>
          </a:p>
          <a:p>
            <a:pPr lvl="1">
              <a:lnSpc>
                <a:spcPct val="70000"/>
              </a:lnSpc>
              <a:buFontTx/>
              <a:buNone/>
            </a:pPr>
            <a:r>
              <a:rPr lang="en-US" altLang="zh-CN" sz="1600">
                <a:latin typeface="Courier New" pitchFamily="49" charset="0"/>
                <a:ea typeface="ＭＳ Ｐゴシック" pitchFamily="34" charset="-128"/>
              </a:rPr>
              <a:t>        for (int i = 1; i &lt;= 6; i++) {</a:t>
            </a:r>
          </a:p>
          <a:p>
            <a:pPr lvl="1">
              <a:lnSpc>
                <a:spcPct val="70000"/>
              </a:lnSpc>
              <a:buFontTx/>
              <a:buNone/>
            </a:pPr>
            <a:r>
              <a:rPr lang="en-US" altLang="zh-CN" sz="1600">
                <a:latin typeface="Courier New" pitchFamily="49" charset="0"/>
                <a:ea typeface="ＭＳ Ｐゴシック" pitchFamily="34" charset="-128"/>
              </a:rPr>
              <a:t>            JButton button = new JButton();</a:t>
            </a:r>
          </a:p>
          <a:p>
            <a:pPr lvl="1">
              <a:lnSpc>
                <a:spcPct val="70000"/>
              </a:lnSpc>
              <a:buFontTx/>
              <a:buNone/>
            </a:pPr>
            <a:r>
              <a:rPr lang="en-US" altLang="zh-CN" sz="1600">
                <a:latin typeface="Courier New" pitchFamily="49" charset="0"/>
                <a:ea typeface="ＭＳ Ｐゴシック" pitchFamily="34" charset="-128"/>
              </a:rPr>
              <a:t>            button.setText("Button " + i);</a:t>
            </a:r>
          </a:p>
          <a:p>
            <a:pPr lvl="1">
              <a:lnSpc>
                <a:spcPct val="70000"/>
              </a:lnSpc>
              <a:buFontTx/>
              <a:buNone/>
            </a:pPr>
            <a:r>
              <a:rPr lang="en-US" altLang="zh-CN" sz="1600">
                <a:latin typeface="Courier New" pitchFamily="49" charset="0"/>
                <a:ea typeface="ＭＳ Ｐゴシック" pitchFamily="34" charset="-128"/>
              </a:rPr>
              <a:t>            frame.add(button);</a:t>
            </a:r>
          </a:p>
          <a:p>
            <a:pPr lvl="1">
              <a:lnSpc>
                <a:spcPct val="70000"/>
              </a:lnSpc>
              <a:buFontTx/>
              <a:buNone/>
            </a:pPr>
            <a:r>
              <a:rPr lang="en-US" altLang="zh-CN" sz="1600">
                <a:latin typeface="Courier New" pitchFamily="49" charset="0"/>
                <a:ea typeface="ＭＳ Ｐゴシック" pitchFamily="34" charset="-128"/>
              </a:rPr>
              <a:t>        }</a:t>
            </a:r>
          </a:p>
          <a:p>
            <a:pPr lvl="1">
              <a:lnSpc>
                <a:spcPct val="70000"/>
              </a:lnSpc>
              <a:buFontTx/>
              <a:buNone/>
            </a:pPr>
            <a:r>
              <a:rPr lang="en-US" altLang="zh-CN" sz="1600">
                <a:latin typeface="Courier New" pitchFamily="49" charset="0"/>
                <a:ea typeface="ＭＳ Ｐゴシック" pitchFamily="34" charset="-128"/>
              </a:rPr>
              <a:t>        frame.setVisible(true);</a:t>
            </a:r>
          </a:p>
          <a:p>
            <a:pPr lvl="1">
              <a:lnSpc>
                <a:spcPct val="70000"/>
              </a:lnSpc>
              <a:buFontTx/>
              <a:buNone/>
            </a:pPr>
            <a:r>
              <a:rPr lang="en-US" altLang="zh-CN" sz="1600">
                <a:latin typeface="Courier New" pitchFamily="49" charset="0"/>
                <a:ea typeface="ＭＳ Ｐゴシック" pitchFamily="34" charset="-128"/>
              </a:rPr>
              <a:t>    }</a:t>
            </a:r>
          </a:p>
          <a:p>
            <a:pPr lvl="1">
              <a:lnSpc>
                <a:spcPct val="70000"/>
              </a:lnSpc>
              <a:buFontTx/>
              <a:buNone/>
            </a:pPr>
            <a:r>
              <a:rPr lang="en-US" altLang="zh-CN" sz="1600">
                <a:latin typeface="Courier New" pitchFamily="49" charset="0"/>
                <a:ea typeface="ＭＳ Ｐゴシック" pitchFamily="34" charset="-128"/>
              </a:rPr>
              <a:t>}</a:t>
            </a:r>
          </a:p>
        </p:txBody>
      </p:sp>
      <p:pic>
        <p:nvPicPr>
          <p:cNvPr id="6" name="Picture 4"/>
          <p:cNvPicPr>
            <a:picLocks noChangeAspect="1" noChangeArrowheads="1"/>
          </p:cNvPicPr>
          <p:nvPr/>
        </p:nvPicPr>
        <p:blipFill>
          <a:blip r:embed="rId2"/>
          <a:srcRect/>
          <a:stretch>
            <a:fillRect/>
          </a:stretch>
        </p:blipFill>
        <p:spPr bwMode="auto">
          <a:xfrm>
            <a:off x="5791200" y="5562600"/>
            <a:ext cx="28575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altLang="en-US" sz="4000" b="1" u="sng">
                <a:solidFill>
                  <a:srgbClr val="FF0000"/>
                </a:solidFill>
              </a:rPr>
              <a:t>Some available containers and atomic components</a:t>
            </a:r>
          </a:p>
        </p:txBody>
      </p:sp>
      <p:sp>
        <p:nvSpPr>
          <p:cNvPr id="71683" name="Rectangle 3"/>
          <p:cNvSpPr>
            <a:spLocks noGrp="1" noChangeArrowheads="1"/>
          </p:cNvSpPr>
          <p:nvPr>
            <p:ph type="body" idx="1"/>
          </p:nvPr>
        </p:nvSpPr>
        <p:spPr>
          <a:xfrm>
            <a:off x="0" y="1600200"/>
            <a:ext cx="8991600" cy="4525963"/>
          </a:xfrm>
        </p:spPr>
        <p:txBody>
          <a:bodyPr/>
          <a:lstStyle/>
          <a:p>
            <a:pPr eaLnBrk="1" hangingPunct="1"/>
            <a:r>
              <a:rPr lang="en-US" altLang="en-US" b="1" u="sng">
                <a:solidFill>
                  <a:srgbClr val="FF0000"/>
                </a:solidFill>
              </a:rPr>
              <a:t>panel:</a:t>
            </a:r>
            <a:r>
              <a:rPr lang="en-US" altLang="en-US" b="1">
                <a:solidFill>
                  <a:srgbClr val="FF0000"/>
                </a:solidFill>
              </a:rPr>
              <a:t>     JPanel class</a:t>
            </a:r>
          </a:p>
          <a:p>
            <a:pPr eaLnBrk="1" hangingPunct="1"/>
            <a:r>
              <a:rPr lang="en-US" altLang="en-US"/>
              <a:t>a panel is a common container whose default layout is </a:t>
            </a:r>
            <a:r>
              <a:rPr lang="en-US" altLang="en-US" b="1"/>
              <a:t>FlowLayout</a:t>
            </a:r>
            <a:endParaRPr lang="en-US" altLang="en-US"/>
          </a:p>
          <a:p>
            <a:pPr eaLnBrk="1" hangingPunct="1"/>
            <a:r>
              <a:rPr lang="en-US" altLang="en-US"/>
              <a:t>it may contain atomic components and/or other panels or just serve for graphics</a:t>
            </a:r>
          </a:p>
          <a:p>
            <a:pPr eaLnBrk="1" hangingPunct="1"/>
            <a:r>
              <a:rPr lang="en-US" altLang="en-US"/>
              <a:t>create the panel object:     </a:t>
            </a:r>
            <a:endParaRPr lang="tr-TR" altLang="en-US"/>
          </a:p>
          <a:p>
            <a:pPr eaLnBrk="1" hangingPunct="1">
              <a:buFontTx/>
              <a:buNone/>
            </a:pPr>
            <a:r>
              <a:rPr lang="tr-TR" altLang="en-US" b="1"/>
              <a:t>		JPanel </a:t>
            </a:r>
            <a:r>
              <a:rPr lang="en-US" altLang="en-US" b="1"/>
              <a:t>panel = new JPanel();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1683">
                                            <p:txEl>
                                              <p:pRg st="1" end="1"/>
                                            </p:txEl>
                                          </p:spTgt>
                                        </p:tgtEl>
                                        <p:attrNameLst>
                                          <p:attrName>style.visibility</p:attrName>
                                        </p:attrNameLst>
                                      </p:cBhvr>
                                      <p:to>
                                        <p:strVal val="visible"/>
                                      </p:to>
                                    </p:set>
                                    <p:animEffect transition="in" filter="blinds(horizontal)">
                                      <p:cBhvr>
                                        <p:cTn id="7" dur="500"/>
                                        <p:tgtEl>
                                          <p:spTgt spid="7168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1683">
                                            <p:txEl>
                                              <p:pRg st="2" end="2"/>
                                            </p:txEl>
                                          </p:spTgt>
                                        </p:tgtEl>
                                        <p:attrNameLst>
                                          <p:attrName>style.visibility</p:attrName>
                                        </p:attrNameLst>
                                      </p:cBhvr>
                                      <p:to>
                                        <p:strVal val="visible"/>
                                      </p:to>
                                    </p:set>
                                    <p:animEffect transition="in" filter="blinds(horizontal)">
                                      <p:cBhvr>
                                        <p:cTn id="12" dur="500"/>
                                        <p:tgtEl>
                                          <p:spTgt spid="716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Grp="1" noChangeArrowheads="1"/>
          </p:cNvSpPr>
          <p:nvPr>
            <p:ph type="body" idx="1"/>
          </p:nvPr>
        </p:nvSpPr>
        <p:spPr>
          <a:xfrm>
            <a:off x="0" y="304800"/>
            <a:ext cx="9144000" cy="5821363"/>
          </a:xfrm>
        </p:spPr>
        <p:txBody>
          <a:bodyPr/>
          <a:lstStyle/>
          <a:p>
            <a:pPr eaLnBrk="1" hangingPunct="1">
              <a:lnSpc>
                <a:spcPct val="90000"/>
              </a:lnSpc>
            </a:pPr>
            <a:r>
              <a:rPr lang="en-US" altLang="en-US" sz="2400"/>
              <a:t>add  to or remove from the panel another panel or an atomic component:</a:t>
            </a:r>
            <a:endParaRPr lang="en-US" altLang="en-US" sz="2400" b="1"/>
          </a:p>
          <a:p>
            <a:pPr eaLnBrk="1" hangingPunct="1">
              <a:lnSpc>
                <a:spcPct val="90000"/>
              </a:lnSpc>
            </a:pPr>
            <a:r>
              <a:rPr lang="en-US" altLang="en-US" sz="2400" b="1"/>
              <a:t>    panel.add(panel or atomic comp.);</a:t>
            </a:r>
            <a:r>
              <a:rPr lang="en-US" altLang="en-US" sz="2400"/>
              <a:t>             </a:t>
            </a:r>
            <a:endParaRPr lang="tr-TR" altLang="en-US" sz="2400"/>
          </a:p>
          <a:p>
            <a:pPr eaLnBrk="1" hangingPunct="1">
              <a:lnSpc>
                <a:spcPct val="90000"/>
              </a:lnSpc>
              <a:buFontTx/>
              <a:buNone/>
            </a:pPr>
            <a:r>
              <a:rPr lang="tr-TR" altLang="en-US" sz="2400"/>
              <a:t>               </a:t>
            </a:r>
            <a:r>
              <a:rPr lang="en-US" altLang="en-US" sz="2400"/>
              <a:t>(if not </a:t>
            </a:r>
            <a:r>
              <a:rPr lang="en-US" altLang="en-US" sz="2400" b="1"/>
              <a:t>BorderLayout</a:t>
            </a:r>
            <a:r>
              <a:rPr lang="en-US" altLang="en-US" sz="2400"/>
              <a:t>)</a:t>
            </a:r>
            <a:endParaRPr lang="en-US" altLang="en-US" sz="2400" b="1"/>
          </a:p>
          <a:p>
            <a:pPr eaLnBrk="1" hangingPunct="1">
              <a:lnSpc>
                <a:spcPct val="90000"/>
              </a:lnSpc>
            </a:pPr>
            <a:r>
              <a:rPr lang="en-US" altLang="en-US" sz="2400" b="1"/>
              <a:t>    panel.add(panel or atomic comp. , area);</a:t>
            </a:r>
            <a:r>
              <a:rPr lang="en-US" altLang="en-US" sz="2400"/>
              <a:t>   </a:t>
            </a:r>
            <a:endParaRPr lang="tr-TR" altLang="en-US" sz="2400"/>
          </a:p>
          <a:p>
            <a:pPr eaLnBrk="1" hangingPunct="1">
              <a:lnSpc>
                <a:spcPct val="90000"/>
              </a:lnSpc>
              <a:buFontTx/>
              <a:buNone/>
            </a:pPr>
            <a:r>
              <a:rPr lang="tr-TR" altLang="en-US" sz="2400"/>
              <a:t>              </a:t>
            </a:r>
            <a:r>
              <a:rPr lang="en-US" altLang="en-US" sz="2400"/>
              <a:t>(if </a:t>
            </a:r>
            <a:r>
              <a:rPr lang="en-US" altLang="en-US" sz="2400" b="1"/>
              <a:t>BorderLayout</a:t>
            </a:r>
            <a:r>
              <a:rPr lang="en-US" altLang="en-US" sz="2400"/>
              <a:t>)</a:t>
            </a:r>
            <a:endParaRPr lang="en-US" altLang="en-US" sz="2400" b="1"/>
          </a:p>
          <a:p>
            <a:pPr eaLnBrk="1" hangingPunct="1">
              <a:lnSpc>
                <a:spcPct val="90000"/>
              </a:lnSpc>
            </a:pPr>
            <a:r>
              <a:rPr lang="en-US" altLang="en-US" sz="2400" b="1"/>
              <a:t>    panel.remove(panel or comp.);</a:t>
            </a:r>
          </a:p>
          <a:p>
            <a:pPr eaLnBrk="1" hangingPunct="1">
              <a:lnSpc>
                <a:spcPct val="90000"/>
              </a:lnSpc>
            </a:pPr>
            <a:r>
              <a:rPr lang="en-US" altLang="en-US" sz="2400" b="1"/>
              <a:t>    panel.removeAll();</a:t>
            </a:r>
            <a:endParaRPr lang="en-US" altLang="en-US" sz="2400"/>
          </a:p>
          <a:p>
            <a:pPr eaLnBrk="1" hangingPunct="1">
              <a:lnSpc>
                <a:spcPct val="90000"/>
              </a:lnSpc>
            </a:pPr>
            <a:r>
              <a:rPr lang="en-US" altLang="en-US" sz="2400"/>
              <a:t>eventually, set the size of the panel:</a:t>
            </a:r>
            <a:endParaRPr lang="en-US" altLang="en-US" sz="2400" b="1"/>
          </a:p>
          <a:p>
            <a:pPr eaLnBrk="1" hangingPunct="1">
              <a:lnSpc>
                <a:spcPct val="90000"/>
              </a:lnSpc>
            </a:pPr>
            <a:r>
              <a:rPr lang="en-US" altLang="en-US" sz="2400" b="1"/>
              <a:t>    </a:t>
            </a:r>
            <a:endParaRPr lang="tr-TR" altLang="en-US" sz="2400" b="1"/>
          </a:p>
          <a:p>
            <a:pPr eaLnBrk="1" hangingPunct="1">
              <a:lnSpc>
                <a:spcPct val="90000"/>
              </a:lnSpc>
            </a:pPr>
            <a:r>
              <a:rPr lang="en-US" altLang="en-US" sz="2400" b="1"/>
              <a:t>panel.setPreferredSize(new Dimension(width , height));</a:t>
            </a:r>
            <a:endParaRPr lang="en-US" altLang="en-US" sz="2400"/>
          </a:p>
          <a:p>
            <a:pPr eaLnBrk="1" hangingPunct="1">
              <a:lnSpc>
                <a:spcPct val="90000"/>
              </a:lnSpc>
            </a:pPr>
            <a:br>
              <a:rPr lang="en-US" altLang="en-US" sz="2400"/>
            </a:br>
            <a:r>
              <a:rPr lang="en-US" altLang="en-US" sz="2400"/>
              <a:t>in fact, just a wish that may not be strictly followed by the layout manager...</a:t>
            </a:r>
          </a:p>
          <a:p>
            <a:pPr eaLnBrk="1" hangingPunct="1">
              <a:lnSpc>
                <a:spcPct val="90000"/>
              </a:lnSpc>
            </a:pPr>
            <a:endParaRPr lang="en-US" altLang="en-US" sz="2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
          <p:cNvSpPr>
            <a:spLocks noGrp="1" noChangeArrowheads="1"/>
          </p:cNvSpPr>
          <p:nvPr>
            <p:ph type="title"/>
          </p:nvPr>
        </p:nvSpPr>
        <p:spPr>
          <a:xfrm>
            <a:off x="152400" y="152400"/>
            <a:ext cx="8853488" cy="838200"/>
          </a:xfrm>
          <a:solidFill>
            <a:srgbClr val="993300"/>
          </a:solidFill>
        </p:spPr>
        <p:txBody>
          <a:bodyPr anchor="b"/>
          <a:lstStyle/>
          <a:p>
            <a:pPr eaLnBrk="1" hangingPunct="1"/>
            <a:r>
              <a:rPr lang="en-US" altLang="en-US"/>
              <a:t>JOptionPane examples 3</a:t>
            </a:r>
          </a:p>
        </p:txBody>
      </p:sp>
      <p:sp>
        <p:nvSpPr>
          <p:cNvPr id="9219" name="Rectangle 7"/>
          <p:cNvSpPr>
            <a:spLocks noGrp="1" noChangeArrowheads="1"/>
          </p:cNvSpPr>
          <p:nvPr>
            <p:ph type="body" idx="1"/>
          </p:nvPr>
        </p:nvSpPr>
        <p:spPr>
          <a:xfrm>
            <a:off x="0" y="1066800"/>
            <a:ext cx="9144000" cy="5562600"/>
          </a:xfrm>
          <a:noFill/>
        </p:spPr>
        <p:txBody>
          <a:bodyPr/>
          <a:lstStyle/>
          <a:p>
            <a:pPr eaLnBrk="1" hangingPunct="1"/>
            <a:r>
              <a:rPr lang="en-US" altLang="en-US" sz="2000"/>
              <a:t>showInputDialog analogous to a System.out.print that prints a question, then reading an input value from the user (can be any value)</a:t>
            </a:r>
          </a:p>
          <a:p>
            <a:pPr eaLnBrk="1" hangingPunct="1"/>
            <a:endParaRPr lang="en-US" altLang="en-US" sz="2000"/>
          </a:p>
          <a:p>
            <a:pPr eaLnBrk="1" hangingPunct="1">
              <a:buFontTx/>
              <a:buNone/>
            </a:pPr>
            <a:r>
              <a:rPr lang="en-US" altLang="en-US" sz="1600"/>
              <a:t>import javax.swing.*;</a:t>
            </a:r>
          </a:p>
          <a:p>
            <a:pPr eaLnBrk="1" hangingPunct="1">
              <a:buFontTx/>
              <a:buNone/>
            </a:pPr>
            <a:endParaRPr lang="en-US" altLang="en-US" sz="1600"/>
          </a:p>
          <a:p>
            <a:pPr eaLnBrk="1" hangingPunct="1">
              <a:buFontTx/>
              <a:buNone/>
            </a:pPr>
            <a:r>
              <a:rPr lang="en-US" altLang="en-US" sz="1600"/>
              <a:t>public class InputDialogExample {</a:t>
            </a:r>
          </a:p>
          <a:p>
            <a:pPr eaLnBrk="1" hangingPunct="1">
              <a:buFontTx/>
              <a:buNone/>
            </a:pPr>
            <a:r>
              <a:rPr lang="en-US" altLang="en-US" sz="1600"/>
              <a:t>    public static void main(String[] args) {</a:t>
            </a:r>
          </a:p>
          <a:p>
            <a:pPr eaLnBrk="1" hangingPunct="1">
              <a:buFontTx/>
              <a:buNone/>
            </a:pPr>
            <a:r>
              <a:rPr lang="en-US" altLang="en-US" sz="1600"/>
              <a:t>        String name = </a:t>
            </a:r>
            <a:r>
              <a:rPr lang="en-US" altLang="en-US" sz="1600" b="1"/>
              <a:t>JOptionPane.showInputDialog</a:t>
            </a:r>
            <a:r>
              <a:rPr lang="en-US" altLang="en-US" sz="1600"/>
              <a:t>(null,"What's y</a:t>
            </a:r>
            <a:r>
              <a:rPr lang="tr-TR" altLang="en-US" sz="1600"/>
              <a:t>ou</a:t>
            </a:r>
            <a:r>
              <a:rPr lang="en-US" altLang="en-US" sz="1600"/>
              <a:t>r name?");</a:t>
            </a:r>
          </a:p>
          <a:p>
            <a:pPr eaLnBrk="1" hangingPunct="1">
              <a:buFontTx/>
              <a:buNone/>
            </a:pPr>
            <a:r>
              <a:rPr lang="en-US" altLang="en-US" sz="1600"/>
              <a:t>        JOptionPane.showMessageDialog(null, "Yeehaw, " + name);</a:t>
            </a:r>
          </a:p>
          <a:p>
            <a:pPr eaLnBrk="1" hangingPunct="1">
              <a:buFontTx/>
              <a:buNone/>
            </a:pPr>
            <a:r>
              <a:rPr lang="en-US" altLang="en-US" sz="1600"/>
              <a:t>    }</a:t>
            </a:r>
          </a:p>
          <a:p>
            <a:pPr eaLnBrk="1" hangingPunct="1">
              <a:buFontTx/>
              <a:buNone/>
            </a:pPr>
            <a:r>
              <a:rPr lang="en-US" altLang="en-US" sz="1600"/>
              <a:t>}</a:t>
            </a:r>
          </a:p>
        </p:txBody>
      </p:sp>
      <p:pic>
        <p:nvPicPr>
          <p:cNvPr id="922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5410200"/>
            <a:ext cx="2828925"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5410200"/>
            <a:ext cx="2552700" cy="116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533400" y="228600"/>
            <a:ext cx="7772400" cy="1143000"/>
          </a:xfrm>
        </p:spPr>
        <p:txBody>
          <a:bodyPr/>
          <a:lstStyle/>
          <a:p>
            <a:r>
              <a:rPr lang="en-US" altLang="zh-CN">
                <a:ea typeface="ＭＳ Ｐゴシック" pitchFamily="34" charset="-128"/>
              </a:rPr>
              <a:t>Composite layout example</a:t>
            </a:r>
          </a:p>
        </p:txBody>
      </p:sp>
      <p:sp>
        <p:nvSpPr>
          <p:cNvPr id="82947" name="Rectangle 3"/>
          <p:cNvSpPr txBox="1">
            <a:spLocks noChangeArrowheads="1"/>
          </p:cNvSpPr>
          <p:nvPr/>
        </p:nvSpPr>
        <p:spPr bwMode="auto">
          <a:xfrm>
            <a:off x="152400" y="1524000"/>
            <a:ext cx="77724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lvl="1">
              <a:lnSpc>
                <a:spcPct val="70000"/>
              </a:lnSpc>
              <a:buFontTx/>
              <a:buNone/>
            </a:pPr>
            <a:r>
              <a:rPr lang="en-US" altLang="zh-CN" sz="1400">
                <a:latin typeface="Courier New" pitchFamily="49" charset="0"/>
                <a:ea typeface="ＭＳ Ｐゴシック" pitchFamily="34" charset="-128"/>
              </a:rPr>
              <a:t>import java.awt.*;</a:t>
            </a:r>
          </a:p>
          <a:p>
            <a:pPr lvl="1">
              <a:lnSpc>
                <a:spcPct val="70000"/>
              </a:lnSpc>
              <a:buFontTx/>
              <a:buNone/>
            </a:pPr>
            <a:r>
              <a:rPr lang="en-US" altLang="zh-CN" sz="1400">
                <a:latin typeface="Courier New" pitchFamily="49" charset="0"/>
                <a:ea typeface="ＭＳ Ｐゴシック" pitchFamily="34" charset="-128"/>
              </a:rPr>
              <a:t>import javax.swing.*;</a:t>
            </a:r>
          </a:p>
          <a:p>
            <a:pPr lvl="1">
              <a:lnSpc>
                <a:spcPct val="70000"/>
              </a:lnSpc>
              <a:buFontTx/>
              <a:buNone/>
            </a:pPr>
            <a:endParaRPr lang="en-US" altLang="zh-CN" sz="600">
              <a:latin typeface="Courier New" pitchFamily="49" charset="0"/>
              <a:ea typeface="ＭＳ Ｐゴシック" pitchFamily="34" charset="-128"/>
            </a:endParaRPr>
          </a:p>
          <a:p>
            <a:pPr lvl="1">
              <a:lnSpc>
                <a:spcPct val="70000"/>
              </a:lnSpc>
              <a:buFontTx/>
              <a:buNone/>
            </a:pPr>
            <a:r>
              <a:rPr lang="en-US" altLang="zh-CN" sz="1400">
                <a:latin typeface="Courier New" pitchFamily="49" charset="0"/>
                <a:ea typeface="ＭＳ Ｐゴシック" pitchFamily="34" charset="-128"/>
              </a:rPr>
              <a:t>public class TelephonePad {</a:t>
            </a:r>
          </a:p>
          <a:p>
            <a:pPr lvl="1">
              <a:lnSpc>
                <a:spcPct val="70000"/>
              </a:lnSpc>
              <a:buFontTx/>
              <a:buNone/>
            </a:pPr>
            <a:r>
              <a:rPr lang="en-US" altLang="zh-CN" sz="1400">
                <a:latin typeface="Courier New" pitchFamily="49" charset="0"/>
                <a:ea typeface="ＭＳ Ｐゴシック" pitchFamily="34" charset="-128"/>
              </a:rPr>
              <a:t>    public static void main(String[] args) {</a:t>
            </a:r>
          </a:p>
          <a:p>
            <a:pPr lvl="1">
              <a:lnSpc>
                <a:spcPct val="70000"/>
              </a:lnSpc>
              <a:buFontTx/>
              <a:buNone/>
            </a:pPr>
            <a:r>
              <a:rPr lang="en-US" altLang="zh-CN" sz="1400">
                <a:latin typeface="Courier New" pitchFamily="49" charset="0"/>
                <a:ea typeface="ＭＳ Ｐゴシック" pitchFamily="34" charset="-128"/>
              </a:rPr>
              <a:t>        JFrame frame = new JFrame();</a:t>
            </a:r>
          </a:p>
          <a:p>
            <a:pPr lvl="1">
              <a:lnSpc>
                <a:spcPct val="70000"/>
              </a:lnSpc>
              <a:buFontTx/>
              <a:buNone/>
            </a:pPr>
            <a:r>
              <a:rPr lang="en-US" altLang="zh-CN" sz="1400">
                <a:latin typeface="Courier New" pitchFamily="49" charset="0"/>
                <a:ea typeface="ＭＳ Ｐゴシック" pitchFamily="34" charset="-128"/>
              </a:rPr>
              <a:t>        frame.setDefaultCloseOperation(JFrame.EXIT_ON_CLOSE);</a:t>
            </a:r>
          </a:p>
          <a:p>
            <a:pPr lvl="1">
              <a:lnSpc>
                <a:spcPct val="70000"/>
              </a:lnSpc>
              <a:buFontTx/>
              <a:buNone/>
            </a:pPr>
            <a:r>
              <a:rPr lang="en-US" altLang="zh-CN" sz="1400">
                <a:latin typeface="Courier New" pitchFamily="49" charset="0"/>
                <a:ea typeface="ＭＳ Ｐゴシック" pitchFamily="34" charset="-128"/>
              </a:rPr>
              <a:t>        frame.setSize(new Dimension(250, 200));</a:t>
            </a:r>
          </a:p>
          <a:p>
            <a:pPr lvl="1">
              <a:lnSpc>
                <a:spcPct val="70000"/>
              </a:lnSpc>
              <a:buFontTx/>
              <a:buNone/>
            </a:pPr>
            <a:r>
              <a:rPr lang="en-US" altLang="zh-CN" sz="1400">
                <a:latin typeface="Courier New" pitchFamily="49" charset="0"/>
                <a:ea typeface="ＭＳ Ｐゴシック" pitchFamily="34" charset="-128"/>
              </a:rPr>
              <a:t>        frame.setTitle("Telephone");</a:t>
            </a:r>
          </a:p>
          <a:p>
            <a:pPr lvl="1">
              <a:lnSpc>
                <a:spcPct val="70000"/>
              </a:lnSpc>
              <a:buFontTx/>
              <a:buNone/>
            </a:pPr>
            <a:endParaRPr lang="en-US" altLang="zh-CN" sz="700">
              <a:latin typeface="Courier New" pitchFamily="49" charset="0"/>
              <a:ea typeface="ＭＳ Ｐゴシック" pitchFamily="34" charset="-128"/>
            </a:endParaRPr>
          </a:p>
          <a:p>
            <a:pPr lvl="1">
              <a:lnSpc>
                <a:spcPct val="70000"/>
              </a:lnSpc>
              <a:buFontTx/>
              <a:buNone/>
            </a:pPr>
            <a:r>
              <a:rPr lang="en-US" altLang="zh-CN" sz="1400">
                <a:latin typeface="Courier New" pitchFamily="49" charset="0"/>
                <a:ea typeface="ＭＳ Ｐゴシック" pitchFamily="34" charset="-128"/>
              </a:rPr>
              <a:t>        frame.setLayout(new BorderLayout());</a:t>
            </a:r>
          </a:p>
          <a:p>
            <a:pPr lvl="1">
              <a:lnSpc>
                <a:spcPct val="70000"/>
              </a:lnSpc>
              <a:buFontTx/>
              <a:buNone/>
            </a:pPr>
            <a:endParaRPr lang="en-US" altLang="zh-CN" sz="700">
              <a:latin typeface="Courier New" pitchFamily="49" charset="0"/>
              <a:ea typeface="ＭＳ Ｐゴシック" pitchFamily="34" charset="-128"/>
            </a:endParaRPr>
          </a:p>
          <a:p>
            <a:pPr lvl="1">
              <a:lnSpc>
                <a:spcPct val="70000"/>
              </a:lnSpc>
              <a:buFontTx/>
              <a:buNone/>
            </a:pPr>
            <a:r>
              <a:rPr lang="en-US" altLang="zh-CN" sz="1400">
                <a:latin typeface="Courier New" pitchFamily="49" charset="0"/>
                <a:ea typeface="ＭＳ Ｐゴシック" pitchFamily="34" charset="-128"/>
              </a:rPr>
              <a:t>        JPanel centerPanel = new JPanel(new GridLayout(4, 3));</a:t>
            </a:r>
          </a:p>
          <a:p>
            <a:pPr lvl="1">
              <a:lnSpc>
                <a:spcPct val="70000"/>
              </a:lnSpc>
              <a:buFontTx/>
              <a:buNone/>
            </a:pPr>
            <a:r>
              <a:rPr lang="en-US" altLang="zh-CN" sz="1400">
                <a:latin typeface="Courier New" pitchFamily="49" charset="0"/>
                <a:ea typeface="ＭＳ Ｐゴシック" pitchFamily="34" charset="-128"/>
              </a:rPr>
              <a:t>        for (int i = 1; i &lt;= 9; i++) {</a:t>
            </a:r>
          </a:p>
          <a:p>
            <a:pPr lvl="1">
              <a:lnSpc>
                <a:spcPct val="70000"/>
              </a:lnSpc>
              <a:buFontTx/>
              <a:buNone/>
            </a:pPr>
            <a:r>
              <a:rPr lang="en-US" altLang="zh-CN" sz="1400">
                <a:latin typeface="Courier New" pitchFamily="49" charset="0"/>
                <a:ea typeface="ＭＳ Ｐゴシック" pitchFamily="34" charset="-128"/>
              </a:rPr>
              <a:t>            centerPanel.add(new JButton("" + i));</a:t>
            </a:r>
          </a:p>
          <a:p>
            <a:pPr lvl="1">
              <a:lnSpc>
                <a:spcPct val="70000"/>
              </a:lnSpc>
              <a:buFontTx/>
              <a:buNone/>
            </a:pPr>
            <a:r>
              <a:rPr lang="en-US" altLang="zh-CN" sz="1400">
                <a:latin typeface="Courier New" pitchFamily="49" charset="0"/>
                <a:ea typeface="ＭＳ Ｐゴシック" pitchFamily="34" charset="-128"/>
              </a:rPr>
              <a:t>        }</a:t>
            </a:r>
          </a:p>
          <a:p>
            <a:pPr lvl="1">
              <a:lnSpc>
                <a:spcPct val="70000"/>
              </a:lnSpc>
              <a:buFontTx/>
              <a:buNone/>
            </a:pPr>
            <a:r>
              <a:rPr lang="en-US" altLang="zh-CN" sz="1400">
                <a:latin typeface="Courier New" pitchFamily="49" charset="0"/>
                <a:ea typeface="ＭＳ Ｐゴシック" pitchFamily="34" charset="-128"/>
              </a:rPr>
              <a:t>        centerPanel.add(new JButton("*"));</a:t>
            </a:r>
          </a:p>
          <a:p>
            <a:pPr lvl="1">
              <a:lnSpc>
                <a:spcPct val="70000"/>
              </a:lnSpc>
              <a:buFontTx/>
              <a:buNone/>
            </a:pPr>
            <a:r>
              <a:rPr lang="en-US" altLang="zh-CN" sz="1400">
                <a:latin typeface="Courier New" pitchFamily="49" charset="0"/>
                <a:ea typeface="ＭＳ Ｐゴシック" pitchFamily="34" charset="-128"/>
              </a:rPr>
              <a:t>        centerPanel.add(new JButton("0"));</a:t>
            </a:r>
          </a:p>
          <a:p>
            <a:pPr lvl="1">
              <a:lnSpc>
                <a:spcPct val="70000"/>
              </a:lnSpc>
              <a:buFontTx/>
              <a:buNone/>
            </a:pPr>
            <a:r>
              <a:rPr lang="en-US" altLang="zh-CN" sz="1400">
                <a:latin typeface="Courier New" pitchFamily="49" charset="0"/>
                <a:ea typeface="ＭＳ Ｐゴシック" pitchFamily="34" charset="-128"/>
              </a:rPr>
              <a:t>        centerPanel.add(new JButton("#"));</a:t>
            </a:r>
          </a:p>
          <a:p>
            <a:pPr lvl="1">
              <a:lnSpc>
                <a:spcPct val="70000"/>
              </a:lnSpc>
              <a:buFontTx/>
              <a:buNone/>
            </a:pPr>
            <a:r>
              <a:rPr lang="en-US" altLang="zh-CN" sz="1400">
                <a:latin typeface="Courier New" pitchFamily="49" charset="0"/>
                <a:ea typeface="ＭＳ Ｐゴシック" pitchFamily="34" charset="-128"/>
              </a:rPr>
              <a:t>        frame.add(centerPanel, BorderLayout.CENTER);</a:t>
            </a:r>
          </a:p>
          <a:p>
            <a:pPr lvl="1">
              <a:lnSpc>
                <a:spcPct val="70000"/>
              </a:lnSpc>
              <a:buFontTx/>
              <a:buNone/>
            </a:pPr>
            <a:endParaRPr lang="en-US" altLang="zh-CN" sz="700">
              <a:latin typeface="Courier New" pitchFamily="49" charset="0"/>
              <a:ea typeface="ＭＳ Ｐゴシック" pitchFamily="34" charset="-128"/>
            </a:endParaRPr>
          </a:p>
          <a:p>
            <a:pPr lvl="1">
              <a:lnSpc>
                <a:spcPct val="70000"/>
              </a:lnSpc>
              <a:buFontTx/>
              <a:buNone/>
            </a:pPr>
            <a:r>
              <a:rPr lang="en-US" altLang="zh-CN" sz="1400">
                <a:latin typeface="Courier New" pitchFamily="49" charset="0"/>
                <a:ea typeface="ＭＳ Ｐゴシック" pitchFamily="34" charset="-128"/>
              </a:rPr>
              <a:t>        JPanel southPanel = new JPanel(new FlowLayout());</a:t>
            </a:r>
          </a:p>
          <a:p>
            <a:pPr lvl="1">
              <a:lnSpc>
                <a:spcPct val="70000"/>
              </a:lnSpc>
              <a:buFontTx/>
              <a:buNone/>
            </a:pPr>
            <a:r>
              <a:rPr lang="en-US" altLang="zh-CN" sz="1400">
                <a:latin typeface="Courier New" pitchFamily="49" charset="0"/>
                <a:ea typeface="ＭＳ Ｐゴシック" pitchFamily="34" charset="-128"/>
              </a:rPr>
              <a:t>        southPanel.add(new JLabel("Number to dial: "));</a:t>
            </a:r>
          </a:p>
          <a:p>
            <a:pPr lvl="1">
              <a:lnSpc>
                <a:spcPct val="70000"/>
              </a:lnSpc>
              <a:buFontTx/>
              <a:buNone/>
            </a:pPr>
            <a:r>
              <a:rPr lang="en-US" altLang="zh-CN" sz="1400">
                <a:latin typeface="Courier New" pitchFamily="49" charset="0"/>
                <a:ea typeface="ＭＳ Ｐゴシック" pitchFamily="34" charset="-128"/>
              </a:rPr>
              <a:t>        southPanel.add(new JTextField(10));</a:t>
            </a:r>
          </a:p>
          <a:p>
            <a:pPr lvl="1">
              <a:lnSpc>
                <a:spcPct val="70000"/>
              </a:lnSpc>
              <a:buFontTx/>
              <a:buNone/>
            </a:pPr>
            <a:r>
              <a:rPr lang="en-US" altLang="zh-CN" sz="1400">
                <a:latin typeface="Courier New" pitchFamily="49" charset="0"/>
                <a:ea typeface="ＭＳ Ｐゴシック" pitchFamily="34" charset="-128"/>
              </a:rPr>
              <a:t>        frame.add(southPanel, BorderLayout.SOUTH);</a:t>
            </a:r>
          </a:p>
          <a:p>
            <a:pPr lvl="1">
              <a:lnSpc>
                <a:spcPct val="70000"/>
              </a:lnSpc>
              <a:buFontTx/>
              <a:buNone/>
            </a:pPr>
            <a:endParaRPr lang="en-US" altLang="zh-CN" sz="1400">
              <a:latin typeface="Courier New" pitchFamily="49" charset="0"/>
              <a:ea typeface="ＭＳ Ｐゴシック" pitchFamily="34" charset="-128"/>
            </a:endParaRPr>
          </a:p>
          <a:p>
            <a:pPr lvl="1">
              <a:lnSpc>
                <a:spcPct val="70000"/>
              </a:lnSpc>
              <a:buFontTx/>
              <a:buNone/>
            </a:pPr>
            <a:r>
              <a:rPr lang="en-US" altLang="zh-CN" sz="1400">
                <a:latin typeface="Courier New" pitchFamily="49" charset="0"/>
                <a:ea typeface="ＭＳ Ｐゴシック" pitchFamily="34" charset="-128"/>
              </a:rPr>
              <a:t>        frame.setVisible(true);</a:t>
            </a:r>
          </a:p>
          <a:p>
            <a:pPr lvl="1">
              <a:lnSpc>
                <a:spcPct val="70000"/>
              </a:lnSpc>
              <a:buFontTx/>
              <a:buNone/>
            </a:pPr>
            <a:r>
              <a:rPr lang="en-US" altLang="zh-CN" sz="1400">
                <a:latin typeface="Courier New" pitchFamily="49" charset="0"/>
                <a:ea typeface="ＭＳ Ｐゴシック" pitchFamily="34" charset="-128"/>
              </a:rPr>
              <a:t>    }</a:t>
            </a:r>
          </a:p>
          <a:p>
            <a:pPr lvl="1">
              <a:lnSpc>
                <a:spcPct val="70000"/>
              </a:lnSpc>
              <a:buFontTx/>
              <a:buNone/>
            </a:pPr>
            <a:r>
              <a:rPr lang="en-US" altLang="zh-CN" sz="1400">
                <a:latin typeface="Courier New" pitchFamily="49" charset="0"/>
                <a:ea typeface="ＭＳ Ｐゴシック" pitchFamily="34" charset="-128"/>
              </a:rPr>
              <a:t>}</a:t>
            </a:r>
          </a:p>
        </p:txBody>
      </p:sp>
      <p:pic>
        <p:nvPicPr>
          <p:cNvPr id="6" name="Picture 4"/>
          <p:cNvPicPr>
            <a:picLocks noChangeAspect="1" noChangeArrowheads="1"/>
          </p:cNvPicPr>
          <p:nvPr/>
        </p:nvPicPr>
        <p:blipFill>
          <a:blip r:embed="rId2"/>
          <a:srcRect/>
          <a:stretch>
            <a:fillRect/>
          </a:stretch>
        </p:blipFill>
        <p:spPr bwMode="auto">
          <a:xfrm>
            <a:off x="6991350" y="4800600"/>
            <a:ext cx="2152650" cy="1722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en-US" altLang="en-US" u="sng">
                <a:solidFill>
                  <a:srgbClr val="FF0000"/>
                </a:solidFill>
              </a:rPr>
              <a:t>label:</a:t>
            </a:r>
            <a:r>
              <a:rPr lang="en-US" altLang="en-US">
                <a:solidFill>
                  <a:srgbClr val="FF0000"/>
                </a:solidFill>
              </a:rPr>
              <a:t>     </a:t>
            </a:r>
            <a:r>
              <a:rPr lang="en-US" altLang="en-US" b="1">
                <a:solidFill>
                  <a:srgbClr val="FF0000"/>
                </a:solidFill>
              </a:rPr>
              <a:t>JLabel</a:t>
            </a:r>
            <a:r>
              <a:rPr lang="en-US" altLang="en-US">
                <a:solidFill>
                  <a:srgbClr val="FF0000"/>
                </a:solidFill>
              </a:rPr>
              <a:t> class</a:t>
            </a:r>
          </a:p>
        </p:txBody>
      </p:sp>
      <p:sp>
        <p:nvSpPr>
          <p:cNvPr id="83971" name="Rectangle 3"/>
          <p:cNvSpPr>
            <a:spLocks noGrp="1" noChangeArrowheads="1"/>
          </p:cNvSpPr>
          <p:nvPr>
            <p:ph type="body" idx="1"/>
          </p:nvPr>
        </p:nvSpPr>
        <p:spPr/>
        <p:txBody>
          <a:bodyPr/>
          <a:lstStyle/>
          <a:p>
            <a:pPr eaLnBrk="1" hangingPunct="1"/>
            <a:r>
              <a:rPr lang="en-US" altLang="en-US"/>
              <a:t>a label is a rectangular area which contains a string text and/or an icon:</a:t>
            </a:r>
          </a:p>
        </p:txBody>
      </p:sp>
      <p:grpSp>
        <p:nvGrpSpPr>
          <p:cNvPr id="83972" name="Group 4"/>
          <p:cNvGrpSpPr>
            <a:grpSpLocks/>
          </p:cNvGrpSpPr>
          <p:nvPr/>
        </p:nvGrpSpPr>
        <p:grpSpPr bwMode="auto">
          <a:xfrm>
            <a:off x="2057400" y="3429000"/>
            <a:ext cx="5867400" cy="2265363"/>
            <a:chOff x="2680" y="3211"/>
            <a:chExt cx="5656" cy="1766"/>
          </a:xfrm>
        </p:grpSpPr>
        <p:sp>
          <p:nvSpPr>
            <p:cNvPr id="83973" name="Rectangle 5"/>
            <p:cNvSpPr>
              <a:spLocks noChangeArrowheads="1"/>
            </p:cNvSpPr>
            <p:nvPr/>
          </p:nvSpPr>
          <p:spPr bwMode="auto">
            <a:xfrm>
              <a:off x="4004" y="3518"/>
              <a:ext cx="3176" cy="1459"/>
            </a:xfrm>
            <a:prstGeom prst="rect">
              <a:avLst/>
            </a:prstGeom>
            <a:solidFill>
              <a:srgbClr val="C6D9F1"/>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600"/>
            </a:p>
          </p:txBody>
        </p:sp>
        <p:sp>
          <p:nvSpPr>
            <p:cNvPr id="83974" name="AutoShape 6"/>
            <p:cNvSpPr>
              <a:spLocks/>
            </p:cNvSpPr>
            <p:nvPr/>
          </p:nvSpPr>
          <p:spPr bwMode="auto">
            <a:xfrm>
              <a:off x="2680" y="3211"/>
              <a:ext cx="882" cy="510"/>
            </a:xfrm>
            <a:prstGeom prst="accentBorderCallout2">
              <a:avLst>
                <a:gd name="adj1" fmla="val 35296"/>
                <a:gd name="adj2" fmla="val 113606"/>
                <a:gd name="adj3" fmla="val 35296"/>
                <a:gd name="adj4" fmla="val 166894"/>
                <a:gd name="adj5" fmla="val 62157"/>
                <a:gd name="adj6" fmla="val 189343"/>
              </a:avLst>
            </a:prstGeom>
            <a:solidFill>
              <a:srgbClr val="FFFFFF"/>
            </a:solidFill>
            <a:ln w="19050">
              <a:solidFill>
                <a:srgbClr val="000000"/>
              </a:solidFill>
              <a:miter lim="800000"/>
              <a:headEnd/>
              <a:tailEnd/>
            </a:ln>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ko-KR" sz="1400">
                  <a:latin typeface="Times New Roman" pitchFamily="18" charset="0"/>
                  <a:ea typeface="Batang" pitchFamily="18" charset="-127"/>
                </a:rPr>
                <a:t>label</a:t>
              </a:r>
              <a:endParaRPr lang="en-US" altLang="en-US" sz="1600"/>
            </a:p>
          </p:txBody>
        </p:sp>
        <p:sp>
          <p:nvSpPr>
            <p:cNvPr id="83975" name="AutoShape 7"/>
            <p:cNvSpPr>
              <a:spLocks/>
            </p:cNvSpPr>
            <p:nvPr/>
          </p:nvSpPr>
          <p:spPr bwMode="auto">
            <a:xfrm>
              <a:off x="2712" y="4234"/>
              <a:ext cx="854" cy="558"/>
            </a:xfrm>
            <a:prstGeom prst="accentBorderCallout2">
              <a:avLst>
                <a:gd name="adj1" fmla="val 32259"/>
                <a:gd name="adj2" fmla="val 114051"/>
                <a:gd name="adj3" fmla="val 32259"/>
                <a:gd name="adj4" fmla="val 162176"/>
                <a:gd name="adj5" fmla="val -7528"/>
                <a:gd name="adj6" fmla="val 188759"/>
              </a:avLst>
            </a:prstGeom>
            <a:solidFill>
              <a:srgbClr val="FFFFFF"/>
            </a:solidFill>
            <a:ln w="19050">
              <a:solidFill>
                <a:srgbClr val="000000"/>
              </a:solidFill>
              <a:miter lim="800000"/>
              <a:headEnd/>
              <a:tailEnd/>
            </a:ln>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ko-KR" sz="1400">
                  <a:latin typeface="Times New Roman" pitchFamily="18" charset="0"/>
                  <a:ea typeface="Batang" pitchFamily="18" charset="-127"/>
                </a:rPr>
                <a:t>icon</a:t>
              </a:r>
              <a:endParaRPr lang="en-US" altLang="en-US" sz="1600"/>
            </a:p>
          </p:txBody>
        </p:sp>
        <p:sp>
          <p:nvSpPr>
            <p:cNvPr id="83976" name="Text Box 8"/>
            <p:cNvSpPr txBox="1">
              <a:spLocks noChangeArrowheads="1"/>
            </p:cNvSpPr>
            <p:nvPr/>
          </p:nvSpPr>
          <p:spPr bwMode="auto">
            <a:xfrm>
              <a:off x="4782" y="3990"/>
              <a:ext cx="2320" cy="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ko-KR" sz="1400">
                  <a:latin typeface="Times New Roman" pitchFamily="18" charset="0"/>
                  <a:ea typeface="Batang" pitchFamily="18" charset="-127"/>
                </a:rPr>
                <a:t>BIG QUESTION</a:t>
              </a:r>
              <a:endParaRPr lang="en-US" altLang="en-US" sz="1600"/>
            </a:p>
          </p:txBody>
        </p:sp>
        <p:sp>
          <p:nvSpPr>
            <p:cNvPr id="83977" name="AutoShape 9"/>
            <p:cNvSpPr>
              <a:spLocks/>
            </p:cNvSpPr>
            <p:nvPr/>
          </p:nvSpPr>
          <p:spPr bwMode="auto">
            <a:xfrm>
              <a:off x="7575" y="4326"/>
              <a:ext cx="761" cy="574"/>
            </a:xfrm>
            <a:prstGeom prst="accentBorderCallout2">
              <a:avLst>
                <a:gd name="adj1" fmla="val 31361"/>
                <a:gd name="adj2" fmla="val -15769"/>
                <a:gd name="adj3" fmla="val 31361"/>
                <a:gd name="adj4" fmla="val -74375"/>
                <a:gd name="adj5" fmla="val 5921"/>
                <a:gd name="adj6" fmla="val -93954"/>
              </a:avLst>
            </a:prstGeom>
            <a:solidFill>
              <a:srgbClr val="FFFFFF"/>
            </a:solidFill>
            <a:ln w="19050">
              <a:solidFill>
                <a:srgbClr val="000000"/>
              </a:solidFill>
              <a:miter lim="800000"/>
              <a:headEnd/>
              <a:tailEnd/>
            </a:ln>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ko-KR" sz="1400">
                  <a:latin typeface="Times New Roman" pitchFamily="18" charset="0"/>
                  <a:ea typeface="Batang" pitchFamily="18" charset="-127"/>
                </a:rPr>
                <a:t>text</a:t>
              </a:r>
              <a:endParaRPr lang="en-US" altLang="en-US" sz="1600"/>
            </a:p>
          </p:txBody>
        </p:sp>
        <p:pic>
          <p:nvPicPr>
            <p:cNvPr id="83978" name="Picture 10" descr="AMCONFU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2" y="3590"/>
              <a:ext cx="602" cy="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p:cNvSpPr>
            <a:spLocks noGrp="1" noChangeArrowheads="1"/>
          </p:cNvSpPr>
          <p:nvPr>
            <p:ph type="body" idx="1"/>
          </p:nvPr>
        </p:nvSpPr>
        <p:spPr>
          <a:xfrm>
            <a:off x="0" y="152400"/>
            <a:ext cx="9144000" cy="6705600"/>
          </a:xfrm>
        </p:spPr>
        <p:txBody>
          <a:bodyPr/>
          <a:lstStyle/>
          <a:p>
            <a:pPr eaLnBrk="1" hangingPunct="1"/>
            <a:r>
              <a:rPr lang="en-US" altLang="en-US" sz="2800"/>
              <a:t>create the label object:     </a:t>
            </a:r>
            <a:r>
              <a:rPr lang="en-US" altLang="en-US" sz="2800" b="1"/>
              <a:t>label = new JLabel();</a:t>
            </a:r>
            <a:endParaRPr lang="en-US" altLang="en-US" sz="2800"/>
          </a:p>
          <a:p>
            <a:pPr eaLnBrk="1" hangingPunct="1"/>
            <a:r>
              <a:rPr lang="en-US" altLang="en-US" sz="2800"/>
              <a:t>set the text and/or the icon:     </a:t>
            </a:r>
            <a:r>
              <a:rPr lang="en-US" altLang="en-US" sz="2800" b="1"/>
              <a:t>label.setText(text);</a:t>
            </a:r>
            <a:endParaRPr lang="en-US" altLang="en-US" sz="2800"/>
          </a:p>
          <a:p>
            <a:pPr eaLnBrk="1" hangingPunct="1"/>
            <a:r>
              <a:rPr lang="en-US" altLang="en-US" sz="2800"/>
              <a:t>    </a:t>
            </a:r>
            <a:r>
              <a:rPr lang="en-US" altLang="en-US" sz="2800" b="1"/>
              <a:t>label.setIcon(icon);</a:t>
            </a:r>
            <a:endParaRPr lang="en-US" altLang="en-US" sz="2800"/>
          </a:p>
          <a:p>
            <a:pPr eaLnBrk="1" hangingPunct="1"/>
            <a:r>
              <a:rPr lang="en-US" altLang="en-US" sz="2800"/>
              <a:t>if both text and icon, precise the position of the text relative to the icon:</a:t>
            </a:r>
            <a:endParaRPr lang="en-US" altLang="en-US" sz="2800" b="1"/>
          </a:p>
          <a:p>
            <a:pPr eaLnBrk="1" hangingPunct="1"/>
            <a:r>
              <a:rPr lang="en-US" altLang="en-US" sz="2800" b="1"/>
              <a:t>    label.setHorizontalTextPosition(     JLabel.LEFT</a:t>
            </a:r>
          </a:p>
          <a:p>
            <a:pPr eaLnBrk="1" hangingPunct="1"/>
            <a:r>
              <a:rPr lang="en-US" altLang="en-US" sz="2800" b="1"/>
              <a:t>                                                      or JLabel.CENTER</a:t>
            </a:r>
          </a:p>
          <a:p>
            <a:pPr eaLnBrk="1" hangingPunct="1"/>
            <a:r>
              <a:rPr lang="en-US" altLang="en-US" sz="2800" b="1"/>
              <a:t>                                                      or JLabel.RIGHT);</a:t>
            </a:r>
          </a:p>
          <a:p>
            <a:pPr eaLnBrk="1" hangingPunct="1"/>
            <a:r>
              <a:rPr lang="en-US" altLang="en-US" sz="2800" b="1"/>
              <a:t>    label.setVerticalTextPosition(     JLabel.TOP</a:t>
            </a:r>
          </a:p>
          <a:p>
            <a:pPr eaLnBrk="1" hangingPunct="1"/>
            <a:r>
              <a:rPr lang="en-US" altLang="en-US" sz="2800" b="1"/>
              <a:t>                                                       or JLabel.CENTER</a:t>
            </a:r>
          </a:p>
          <a:p>
            <a:pPr eaLnBrk="1" hangingPunct="1"/>
            <a:r>
              <a:rPr lang="en-US" altLang="en-US" sz="2800" b="1"/>
              <a:t>                                                      or</a:t>
            </a:r>
            <a:r>
              <a:rPr lang="tr-TR" altLang="en-US" sz="2800" b="1"/>
              <a:t> </a:t>
            </a:r>
            <a:r>
              <a:rPr lang="en-US" altLang="en-US" sz="2800" b="1"/>
              <a:t>Label.BOTTOM);</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Box 3"/>
          <p:cNvSpPr txBox="1">
            <a:spLocks noChangeArrowheads="1"/>
          </p:cNvSpPr>
          <p:nvPr/>
        </p:nvSpPr>
        <p:spPr bwMode="auto">
          <a:xfrm>
            <a:off x="457200" y="228600"/>
            <a:ext cx="7010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tr-TR" altLang="en-US" sz="1600"/>
              <a:t>CREATE A PROJECT</a:t>
            </a:r>
            <a:endParaRPr lang="en-US" altLang="en-US" sz="1600"/>
          </a:p>
        </p:txBody>
      </p:sp>
      <p:pic>
        <p:nvPicPr>
          <p:cNvPr id="8601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66738"/>
            <a:ext cx="8534400" cy="6291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0" y="1038225"/>
            <a:ext cx="6667500" cy="478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9500" y="631825"/>
            <a:ext cx="4445000" cy="559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57150"/>
            <a:ext cx="9067800" cy="680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0" y="1038225"/>
            <a:ext cx="6667500" cy="478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0" y="1038225"/>
            <a:ext cx="6667500" cy="478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144000" cy="655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0"/>
            <a:ext cx="8229600" cy="487363"/>
          </a:xfrm>
        </p:spPr>
        <p:txBody>
          <a:bodyPr/>
          <a:lstStyle/>
          <a:p>
            <a:pPr eaLnBrk="1" hangingPunct="1"/>
            <a:r>
              <a:rPr lang="en-US" altLang="en-US" sz="4000" b="1" u="sng">
                <a:solidFill>
                  <a:srgbClr val="FF0000"/>
                </a:solidFill>
              </a:rPr>
              <a:t>Introduction</a:t>
            </a:r>
          </a:p>
        </p:txBody>
      </p:sp>
      <p:sp>
        <p:nvSpPr>
          <p:cNvPr id="4099" name="Rectangle 3"/>
          <p:cNvSpPr>
            <a:spLocks noGrp="1" noChangeArrowheads="1"/>
          </p:cNvSpPr>
          <p:nvPr>
            <p:ph type="body" idx="1"/>
          </p:nvPr>
        </p:nvSpPr>
        <p:spPr>
          <a:xfrm>
            <a:off x="152400" y="685800"/>
            <a:ext cx="8839200" cy="6172200"/>
          </a:xfrm>
        </p:spPr>
        <p:txBody>
          <a:bodyPr/>
          <a:lstStyle/>
          <a:p>
            <a:pPr eaLnBrk="1" hangingPunct="1">
              <a:lnSpc>
                <a:spcPct val="80000"/>
              </a:lnSpc>
            </a:pPr>
            <a:r>
              <a:rPr lang="en-US" altLang="en-US" sz="2000" i="1">
                <a:solidFill>
                  <a:srgbClr val="FF0000"/>
                </a:solidFill>
              </a:rPr>
              <a:t>Graphical User Interface:</a:t>
            </a:r>
            <a:endParaRPr lang="en-US" altLang="en-US" sz="2000">
              <a:solidFill>
                <a:srgbClr val="FF0000"/>
              </a:solidFill>
            </a:endParaRPr>
          </a:p>
          <a:p>
            <a:pPr eaLnBrk="1" hangingPunct="1">
              <a:lnSpc>
                <a:spcPct val="80000"/>
              </a:lnSpc>
              <a:buFontTx/>
              <a:buNone/>
            </a:pPr>
            <a:r>
              <a:rPr lang="tr-TR" altLang="en-US" sz="2000"/>
              <a:t>	</a:t>
            </a:r>
            <a:r>
              <a:rPr lang="en-US" altLang="en-US" sz="2000"/>
              <a:t>collection of input / output devices (buttons, …)  inserted into one or more windows</a:t>
            </a:r>
          </a:p>
          <a:p>
            <a:pPr eaLnBrk="1" hangingPunct="1">
              <a:lnSpc>
                <a:spcPct val="80000"/>
              </a:lnSpc>
              <a:buFontTx/>
              <a:buNone/>
            </a:pPr>
            <a:endParaRPr lang="tr-TR" altLang="en-US" sz="2000"/>
          </a:p>
          <a:p>
            <a:pPr eaLnBrk="1" hangingPunct="1">
              <a:lnSpc>
                <a:spcPct val="80000"/>
              </a:lnSpc>
              <a:buFontTx/>
              <a:buNone/>
            </a:pPr>
            <a:r>
              <a:rPr lang="tr-TR" altLang="en-US" sz="2000"/>
              <a:t>	</a:t>
            </a:r>
            <a:r>
              <a:rPr lang="en-US" altLang="en-US" sz="2000"/>
              <a:t>these windows and IO devices are displayed on the screen</a:t>
            </a:r>
          </a:p>
          <a:p>
            <a:pPr eaLnBrk="1" hangingPunct="1">
              <a:lnSpc>
                <a:spcPct val="80000"/>
              </a:lnSpc>
              <a:buFontTx/>
              <a:buNone/>
            </a:pPr>
            <a:r>
              <a:rPr lang="tr-TR" altLang="en-US" sz="2000"/>
              <a:t>	</a:t>
            </a:r>
            <a:r>
              <a:rPr lang="en-US" altLang="en-US" sz="2000"/>
              <a:t>also, the IO devices react to actions over the keyboard and mouse</a:t>
            </a:r>
            <a:endParaRPr lang="en-US" altLang="en-US" sz="2000" i="1"/>
          </a:p>
          <a:p>
            <a:pPr eaLnBrk="1" hangingPunct="1">
              <a:lnSpc>
                <a:spcPct val="80000"/>
              </a:lnSpc>
            </a:pPr>
            <a:r>
              <a:rPr lang="en-US" altLang="en-US" sz="2000" i="1">
                <a:solidFill>
                  <a:srgbClr val="FF0000"/>
                </a:solidFill>
              </a:rPr>
              <a:t>two predefined packages:</a:t>
            </a:r>
            <a:endParaRPr lang="en-US" altLang="en-US" sz="2000">
              <a:solidFill>
                <a:srgbClr val="FF0000"/>
              </a:solidFill>
            </a:endParaRPr>
          </a:p>
          <a:p>
            <a:pPr eaLnBrk="1" hangingPunct="1">
              <a:lnSpc>
                <a:spcPct val="80000"/>
              </a:lnSpc>
            </a:pPr>
            <a:r>
              <a:rPr lang="en-US" altLang="en-US" sz="2000"/>
              <a:t>    old package:    Abstract Windowing Toolkit (</a:t>
            </a:r>
            <a:r>
              <a:rPr lang="en-US" altLang="en-US" sz="2000" b="1" i="1"/>
              <a:t>AWT</a:t>
            </a:r>
            <a:r>
              <a:rPr lang="en-US" altLang="en-US" sz="2000"/>
              <a:t>)</a:t>
            </a:r>
          </a:p>
          <a:p>
            <a:pPr eaLnBrk="1" hangingPunct="1">
              <a:lnSpc>
                <a:spcPct val="80000"/>
              </a:lnSpc>
            </a:pPr>
            <a:r>
              <a:rPr lang="en-US" altLang="en-US" sz="2000"/>
              <a:t>    new package built over AWT:    </a:t>
            </a:r>
            <a:r>
              <a:rPr lang="en-US" altLang="en-US" sz="2000" b="1" i="1"/>
              <a:t>Swing</a:t>
            </a:r>
            <a:endParaRPr lang="en-US" altLang="en-US" sz="2000"/>
          </a:p>
          <a:p>
            <a:pPr eaLnBrk="1" hangingPunct="1">
              <a:lnSpc>
                <a:spcPct val="80000"/>
              </a:lnSpc>
            </a:pPr>
            <a:r>
              <a:rPr lang="en-US" altLang="en-US" sz="2000"/>
              <a:t>   </a:t>
            </a:r>
            <a:endParaRPr lang="tr-TR" altLang="en-US" sz="2000"/>
          </a:p>
          <a:p>
            <a:pPr eaLnBrk="1" hangingPunct="1">
              <a:lnSpc>
                <a:spcPct val="80000"/>
              </a:lnSpc>
            </a:pPr>
            <a:r>
              <a:rPr lang="en-US" altLang="en-US" sz="2000"/>
              <a:t> always include these imports at the start of your program:</a:t>
            </a:r>
            <a:endParaRPr lang="fr-FR" altLang="en-US" sz="2000" b="1"/>
          </a:p>
          <a:p>
            <a:pPr eaLnBrk="1" hangingPunct="1">
              <a:lnSpc>
                <a:spcPct val="80000"/>
              </a:lnSpc>
            </a:pPr>
            <a:r>
              <a:rPr lang="fr-FR" altLang="en-US" sz="2000" b="1"/>
              <a:t>       </a:t>
            </a:r>
            <a:endParaRPr lang="tr-TR" altLang="en-US" sz="2000" b="1"/>
          </a:p>
          <a:p>
            <a:pPr lvl="1" eaLnBrk="1" hangingPunct="1">
              <a:lnSpc>
                <a:spcPct val="80000"/>
              </a:lnSpc>
              <a:buFontTx/>
              <a:buNone/>
            </a:pPr>
            <a:r>
              <a:rPr lang="tr-TR" altLang="en-US" sz="1800" b="1"/>
              <a:t>	</a:t>
            </a:r>
            <a:r>
              <a:rPr lang="fr-FR" altLang="en-US" sz="1800" b="1"/>
              <a:t> import java.awt.*;    import java.awt.event.*;</a:t>
            </a:r>
            <a:endParaRPr lang="tr-TR" altLang="en-US" sz="1800" b="1"/>
          </a:p>
          <a:p>
            <a:pPr lvl="1" eaLnBrk="1" hangingPunct="1">
              <a:lnSpc>
                <a:spcPct val="80000"/>
              </a:lnSpc>
              <a:buFontTx/>
              <a:buNone/>
            </a:pPr>
            <a:r>
              <a:rPr lang="tr-TR" altLang="en-US" sz="1800" b="1"/>
              <a:t>	</a:t>
            </a:r>
            <a:r>
              <a:rPr lang="en-US" altLang="en-US" sz="1800" b="1"/>
              <a:t> import javax.swing.*;    import javax.swing.event.*;</a:t>
            </a:r>
            <a:endParaRPr lang="en-US" altLang="en-US" sz="1800"/>
          </a:p>
          <a:p>
            <a:pPr eaLnBrk="1" hangingPunct="1">
              <a:lnSpc>
                <a:spcPct val="80000"/>
              </a:lnSpc>
            </a:pPr>
            <a:r>
              <a:rPr lang="en-US" altLang="en-US" sz="2000"/>
              <a:t>    </a:t>
            </a:r>
            <a:endParaRPr lang="tr-TR" altLang="en-US" sz="2000"/>
          </a:p>
          <a:p>
            <a:pPr eaLnBrk="1" hangingPunct="1">
              <a:lnSpc>
                <a:spcPct val="80000"/>
              </a:lnSpc>
            </a:pPr>
            <a:r>
              <a:rPr lang="en-US" altLang="en-US" sz="2000"/>
              <a:t>if you use </a:t>
            </a:r>
            <a:r>
              <a:rPr lang="en-US" altLang="en-US" sz="2000" b="1"/>
              <a:t>AffineTransform</a:t>
            </a:r>
            <a:r>
              <a:rPr lang="en-US" altLang="en-US" sz="2000"/>
              <a:t>  (see geometric transformations in next chapter),  then include as well:</a:t>
            </a:r>
          </a:p>
          <a:p>
            <a:pPr eaLnBrk="1" hangingPunct="1">
              <a:lnSpc>
                <a:spcPct val="80000"/>
              </a:lnSpc>
            </a:pPr>
            <a:r>
              <a:rPr lang="en-US" altLang="en-US" sz="2000"/>
              <a:t>        </a:t>
            </a:r>
            <a:r>
              <a:rPr lang="en-US" altLang="en-US" sz="2000" b="1"/>
              <a:t>import java.awt.geom.*;</a:t>
            </a:r>
            <a:r>
              <a:rPr lang="en-US" altLang="en-US" sz="200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animEffect transition="in" filter="blinds(horizontal)">
                                      <p:cBhvr>
                                        <p:cTn id="7" dur="500"/>
                                        <p:tgtEl>
                                          <p:spTgt spid="409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099">
                                            <p:txEl>
                                              <p:pRg st="3" end="3"/>
                                            </p:txEl>
                                          </p:spTgt>
                                        </p:tgtEl>
                                        <p:attrNameLst>
                                          <p:attrName>style.visibility</p:attrName>
                                        </p:attrNameLst>
                                      </p:cBhvr>
                                      <p:to>
                                        <p:strVal val="visible"/>
                                      </p:to>
                                    </p:set>
                                    <p:animEffect transition="in" filter="blinds(horizontal)">
                                      <p:cBhvr>
                                        <p:cTn id="12" dur="500"/>
                                        <p:tgtEl>
                                          <p:spTgt spid="4099">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099">
                                            <p:txEl>
                                              <p:pRg st="4" end="4"/>
                                            </p:txEl>
                                          </p:spTgt>
                                        </p:tgtEl>
                                        <p:attrNameLst>
                                          <p:attrName>style.visibility</p:attrName>
                                        </p:attrNameLst>
                                      </p:cBhvr>
                                      <p:to>
                                        <p:strVal val="visible"/>
                                      </p:to>
                                    </p:set>
                                    <p:animEffect transition="in" filter="blinds(horizontal)">
                                      <p:cBhvr>
                                        <p:cTn id="17" dur="500"/>
                                        <p:tgtEl>
                                          <p:spTgt spid="4099">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4099">
                                            <p:txEl>
                                              <p:pRg st="5" end="5"/>
                                            </p:txEl>
                                          </p:spTgt>
                                        </p:tgtEl>
                                        <p:attrNameLst>
                                          <p:attrName>style.visibility</p:attrName>
                                        </p:attrNameLst>
                                      </p:cBhvr>
                                      <p:to>
                                        <p:strVal val="visible"/>
                                      </p:to>
                                    </p:set>
                                    <p:animEffect transition="in" filter="blinds(horizontal)">
                                      <p:cBhvr>
                                        <p:cTn id="22" dur="500"/>
                                        <p:tgtEl>
                                          <p:spTgt spid="4099">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4099">
                                            <p:txEl>
                                              <p:pRg st="6" end="6"/>
                                            </p:txEl>
                                          </p:spTgt>
                                        </p:tgtEl>
                                        <p:attrNameLst>
                                          <p:attrName>style.visibility</p:attrName>
                                        </p:attrNameLst>
                                      </p:cBhvr>
                                      <p:to>
                                        <p:strVal val="visible"/>
                                      </p:to>
                                    </p:set>
                                    <p:animEffect transition="in" filter="blinds(horizontal)">
                                      <p:cBhvr>
                                        <p:cTn id="27" dur="500"/>
                                        <p:tgtEl>
                                          <p:spTgt spid="4099">
                                            <p:txEl>
                                              <p:pRg st="6" end="6"/>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4099">
                                            <p:txEl>
                                              <p:pRg st="7" end="7"/>
                                            </p:txEl>
                                          </p:spTgt>
                                        </p:tgtEl>
                                        <p:attrNameLst>
                                          <p:attrName>style.visibility</p:attrName>
                                        </p:attrNameLst>
                                      </p:cBhvr>
                                      <p:to>
                                        <p:strVal val="visible"/>
                                      </p:to>
                                    </p:set>
                                    <p:animEffect transition="in" filter="blinds(horizontal)">
                                      <p:cBhvr>
                                        <p:cTn id="30" dur="500"/>
                                        <p:tgtEl>
                                          <p:spTgt spid="4099">
                                            <p:txEl>
                                              <p:pRg st="7" end="7"/>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nodeType="clickEffect">
                                  <p:stCondLst>
                                    <p:cond delay="0"/>
                                  </p:stCondLst>
                                  <p:childTnLst>
                                    <p:set>
                                      <p:cBhvr>
                                        <p:cTn id="34" dur="1" fill="hold">
                                          <p:stCondLst>
                                            <p:cond delay="0"/>
                                          </p:stCondLst>
                                        </p:cTn>
                                        <p:tgtEl>
                                          <p:spTgt spid="4099">
                                            <p:txEl>
                                              <p:pRg st="9" end="9"/>
                                            </p:txEl>
                                          </p:spTgt>
                                        </p:tgtEl>
                                        <p:attrNameLst>
                                          <p:attrName>style.visibility</p:attrName>
                                        </p:attrNameLst>
                                      </p:cBhvr>
                                      <p:to>
                                        <p:strVal val="visible"/>
                                      </p:to>
                                    </p:set>
                                    <p:animEffect transition="in" filter="blinds(horizontal)">
                                      <p:cBhvr>
                                        <p:cTn id="35" dur="500"/>
                                        <p:tgtEl>
                                          <p:spTgt spid="4099">
                                            <p:txEl>
                                              <p:pRg st="9" end="9"/>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4099">
                                            <p:txEl>
                                              <p:pRg st="10" end="10"/>
                                            </p:txEl>
                                          </p:spTgt>
                                        </p:tgtEl>
                                        <p:attrNameLst>
                                          <p:attrName>style.visibility</p:attrName>
                                        </p:attrNameLst>
                                      </p:cBhvr>
                                      <p:to>
                                        <p:strVal val="visible"/>
                                      </p:to>
                                    </p:set>
                                    <p:animEffect transition="in" filter="blinds(horizontal)">
                                      <p:cBhvr>
                                        <p:cTn id="38" dur="500"/>
                                        <p:tgtEl>
                                          <p:spTgt spid="4099">
                                            <p:txEl>
                                              <p:pRg st="10" end="10"/>
                                            </p:txEl>
                                          </p:spTgt>
                                        </p:tgtEl>
                                      </p:cBhvr>
                                    </p:animEffect>
                                  </p:childTnLst>
                                </p:cTn>
                              </p:par>
                              <p:par>
                                <p:cTn id="39" presetID="3" presetClass="entr" presetSubtype="10" fill="hold" nodeType="withEffect">
                                  <p:stCondLst>
                                    <p:cond delay="0"/>
                                  </p:stCondLst>
                                  <p:childTnLst>
                                    <p:set>
                                      <p:cBhvr>
                                        <p:cTn id="40" dur="1" fill="hold">
                                          <p:stCondLst>
                                            <p:cond delay="0"/>
                                          </p:stCondLst>
                                        </p:cTn>
                                        <p:tgtEl>
                                          <p:spTgt spid="4099">
                                            <p:txEl>
                                              <p:pRg st="11" end="11"/>
                                            </p:txEl>
                                          </p:spTgt>
                                        </p:tgtEl>
                                        <p:attrNameLst>
                                          <p:attrName>style.visibility</p:attrName>
                                        </p:attrNameLst>
                                      </p:cBhvr>
                                      <p:to>
                                        <p:strVal val="visible"/>
                                      </p:to>
                                    </p:set>
                                    <p:animEffect transition="in" filter="blinds(horizontal)">
                                      <p:cBhvr>
                                        <p:cTn id="41" dur="500"/>
                                        <p:tgtEl>
                                          <p:spTgt spid="4099">
                                            <p:txEl>
                                              <p:pRg st="11" end="11"/>
                                            </p:txEl>
                                          </p:spTgt>
                                        </p:tgtEl>
                                      </p:cBhvr>
                                    </p:animEffect>
                                  </p:childTnLst>
                                </p:cTn>
                              </p:par>
                              <p:par>
                                <p:cTn id="42" presetID="3" presetClass="entr" presetSubtype="10" fill="hold" nodeType="withEffect">
                                  <p:stCondLst>
                                    <p:cond delay="0"/>
                                  </p:stCondLst>
                                  <p:childTnLst>
                                    <p:set>
                                      <p:cBhvr>
                                        <p:cTn id="43" dur="1" fill="hold">
                                          <p:stCondLst>
                                            <p:cond delay="0"/>
                                          </p:stCondLst>
                                        </p:cTn>
                                        <p:tgtEl>
                                          <p:spTgt spid="4099">
                                            <p:txEl>
                                              <p:pRg st="12" end="12"/>
                                            </p:txEl>
                                          </p:spTgt>
                                        </p:tgtEl>
                                        <p:attrNameLst>
                                          <p:attrName>style.visibility</p:attrName>
                                        </p:attrNameLst>
                                      </p:cBhvr>
                                      <p:to>
                                        <p:strVal val="visible"/>
                                      </p:to>
                                    </p:set>
                                    <p:animEffect transition="in" filter="blinds(horizontal)">
                                      <p:cBhvr>
                                        <p:cTn id="44" dur="500"/>
                                        <p:tgtEl>
                                          <p:spTgt spid="4099">
                                            <p:txEl>
                                              <p:pRg st="12" end="12"/>
                                            </p:txEl>
                                          </p:spTgt>
                                        </p:tgtEl>
                                      </p:cBhvr>
                                    </p:animEffect>
                                  </p:childTnLst>
                                </p:cTn>
                              </p:par>
                              <p:par>
                                <p:cTn id="45" presetID="3" presetClass="entr" presetSubtype="10" fill="hold" nodeType="withEffect">
                                  <p:stCondLst>
                                    <p:cond delay="0"/>
                                  </p:stCondLst>
                                  <p:childTnLst>
                                    <p:set>
                                      <p:cBhvr>
                                        <p:cTn id="46" dur="1" fill="hold">
                                          <p:stCondLst>
                                            <p:cond delay="0"/>
                                          </p:stCondLst>
                                        </p:cTn>
                                        <p:tgtEl>
                                          <p:spTgt spid="4099">
                                            <p:txEl>
                                              <p:pRg st="13" end="13"/>
                                            </p:txEl>
                                          </p:spTgt>
                                        </p:tgtEl>
                                        <p:attrNameLst>
                                          <p:attrName>style.visibility</p:attrName>
                                        </p:attrNameLst>
                                      </p:cBhvr>
                                      <p:to>
                                        <p:strVal val="visible"/>
                                      </p:to>
                                    </p:set>
                                    <p:animEffect transition="in" filter="blinds(horizontal)">
                                      <p:cBhvr>
                                        <p:cTn id="47" dur="500"/>
                                        <p:tgtEl>
                                          <p:spTgt spid="4099">
                                            <p:txEl>
                                              <p:pRg st="13" end="13"/>
                                            </p:txEl>
                                          </p:spTgt>
                                        </p:tgtEl>
                                      </p:cBhvr>
                                    </p:animEffect>
                                  </p:childTnLst>
                                </p:cTn>
                              </p:par>
                              <p:par>
                                <p:cTn id="48" presetID="3" presetClass="entr" presetSubtype="10" fill="hold" nodeType="withEffect">
                                  <p:stCondLst>
                                    <p:cond delay="0"/>
                                  </p:stCondLst>
                                  <p:childTnLst>
                                    <p:set>
                                      <p:cBhvr>
                                        <p:cTn id="49" dur="1" fill="hold">
                                          <p:stCondLst>
                                            <p:cond delay="0"/>
                                          </p:stCondLst>
                                        </p:cTn>
                                        <p:tgtEl>
                                          <p:spTgt spid="4099">
                                            <p:txEl>
                                              <p:pRg st="14" end="14"/>
                                            </p:txEl>
                                          </p:spTgt>
                                        </p:tgtEl>
                                        <p:attrNameLst>
                                          <p:attrName>style.visibility</p:attrName>
                                        </p:attrNameLst>
                                      </p:cBhvr>
                                      <p:to>
                                        <p:strVal val="visible"/>
                                      </p:to>
                                    </p:set>
                                    <p:animEffect transition="in" filter="blinds(horizontal)">
                                      <p:cBhvr>
                                        <p:cTn id="50" dur="500"/>
                                        <p:tgtEl>
                                          <p:spTgt spid="4099">
                                            <p:txEl>
                                              <p:pRg st="14" end="14"/>
                                            </p:txEl>
                                          </p:spTgt>
                                        </p:tgtEl>
                                      </p:cBhvr>
                                    </p:animEffect>
                                  </p:childTnLst>
                                </p:cTn>
                              </p:par>
                              <p:par>
                                <p:cTn id="51" presetID="3" presetClass="entr" presetSubtype="10" fill="hold" nodeType="withEffect">
                                  <p:stCondLst>
                                    <p:cond delay="0"/>
                                  </p:stCondLst>
                                  <p:childTnLst>
                                    <p:set>
                                      <p:cBhvr>
                                        <p:cTn id="52" dur="1" fill="hold">
                                          <p:stCondLst>
                                            <p:cond delay="0"/>
                                          </p:stCondLst>
                                        </p:cTn>
                                        <p:tgtEl>
                                          <p:spTgt spid="4099">
                                            <p:txEl>
                                              <p:pRg st="15" end="15"/>
                                            </p:txEl>
                                          </p:spTgt>
                                        </p:tgtEl>
                                        <p:attrNameLst>
                                          <p:attrName>style.visibility</p:attrName>
                                        </p:attrNameLst>
                                      </p:cBhvr>
                                      <p:to>
                                        <p:strVal val="visible"/>
                                      </p:to>
                                    </p:set>
                                    <p:animEffect transition="in" filter="blinds(horizontal)">
                                      <p:cBhvr>
                                        <p:cTn id="53" dur="500"/>
                                        <p:tgtEl>
                                          <p:spTgt spid="4099">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067800" cy="655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1D252A50587B745B4FA9F9AA3713483" ma:contentTypeVersion="" ma:contentTypeDescription="Create a new document." ma:contentTypeScope="" ma:versionID="e363c19d2e72fd5ff8f96978e4abffc8">
  <xsd:schema xmlns:xsd="http://www.w3.org/2001/XMLSchema" xmlns:xs="http://www.w3.org/2001/XMLSchema" xmlns:p="http://schemas.microsoft.com/office/2006/metadata/properties" xmlns:ns1="http://schemas.microsoft.com/sharepoint/v3" targetNamespace="http://schemas.microsoft.com/office/2006/metadata/properties" ma:root="true" ma:fieldsID="53aad9280c7bc17f35f657eabd183f1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F200654-4D6B-4D1D-8B31-D2C4CA7BDF23}"/>
</file>

<file path=customXml/itemProps2.xml><?xml version="1.0" encoding="utf-8"?>
<ds:datastoreItem xmlns:ds="http://schemas.openxmlformats.org/officeDocument/2006/customXml" ds:itemID="{B18EBFD9-72B4-434F-9C41-D33921DB0FD1}"/>
</file>

<file path=customXml/itemProps3.xml><?xml version="1.0" encoding="utf-8"?>
<ds:datastoreItem xmlns:ds="http://schemas.openxmlformats.org/officeDocument/2006/customXml" ds:itemID="{AF9F6617-B02E-410B-AAD5-720B4F498FD7}"/>
</file>

<file path=docProps/app.xml><?xml version="1.0" encoding="utf-8"?>
<Properties xmlns="http://schemas.openxmlformats.org/officeDocument/2006/extended-properties" xmlns:vt="http://schemas.openxmlformats.org/officeDocument/2006/docPropsVTypes">
  <TotalTime>3183</TotalTime>
  <Words>6592</Words>
  <Application>Microsoft Office PowerPoint</Application>
  <PresentationFormat>On-screen Show (4:3)</PresentationFormat>
  <Paragraphs>942</Paragraphs>
  <Slides>90</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4</vt:i4>
      </vt:variant>
      <vt:variant>
        <vt:lpstr>Slide Titles</vt:lpstr>
      </vt:variant>
      <vt:variant>
        <vt:i4>90</vt:i4>
      </vt:variant>
    </vt:vector>
  </HeadingPairs>
  <TitlesOfParts>
    <vt:vector size="102" baseType="lpstr">
      <vt:lpstr>Arial</vt:lpstr>
      <vt:lpstr>Courier</vt:lpstr>
      <vt:lpstr>Courier New</vt:lpstr>
      <vt:lpstr>Lucida Console</vt:lpstr>
      <vt:lpstr>Monotype Sorts</vt:lpstr>
      <vt:lpstr>Times</vt:lpstr>
      <vt:lpstr>Times New Roman</vt:lpstr>
      <vt:lpstr>Default Design</vt:lpstr>
      <vt:lpstr>Picture</vt:lpstr>
      <vt:lpstr>Microsoft Word Picture</vt:lpstr>
      <vt:lpstr>Bitmap Image</vt:lpstr>
      <vt:lpstr>Document</vt:lpstr>
      <vt:lpstr>OOP &amp; GUI</vt:lpstr>
      <vt:lpstr>Graphical User Interfaces in Java</vt:lpstr>
      <vt:lpstr>PowerPoint Presentation</vt:lpstr>
      <vt:lpstr>PowerPoint Presentation</vt:lpstr>
      <vt:lpstr>PowerPoint Presentation</vt:lpstr>
      <vt:lpstr>JOptionPane examples 1</vt:lpstr>
      <vt:lpstr>JOptionPane examples 2</vt:lpstr>
      <vt:lpstr>JOptionPane examples 3</vt:lpstr>
      <vt:lpstr>Introduction</vt:lpstr>
      <vt:lpstr>Swing vs. AWT</vt:lpstr>
      <vt:lpstr>example:     a basic GUI in Java with Swing and AWT</vt:lpstr>
      <vt:lpstr>PowerPoint Presentation</vt:lpstr>
      <vt:lpstr>PowerPoint Presentation</vt:lpstr>
      <vt:lpstr>Elements of a GUI</vt:lpstr>
      <vt:lpstr>Containers:</vt:lpstr>
      <vt:lpstr>PowerPoint Presentation</vt:lpstr>
      <vt:lpstr>Frames</vt:lpstr>
      <vt:lpstr>Creating Frames</vt:lpstr>
      <vt:lpstr>Adding Components into a Frame</vt:lpstr>
      <vt:lpstr>Content Pane Delegation in JDK</vt:lpstr>
      <vt:lpstr>JFrame Class</vt:lpstr>
      <vt:lpstr>PowerPoint Presentation</vt:lpstr>
      <vt:lpstr>atomic components:</vt:lpstr>
      <vt:lpstr>Creating GUI Objects</vt:lpstr>
      <vt:lpstr>events:</vt:lpstr>
      <vt:lpstr>GUI managing thread:</vt:lpstr>
      <vt:lpstr>The GUI</vt:lpstr>
      <vt:lpstr>GUI hierarchy of containers and atomic components</vt:lpstr>
      <vt:lpstr>PowerPoint Presentation</vt:lpstr>
      <vt:lpstr>PowerPoint Presentation</vt:lpstr>
      <vt:lpstr>GUI Class Hierarchy (Swing)</vt:lpstr>
      <vt:lpstr>Container Classes</vt:lpstr>
      <vt:lpstr>GUI Helper Classes</vt:lpstr>
      <vt:lpstr>Swing GUI Components </vt:lpstr>
      <vt:lpstr>Blueprint for the definition of a GUI</vt:lpstr>
      <vt:lpstr>PowerPoint Presentation</vt:lpstr>
      <vt:lpstr>PowerPoint Presentation</vt:lpstr>
      <vt:lpstr>PowerPoint Presentation</vt:lpstr>
      <vt:lpstr>PowerPoint Presentation</vt:lpstr>
      <vt:lpstr>PowerPoint Presentation</vt:lpstr>
      <vt:lpstr>Steps to build a GUI</vt:lpstr>
      <vt:lpstr>The Source</vt:lpstr>
      <vt:lpstr>Tuning the aspect of the GUI</vt:lpstr>
      <vt:lpstr>Swing Components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Creating GUI Objects</vt:lpstr>
      <vt:lpstr>Top Level Containers</vt:lpstr>
      <vt:lpstr>PowerPoint Presentation</vt:lpstr>
      <vt:lpstr>PowerPoint Presentation</vt:lpstr>
      <vt:lpstr>PowerPoint Presentation</vt:lpstr>
      <vt:lpstr>PowerPoint Presentation</vt:lpstr>
      <vt:lpstr>Tuning the aspect of the GUI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FlowLayout example</vt:lpstr>
      <vt:lpstr>PowerPoint Presentation</vt:lpstr>
      <vt:lpstr>PowerPoint Presentation</vt:lpstr>
      <vt:lpstr>BorderLayout example</vt:lpstr>
      <vt:lpstr>PowerPoint Presentation</vt:lpstr>
      <vt:lpstr>PowerPoint Presentation</vt:lpstr>
      <vt:lpstr>GridLayout example</vt:lpstr>
      <vt:lpstr>Some available containers and atomic components</vt:lpstr>
      <vt:lpstr>PowerPoint Presentation</vt:lpstr>
      <vt:lpstr>Composite layout example</vt:lpstr>
      <vt:lpstr>label:     JLabel class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OOP &amp; GUI</dc:title>
  <dc:creator>Unveren</dc:creator>
  <cp:lastModifiedBy>Ahmet UNVEREN</cp:lastModifiedBy>
  <cp:revision>41</cp:revision>
  <dcterms:created xsi:type="dcterms:W3CDTF">2011-10-16T05:24:36Z</dcterms:created>
  <dcterms:modified xsi:type="dcterms:W3CDTF">2021-08-09T13:10:48Z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0x01010021D252A50587B745B4FA9F9AA3713483</vt:lpwstr>
  </property>
</Properties>
</file>