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5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22.xml" ContentType="application/vnd.openxmlformats-officedocument.presentationml.slide+xml"/>
  <Override PartName="/ppt/slides/slide5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1"/>
  </p:notesMasterIdLst>
  <p:sldIdLst>
    <p:sldId id="256" r:id="rId3"/>
    <p:sldId id="257" r:id="rId4"/>
    <p:sldId id="258" r:id="rId5"/>
    <p:sldId id="322" r:id="rId6"/>
    <p:sldId id="259" r:id="rId7"/>
    <p:sldId id="260" r:id="rId8"/>
    <p:sldId id="265" r:id="rId9"/>
    <p:sldId id="261" r:id="rId10"/>
    <p:sldId id="262" r:id="rId11"/>
    <p:sldId id="316" r:id="rId12"/>
    <p:sldId id="270" r:id="rId13"/>
    <p:sldId id="271" r:id="rId14"/>
    <p:sldId id="272" r:id="rId15"/>
    <p:sldId id="296" r:id="rId16"/>
    <p:sldId id="295" r:id="rId17"/>
    <p:sldId id="305" r:id="rId18"/>
    <p:sldId id="298" r:id="rId19"/>
    <p:sldId id="268" r:id="rId20"/>
    <p:sldId id="317" r:id="rId21"/>
    <p:sldId id="321" r:id="rId22"/>
    <p:sldId id="299" r:id="rId23"/>
    <p:sldId id="300" r:id="rId24"/>
    <p:sldId id="337" r:id="rId25"/>
    <p:sldId id="338" r:id="rId26"/>
    <p:sldId id="282" r:id="rId27"/>
    <p:sldId id="301" r:id="rId28"/>
    <p:sldId id="339" r:id="rId29"/>
    <p:sldId id="306" r:id="rId30"/>
    <p:sldId id="332" r:id="rId31"/>
    <p:sldId id="302" r:id="rId32"/>
    <p:sldId id="303" r:id="rId33"/>
    <p:sldId id="304" r:id="rId34"/>
    <p:sldId id="333" r:id="rId35"/>
    <p:sldId id="334" r:id="rId36"/>
    <p:sldId id="335" r:id="rId37"/>
    <p:sldId id="336" r:id="rId38"/>
    <p:sldId id="274" r:id="rId39"/>
    <p:sldId id="275" r:id="rId40"/>
    <p:sldId id="276" r:id="rId41"/>
    <p:sldId id="307" r:id="rId42"/>
    <p:sldId id="330" r:id="rId43"/>
    <p:sldId id="329" r:id="rId44"/>
    <p:sldId id="328" r:id="rId45"/>
    <p:sldId id="331" r:id="rId46"/>
    <p:sldId id="283" r:id="rId47"/>
    <p:sldId id="285" r:id="rId48"/>
    <p:sldId id="284" r:id="rId49"/>
    <p:sldId id="286" r:id="rId50"/>
    <p:sldId id="323" r:id="rId51"/>
    <p:sldId id="324" r:id="rId52"/>
    <p:sldId id="341" r:id="rId53"/>
    <p:sldId id="342" r:id="rId54"/>
    <p:sldId id="343" r:id="rId55"/>
    <p:sldId id="344" r:id="rId56"/>
    <p:sldId id="345" r:id="rId57"/>
    <p:sldId id="346" r:id="rId58"/>
    <p:sldId id="347" r:id="rId59"/>
    <p:sldId id="348"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viewProps" Target="viewProps.xml"/><Relationship Id="rId68"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69"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sut Yakup" userId="2a8d2809-051b-4e88-aaae-3cc88f98af08" providerId="ADAL" clId="{DE68CE7B-7179-477C-965D-45F9E559CABE}"/>
    <pc:docChg chg="undo custSel modSld">
      <pc:chgData name="Mesut Yakup" userId="2a8d2809-051b-4e88-aaae-3cc88f98af08" providerId="ADAL" clId="{DE68CE7B-7179-477C-965D-45F9E559CABE}" dt="2022-10-17T08:07:54.663" v="1181" actId="1076"/>
      <pc:docMkLst>
        <pc:docMk/>
      </pc:docMkLst>
      <pc:sldChg chg="addSp delSp modSp mod">
        <pc:chgData name="Mesut Yakup" userId="2a8d2809-051b-4e88-aaae-3cc88f98af08" providerId="ADAL" clId="{DE68CE7B-7179-477C-965D-45F9E559CABE}" dt="2022-10-11T06:10:34.514" v="979" actId="1076"/>
        <pc:sldMkLst>
          <pc:docMk/>
          <pc:sldMk cId="4238648125" sldId="268"/>
        </pc:sldMkLst>
        <pc:spChg chg="add mod">
          <ac:chgData name="Mesut Yakup" userId="2a8d2809-051b-4e88-aaae-3cc88f98af08" providerId="ADAL" clId="{DE68CE7B-7179-477C-965D-45F9E559CABE}" dt="2022-10-05T16:21:36.607" v="766" actId="1076"/>
          <ac:spMkLst>
            <pc:docMk/>
            <pc:sldMk cId="4238648125" sldId="268"/>
            <ac:spMk id="3" creationId="{1A2EF5B9-11FA-6D9E-4CB8-7465FBC26C65}"/>
          </ac:spMkLst>
        </pc:spChg>
        <pc:spChg chg="add mod">
          <ac:chgData name="Mesut Yakup" userId="2a8d2809-051b-4e88-aaae-3cc88f98af08" providerId="ADAL" clId="{DE68CE7B-7179-477C-965D-45F9E559CABE}" dt="2022-10-11T06:10:34.514" v="979" actId="1076"/>
          <ac:spMkLst>
            <pc:docMk/>
            <pc:sldMk cId="4238648125" sldId="268"/>
            <ac:spMk id="5" creationId="{60E43F6A-75DE-9B7D-273C-ACB81F384C5D}"/>
          </ac:spMkLst>
        </pc:spChg>
        <pc:picChg chg="del mod">
          <ac:chgData name="Mesut Yakup" userId="2a8d2809-051b-4e88-aaae-3cc88f98af08" providerId="ADAL" clId="{DE68CE7B-7179-477C-965D-45F9E559CABE}" dt="2022-10-05T16:21:24.243" v="764" actId="478"/>
          <ac:picMkLst>
            <pc:docMk/>
            <pc:sldMk cId="4238648125" sldId="268"/>
            <ac:picMk id="8" creationId="{6B0C9601-3198-4B02-9760-44CE579DF4A9}"/>
          </ac:picMkLst>
        </pc:picChg>
      </pc:sldChg>
      <pc:sldChg chg="delSp modSp mod">
        <pc:chgData name="Mesut Yakup" userId="2a8d2809-051b-4e88-aaae-3cc88f98af08" providerId="ADAL" clId="{DE68CE7B-7179-477C-965D-45F9E559CABE}" dt="2022-10-11T06:10:48.375" v="1003" actId="27636"/>
        <pc:sldMkLst>
          <pc:docMk/>
          <pc:sldMk cId="1458153456" sldId="272"/>
        </pc:sldMkLst>
        <pc:spChg chg="mod">
          <ac:chgData name="Mesut Yakup" userId="2a8d2809-051b-4e88-aaae-3cc88f98af08" providerId="ADAL" clId="{DE68CE7B-7179-477C-965D-45F9E559CABE}" dt="2022-10-11T06:10:48.375" v="1003" actId="27636"/>
          <ac:spMkLst>
            <pc:docMk/>
            <pc:sldMk cId="1458153456" sldId="272"/>
            <ac:spMk id="7" creationId="{13E0E635-B873-4C6A-9414-895907F39CAD}"/>
          </ac:spMkLst>
        </pc:spChg>
        <pc:picChg chg="del mod">
          <ac:chgData name="Mesut Yakup" userId="2a8d2809-051b-4e88-aaae-3cc88f98af08" providerId="ADAL" clId="{DE68CE7B-7179-477C-965D-45F9E559CABE}" dt="2022-10-05T16:18:35.616" v="595" actId="478"/>
          <ac:picMkLst>
            <pc:docMk/>
            <pc:sldMk cId="1458153456" sldId="272"/>
            <ac:picMk id="3" creationId="{2FC9BA5F-824C-4270-AEC9-9041CD5163D8}"/>
          </ac:picMkLst>
        </pc:picChg>
        <pc:picChg chg="del mod">
          <ac:chgData name="Mesut Yakup" userId="2a8d2809-051b-4e88-aaae-3cc88f98af08" providerId="ADAL" clId="{DE68CE7B-7179-477C-965D-45F9E559CABE}" dt="2022-10-05T16:18:33.211" v="594" actId="478"/>
          <ac:picMkLst>
            <pc:docMk/>
            <pc:sldMk cId="1458153456" sldId="272"/>
            <ac:picMk id="4" creationId="{2782EB17-A6C0-485F-848E-EDCE54626072}"/>
          </ac:picMkLst>
        </pc:picChg>
      </pc:sldChg>
      <pc:sldChg chg="delSp modSp mod">
        <pc:chgData name="Mesut Yakup" userId="2a8d2809-051b-4e88-aaae-3cc88f98af08" providerId="ADAL" clId="{DE68CE7B-7179-477C-965D-45F9E559CABE}" dt="2022-10-12T17:46:10.048" v="1025" actId="1076"/>
        <pc:sldMkLst>
          <pc:docMk/>
          <pc:sldMk cId="3938350076" sldId="273"/>
        </pc:sldMkLst>
        <pc:spChg chg="mod">
          <ac:chgData name="Mesut Yakup" userId="2a8d2809-051b-4e88-aaae-3cc88f98af08" providerId="ADAL" clId="{DE68CE7B-7179-477C-965D-45F9E559CABE}" dt="2022-10-12T17:44:48.884" v="1022" actId="20577"/>
          <ac:spMkLst>
            <pc:docMk/>
            <pc:sldMk cId="3938350076" sldId="273"/>
            <ac:spMk id="4" creationId="{F3336B3E-CC4B-45FD-89B0-A8EA8B4FB6BF}"/>
          </ac:spMkLst>
        </pc:spChg>
        <pc:spChg chg="del mod">
          <ac:chgData name="Mesut Yakup" userId="2a8d2809-051b-4e88-aaae-3cc88f98af08" providerId="ADAL" clId="{DE68CE7B-7179-477C-965D-45F9E559CABE}" dt="2022-10-12T17:45:43.459" v="1024" actId="478"/>
          <ac:spMkLst>
            <pc:docMk/>
            <pc:sldMk cId="3938350076" sldId="273"/>
            <ac:spMk id="12" creationId="{5F06CF50-69A1-464A-B7D7-0DC7584E2E6A}"/>
          </ac:spMkLst>
        </pc:spChg>
        <pc:picChg chg="mod">
          <ac:chgData name="Mesut Yakup" userId="2a8d2809-051b-4e88-aaae-3cc88f98af08" providerId="ADAL" clId="{DE68CE7B-7179-477C-965D-45F9E559CABE}" dt="2022-10-12T17:46:10.048" v="1025" actId="1076"/>
          <ac:picMkLst>
            <pc:docMk/>
            <pc:sldMk cId="3938350076" sldId="273"/>
            <ac:picMk id="6" creationId="{C96171C9-D27D-4ED2-9C60-0CAECB4C5A34}"/>
          </ac:picMkLst>
        </pc:picChg>
      </pc:sldChg>
      <pc:sldChg chg="addSp modSp mod">
        <pc:chgData name="Mesut Yakup" userId="2a8d2809-051b-4e88-aaae-3cc88f98af08" providerId="ADAL" clId="{DE68CE7B-7179-477C-965D-45F9E559CABE}" dt="2022-10-10T17:21:14.716" v="976" actId="20577"/>
        <pc:sldMkLst>
          <pc:docMk/>
          <pc:sldMk cId="2677726168" sldId="279"/>
        </pc:sldMkLst>
        <pc:spChg chg="add mod">
          <ac:chgData name="Mesut Yakup" userId="2a8d2809-051b-4e88-aaae-3cc88f98af08" providerId="ADAL" clId="{DE68CE7B-7179-477C-965D-45F9E559CABE}" dt="2022-10-10T17:21:14.716" v="976" actId="20577"/>
          <ac:spMkLst>
            <pc:docMk/>
            <pc:sldMk cId="2677726168" sldId="279"/>
            <ac:spMk id="7" creationId="{DE0A9EF8-904B-CDA7-ADC4-344F65517A0E}"/>
          </ac:spMkLst>
        </pc:spChg>
      </pc:sldChg>
      <pc:sldChg chg="modSp mod">
        <pc:chgData name="Mesut Yakup" userId="2a8d2809-051b-4e88-aaae-3cc88f98af08" providerId="ADAL" clId="{DE68CE7B-7179-477C-965D-45F9E559CABE}" dt="2022-10-12T17:38:01.938" v="1020" actId="1076"/>
        <pc:sldMkLst>
          <pc:docMk/>
          <pc:sldMk cId="427478772" sldId="281"/>
        </pc:sldMkLst>
        <pc:spChg chg="mod">
          <ac:chgData name="Mesut Yakup" userId="2a8d2809-051b-4e88-aaae-3cc88f98af08" providerId="ADAL" clId="{DE68CE7B-7179-477C-965D-45F9E559CABE}" dt="2022-10-12T17:37:48.495" v="1019" actId="1076"/>
          <ac:spMkLst>
            <pc:docMk/>
            <pc:sldMk cId="427478772" sldId="281"/>
            <ac:spMk id="4" creationId="{5DA71705-27FF-41F0-B9D8-475108548ACB}"/>
          </ac:spMkLst>
        </pc:spChg>
        <pc:graphicFrameChg chg="mod">
          <ac:chgData name="Mesut Yakup" userId="2a8d2809-051b-4e88-aaae-3cc88f98af08" providerId="ADAL" clId="{DE68CE7B-7179-477C-965D-45F9E559CABE}" dt="2022-10-12T17:38:01.938" v="1020" actId="1076"/>
          <ac:graphicFrameMkLst>
            <pc:docMk/>
            <pc:sldMk cId="427478772" sldId="281"/>
            <ac:graphicFrameMk id="5" creationId="{84974807-7EE0-4C5C-9095-4ADD190E27BF}"/>
          </ac:graphicFrameMkLst>
        </pc:graphicFrameChg>
      </pc:sldChg>
      <pc:sldChg chg="addSp modSp mod">
        <pc:chgData name="Mesut Yakup" userId="2a8d2809-051b-4e88-aaae-3cc88f98af08" providerId="ADAL" clId="{DE68CE7B-7179-477C-965D-45F9E559CABE}" dt="2022-10-05T17:31:33.891" v="906" actId="13926"/>
        <pc:sldMkLst>
          <pc:docMk/>
          <pc:sldMk cId="1439484969" sldId="282"/>
        </pc:sldMkLst>
        <pc:spChg chg="add mod">
          <ac:chgData name="Mesut Yakup" userId="2a8d2809-051b-4e88-aaae-3cc88f98af08" providerId="ADAL" clId="{DE68CE7B-7179-477C-965D-45F9E559CABE}" dt="2022-10-05T17:31:33.891" v="906" actId="13926"/>
          <ac:spMkLst>
            <pc:docMk/>
            <pc:sldMk cId="1439484969" sldId="282"/>
            <ac:spMk id="8" creationId="{F53000AA-4D66-91A6-664E-AE5BDFAF2B47}"/>
          </ac:spMkLst>
        </pc:spChg>
      </pc:sldChg>
      <pc:sldChg chg="modSp mod">
        <pc:chgData name="Mesut Yakup" userId="2a8d2809-051b-4e88-aaae-3cc88f98af08" providerId="ADAL" clId="{DE68CE7B-7179-477C-965D-45F9E559CABE}" dt="2022-10-12T18:05:26.365" v="1027" actId="20577"/>
        <pc:sldMkLst>
          <pc:docMk/>
          <pc:sldMk cId="3374784860" sldId="283"/>
        </pc:sldMkLst>
        <pc:spChg chg="mod">
          <ac:chgData name="Mesut Yakup" userId="2a8d2809-051b-4e88-aaae-3cc88f98af08" providerId="ADAL" clId="{DE68CE7B-7179-477C-965D-45F9E559CABE}" dt="2022-10-12T18:05:26.365" v="1027" actId="20577"/>
          <ac:spMkLst>
            <pc:docMk/>
            <pc:sldMk cId="3374784860" sldId="283"/>
            <ac:spMk id="4" creationId="{7B319D9E-F72F-4C95-95FF-3842FB800E6D}"/>
          </ac:spMkLst>
        </pc:spChg>
      </pc:sldChg>
      <pc:sldChg chg="modSp mod">
        <pc:chgData name="Mesut Yakup" userId="2a8d2809-051b-4e88-aaae-3cc88f98af08" providerId="ADAL" clId="{DE68CE7B-7179-477C-965D-45F9E559CABE}" dt="2022-10-12T17:34:57.413" v="1018" actId="1076"/>
        <pc:sldMkLst>
          <pc:docMk/>
          <pc:sldMk cId="943900311" sldId="284"/>
        </pc:sldMkLst>
        <pc:spChg chg="mod">
          <ac:chgData name="Mesut Yakup" userId="2a8d2809-051b-4e88-aaae-3cc88f98af08" providerId="ADAL" clId="{DE68CE7B-7179-477C-965D-45F9E559CABE}" dt="2022-10-12T17:34:57.413" v="1018" actId="1076"/>
          <ac:spMkLst>
            <pc:docMk/>
            <pc:sldMk cId="943900311" sldId="284"/>
            <ac:spMk id="19" creationId="{D72AB107-69E6-4FCA-8723-3FD8101777C6}"/>
          </ac:spMkLst>
        </pc:spChg>
        <pc:graphicFrameChg chg="mod">
          <ac:chgData name="Mesut Yakup" userId="2a8d2809-051b-4e88-aaae-3cc88f98af08" providerId="ADAL" clId="{DE68CE7B-7179-477C-965D-45F9E559CABE}" dt="2022-10-12T17:34:03.472" v="1007" actId="1076"/>
          <ac:graphicFrameMkLst>
            <pc:docMk/>
            <pc:sldMk cId="943900311" sldId="284"/>
            <ac:graphicFrameMk id="9" creationId="{70B6E31F-3C6D-429B-A3B9-18682D3618EE}"/>
          </ac:graphicFrameMkLst>
        </pc:graphicFrameChg>
        <pc:picChg chg="mod">
          <ac:chgData name="Mesut Yakup" userId="2a8d2809-051b-4e88-aaae-3cc88f98af08" providerId="ADAL" clId="{DE68CE7B-7179-477C-965D-45F9E559CABE}" dt="2022-10-12T17:33:58.894" v="1006" actId="1076"/>
          <ac:picMkLst>
            <pc:docMk/>
            <pc:sldMk cId="943900311" sldId="284"/>
            <ac:picMk id="3" creationId="{88340A4E-CFF9-4CD5-93CA-0CAF17FC9240}"/>
          </ac:picMkLst>
        </pc:picChg>
        <pc:cxnChg chg="mod">
          <ac:chgData name="Mesut Yakup" userId="2a8d2809-051b-4e88-aaae-3cc88f98af08" providerId="ADAL" clId="{DE68CE7B-7179-477C-965D-45F9E559CABE}" dt="2022-10-12T17:34:36.645" v="1008" actId="1076"/>
          <ac:cxnSpMkLst>
            <pc:docMk/>
            <pc:sldMk cId="943900311" sldId="284"/>
            <ac:cxnSpMk id="4" creationId="{C481482E-8EB0-4372-8270-778E95F5DF15}"/>
          </ac:cxnSpMkLst>
        </pc:cxnChg>
        <pc:cxnChg chg="mod">
          <ac:chgData name="Mesut Yakup" userId="2a8d2809-051b-4e88-aaae-3cc88f98af08" providerId="ADAL" clId="{DE68CE7B-7179-477C-965D-45F9E559CABE}" dt="2022-10-12T17:34:36.645" v="1008" actId="1076"/>
          <ac:cxnSpMkLst>
            <pc:docMk/>
            <pc:sldMk cId="943900311" sldId="284"/>
            <ac:cxnSpMk id="5" creationId="{6C557178-88BD-42F6-B5A2-6BBD53D8BBEB}"/>
          </ac:cxnSpMkLst>
        </pc:cxnChg>
        <pc:cxnChg chg="mod">
          <ac:chgData name="Mesut Yakup" userId="2a8d2809-051b-4e88-aaae-3cc88f98af08" providerId="ADAL" clId="{DE68CE7B-7179-477C-965D-45F9E559CABE}" dt="2022-10-12T17:34:36.645" v="1008" actId="1076"/>
          <ac:cxnSpMkLst>
            <pc:docMk/>
            <pc:sldMk cId="943900311" sldId="284"/>
            <ac:cxnSpMk id="6" creationId="{010AA533-0B31-470A-9BA5-0EB0A2D7A596}"/>
          </ac:cxnSpMkLst>
        </pc:cxnChg>
        <pc:cxnChg chg="mod">
          <ac:chgData name="Mesut Yakup" userId="2a8d2809-051b-4e88-aaae-3cc88f98af08" providerId="ADAL" clId="{DE68CE7B-7179-477C-965D-45F9E559CABE}" dt="2022-10-12T17:34:36.645" v="1008" actId="1076"/>
          <ac:cxnSpMkLst>
            <pc:docMk/>
            <pc:sldMk cId="943900311" sldId="284"/>
            <ac:cxnSpMk id="7" creationId="{145B0C9C-62DF-4E8D-A564-5E45690CFBD8}"/>
          </ac:cxnSpMkLst>
        </pc:cxnChg>
        <pc:cxnChg chg="mod">
          <ac:chgData name="Mesut Yakup" userId="2a8d2809-051b-4e88-aaae-3cc88f98af08" providerId="ADAL" clId="{DE68CE7B-7179-477C-965D-45F9E559CABE}" dt="2022-10-12T17:34:36.645" v="1008" actId="1076"/>
          <ac:cxnSpMkLst>
            <pc:docMk/>
            <pc:sldMk cId="943900311" sldId="284"/>
            <ac:cxnSpMk id="8" creationId="{0A7779AD-0064-4DEA-BD48-4F8BCED4F773}"/>
          </ac:cxnSpMkLst>
        </pc:cxnChg>
      </pc:sldChg>
      <pc:sldChg chg="modSp mod">
        <pc:chgData name="Mesut Yakup" userId="2a8d2809-051b-4e88-aaae-3cc88f98af08" providerId="ADAL" clId="{DE68CE7B-7179-477C-965D-45F9E559CABE}" dt="2022-10-17T07:53:48.768" v="1030" actId="113"/>
        <pc:sldMkLst>
          <pc:docMk/>
          <pc:sldMk cId="1557599770" sldId="286"/>
        </pc:sldMkLst>
        <pc:spChg chg="mod">
          <ac:chgData name="Mesut Yakup" userId="2a8d2809-051b-4e88-aaae-3cc88f98af08" providerId="ADAL" clId="{DE68CE7B-7179-477C-965D-45F9E559CABE}" dt="2022-10-17T07:53:48.768" v="1030" actId="113"/>
          <ac:spMkLst>
            <pc:docMk/>
            <pc:sldMk cId="1557599770" sldId="286"/>
            <ac:spMk id="3" creationId="{64CD4ABA-A0F4-495F-806D-B610A6A2E572}"/>
          </ac:spMkLst>
        </pc:spChg>
      </pc:sldChg>
      <pc:sldChg chg="modSp mod">
        <pc:chgData name="Mesut Yakup" userId="2a8d2809-051b-4e88-aaae-3cc88f98af08" providerId="ADAL" clId="{DE68CE7B-7179-477C-965D-45F9E559CABE}" dt="2022-10-09T12:27:00.065" v="911" actId="20577"/>
        <pc:sldMkLst>
          <pc:docMk/>
          <pc:sldMk cId="387973944" sldId="288"/>
        </pc:sldMkLst>
        <pc:spChg chg="mod">
          <ac:chgData name="Mesut Yakup" userId="2a8d2809-051b-4e88-aaae-3cc88f98af08" providerId="ADAL" clId="{DE68CE7B-7179-477C-965D-45F9E559CABE}" dt="2022-10-09T12:27:00.065" v="911" actId="20577"/>
          <ac:spMkLst>
            <pc:docMk/>
            <pc:sldMk cId="387973944" sldId="288"/>
            <ac:spMk id="3" creationId="{1FEFF486-8F2A-4A20-9C30-6F49624C656F}"/>
          </ac:spMkLst>
        </pc:spChg>
      </pc:sldChg>
      <pc:sldChg chg="addSp delSp modSp mod">
        <pc:chgData name="Mesut Yakup" userId="2a8d2809-051b-4e88-aaae-3cc88f98af08" providerId="ADAL" clId="{DE68CE7B-7179-477C-965D-45F9E559CABE}" dt="2022-10-17T08:07:54.663" v="1181" actId="1076"/>
        <pc:sldMkLst>
          <pc:docMk/>
          <pc:sldMk cId="2278506794" sldId="290"/>
        </pc:sldMkLst>
        <pc:spChg chg="add del mod">
          <ac:chgData name="Mesut Yakup" userId="2a8d2809-051b-4e88-aaae-3cc88f98af08" providerId="ADAL" clId="{DE68CE7B-7179-477C-965D-45F9E559CABE}" dt="2022-10-17T08:02:39.968" v="1140"/>
          <ac:spMkLst>
            <pc:docMk/>
            <pc:sldMk cId="2278506794" sldId="290"/>
            <ac:spMk id="2" creationId="{72F1967C-5B2C-EB14-D80C-BB396BB11575}"/>
          </ac:spMkLst>
        </pc:spChg>
        <pc:spChg chg="mod">
          <ac:chgData name="Mesut Yakup" userId="2a8d2809-051b-4e88-aaae-3cc88f98af08" providerId="ADAL" clId="{DE68CE7B-7179-477C-965D-45F9E559CABE}" dt="2022-10-17T07:55:56.035" v="1038" actId="20577"/>
          <ac:spMkLst>
            <pc:docMk/>
            <pc:sldMk cId="2278506794" sldId="290"/>
            <ac:spMk id="3" creationId="{09C5DBFA-BE90-4802-A734-4C0FC996A4A5}"/>
          </ac:spMkLst>
        </pc:spChg>
        <pc:spChg chg="add mod">
          <ac:chgData name="Mesut Yakup" userId="2a8d2809-051b-4e88-aaae-3cc88f98af08" providerId="ADAL" clId="{DE68CE7B-7179-477C-965D-45F9E559CABE}" dt="2022-10-17T08:07:54.663" v="1181" actId="1076"/>
          <ac:spMkLst>
            <pc:docMk/>
            <pc:sldMk cId="2278506794" sldId="290"/>
            <ac:spMk id="5" creationId="{C28EC4E8-3C5C-20A0-5005-9FA2477212BB}"/>
          </ac:spMkLst>
        </pc:spChg>
        <pc:spChg chg="add mod ord">
          <ac:chgData name="Mesut Yakup" userId="2a8d2809-051b-4e88-aaae-3cc88f98af08" providerId="ADAL" clId="{DE68CE7B-7179-477C-965D-45F9E559CABE}" dt="2022-10-17T08:06:13.950" v="1173" actId="14100"/>
          <ac:spMkLst>
            <pc:docMk/>
            <pc:sldMk cId="2278506794" sldId="290"/>
            <ac:spMk id="6" creationId="{1EEFC35D-F98D-8987-A2DF-1DD02D54E387}"/>
          </ac:spMkLst>
        </pc:spChg>
      </pc:sldChg>
    </pc:docChg>
  </pc:docChgLst>
  <pc:docChgLst>
    <pc:chgData name="Mesut Yakup" userId="2a8d2809-051b-4e88-aaae-3cc88f98af08" providerId="ADAL" clId="{18DDA3CE-9A89-42D5-A102-8AFAA3C6BE99}"/>
    <pc:docChg chg="undo redo custSel addSld delSld modSld sldOrd">
      <pc:chgData name="Mesut Yakup" userId="2a8d2809-051b-4e88-aaae-3cc88f98af08" providerId="ADAL" clId="{18DDA3CE-9A89-42D5-A102-8AFAA3C6BE99}" dt="2022-03-15T12:28:31.649" v="13116" actId="1076"/>
      <pc:docMkLst>
        <pc:docMk/>
      </pc:docMkLst>
      <pc:sldChg chg="modSp mod">
        <pc:chgData name="Mesut Yakup" userId="2a8d2809-051b-4e88-aaae-3cc88f98af08" providerId="ADAL" clId="{18DDA3CE-9A89-42D5-A102-8AFAA3C6BE99}" dt="2022-03-01T11:59:40.894" v="10057" actId="255"/>
        <pc:sldMkLst>
          <pc:docMk/>
          <pc:sldMk cId="2532392382" sldId="256"/>
        </pc:sldMkLst>
        <pc:spChg chg="mod">
          <ac:chgData name="Mesut Yakup" userId="2a8d2809-051b-4e88-aaae-3cc88f98af08" providerId="ADAL" clId="{18DDA3CE-9A89-42D5-A102-8AFAA3C6BE99}" dt="2022-03-01T11:59:18.523" v="10054" actId="2711"/>
          <ac:spMkLst>
            <pc:docMk/>
            <pc:sldMk cId="2532392382" sldId="256"/>
            <ac:spMk id="2" creationId="{857D90F7-3569-4C42-9D0B-8AF598689623}"/>
          </ac:spMkLst>
        </pc:spChg>
        <pc:spChg chg="mod">
          <ac:chgData name="Mesut Yakup" userId="2a8d2809-051b-4e88-aaae-3cc88f98af08" providerId="ADAL" clId="{18DDA3CE-9A89-42D5-A102-8AFAA3C6BE99}" dt="2022-03-01T11:59:40.894" v="10057" actId="255"/>
          <ac:spMkLst>
            <pc:docMk/>
            <pc:sldMk cId="2532392382" sldId="256"/>
            <ac:spMk id="3" creationId="{9C2948C5-AA6E-4BDD-B163-E63601AA9BEB}"/>
          </ac:spMkLst>
        </pc:spChg>
      </pc:sldChg>
      <pc:sldChg chg="modSp mod">
        <pc:chgData name="Mesut Yakup" userId="2a8d2809-051b-4e88-aaae-3cc88f98af08" providerId="ADAL" clId="{18DDA3CE-9A89-42D5-A102-8AFAA3C6BE99}" dt="2022-02-26T11:22:01.989" v="3004" actId="20577"/>
        <pc:sldMkLst>
          <pc:docMk/>
          <pc:sldMk cId="21393250" sldId="257"/>
        </pc:sldMkLst>
        <pc:spChg chg="mod">
          <ac:chgData name="Mesut Yakup" userId="2a8d2809-051b-4e88-aaae-3cc88f98af08" providerId="ADAL" clId="{18DDA3CE-9A89-42D5-A102-8AFAA3C6BE99}" dt="2022-02-24T14:41:32.245" v="150" actId="1076"/>
          <ac:spMkLst>
            <pc:docMk/>
            <pc:sldMk cId="21393250" sldId="257"/>
            <ac:spMk id="5" creationId="{604079BA-CE27-4909-BC15-3C275DF1472F}"/>
          </ac:spMkLst>
        </pc:spChg>
        <pc:spChg chg="mod">
          <ac:chgData name="Mesut Yakup" userId="2a8d2809-051b-4e88-aaae-3cc88f98af08" providerId="ADAL" clId="{18DDA3CE-9A89-42D5-A102-8AFAA3C6BE99}" dt="2022-02-26T11:22:01.989" v="3004" actId="20577"/>
          <ac:spMkLst>
            <pc:docMk/>
            <pc:sldMk cId="21393250" sldId="257"/>
            <ac:spMk id="6" creationId="{52E65905-B52B-443C-8F3C-9FF4D033C01F}"/>
          </ac:spMkLst>
        </pc:spChg>
      </pc:sldChg>
      <pc:sldChg chg="addSp delSp modSp new mod">
        <pc:chgData name="Mesut Yakup" userId="2a8d2809-051b-4e88-aaae-3cc88f98af08" providerId="ADAL" clId="{18DDA3CE-9A89-42D5-A102-8AFAA3C6BE99}" dt="2022-02-25T19:28:54.179" v="2983" actId="1076"/>
        <pc:sldMkLst>
          <pc:docMk/>
          <pc:sldMk cId="2642897636" sldId="258"/>
        </pc:sldMkLst>
        <pc:spChg chg="mod">
          <ac:chgData name="Mesut Yakup" userId="2a8d2809-051b-4e88-aaae-3cc88f98af08" providerId="ADAL" clId="{18DDA3CE-9A89-42D5-A102-8AFAA3C6BE99}" dt="2022-02-25T19:28:54.179" v="2983" actId="1076"/>
          <ac:spMkLst>
            <pc:docMk/>
            <pc:sldMk cId="2642897636" sldId="258"/>
            <ac:spMk id="2" creationId="{E9BF2A3B-63E9-4980-82B7-827FC0DDDD30}"/>
          </ac:spMkLst>
        </pc:spChg>
        <pc:spChg chg="mod">
          <ac:chgData name="Mesut Yakup" userId="2a8d2809-051b-4e88-aaae-3cc88f98af08" providerId="ADAL" clId="{18DDA3CE-9A89-42D5-A102-8AFAA3C6BE99}" dt="2022-02-24T16:33:19.326" v="820" actId="14100"/>
          <ac:spMkLst>
            <pc:docMk/>
            <pc:sldMk cId="2642897636" sldId="258"/>
            <ac:spMk id="3" creationId="{8166DEC3-38BC-4C88-A87A-0BC98D3E2205}"/>
          </ac:spMkLst>
        </pc:spChg>
        <pc:spChg chg="add mod">
          <ac:chgData name="Mesut Yakup" userId="2a8d2809-051b-4e88-aaae-3cc88f98af08" providerId="ADAL" clId="{18DDA3CE-9A89-42D5-A102-8AFAA3C6BE99}" dt="2022-02-24T16:33:45.858" v="830" actId="1076"/>
          <ac:spMkLst>
            <pc:docMk/>
            <pc:sldMk cId="2642897636" sldId="258"/>
            <ac:spMk id="12" creationId="{3C9F6FA8-C32E-4215-80AD-A2E31BA179CD}"/>
          </ac:spMkLst>
        </pc:spChg>
        <pc:spChg chg="add mod">
          <ac:chgData name="Mesut Yakup" userId="2a8d2809-051b-4e88-aaae-3cc88f98af08" providerId="ADAL" clId="{18DDA3CE-9A89-42D5-A102-8AFAA3C6BE99}" dt="2022-02-24T16:34:43.044" v="853" actId="1076"/>
          <ac:spMkLst>
            <pc:docMk/>
            <pc:sldMk cId="2642897636" sldId="258"/>
            <ac:spMk id="14" creationId="{3A227ABD-149C-4906-8BC2-8E6A5024122B}"/>
          </ac:spMkLst>
        </pc:spChg>
        <pc:spChg chg="add mod">
          <ac:chgData name="Mesut Yakup" userId="2a8d2809-051b-4e88-aaae-3cc88f98af08" providerId="ADAL" clId="{18DDA3CE-9A89-42D5-A102-8AFAA3C6BE99}" dt="2022-02-24T16:34:32.796" v="852" actId="20577"/>
          <ac:spMkLst>
            <pc:docMk/>
            <pc:sldMk cId="2642897636" sldId="258"/>
            <ac:spMk id="15" creationId="{12B36256-D193-4F80-A84F-5F7169A3AB8C}"/>
          </ac:spMkLst>
        </pc:spChg>
        <pc:picChg chg="add mod">
          <ac:chgData name="Mesut Yakup" userId="2a8d2809-051b-4e88-aaae-3cc88f98af08" providerId="ADAL" clId="{18DDA3CE-9A89-42D5-A102-8AFAA3C6BE99}" dt="2022-02-24T16:27:16.769" v="811" actId="1076"/>
          <ac:picMkLst>
            <pc:docMk/>
            <pc:sldMk cId="2642897636" sldId="258"/>
            <ac:picMk id="5" creationId="{508FDE0B-1B50-4695-9A41-CA5BD2C67808}"/>
          </ac:picMkLst>
        </pc:picChg>
        <pc:picChg chg="add del mod">
          <ac:chgData name="Mesut Yakup" userId="2a8d2809-051b-4e88-aaae-3cc88f98af08" providerId="ADAL" clId="{18DDA3CE-9A89-42D5-A102-8AFAA3C6BE99}" dt="2022-02-24T16:32:15.785" v="814" actId="478"/>
          <ac:picMkLst>
            <pc:docMk/>
            <pc:sldMk cId="2642897636" sldId="258"/>
            <ac:picMk id="7" creationId="{FADE0713-D8CC-4E74-8668-9253175DCDEB}"/>
          </ac:picMkLst>
        </pc:picChg>
        <pc:picChg chg="add del mod">
          <ac:chgData name="Mesut Yakup" userId="2a8d2809-051b-4e88-aaae-3cc88f98af08" providerId="ADAL" clId="{18DDA3CE-9A89-42D5-A102-8AFAA3C6BE99}" dt="2022-02-24T16:33:04.406" v="817" actId="478"/>
          <ac:picMkLst>
            <pc:docMk/>
            <pc:sldMk cId="2642897636" sldId="258"/>
            <ac:picMk id="9" creationId="{CC0DF964-5E2A-400E-A357-8556856436B9}"/>
          </ac:picMkLst>
        </pc:picChg>
        <pc:picChg chg="add mod">
          <ac:chgData name="Mesut Yakup" userId="2a8d2809-051b-4e88-aaae-3cc88f98af08" providerId="ADAL" clId="{18DDA3CE-9A89-42D5-A102-8AFAA3C6BE99}" dt="2022-02-24T16:33:14.939" v="819" actId="1076"/>
          <ac:picMkLst>
            <pc:docMk/>
            <pc:sldMk cId="2642897636" sldId="258"/>
            <ac:picMk id="11" creationId="{F92CDD31-2626-4583-B6D5-4D24282F7BDB}"/>
          </ac:picMkLst>
        </pc:picChg>
        <pc:picChg chg="add del mod">
          <ac:chgData name="Mesut Yakup" userId="2a8d2809-051b-4e88-aaae-3cc88f98af08" providerId="ADAL" clId="{18DDA3CE-9A89-42D5-A102-8AFAA3C6BE99}" dt="2022-02-24T16:27:01.941" v="808" actId="478"/>
          <ac:picMkLst>
            <pc:docMk/>
            <pc:sldMk cId="2642897636" sldId="258"/>
            <ac:picMk id="1026" creationId="{E7080350-5100-4547-9DAA-66D8A568E8FE}"/>
          </ac:picMkLst>
        </pc:picChg>
      </pc:sldChg>
      <pc:sldChg chg="addSp delSp modSp new mod modClrScheme chgLayout">
        <pc:chgData name="Mesut Yakup" userId="2a8d2809-051b-4e88-aaae-3cc88f98af08" providerId="ADAL" clId="{18DDA3CE-9A89-42D5-A102-8AFAA3C6BE99}" dt="2022-02-25T19:26:23.334" v="2976" actId="27636"/>
        <pc:sldMkLst>
          <pc:docMk/>
          <pc:sldMk cId="3576825362" sldId="259"/>
        </pc:sldMkLst>
        <pc:spChg chg="del mod">
          <ac:chgData name="Mesut Yakup" userId="2a8d2809-051b-4e88-aaae-3cc88f98af08" providerId="ADAL" clId="{18DDA3CE-9A89-42D5-A102-8AFAA3C6BE99}" dt="2022-02-24T17:26:03.491" v="871" actId="478"/>
          <ac:spMkLst>
            <pc:docMk/>
            <pc:sldMk cId="3576825362" sldId="259"/>
            <ac:spMk id="2" creationId="{D0A322E0-A258-4D7B-A227-ADE66B3D4D4A}"/>
          </ac:spMkLst>
        </pc:spChg>
        <pc:spChg chg="del">
          <ac:chgData name="Mesut Yakup" userId="2a8d2809-051b-4e88-aaae-3cc88f98af08" providerId="ADAL" clId="{18DDA3CE-9A89-42D5-A102-8AFAA3C6BE99}" dt="2022-02-24T17:26:37.702" v="872" actId="700"/>
          <ac:spMkLst>
            <pc:docMk/>
            <pc:sldMk cId="3576825362" sldId="259"/>
            <ac:spMk id="3" creationId="{E33D6AB6-88FE-4AD4-ABBF-7E0F62FD3C01}"/>
          </ac:spMkLst>
        </pc:spChg>
        <pc:spChg chg="mod ord">
          <ac:chgData name="Mesut Yakup" userId="2a8d2809-051b-4e88-aaae-3cc88f98af08" providerId="ADAL" clId="{18DDA3CE-9A89-42D5-A102-8AFAA3C6BE99}" dt="2022-02-24T17:56:42.366" v="1549" actId="700"/>
          <ac:spMkLst>
            <pc:docMk/>
            <pc:sldMk cId="3576825362" sldId="259"/>
            <ac:spMk id="4" creationId="{06259AA7-AA68-4084-AEC6-6AC97534B8A4}"/>
          </ac:spMkLst>
        </pc:spChg>
        <pc:spChg chg="add del mod">
          <ac:chgData name="Mesut Yakup" userId="2a8d2809-051b-4e88-aaae-3cc88f98af08" providerId="ADAL" clId="{18DDA3CE-9A89-42D5-A102-8AFAA3C6BE99}" dt="2022-02-24T17:31:50.644" v="1074" actId="478"/>
          <ac:spMkLst>
            <pc:docMk/>
            <pc:sldMk cId="3576825362" sldId="259"/>
            <ac:spMk id="5" creationId="{D141BD13-5A92-45BA-BBCA-AE33930B5313}"/>
          </ac:spMkLst>
        </pc:spChg>
        <pc:spChg chg="add del mod">
          <ac:chgData name="Mesut Yakup" userId="2a8d2809-051b-4e88-aaae-3cc88f98af08" providerId="ADAL" clId="{18DDA3CE-9A89-42D5-A102-8AFAA3C6BE99}" dt="2022-02-24T17:56:58.122" v="1555"/>
          <ac:spMkLst>
            <pc:docMk/>
            <pc:sldMk cId="3576825362" sldId="259"/>
            <ac:spMk id="6" creationId="{135BB560-FF58-4991-B1A4-0A9D3B20D940}"/>
          </ac:spMkLst>
        </pc:spChg>
        <pc:spChg chg="add del mod ord">
          <ac:chgData name="Mesut Yakup" userId="2a8d2809-051b-4e88-aaae-3cc88f98af08" providerId="ADAL" clId="{18DDA3CE-9A89-42D5-A102-8AFAA3C6BE99}" dt="2022-02-24T17:31:09.825" v="1070" actId="700"/>
          <ac:spMkLst>
            <pc:docMk/>
            <pc:sldMk cId="3576825362" sldId="259"/>
            <ac:spMk id="7" creationId="{1E77611A-125C-4198-A32D-F7AF8C4870C9}"/>
          </ac:spMkLst>
        </pc:spChg>
        <pc:spChg chg="add del mod ord">
          <ac:chgData name="Mesut Yakup" userId="2a8d2809-051b-4e88-aaae-3cc88f98af08" providerId="ADAL" clId="{18DDA3CE-9A89-42D5-A102-8AFAA3C6BE99}" dt="2022-02-24T17:31:09.825" v="1070" actId="700"/>
          <ac:spMkLst>
            <pc:docMk/>
            <pc:sldMk cId="3576825362" sldId="259"/>
            <ac:spMk id="8" creationId="{DBF6FC3A-BBB4-4D44-8B04-3648D5EA9214}"/>
          </ac:spMkLst>
        </pc:spChg>
        <pc:spChg chg="add mod ord">
          <ac:chgData name="Mesut Yakup" userId="2a8d2809-051b-4e88-aaae-3cc88f98af08" providerId="ADAL" clId="{18DDA3CE-9A89-42D5-A102-8AFAA3C6BE99}" dt="2022-02-24T17:56:49.644" v="1551" actId="1076"/>
          <ac:spMkLst>
            <pc:docMk/>
            <pc:sldMk cId="3576825362" sldId="259"/>
            <ac:spMk id="9" creationId="{C8A8B2F8-2512-4F50-B08F-E82C2D545BD2}"/>
          </ac:spMkLst>
        </pc:spChg>
        <pc:spChg chg="add mod ord">
          <ac:chgData name="Mesut Yakup" userId="2a8d2809-051b-4e88-aaae-3cc88f98af08" providerId="ADAL" clId="{18DDA3CE-9A89-42D5-A102-8AFAA3C6BE99}" dt="2022-02-25T19:26:23.334" v="2976" actId="27636"/>
          <ac:spMkLst>
            <pc:docMk/>
            <pc:sldMk cId="3576825362" sldId="259"/>
            <ac:spMk id="10" creationId="{0D558D53-06F0-430E-8F12-24E874B3A6F7}"/>
          </ac:spMkLst>
        </pc:spChg>
      </pc:sldChg>
      <pc:sldChg chg="addSp delSp modSp new mod modClrScheme chgLayout">
        <pc:chgData name="Mesut Yakup" userId="2a8d2809-051b-4e88-aaae-3cc88f98af08" providerId="ADAL" clId="{18DDA3CE-9A89-42D5-A102-8AFAA3C6BE99}" dt="2022-02-26T11:26:00.203" v="3008" actId="20577"/>
        <pc:sldMkLst>
          <pc:docMk/>
          <pc:sldMk cId="3045152597" sldId="260"/>
        </pc:sldMkLst>
        <pc:spChg chg="mod ord">
          <ac:chgData name="Mesut Yakup" userId="2a8d2809-051b-4e88-aaae-3cc88f98af08" providerId="ADAL" clId="{18DDA3CE-9A89-42D5-A102-8AFAA3C6BE99}" dt="2022-02-24T18:04:03.792" v="1785" actId="700"/>
          <ac:spMkLst>
            <pc:docMk/>
            <pc:sldMk cId="3045152597" sldId="260"/>
            <ac:spMk id="2" creationId="{B6A7BC38-92D5-4A75-A6C7-DB9760EF3420}"/>
          </ac:spMkLst>
        </pc:spChg>
        <pc:spChg chg="add del mod ord">
          <ac:chgData name="Mesut Yakup" userId="2a8d2809-051b-4e88-aaae-3cc88f98af08" providerId="ADAL" clId="{18DDA3CE-9A89-42D5-A102-8AFAA3C6BE99}" dt="2022-02-24T18:04:03.792" v="1785" actId="700"/>
          <ac:spMkLst>
            <pc:docMk/>
            <pc:sldMk cId="3045152597" sldId="260"/>
            <ac:spMk id="3" creationId="{4D900B96-56C9-45EC-8F34-6CCC9F6D51BE}"/>
          </ac:spMkLst>
        </pc:spChg>
        <pc:spChg chg="add mod ord">
          <ac:chgData name="Mesut Yakup" userId="2a8d2809-051b-4e88-aaae-3cc88f98af08" providerId="ADAL" clId="{18DDA3CE-9A89-42D5-A102-8AFAA3C6BE99}" dt="2022-02-26T11:26:00.203" v="3008" actId="20577"/>
          <ac:spMkLst>
            <pc:docMk/>
            <pc:sldMk cId="3045152597" sldId="260"/>
            <ac:spMk id="4" creationId="{E9C2B1EE-57CA-492D-918E-8E908B6E7022}"/>
          </ac:spMkLst>
        </pc:spChg>
        <pc:picChg chg="add mod">
          <ac:chgData name="Mesut Yakup" userId="2a8d2809-051b-4e88-aaae-3cc88f98af08" providerId="ADAL" clId="{18DDA3CE-9A89-42D5-A102-8AFAA3C6BE99}" dt="2022-02-26T11:25:44.800" v="3006" actId="1076"/>
          <ac:picMkLst>
            <pc:docMk/>
            <pc:sldMk cId="3045152597" sldId="260"/>
            <ac:picMk id="6" creationId="{41035652-968A-41C7-8BD1-A392846D2B05}"/>
          </ac:picMkLst>
        </pc:picChg>
        <pc:picChg chg="add mod">
          <ac:chgData name="Mesut Yakup" userId="2a8d2809-051b-4e88-aaae-3cc88f98af08" providerId="ADAL" clId="{18DDA3CE-9A89-42D5-A102-8AFAA3C6BE99}" dt="2022-02-24T18:55:12.648" v="1792" actId="14100"/>
          <ac:picMkLst>
            <pc:docMk/>
            <pc:sldMk cId="3045152597" sldId="260"/>
            <ac:picMk id="8" creationId="{B5A938B6-ECD0-42DD-93CC-A5C2762A6B27}"/>
          </ac:picMkLst>
        </pc:picChg>
      </pc:sldChg>
      <pc:sldChg chg="modSp new mod modClrScheme chgLayout">
        <pc:chgData name="Mesut Yakup" userId="2a8d2809-051b-4e88-aaae-3cc88f98af08" providerId="ADAL" clId="{18DDA3CE-9A89-42D5-A102-8AFAA3C6BE99}" dt="2022-02-27T06:01:41.621" v="5834" actId="20577"/>
        <pc:sldMkLst>
          <pc:docMk/>
          <pc:sldMk cId="2653165017" sldId="261"/>
        </pc:sldMkLst>
        <pc:spChg chg="mod ord">
          <ac:chgData name="Mesut Yakup" userId="2a8d2809-051b-4e88-aaae-3cc88f98af08" providerId="ADAL" clId="{18DDA3CE-9A89-42D5-A102-8AFAA3C6BE99}" dt="2022-02-25T19:27:24.500" v="2978" actId="113"/>
          <ac:spMkLst>
            <pc:docMk/>
            <pc:sldMk cId="2653165017" sldId="261"/>
            <ac:spMk id="2" creationId="{F43FBCF0-2B48-4D56-8283-DCCF7F678D8E}"/>
          </ac:spMkLst>
        </pc:spChg>
        <pc:spChg chg="mod ord">
          <ac:chgData name="Mesut Yakup" userId="2a8d2809-051b-4e88-aaae-3cc88f98af08" providerId="ADAL" clId="{18DDA3CE-9A89-42D5-A102-8AFAA3C6BE99}" dt="2022-02-27T06:01:41.621" v="5834" actId="20577"/>
          <ac:spMkLst>
            <pc:docMk/>
            <pc:sldMk cId="2653165017" sldId="261"/>
            <ac:spMk id="3" creationId="{EADAFB21-0369-4FD5-A3BA-2DD6D65398EC}"/>
          </ac:spMkLst>
        </pc:spChg>
        <pc:spChg chg="mod ord">
          <ac:chgData name="Mesut Yakup" userId="2a8d2809-051b-4e88-aaae-3cc88f98af08" providerId="ADAL" clId="{18DDA3CE-9A89-42D5-A102-8AFAA3C6BE99}" dt="2022-02-24T19:21:56.784" v="2605" actId="700"/>
          <ac:spMkLst>
            <pc:docMk/>
            <pc:sldMk cId="2653165017" sldId="261"/>
            <ac:spMk id="4" creationId="{E7DA6322-510F-43BC-9FDA-74C9FB4DE889}"/>
          </ac:spMkLst>
        </pc:spChg>
      </pc:sldChg>
      <pc:sldChg chg="addSp delSp modSp new mod modClrScheme chgLayout">
        <pc:chgData name="Mesut Yakup" userId="2a8d2809-051b-4e88-aaae-3cc88f98af08" providerId="ADAL" clId="{18DDA3CE-9A89-42D5-A102-8AFAA3C6BE99}" dt="2022-02-24T19:42:25.867" v="2959" actId="2710"/>
        <pc:sldMkLst>
          <pc:docMk/>
          <pc:sldMk cId="1904732113" sldId="262"/>
        </pc:sldMkLst>
        <pc:spChg chg="del mod ord">
          <ac:chgData name="Mesut Yakup" userId="2a8d2809-051b-4e88-aaae-3cc88f98af08" providerId="ADAL" clId="{18DDA3CE-9A89-42D5-A102-8AFAA3C6BE99}" dt="2022-02-24T19:24:55.737" v="2609" actId="700"/>
          <ac:spMkLst>
            <pc:docMk/>
            <pc:sldMk cId="1904732113" sldId="262"/>
            <ac:spMk id="2" creationId="{50CBA12A-BDAC-4C27-8575-06FA2C0D96FB}"/>
          </ac:spMkLst>
        </pc:spChg>
        <pc:spChg chg="del mod ord">
          <ac:chgData name="Mesut Yakup" userId="2a8d2809-051b-4e88-aaae-3cc88f98af08" providerId="ADAL" clId="{18DDA3CE-9A89-42D5-A102-8AFAA3C6BE99}" dt="2022-02-24T19:24:55.737" v="2609" actId="700"/>
          <ac:spMkLst>
            <pc:docMk/>
            <pc:sldMk cId="1904732113" sldId="262"/>
            <ac:spMk id="3" creationId="{8605C943-D7CA-48CC-88DA-9A1FF96EB584}"/>
          </ac:spMkLst>
        </pc:spChg>
        <pc:spChg chg="mod ord">
          <ac:chgData name="Mesut Yakup" userId="2a8d2809-051b-4e88-aaae-3cc88f98af08" providerId="ADAL" clId="{18DDA3CE-9A89-42D5-A102-8AFAA3C6BE99}" dt="2022-02-24T19:41:45.897" v="2948" actId="700"/>
          <ac:spMkLst>
            <pc:docMk/>
            <pc:sldMk cId="1904732113" sldId="262"/>
            <ac:spMk id="4" creationId="{B980CD9F-AA7B-4648-A9D9-7E7A045F4C2D}"/>
          </ac:spMkLst>
        </pc:spChg>
        <pc:spChg chg="add del mod ord">
          <ac:chgData name="Mesut Yakup" userId="2a8d2809-051b-4e88-aaae-3cc88f98af08" providerId="ADAL" clId="{18DDA3CE-9A89-42D5-A102-8AFAA3C6BE99}" dt="2022-02-24T19:25:08.477" v="2610" actId="700"/>
          <ac:spMkLst>
            <pc:docMk/>
            <pc:sldMk cId="1904732113" sldId="262"/>
            <ac:spMk id="5" creationId="{BFAC5BE8-B61A-4FC2-9A01-905B9DEFDDCC}"/>
          </ac:spMkLst>
        </pc:spChg>
        <pc:spChg chg="add del mod ord">
          <ac:chgData name="Mesut Yakup" userId="2a8d2809-051b-4e88-aaae-3cc88f98af08" providerId="ADAL" clId="{18DDA3CE-9A89-42D5-A102-8AFAA3C6BE99}" dt="2022-02-24T19:25:08.477" v="2610" actId="700"/>
          <ac:spMkLst>
            <pc:docMk/>
            <pc:sldMk cId="1904732113" sldId="262"/>
            <ac:spMk id="6" creationId="{22B54C42-E4FF-467C-8E93-6C216E49DAC8}"/>
          </ac:spMkLst>
        </pc:spChg>
        <pc:spChg chg="add del mod ord">
          <ac:chgData name="Mesut Yakup" userId="2a8d2809-051b-4e88-aaae-3cc88f98af08" providerId="ADAL" clId="{18DDA3CE-9A89-42D5-A102-8AFAA3C6BE99}" dt="2022-02-24T19:27:07.588" v="2613" actId="700"/>
          <ac:spMkLst>
            <pc:docMk/>
            <pc:sldMk cId="1904732113" sldId="262"/>
            <ac:spMk id="7" creationId="{324A21F6-5C39-4657-AFE0-CC42958FF9AF}"/>
          </ac:spMkLst>
        </pc:spChg>
        <pc:spChg chg="add del mod ord">
          <ac:chgData name="Mesut Yakup" userId="2a8d2809-051b-4e88-aaae-3cc88f98af08" providerId="ADAL" clId="{18DDA3CE-9A89-42D5-A102-8AFAA3C6BE99}" dt="2022-02-24T19:27:12.914" v="2614" actId="478"/>
          <ac:spMkLst>
            <pc:docMk/>
            <pc:sldMk cId="1904732113" sldId="262"/>
            <ac:spMk id="8" creationId="{BB8A0AC5-9A53-46BC-8D2D-C13B0EBF117C}"/>
          </ac:spMkLst>
        </pc:spChg>
        <pc:spChg chg="add mod ord">
          <ac:chgData name="Mesut Yakup" userId="2a8d2809-051b-4e88-aaae-3cc88f98af08" providerId="ADAL" clId="{18DDA3CE-9A89-42D5-A102-8AFAA3C6BE99}" dt="2022-02-24T19:42:25.867" v="2959" actId="2710"/>
          <ac:spMkLst>
            <pc:docMk/>
            <pc:sldMk cId="1904732113" sldId="262"/>
            <ac:spMk id="9" creationId="{1CCB7200-EA0A-4BFB-B445-D327BED4FE5A}"/>
          </ac:spMkLst>
        </pc:spChg>
      </pc:sldChg>
      <pc:sldChg chg="addSp modSp new del mod">
        <pc:chgData name="Mesut Yakup" userId="2a8d2809-051b-4e88-aaae-3cc88f98af08" providerId="ADAL" clId="{18DDA3CE-9A89-42D5-A102-8AFAA3C6BE99}" dt="2022-02-26T11:50:25.110" v="3071" actId="2696"/>
        <pc:sldMkLst>
          <pc:docMk/>
          <pc:sldMk cId="1191930374" sldId="263"/>
        </pc:sldMkLst>
        <pc:picChg chg="add mod">
          <ac:chgData name="Mesut Yakup" userId="2a8d2809-051b-4e88-aaae-3cc88f98af08" providerId="ADAL" clId="{18DDA3CE-9A89-42D5-A102-8AFAA3C6BE99}" dt="2022-02-25T07:24:37.843" v="2962" actId="1076"/>
          <ac:picMkLst>
            <pc:docMk/>
            <pc:sldMk cId="1191930374" sldId="263"/>
            <ac:picMk id="4" creationId="{06FD9393-219A-448A-9C10-F583FEBF6BB8}"/>
          </ac:picMkLst>
        </pc:picChg>
      </pc:sldChg>
      <pc:sldChg chg="addSp delSp modSp new mod">
        <pc:chgData name="Mesut Yakup" userId="2a8d2809-051b-4e88-aaae-3cc88f98af08" providerId="ADAL" clId="{18DDA3CE-9A89-42D5-A102-8AFAA3C6BE99}" dt="2022-02-26T11:48:36.471" v="3070" actId="1076"/>
        <pc:sldMkLst>
          <pc:docMk/>
          <pc:sldMk cId="80740406" sldId="264"/>
        </pc:sldMkLst>
        <pc:spChg chg="add del mod">
          <ac:chgData name="Mesut Yakup" userId="2a8d2809-051b-4e88-aaae-3cc88f98af08" providerId="ADAL" clId="{18DDA3CE-9A89-42D5-A102-8AFAA3C6BE99}" dt="2022-02-26T11:46:22.372" v="3039" actId="478"/>
          <ac:spMkLst>
            <pc:docMk/>
            <pc:sldMk cId="80740406" sldId="264"/>
            <ac:spMk id="3" creationId="{1B06C66A-D23F-4F95-911C-7B04D87D444A}"/>
          </ac:spMkLst>
        </pc:spChg>
        <pc:spChg chg="add mod">
          <ac:chgData name="Mesut Yakup" userId="2a8d2809-051b-4e88-aaae-3cc88f98af08" providerId="ADAL" clId="{18DDA3CE-9A89-42D5-A102-8AFAA3C6BE99}" dt="2022-02-26T11:48:36.471" v="3070" actId="1076"/>
          <ac:spMkLst>
            <pc:docMk/>
            <pc:sldMk cId="80740406" sldId="264"/>
            <ac:spMk id="5" creationId="{3AB22BE3-08AB-4646-A926-B46A9992D08B}"/>
          </ac:spMkLst>
        </pc:spChg>
        <pc:picChg chg="add mod">
          <ac:chgData name="Mesut Yakup" userId="2a8d2809-051b-4e88-aaae-3cc88f98af08" providerId="ADAL" clId="{18DDA3CE-9A89-42D5-A102-8AFAA3C6BE99}" dt="2022-02-25T19:30:42.403" v="2987" actId="14100"/>
          <ac:picMkLst>
            <pc:docMk/>
            <pc:sldMk cId="80740406" sldId="264"/>
            <ac:picMk id="4" creationId="{A800F347-3929-476D-92EF-66E24EB584DA}"/>
          </ac:picMkLst>
        </pc:picChg>
      </pc:sldChg>
      <pc:sldChg chg="addSp modSp new mod">
        <pc:chgData name="Mesut Yakup" userId="2a8d2809-051b-4e88-aaae-3cc88f98af08" providerId="ADAL" clId="{18DDA3CE-9A89-42D5-A102-8AFAA3C6BE99}" dt="2022-02-26T11:51:12.952" v="3072"/>
        <pc:sldMkLst>
          <pc:docMk/>
          <pc:sldMk cId="3728535531" sldId="265"/>
        </pc:sldMkLst>
        <pc:spChg chg="add mod">
          <ac:chgData name="Mesut Yakup" userId="2a8d2809-051b-4e88-aaae-3cc88f98af08" providerId="ADAL" clId="{18DDA3CE-9A89-42D5-A102-8AFAA3C6BE99}" dt="2022-02-26T11:51:12.952" v="3072"/>
          <ac:spMkLst>
            <pc:docMk/>
            <pc:sldMk cId="3728535531" sldId="265"/>
            <ac:spMk id="5" creationId="{70AE0F14-C388-4BB5-8004-2A77274D953A}"/>
          </ac:spMkLst>
        </pc:spChg>
        <pc:picChg chg="add mod">
          <ac:chgData name="Mesut Yakup" userId="2a8d2809-051b-4e88-aaae-3cc88f98af08" providerId="ADAL" clId="{18DDA3CE-9A89-42D5-A102-8AFAA3C6BE99}" dt="2022-02-26T11:45:10.326" v="3017" actId="1076"/>
          <ac:picMkLst>
            <pc:docMk/>
            <pc:sldMk cId="3728535531" sldId="265"/>
            <ac:picMk id="4" creationId="{1AF2944F-F159-4E95-9EBB-FD5F877667B9}"/>
          </ac:picMkLst>
        </pc:picChg>
      </pc:sldChg>
      <pc:sldChg chg="addSp delSp modSp new mod">
        <pc:chgData name="Mesut Yakup" userId="2a8d2809-051b-4e88-aaae-3cc88f98af08" providerId="ADAL" clId="{18DDA3CE-9A89-42D5-A102-8AFAA3C6BE99}" dt="2022-02-26T11:56:52.900" v="3087" actId="1076"/>
        <pc:sldMkLst>
          <pc:docMk/>
          <pc:sldMk cId="2903891554" sldId="266"/>
        </pc:sldMkLst>
        <pc:picChg chg="add mod">
          <ac:chgData name="Mesut Yakup" userId="2a8d2809-051b-4e88-aaae-3cc88f98af08" providerId="ADAL" clId="{18DDA3CE-9A89-42D5-A102-8AFAA3C6BE99}" dt="2022-02-26T11:54:22.525" v="3078" actId="14100"/>
          <ac:picMkLst>
            <pc:docMk/>
            <pc:sldMk cId="2903891554" sldId="266"/>
            <ac:picMk id="4" creationId="{D446A0A3-BBB4-4BC3-AF4F-21E60DE04D37}"/>
          </ac:picMkLst>
        </pc:picChg>
        <pc:picChg chg="add del mod">
          <ac:chgData name="Mesut Yakup" userId="2a8d2809-051b-4e88-aaae-3cc88f98af08" providerId="ADAL" clId="{18DDA3CE-9A89-42D5-A102-8AFAA3C6BE99}" dt="2022-02-26T11:56:31.901" v="3083" actId="478"/>
          <ac:picMkLst>
            <pc:docMk/>
            <pc:sldMk cId="2903891554" sldId="266"/>
            <ac:picMk id="6" creationId="{FB978976-AA52-463B-BB12-98AE44A34C78}"/>
          </ac:picMkLst>
        </pc:picChg>
        <pc:picChg chg="add mod">
          <ac:chgData name="Mesut Yakup" userId="2a8d2809-051b-4e88-aaae-3cc88f98af08" providerId="ADAL" clId="{18DDA3CE-9A89-42D5-A102-8AFAA3C6BE99}" dt="2022-02-26T11:56:52.900" v="3087" actId="1076"/>
          <ac:picMkLst>
            <pc:docMk/>
            <pc:sldMk cId="2903891554" sldId="266"/>
            <ac:picMk id="8" creationId="{AA0076DD-72B5-4BE7-8D50-444CA883BB6F}"/>
          </ac:picMkLst>
        </pc:picChg>
      </pc:sldChg>
      <pc:sldChg chg="addSp delSp modSp new mod ord">
        <pc:chgData name="Mesut Yakup" userId="2a8d2809-051b-4e88-aaae-3cc88f98af08" providerId="ADAL" clId="{18DDA3CE-9A89-42D5-A102-8AFAA3C6BE99}" dt="2022-02-26T17:03:56.809" v="4153"/>
        <pc:sldMkLst>
          <pc:docMk/>
          <pc:sldMk cId="2746056144" sldId="267"/>
        </pc:sldMkLst>
        <pc:spChg chg="add del mod">
          <ac:chgData name="Mesut Yakup" userId="2a8d2809-051b-4e88-aaae-3cc88f98af08" providerId="ADAL" clId="{18DDA3CE-9A89-42D5-A102-8AFAA3C6BE99}" dt="2022-02-26T16:51:40.104" v="4133"/>
          <ac:spMkLst>
            <pc:docMk/>
            <pc:sldMk cId="2746056144" sldId="267"/>
            <ac:spMk id="10" creationId="{5D66A44A-4C05-4AA9-9680-B185C6F3559B}"/>
          </ac:spMkLst>
        </pc:spChg>
        <pc:picChg chg="add del mod">
          <ac:chgData name="Mesut Yakup" userId="2a8d2809-051b-4e88-aaae-3cc88f98af08" providerId="ADAL" clId="{18DDA3CE-9A89-42D5-A102-8AFAA3C6BE99}" dt="2022-02-26T16:51:42.292" v="4137" actId="1076"/>
          <ac:picMkLst>
            <pc:docMk/>
            <pc:sldMk cId="2746056144" sldId="267"/>
            <ac:picMk id="4" creationId="{830AA46A-D0E0-4C32-9577-149320F41808}"/>
          </ac:picMkLst>
        </pc:picChg>
        <pc:picChg chg="add del mod">
          <ac:chgData name="Mesut Yakup" userId="2a8d2809-051b-4e88-aaae-3cc88f98af08" providerId="ADAL" clId="{18DDA3CE-9A89-42D5-A102-8AFAA3C6BE99}" dt="2022-02-26T16:48:22.289" v="4104" actId="21"/>
          <ac:picMkLst>
            <pc:docMk/>
            <pc:sldMk cId="2746056144" sldId="267"/>
            <ac:picMk id="6" creationId="{7F29CF08-465D-4251-AF48-A8DE4D395D88}"/>
          </ac:picMkLst>
        </pc:picChg>
        <pc:picChg chg="add del mod">
          <ac:chgData name="Mesut Yakup" userId="2a8d2809-051b-4e88-aaae-3cc88f98af08" providerId="ADAL" clId="{18DDA3CE-9A89-42D5-A102-8AFAA3C6BE99}" dt="2022-02-26T16:48:31.336" v="4106" actId="21"/>
          <ac:picMkLst>
            <pc:docMk/>
            <pc:sldMk cId="2746056144" sldId="267"/>
            <ac:picMk id="8" creationId="{798EBFFA-918C-4933-9862-8815440CCABE}"/>
          </ac:picMkLst>
        </pc:picChg>
        <pc:picChg chg="add del mod ord">
          <ac:chgData name="Mesut Yakup" userId="2a8d2809-051b-4e88-aaae-3cc88f98af08" providerId="ADAL" clId="{18DDA3CE-9A89-42D5-A102-8AFAA3C6BE99}" dt="2022-02-26T16:51:47.078" v="4145"/>
          <ac:picMkLst>
            <pc:docMk/>
            <pc:sldMk cId="2746056144" sldId="267"/>
            <ac:picMk id="9" creationId="{A3F32DB9-ECC5-4EEE-A459-85A3FC7A75FB}"/>
          </ac:picMkLst>
        </pc:picChg>
      </pc:sldChg>
      <pc:sldChg chg="addSp delSp modSp new mod">
        <pc:chgData name="Mesut Yakup" userId="2a8d2809-051b-4e88-aaae-3cc88f98af08" providerId="ADAL" clId="{18DDA3CE-9A89-42D5-A102-8AFAA3C6BE99}" dt="2022-02-27T08:01:22.643" v="6125" actId="1076"/>
        <pc:sldMkLst>
          <pc:docMk/>
          <pc:sldMk cId="4238648125" sldId="268"/>
        </pc:sldMkLst>
        <pc:spChg chg="add del mod">
          <ac:chgData name="Mesut Yakup" userId="2a8d2809-051b-4e88-aaae-3cc88f98af08" providerId="ADAL" clId="{18DDA3CE-9A89-42D5-A102-8AFAA3C6BE99}" dt="2022-02-26T14:33:39.096" v="3145" actId="478"/>
          <ac:spMkLst>
            <pc:docMk/>
            <pc:sldMk cId="4238648125" sldId="268"/>
            <ac:spMk id="11" creationId="{8E728C11-A8E6-4726-8A77-DDF8D8316FF0}"/>
          </ac:spMkLst>
        </pc:spChg>
        <pc:spChg chg="add mod">
          <ac:chgData name="Mesut Yakup" userId="2a8d2809-051b-4e88-aaae-3cc88f98af08" providerId="ADAL" clId="{18DDA3CE-9A89-42D5-A102-8AFAA3C6BE99}" dt="2022-02-27T08:01:22.643" v="6125" actId="1076"/>
          <ac:spMkLst>
            <pc:docMk/>
            <pc:sldMk cId="4238648125" sldId="268"/>
            <ac:spMk id="12" creationId="{4E427604-970C-456E-9D45-E6A2977B395C}"/>
          </ac:spMkLst>
        </pc:spChg>
        <pc:spChg chg="add mod">
          <ac:chgData name="Mesut Yakup" userId="2a8d2809-051b-4e88-aaae-3cc88f98af08" providerId="ADAL" clId="{18DDA3CE-9A89-42D5-A102-8AFAA3C6BE99}" dt="2022-02-26T14:41:00.651" v="3232" actId="1076"/>
          <ac:spMkLst>
            <pc:docMk/>
            <pc:sldMk cId="4238648125" sldId="268"/>
            <ac:spMk id="15" creationId="{B02050C7-BE6C-4EAA-9500-92AAD961CE17}"/>
          </ac:spMkLst>
        </pc:spChg>
        <pc:spChg chg="add mod">
          <ac:chgData name="Mesut Yakup" userId="2a8d2809-051b-4e88-aaae-3cc88f98af08" providerId="ADAL" clId="{18DDA3CE-9A89-42D5-A102-8AFAA3C6BE99}" dt="2022-02-26T14:41:06.589" v="3233" actId="1076"/>
          <ac:spMkLst>
            <pc:docMk/>
            <pc:sldMk cId="4238648125" sldId="268"/>
            <ac:spMk id="16" creationId="{0094E1F9-EC82-4323-AF52-5FA5D48EC731}"/>
          </ac:spMkLst>
        </pc:spChg>
        <pc:spChg chg="add mod">
          <ac:chgData name="Mesut Yakup" userId="2a8d2809-051b-4e88-aaae-3cc88f98af08" providerId="ADAL" clId="{18DDA3CE-9A89-42D5-A102-8AFAA3C6BE99}" dt="2022-02-26T14:41:12.223" v="3234" actId="1076"/>
          <ac:spMkLst>
            <pc:docMk/>
            <pc:sldMk cId="4238648125" sldId="268"/>
            <ac:spMk id="19" creationId="{5512FB59-0D19-4DE9-81B3-D4290EC524A9}"/>
          </ac:spMkLst>
        </pc:spChg>
        <pc:spChg chg="add mod">
          <ac:chgData name="Mesut Yakup" userId="2a8d2809-051b-4e88-aaae-3cc88f98af08" providerId="ADAL" clId="{18DDA3CE-9A89-42D5-A102-8AFAA3C6BE99}" dt="2022-02-26T14:41:31.886" v="3236" actId="1076"/>
          <ac:spMkLst>
            <pc:docMk/>
            <pc:sldMk cId="4238648125" sldId="268"/>
            <ac:spMk id="20" creationId="{2DC49279-2A63-4AD3-A13B-B02DFCD0BFF5}"/>
          </ac:spMkLst>
        </pc:spChg>
        <pc:spChg chg="add mod">
          <ac:chgData name="Mesut Yakup" userId="2a8d2809-051b-4e88-aaae-3cc88f98af08" providerId="ADAL" clId="{18DDA3CE-9A89-42D5-A102-8AFAA3C6BE99}" dt="2022-02-26T14:43:17.481" v="3331" actId="1076"/>
          <ac:spMkLst>
            <pc:docMk/>
            <pc:sldMk cId="4238648125" sldId="268"/>
            <ac:spMk id="21" creationId="{05957D6A-1D6C-4696-A9F7-B5F4F3C60E72}"/>
          </ac:spMkLst>
        </pc:spChg>
        <pc:spChg chg="add mod">
          <ac:chgData name="Mesut Yakup" userId="2a8d2809-051b-4e88-aaae-3cc88f98af08" providerId="ADAL" clId="{18DDA3CE-9A89-42D5-A102-8AFAA3C6BE99}" dt="2022-02-27T08:01:17.125" v="6124" actId="1076"/>
          <ac:spMkLst>
            <pc:docMk/>
            <pc:sldMk cId="4238648125" sldId="268"/>
            <ac:spMk id="22" creationId="{CCC6816C-6519-4608-8431-9F56EAD91FD8}"/>
          </ac:spMkLst>
        </pc:spChg>
        <pc:picChg chg="add del mod">
          <ac:chgData name="Mesut Yakup" userId="2a8d2809-051b-4e88-aaae-3cc88f98af08" providerId="ADAL" clId="{18DDA3CE-9A89-42D5-A102-8AFAA3C6BE99}" dt="2022-02-26T13:58:17.415" v="3118" actId="478"/>
          <ac:picMkLst>
            <pc:docMk/>
            <pc:sldMk cId="4238648125" sldId="268"/>
            <ac:picMk id="4" creationId="{FAD26B61-DE06-44EF-8B43-75BDE717CFE6}"/>
          </ac:picMkLst>
        </pc:picChg>
        <pc:picChg chg="add del mod">
          <ac:chgData name="Mesut Yakup" userId="2a8d2809-051b-4e88-aaae-3cc88f98af08" providerId="ADAL" clId="{18DDA3CE-9A89-42D5-A102-8AFAA3C6BE99}" dt="2022-02-26T14:32:15.712" v="3128" actId="478"/>
          <ac:picMkLst>
            <pc:docMk/>
            <pc:sldMk cId="4238648125" sldId="268"/>
            <ac:picMk id="6" creationId="{88214533-21CB-4A33-BBD9-E9E6980B4ABA}"/>
          </ac:picMkLst>
        </pc:picChg>
        <pc:picChg chg="add mod">
          <ac:chgData name="Mesut Yakup" userId="2a8d2809-051b-4e88-aaae-3cc88f98af08" providerId="ADAL" clId="{18DDA3CE-9A89-42D5-A102-8AFAA3C6BE99}" dt="2022-02-26T13:58:28.173" v="3121" actId="14100"/>
          <ac:picMkLst>
            <pc:docMk/>
            <pc:sldMk cId="4238648125" sldId="268"/>
            <ac:picMk id="8" creationId="{6B0C9601-3198-4B02-9760-44CE579DF4A9}"/>
          </ac:picMkLst>
        </pc:picChg>
        <pc:picChg chg="add del mod">
          <ac:chgData name="Mesut Yakup" userId="2a8d2809-051b-4e88-aaae-3cc88f98af08" providerId="ADAL" clId="{18DDA3CE-9A89-42D5-A102-8AFAA3C6BE99}" dt="2022-02-26T14:36:16.563" v="3177" actId="478"/>
          <ac:picMkLst>
            <pc:docMk/>
            <pc:sldMk cId="4238648125" sldId="268"/>
            <ac:picMk id="10" creationId="{C72BF3A7-A9F7-4316-BC32-B18BA6B2FF4E}"/>
          </ac:picMkLst>
        </pc:picChg>
        <pc:picChg chg="add del mod ord">
          <ac:chgData name="Mesut Yakup" userId="2a8d2809-051b-4e88-aaae-3cc88f98af08" providerId="ADAL" clId="{18DDA3CE-9A89-42D5-A102-8AFAA3C6BE99}" dt="2022-02-26T14:38:35.012" v="3207" actId="478"/>
          <ac:picMkLst>
            <pc:docMk/>
            <pc:sldMk cId="4238648125" sldId="268"/>
            <ac:picMk id="14" creationId="{448978B1-711A-4AC5-A813-279279475CF0}"/>
          </ac:picMkLst>
        </pc:picChg>
        <pc:picChg chg="add mod ord">
          <ac:chgData name="Mesut Yakup" userId="2a8d2809-051b-4e88-aaae-3cc88f98af08" providerId="ADAL" clId="{18DDA3CE-9A89-42D5-A102-8AFAA3C6BE99}" dt="2022-02-26T14:40:51.642" v="3231" actId="1076"/>
          <ac:picMkLst>
            <pc:docMk/>
            <pc:sldMk cId="4238648125" sldId="268"/>
            <ac:picMk id="18" creationId="{943B27CE-23AA-45B8-92A0-AE788DF507F6}"/>
          </ac:picMkLst>
        </pc:picChg>
      </pc:sldChg>
      <pc:sldChg chg="addSp delSp modSp new mod modClrScheme chgLayout">
        <pc:chgData name="Mesut Yakup" userId="2a8d2809-051b-4e88-aaae-3cc88f98af08" providerId="ADAL" clId="{18DDA3CE-9A89-42D5-A102-8AFAA3C6BE99}" dt="2022-02-26T17:34:37.042" v="4778" actId="14100"/>
        <pc:sldMkLst>
          <pc:docMk/>
          <pc:sldMk cId="3569086460" sldId="269"/>
        </pc:sldMkLst>
        <pc:spChg chg="mod ord">
          <ac:chgData name="Mesut Yakup" userId="2a8d2809-051b-4e88-aaae-3cc88f98af08" providerId="ADAL" clId="{18DDA3CE-9A89-42D5-A102-8AFAA3C6BE99}" dt="2022-02-26T17:33:06.677" v="4672" actId="700"/>
          <ac:spMkLst>
            <pc:docMk/>
            <pc:sldMk cId="3569086460" sldId="269"/>
            <ac:spMk id="2" creationId="{D519C3A2-5628-4201-B77D-5A7737D2922E}"/>
          </ac:spMkLst>
        </pc:spChg>
        <pc:spChg chg="add mod ord">
          <ac:chgData name="Mesut Yakup" userId="2a8d2809-051b-4e88-aaae-3cc88f98af08" providerId="ADAL" clId="{18DDA3CE-9A89-42D5-A102-8AFAA3C6BE99}" dt="2022-02-26T17:34:37.042" v="4778" actId="14100"/>
          <ac:spMkLst>
            <pc:docMk/>
            <pc:sldMk cId="3569086460" sldId="269"/>
            <ac:spMk id="3" creationId="{246D7396-AFBB-467E-9EFA-BB42578BC806}"/>
          </ac:spMkLst>
        </pc:spChg>
        <pc:spChg chg="add del mod ord">
          <ac:chgData name="Mesut Yakup" userId="2a8d2809-051b-4e88-aaae-3cc88f98af08" providerId="ADAL" clId="{18DDA3CE-9A89-42D5-A102-8AFAA3C6BE99}" dt="2022-02-26T17:34:16.671" v="4774" actId="27636"/>
          <ac:spMkLst>
            <pc:docMk/>
            <pc:sldMk cId="3569086460" sldId="269"/>
            <ac:spMk id="4" creationId="{900E56D6-C331-4C87-9AAE-CDFF56453297}"/>
          </ac:spMkLst>
        </pc:spChg>
        <pc:picChg chg="add del mod ord">
          <ac:chgData name="Mesut Yakup" userId="2a8d2809-051b-4e88-aaae-3cc88f98af08" providerId="ADAL" clId="{18DDA3CE-9A89-42D5-A102-8AFAA3C6BE99}" dt="2022-02-26T17:25:16.360" v="4224" actId="22"/>
          <ac:picMkLst>
            <pc:docMk/>
            <pc:sldMk cId="3569086460" sldId="269"/>
            <ac:picMk id="6" creationId="{5C38F0E5-E0E2-4E9F-B6D7-81F3C000A569}"/>
          </ac:picMkLst>
        </pc:picChg>
      </pc:sldChg>
      <pc:sldChg chg="addSp delSp modSp new mod modClrScheme chgLayout">
        <pc:chgData name="Mesut Yakup" userId="2a8d2809-051b-4e88-aaae-3cc88f98af08" providerId="ADAL" clId="{18DDA3CE-9A89-42D5-A102-8AFAA3C6BE99}" dt="2022-03-01T13:58:11.830" v="10059" actId="20577"/>
        <pc:sldMkLst>
          <pc:docMk/>
          <pc:sldMk cId="2431501801" sldId="270"/>
        </pc:sldMkLst>
        <pc:spChg chg="mod ord">
          <ac:chgData name="Mesut Yakup" userId="2a8d2809-051b-4e88-aaae-3cc88f98af08" providerId="ADAL" clId="{18DDA3CE-9A89-42D5-A102-8AFAA3C6BE99}" dt="2022-02-26T15:16:19.545" v="3553" actId="700"/>
          <ac:spMkLst>
            <pc:docMk/>
            <pc:sldMk cId="2431501801" sldId="270"/>
            <ac:spMk id="2" creationId="{5FBC9DA0-4273-476C-9031-ED26B4F5DD21}"/>
          </ac:spMkLst>
        </pc:spChg>
        <pc:spChg chg="add mod">
          <ac:chgData name="Mesut Yakup" userId="2a8d2809-051b-4e88-aaae-3cc88f98af08" providerId="ADAL" clId="{18DDA3CE-9A89-42D5-A102-8AFAA3C6BE99}" dt="2022-02-26T15:15:39.864" v="3510" actId="1076"/>
          <ac:spMkLst>
            <pc:docMk/>
            <pc:sldMk cId="2431501801" sldId="270"/>
            <ac:spMk id="3" creationId="{3AE162CE-676E-451B-8CBE-516F77BBE59B}"/>
          </ac:spMkLst>
        </pc:spChg>
        <pc:spChg chg="add del mod">
          <ac:chgData name="Mesut Yakup" userId="2a8d2809-051b-4e88-aaae-3cc88f98af08" providerId="ADAL" clId="{18DDA3CE-9A89-42D5-A102-8AFAA3C6BE99}" dt="2022-02-26T15:15:42.227" v="3513"/>
          <ac:spMkLst>
            <pc:docMk/>
            <pc:sldMk cId="2431501801" sldId="270"/>
            <ac:spMk id="4" creationId="{FADEFA6B-D62F-4DD1-95DD-5EB3811E3141}"/>
          </ac:spMkLst>
        </pc:spChg>
        <pc:spChg chg="add del mod ord">
          <ac:chgData name="Mesut Yakup" userId="2a8d2809-051b-4e88-aaae-3cc88f98af08" providerId="ADAL" clId="{18DDA3CE-9A89-42D5-A102-8AFAA3C6BE99}" dt="2022-02-26T15:15:42.214" v="3511" actId="478"/>
          <ac:spMkLst>
            <pc:docMk/>
            <pc:sldMk cId="2431501801" sldId="270"/>
            <ac:spMk id="5" creationId="{F3FD10F5-FEFF-403A-A5FF-D3C576336E9E}"/>
          </ac:spMkLst>
        </pc:spChg>
        <pc:spChg chg="add mod ord">
          <ac:chgData name="Mesut Yakup" userId="2a8d2809-051b-4e88-aaae-3cc88f98af08" providerId="ADAL" clId="{18DDA3CE-9A89-42D5-A102-8AFAA3C6BE99}" dt="2022-03-01T13:58:11.830" v="10059" actId="20577"/>
          <ac:spMkLst>
            <pc:docMk/>
            <pc:sldMk cId="2431501801" sldId="270"/>
            <ac:spMk id="6" creationId="{AA32A1C9-A487-4C90-A8D5-1CBDAFC7B400}"/>
          </ac:spMkLst>
        </pc:spChg>
      </pc:sldChg>
      <pc:sldChg chg="addSp delSp modSp new mod setBg">
        <pc:chgData name="Mesut Yakup" userId="2a8d2809-051b-4e88-aaae-3cc88f98af08" providerId="ADAL" clId="{18DDA3CE-9A89-42D5-A102-8AFAA3C6BE99}" dt="2022-02-26T16:51:40.648" v="4134" actId="21"/>
        <pc:sldMkLst>
          <pc:docMk/>
          <pc:sldMk cId="4287441243" sldId="271"/>
        </pc:sldMkLst>
        <pc:spChg chg="mod ord">
          <ac:chgData name="Mesut Yakup" userId="2a8d2809-051b-4e88-aaae-3cc88f98af08" providerId="ADAL" clId="{18DDA3CE-9A89-42D5-A102-8AFAA3C6BE99}" dt="2022-02-26T16:35:00.694" v="4020" actId="26606"/>
          <ac:spMkLst>
            <pc:docMk/>
            <pc:sldMk cId="4287441243" sldId="271"/>
            <ac:spMk id="2" creationId="{CE1AC8CB-9C96-40DB-88B6-33FC190B3CC1}"/>
          </ac:spMkLst>
        </pc:spChg>
        <pc:spChg chg="add del mod">
          <ac:chgData name="Mesut Yakup" userId="2a8d2809-051b-4e88-aaae-3cc88f98af08" providerId="ADAL" clId="{18DDA3CE-9A89-42D5-A102-8AFAA3C6BE99}" dt="2022-02-26T16:51:40.648" v="4134" actId="21"/>
          <ac:spMkLst>
            <pc:docMk/>
            <pc:sldMk cId="4287441243" sldId="271"/>
            <ac:spMk id="5" creationId="{FDBFC11B-63E0-46E0-A6DD-356A09925D4C}"/>
          </ac:spMkLst>
        </pc:spChg>
        <pc:picChg chg="add mod">
          <ac:chgData name="Mesut Yakup" userId="2a8d2809-051b-4e88-aaae-3cc88f98af08" providerId="ADAL" clId="{18DDA3CE-9A89-42D5-A102-8AFAA3C6BE99}" dt="2022-02-26T16:40:04.890" v="4100" actId="1076"/>
          <ac:picMkLst>
            <pc:docMk/>
            <pc:sldMk cId="4287441243" sldId="271"/>
            <ac:picMk id="4" creationId="{B2CEF09F-5DE2-4438-971C-22D5ACBDD074}"/>
          </ac:picMkLst>
        </pc:picChg>
      </pc:sldChg>
      <pc:sldChg chg="addSp delSp modSp new mod modClrScheme chgLayout">
        <pc:chgData name="Mesut Yakup" userId="2a8d2809-051b-4e88-aaae-3cc88f98af08" providerId="ADAL" clId="{18DDA3CE-9A89-42D5-A102-8AFAA3C6BE99}" dt="2022-03-01T14:14:44.832" v="10633" actId="14100"/>
        <pc:sldMkLst>
          <pc:docMk/>
          <pc:sldMk cId="1458153456" sldId="272"/>
        </pc:sldMkLst>
        <pc:spChg chg="mod ord">
          <ac:chgData name="Mesut Yakup" userId="2a8d2809-051b-4e88-aaae-3cc88f98af08" providerId="ADAL" clId="{18DDA3CE-9A89-42D5-A102-8AFAA3C6BE99}" dt="2022-03-01T14:08:54.925" v="10315" actId="700"/>
          <ac:spMkLst>
            <pc:docMk/>
            <pc:sldMk cId="1458153456" sldId="272"/>
            <ac:spMk id="2" creationId="{CFE31A41-F3CB-41F5-B4EE-9EB4ED0DEF1D}"/>
          </ac:spMkLst>
        </pc:spChg>
        <pc:spChg chg="add del mod">
          <ac:chgData name="Mesut Yakup" userId="2a8d2809-051b-4e88-aaae-3cc88f98af08" providerId="ADAL" clId="{18DDA3CE-9A89-42D5-A102-8AFAA3C6BE99}" dt="2022-03-01T14:04:34.627" v="10169" actId="478"/>
          <ac:spMkLst>
            <pc:docMk/>
            <pc:sldMk cId="1458153456" sldId="272"/>
            <ac:spMk id="5" creationId="{3B0CBC44-424E-4757-98C3-E694E7BA0CE2}"/>
          </ac:spMkLst>
        </pc:spChg>
        <pc:spChg chg="add del mod ord">
          <ac:chgData name="Mesut Yakup" userId="2a8d2809-051b-4e88-aaae-3cc88f98af08" providerId="ADAL" clId="{18DDA3CE-9A89-42D5-A102-8AFAA3C6BE99}" dt="2022-03-01T14:04:48.896" v="10171" actId="478"/>
          <ac:spMkLst>
            <pc:docMk/>
            <pc:sldMk cId="1458153456" sldId="272"/>
            <ac:spMk id="6" creationId="{F17F5246-7D76-4F44-A96B-F05ECDEE47EE}"/>
          </ac:spMkLst>
        </pc:spChg>
        <pc:spChg chg="add mod ord">
          <ac:chgData name="Mesut Yakup" userId="2a8d2809-051b-4e88-aaae-3cc88f98af08" providerId="ADAL" clId="{18DDA3CE-9A89-42D5-A102-8AFAA3C6BE99}" dt="2022-03-01T14:14:44.832" v="10633" actId="14100"/>
          <ac:spMkLst>
            <pc:docMk/>
            <pc:sldMk cId="1458153456" sldId="272"/>
            <ac:spMk id="7" creationId="{13E0E635-B873-4C6A-9414-895907F39CAD}"/>
          </ac:spMkLst>
        </pc:spChg>
        <pc:picChg chg="add mod">
          <ac:chgData name="Mesut Yakup" userId="2a8d2809-051b-4e88-aaae-3cc88f98af08" providerId="ADAL" clId="{18DDA3CE-9A89-42D5-A102-8AFAA3C6BE99}" dt="2022-03-01T14:09:09.805" v="10318" actId="1076"/>
          <ac:picMkLst>
            <pc:docMk/>
            <pc:sldMk cId="1458153456" sldId="272"/>
            <ac:picMk id="3" creationId="{2FC9BA5F-824C-4270-AEC9-9041CD5163D8}"/>
          </ac:picMkLst>
        </pc:picChg>
        <pc:picChg chg="add del mod">
          <ac:chgData name="Mesut Yakup" userId="2a8d2809-051b-4e88-aaae-3cc88f98af08" providerId="ADAL" clId="{18DDA3CE-9A89-42D5-A102-8AFAA3C6BE99}" dt="2022-03-01T14:09:06.200" v="10317" actId="1076"/>
          <ac:picMkLst>
            <pc:docMk/>
            <pc:sldMk cId="1458153456" sldId="272"/>
            <ac:picMk id="4" creationId="{2782EB17-A6C0-485F-848E-EDCE54626072}"/>
          </ac:picMkLst>
        </pc:picChg>
      </pc:sldChg>
      <pc:sldChg chg="addSp delSp modSp new del">
        <pc:chgData name="Mesut Yakup" userId="2a8d2809-051b-4e88-aaae-3cc88f98af08" providerId="ADAL" clId="{18DDA3CE-9A89-42D5-A102-8AFAA3C6BE99}" dt="2022-02-26T16:51:37.659" v="4129" actId="680"/>
        <pc:sldMkLst>
          <pc:docMk/>
          <pc:sldMk cId="549779481" sldId="273"/>
        </pc:sldMkLst>
        <pc:picChg chg="add del mod">
          <ac:chgData name="Mesut Yakup" userId="2a8d2809-051b-4e88-aaae-3cc88f98af08" providerId="ADAL" clId="{18DDA3CE-9A89-42D5-A102-8AFAA3C6BE99}" dt="2022-02-26T16:51:37.094" v="4128"/>
          <ac:picMkLst>
            <pc:docMk/>
            <pc:sldMk cId="549779481" sldId="273"/>
            <ac:picMk id="3" creationId="{36036BF7-BF86-4E55-8189-995AAD4C5B7B}"/>
          </ac:picMkLst>
        </pc:picChg>
      </pc:sldChg>
      <pc:sldChg chg="addSp delSp modSp new mod modClrScheme chgLayout">
        <pc:chgData name="Mesut Yakup" userId="2a8d2809-051b-4e88-aaae-3cc88f98af08" providerId="ADAL" clId="{18DDA3CE-9A89-42D5-A102-8AFAA3C6BE99}" dt="2022-02-26T20:03:52.697" v="5456" actId="1076"/>
        <pc:sldMkLst>
          <pc:docMk/>
          <pc:sldMk cId="3938350076" sldId="273"/>
        </pc:sldMkLst>
        <pc:spChg chg="mod ord">
          <ac:chgData name="Mesut Yakup" userId="2a8d2809-051b-4e88-aaae-3cc88f98af08" providerId="ADAL" clId="{18DDA3CE-9A89-42D5-A102-8AFAA3C6BE99}" dt="2022-02-26T18:19:37.512" v="4780" actId="700"/>
          <ac:spMkLst>
            <pc:docMk/>
            <pc:sldMk cId="3938350076" sldId="273"/>
            <ac:spMk id="2" creationId="{2FDA4FFD-659D-4A5A-8D0C-85D04AEA8961}"/>
          </ac:spMkLst>
        </pc:spChg>
        <pc:spChg chg="add mod ord">
          <ac:chgData name="Mesut Yakup" userId="2a8d2809-051b-4e88-aaae-3cc88f98af08" providerId="ADAL" clId="{18DDA3CE-9A89-42D5-A102-8AFAA3C6BE99}" dt="2022-02-26T18:20:10.230" v="4800" actId="207"/>
          <ac:spMkLst>
            <pc:docMk/>
            <pc:sldMk cId="3938350076" sldId="273"/>
            <ac:spMk id="3" creationId="{63FCEFD3-D5D0-42B7-BA2E-E61FD3230881}"/>
          </ac:spMkLst>
        </pc:spChg>
        <pc:spChg chg="add mod ord">
          <ac:chgData name="Mesut Yakup" userId="2a8d2809-051b-4e88-aaae-3cc88f98af08" providerId="ADAL" clId="{18DDA3CE-9A89-42D5-A102-8AFAA3C6BE99}" dt="2022-02-26T18:54:51.031" v="5083" actId="1076"/>
          <ac:spMkLst>
            <pc:docMk/>
            <pc:sldMk cId="3938350076" sldId="273"/>
            <ac:spMk id="4" creationId="{F3336B3E-CC4B-45FD-89B0-A8EA8B4FB6BF}"/>
          </ac:spMkLst>
        </pc:spChg>
        <pc:spChg chg="add mod">
          <ac:chgData name="Mesut Yakup" userId="2a8d2809-051b-4e88-aaae-3cc88f98af08" providerId="ADAL" clId="{18DDA3CE-9A89-42D5-A102-8AFAA3C6BE99}" dt="2022-02-26T19:34:56.440" v="5318" actId="20577"/>
          <ac:spMkLst>
            <pc:docMk/>
            <pc:sldMk cId="3938350076" sldId="273"/>
            <ac:spMk id="7" creationId="{6EB7AB29-A045-48D5-AD0B-0BE0B3785273}"/>
          </ac:spMkLst>
        </pc:spChg>
        <pc:spChg chg="add mod">
          <ac:chgData name="Mesut Yakup" userId="2a8d2809-051b-4e88-aaae-3cc88f98af08" providerId="ADAL" clId="{18DDA3CE-9A89-42D5-A102-8AFAA3C6BE99}" dt="2022-02-26T18:35:21.542" v="4969" actId="20577"/>
          <ac:spMkLst>
            <pc:docMk/>
            <pc:sldMk cId="3938350076" sldId="273"/>
            <ac:spMk id="8" creationId="{72139238-2C3B-4363-9612-0E71928DB759}"/>
          </ac:spMkLst>
        </pc:spChg>
        <pc:spChg chg="add del mod">
          <ac:chgData name="Mesut Yakup" userId="2a8d2809-051b-4e88-aaae-3cc88f98af08" providerId="ADAL" clId="{18DDA3CE-9A89-42D5-A102-8AFAA3C6BE99}" dt="2022-02-26T18:46:51.809" v="5016" actId="478"/>
          <ac:spMkLst>
            <pc:docMk/>
            <pc:sldMk cId="3938350076" sldId="273"/>
            <ac:spMk id="9" creationId="{B425EBD7-9F4D-4BF2-8669-AAA98E347550}"/>
          </ac:spMkLst>
        </pc:spChg>
        <pc:spChg chg="add mod">
          <ac:chgData name="Mesut Yakup" userId="2a8d2809-051b-4e88-aaae-3cc88f98af08" providerId="ADAL" clId="{18DDA3CE-9A89-42D5-A102-8AFAA3C6BE99}" dt="2022-02-26T19:38:24.292" v="5349" actId="20577"/>
          <ac:spMkLst>
            <pc:docMk/>
            <pc:sldMk cId="3938350076" sldId="273"/>
            <ac:spMk id="10" creationId="{7CB56B40-E437-4F2B-8F22-97BC91DB80B3}"/>
          </ac:spMkLst>
        </pc:spChg>
        <pc:spChg chg="add mod">
          <ac:chgData name="Mesut Yakup" userId="2a8d2809-051b-4e88-aaae-3cc88f98af08" providerId="ADAL" clId="{18DDA3CE-9A89-42D5-A102-8AFAA3C6BE99}" dt="2022-02-26T18:53:08.197" v="5066" actId="14100"/>
          <ac:spMkLst>
            <pc:docMk/>
            <pc:sldMk cId="3938350076" sldId="273"/>
            <ac:spMk id="11" creationId="{7A16E4A0-4177-42E3-88FD-28D17B884FED}"/>
          </ac:spMkLst>
        </pc:spChg>
        <pc:spChg chg="add mod">
          <ac:chgData name="Mesut Yakup" userId="2a8d2809-051b-4e88-aaae-3cc88f98af08" providerId="ADAL" clId="{18DDA3CE-9A89-42D5-A102-8AFAA3C6BE99}" dt="2022-02-26T18:55:49.997" v="5104" actId="113"/>
          <ac:spMkLst>
            <pc:docMk/>
            <pc:sldMk cId="3938350076" sldId="273"/>
            <ac:spMk id="12" creationId="{5F06CF50-69A1-464A-B7D7-0DC7584E2E6A}"/>
          </ac:spMkLst>
        </pc:spChg>
        <pc:spChg chg="add mod">
          <ac:chgData name="Mesut Yakup" userId="2a8d2809-051b-4e88-aaae-3cc88f98af08" providerId="ADAL" clId="{18DDA3CE-9A89-42D5-A102-8AFAA3C6BE99}" dt="2022-02-26T19:44:14.024" v="5386" actId="20577"/>
          <ac:spMkLst>
            <pc:docMk/>
            <pc:sldMk cId="3938350076" sldId="273"/>
            <ac:spMk id="13" creationId="{F4DC3750-8283-4A24-BA16-B212D0393DED}"/>
          </ac:spMkLst>
        </pc:spChg>
        <pc:spChg chg="add mod">
          <ac:chgData name="Mesut Yakup" userId="2a8d2809-051b-4e88-aaae-3cc88f98af08" providerId="ADAL" clId="{18DDA3CE-9A89-42D5-A102-8AFAA3C6BE99}" dt="2022-02-26T20:03:52.697" v="5456" actId="1076"/>
          <ac:spMkLst>
            <pc:docMk/>
            <pc:sldMk cId="3938350076" sldId="273"/>
            <ac:spMk id="14" creationId="{1B88897F-4568-4ED4-91D3-D58E8F29428F}"/>
          </ac:spMkLst>
        </pc:spChg>
        <pc:picChg chg="add mod">
          <ac:chgData name="Mesut Yakup" userId="2a8d2809-051b-4e88-aaae-3cc88f98af08" providerId="ADAL" clId="{18DDA3CE-9A89-42D5-A102-8AFAA3C6BE99}" dt="2022-02-26T18:56:00.290" v="5105" actId="1076"/>
          <ac:picMkLst>
            <pc:docMk/>
            <pc:sldMk cId="3938350076" sldId="273"/>
            <ac:picMk id="6" creationId="{C96171C9-D27D-4ED2-9C60-0CAECB4C5A34}"/>
          </ac:picMkLst>
        </pc:picChg>
      </pc:sldChg>
      <pc:sldChg chg="addSp modSp new mod modClrScheme chgLayout">
        <pc:chgData name="Mesut Yakup" userId="2a8d2809-051b-4e88-aaae-3cc88f98af08" providerId="ADAL" clId="{18DDA3CE-9A89-42D5-A102-8AFAA3C6BE99}" dt="2022-03-08T12:23:05.205" v="10635" actId="20577"/>
        <pc:sldMkLst>
          <pc:docMk/>
          <pc:sldMk cId="3483676687" sldId="274"/>
        </pc:sldMkLst>
        <pc:spChg chg="mod ord">
          <ac:chgData name="Mesut Yakup" userId="2a8d2809-051b-4e88-aaae-3cc88f98af08" providerId="ADAL" clId="{18DDA3CE-9A89-42D5-A102-8AFAA3C6BE99}" dt="2022-02-26T19:40:32.006" v="5357" actId="700"/>
          <ac:spMkLst>
            <pc:docMk/>
            <pc:sldMk cId="3483676687" sldId="274"/>
            <ac:spMk id="2" creationId="{A55E992C-29BC-4806-AD30-CEF8DE46F08A}"/>
          </ac:spMkLst>
        </pc:spChg>
        <pc:spChg chg="mod ord">
          <ac:chgData name="Mesut Yakup" userId="2a8d2809-051b-4e88-aaae-3cc88f98af08" providerId="ADAL" clId="{18DDA3CE-9A89-42D5-A102-8AFAA3C6BE99}" dt="2022-03-08T12:23:05.205" v="10635" actId="20577"/>
          <ac:spMkLst>
            <pc:docMk/>
            <pc:sldMk cId="3483676687" sldId="274"/>
            <ac:spMk id="3" creationId="{79CBB4E2-43E5-49E7-A634-DA847F29B3AF}"/>
          </ac:spMkLst>
        </pc:spChg>
        <pc:spChg chg="mod ord">
          <ac:chgData name="Mesut Yakup" userId="2a8d2809-051b-4e88-aaae-3cc88f98af08" providerId="ADAL" clId="{18DDA3CE-9A89-42D5-A102-8AFAA3C6BE99}" dt="2022-02-26T19:40:32.006" v="5357" actId="700"/>
          <ac:spMkLst>
            <pc:docMk/>
            <pc:sldMk cId="3483676687" sldId="274"/>
            <ac:spMk id="4" creationId="{C2B55B6D-A6EC-4DAA-AF9A-1CC39424DF4F}"/>
          </ac:spMkLst>
        </pc:spChg>
        <pc:spChg chg="add mod">
          <ac:chgData name="Mesut Yakup" userId="2a8d2809-051b-4e88-aaae-3cc88f98af08" providerId="ADAL" clId="{18DDA3CE-9A89-42D5-A102-8AFAA3C6BE99}" dt="2022-02-26T19:31:45.759" v="5284" actId="1076"/>
          <ac:spMkLst>
            <pc:docMk/>
            <pc:sldMk cId="3483676687" sldId="274"/>
            <ac:spMk id="7" creationId="{6B99DC8F-0C8F-44D0-8C8D-25125CA51302}"/>
          </ac:spMkLst>
        </pc:spChg>
        <pc:spChg chg="add mod">
          <ac:chgData name="Mesut Yakup" userId="2a8d2809-051b-4e88-aaae-3cc88f98af08" providerId="ADAL" clId="{18DDA3CE-9A89-42D5-A102-8AFAA3C6BE99}" dt="2022-02-26T19:34:32.744" v="5308" actId="20577"/>
          <ac:spMkLst>
            <pc:docMk/>
            <pc:sldMk cId="3483676687" sldId="274"/>
            <ac:spMk id="8" creationId="{879772B2-7161-4560-9CD4-B794232D4624}"/>
          </ac:spMkLst>
        </pc:spChg>
        <pc:spChg chg="add mod">
          <ac:chgData name="Mesut Yakup" userId="2a8d2809-051b-4e88-aaae-3cc88f98af08" providerId="ADAL" clId="{18DDA3CE-9A89-42D5-A102-8AFAA3C6BE99}" dt="2022-02-26T19:32:09.291" v="5286" actId="1076"/>
          <ac:spMkLst>
            <pc:docMk/>
            <pc:sldMk cId="3483676687" sldId="274"/>
            <ac:spMk id="9" creationId="{8E8CC11C-6FCF-4112-BFBD-6A94EA13E267}"/>
          </ac:spMkLst>
        </pc:spChg>
        <pc:spChg chg="add mod">
          <ac:chgData name="Mesut Yakup" userId="2a8d2809-051b-4e88-aaae-3cc88f98af08" providerId="ADAL" clId="{18DDA3CE-9A89-42D5-A102-8AFAA3C6BE99}" dt="2022-02-26T19:38:38.037" v="5353" actId="20577"/>
          <ac:spMkLst>
            <pc:docMk/>
            <pc:sldMk cId="3483676687" sldId="274"/>
            <ac:spMk id="10" creationId="{79A70F80-08CA-44F8-8DAA-572136FEDD98}"/>
          </ac:spMkLst>
        </pc:spChg>
        <pc:spChg chg="add mod">
          <ac:chgData name="Mesut Yakup" userId="2a8d2809-051b-4e88-aaae-3cc88f98af08" providerId="ADAL" clId="{18DDA3CE-9A89-42D5-A102-8AFAA3C6BE99}" dt="2022-02-26T19:38:59.280" v="5356" actId="20577"/>
          <ac:spMkLst>
            <pc:docMk/>
            <pc:sldMk cId="3483676687" sldId="274"/>
            <ac:spMk id="11" creationId="{5582E72F-3529-4E80-B802-34238DA9E5AA}"/>
          </ac:spMkLst>
        </pc:spChg>
        <pc:spChg chg="add mod">
          <ac:chgData name="Mesut Yakup" userId="2a8d2809-051b-4e88-aaae-3cc88f98af08" providerId="ADAL" clId="{18DDA3CE-9A89-42D5-A102-8AFAA3C6BE99}" dt="2022-02-26T20:00:44.821" v="5425" actId="1076"/>
          <ac:spMkLst>
            <pc:docMk/>
            <pc:sldMk cId="3483676687" sldId="274"/>
            <ac:spMk id="12" creationId="{F8D7EF8B-7AF7-4C0A-BDC2-5360BE6D598F}"/>
          </ac:spMkLst>
        </pc:spChg>
        <pc:spChg chg="add mod">
          <ac:chgData name="Mesut Yakup" userId="2a8d2809-051b-4e88-aaae-3cc88f98af08" providerId="ADAL" clId="{18DDA3CE-9A89-42D5-A102-8AFAA3C6BE99}" dt="2022-02-26T20:00:39.949" v="5424" actId="1076"/>
          <ac:spMkLst>
            <pc:docMk/>
            <pc:sldMk cId="3483676687" sldId="274"/>
            <ac:spMk id="13" creationId="{CD8C1866-21A2-46FC-B52F-0E7519581362}"/>
          </ac:spMkLst>
        </pc:spChg>
        <pc:picChg chg="add mod">
          <ac:chgData name="Mesut Yakup" userId="2a8d2809-051b-4e88-aaae-3cc88f98af08" providerId="ADAL" clId="{18DDA3CE-9A89-42D5-A102-8AFAA3C6BE99}" dt="2022-02-26T19:31:19.542" v="5277" actId="14100"/>
          <ac:picMkLst>
            <pc:docMk/>
            <pc:sldMk cId="3483676687" sldId="274"/>
            <ac:picMk id="6" creationId="{A0633296-89EA-44CC-ABDD-31225F3A381C}"/>
          </ac:picMkLst>
        </pc:picChg>
      </pc:sldChg>
      <pc:sldChg chg="addSp modSp new mod modClrScheme chgLayout">
        <pc:chgData name="Mesut Yakup" userId="2a8d2809-051b-4e88-aaae-3cc88f98af08" providerId="ADAL" clId="{18DDA3CE-9A89-42D5-A102-8AFAA3C6BE99}" dt="2022-02-26T20:19:20.326" v="5693" actId="207"/>
        <pc:sldMkLst>
          <pc:docMk/>
          <pc:sldMk cId="2950764856" sldId="275"/>
        </pc:sldMkLst>
        <pc:spChg chg="mod ord">
          <ac:chgData name="Mesut Yakup" userId="2a8d2809-051b-4e88-aaae-3cc88f98af08" providerId="ADAL" clId="{18DDA3CE-9A89-42D5-A102-8AFAA3C6BE99}" dt="2022-02-26T20:18:06.295" v="5681" actId="700"/>
          <ac:spMkLst>
            <pc:docMk/>
            <pc:sldMk cId="2950764856" sldId="275"/>
            <ac:spMk id="2" creationId="{47DD8F39-4A68-48B2-9ECC-211631520A93}"/>
          </ac:spMkLst>
        </pc:spChg>
        <pc:spChg chg="add mod ord">
          <ac:chgData name="Mesut Yakup" userId="2a8d2809-051b-4e88-aaae-3cc88f98af08" providerId="ADAL" clId="{18DDA3CE-9A89-42D5-A102-8AFAA3C6BE99}" dt="2022-02-26T20:19:15.463" v="5692" actId="207"/>
          <ac:spMkLst>
            <pc:docMk/>
            <pc:sldMk cId="2950764856" sldId="275"/>
            <ac:spMk id="3" creationId="{CB8AC584-9808-4BB7-A7F7-B1C8398B8052}"/>
          </ac:spMkLst>
        </pc:spChg>
        <pc:spChg chg="add mod ord">
          <ac:chgData name="Mesut Yakup" userId="2a8d2809-051b-4e88-aaae-3cc88f98af08" providerId="ADAL" clId="{18DDA3CE-9A89-42D5-A102-8AFAA3C6BE99}" dt="2022-02-26T20:19:20.326" v="5693" actId="207"/>
          <ac:spMkLst>
            <pc:docMk/>
            <pc:sldMk cId="2950764856" sldId="275"/>
            <ac:spMk id="4" creationId="{A3991BE7-3E70-42E6-A32A-E855EEF1AC34}"/>
          </ac:spMkLst>
        </pc:spChg>
        <pc:spChg chg="add mod">
          <ac:chgData name="Mesut Yakup" userId="2a8d2809-051b-4e88-aaae-3cc88f98af08" providerId="ADAL" clId="{18DDA3CE-9A89-42D5-A102-8AFAA3C6BE99}" dt="2022-02-26T20:18:20.237" v="5684" actId="1076"/>
          <ac:spMkLst>
            <pc:docMk/>
            <pc:sldMk cId="2950764856" sldId="275"/>
            <ac:spMk id="7" creationId="{B736C58D-D350-4D44-82B1-6653AFE24425}"/>
          </ac:spMkLst>
        </pc:spChg>
        <pc:spChg chg="add mod">
          <ac:chgData name="Mesut Yakup" userId="2a8d2809-051b-4e88-aaae-3cc88f98af08" providerId="ADAL" clId="{18DDA3CE-9A89-42D5-A102-8AFAA3C6BE99}" dt="2022-02-26T20:18:23.550" v="5685" actId="1076"/>
          <ac:spMkLst>
            <pc:docMk/>
            <pc:sldMk cId="2950764856" sldId="275"/>
            <ac:spMk id="8" creationId="{C9E5B894-090C-4983-8267-6131C395F2B4}"/>
          </ac:spMkLst>
        </pc:spChg>
        <pc:spChg chg="add mod">
          <ac:chgData name="Mesut Yakup" userId="2a8d2809-051b-4e88-aaae-3cc88f98af08" providerId="ADAL" clId="{18DDA3CE-9A89-42D5-A102-8AFAA3C6BE99}" dt="2022-02-26T20:18:27.731" v="5686" actId="1076"/>
          <ac:spMkLst>
            <pc:docMk/>
            <pc:sldMk cId="2950764856" sldId="275"/>
            <ac:spMk id="9" creationId="{C5E1C029-64E2-4180-BFB0-BE50D35888ED}"/>
          </ac:spMkLst>
        </pc:spChg>
        <pc:spChg chg="add mod">
          <ac:chgData name="Mesut Yakup" userId="2a8d2809-051b-4e88-aaae-3cc88f98af08" providerId="ADAL" clId="{18DDA3CE-9A89-42D5-A102-8AFAA3C6BE99}" dt="2022-02-26T20:18:31.043" v="5687" actId="1076"/>
          <ac:spMkLst>
            <pc:docMk/>
            <pc:sldMk cId="2950764856" sldId="275"/>
            <ac:spMk id="10" creationId="{DF47E898-77BF-48D0-83AF-8C0E8A61AD12}"/>
          </ac:spMkLst>
        </pc:spChg>
        <pc:spChg chg="add mod">
          <ac:chgData name="Mesut Yakup" userId="2a8d2809-051b-4e88-aaae-3cc88f98af08" providerId="ADAL" clId="{18DDA3CE-9A89-42D5-A102-8AFAA3C6BE99}" dt="2022-02-26T20:18:34.389" v="5688" actId="1076"/>
          <ac:spMkLst>
            <pc:docMk/>
            <pc:sldMk cId="2950764856" sldId="275"/>
            <ac:spMk id="11" creationId="{634A3AAD-07F1-4132-8CD2-89A18609432B}"/>
          </ac:spMkLst>
        </pc:spChg>
        <pc:spChg chg="add mod">
          <ac:chgData name="Mesut Yakup" userId="2a8d2809-051b-4e88-aaae-3cc88f98af08" providerId="ADAL" clId="{18DDA3CE-9A89-42D5-A102-8AFAA3C6BE99}" dt="2022-02-26T20:18:40.440" v="5689" actId="1076"/>
          <ac:spMkLst>
            <pc:docMk/>
            <pc:sldMk cId="2950764856" sldId="275"/>
            <ac:spMk id="12" creationId="{1FE13B5D-3CFC-4628-A999-7B830512B4BC}"/>
          </ac:spMkLst>
        </pc:spChg>
        <pc:picChg chg="add mod">
          <ac:chgData name="Mesut Yakup" userId="2a8d2809-051b-4e88-aaae-3cc88f98af08" providerId="ADAL" clId="{18DDA3CE-9A89-42D5-A102-8AFAA3C6BE99}" dt="2022-02-26T20:19:01.354" v="5691" actId="1076"/>
          <ac:picMkLst>
            <pc:docMk/>
            <pc:sldMk cId="2950764856" sldId="275"/>
            <ac:picMk id="6" creationId="{E54250DE-408F-4731-B953-6F2296C0398B}"/>
          </ac:picMkLst>
        </pc:picChg>
      </pc:sldChg>
      <pc:sldChg chg="addSp modSp new mod modClrScheme chgLayout">
        <pc:chgData name="Mesut Yakup" userId="2a8d2809-051b-4e88-aaae-3cc88f98af08" providerId="ADAL" clId="{18DDA3CE-9A89-42D5-A102-8AFAA3C6BE99}" dt="2022-02-27T06:30:04.955" v="6123" actId="20577"/>
        <pc:sldMkLst>
          <pc:docMk/>
          <pc:sldMk cId="1370566739" sldId="276"/>
        </pc:sldMkLst>
        <pc:spChg chg="mod ord">
          <ac:chgData name="Mesut Yakup" userId="2a8d2809-051b-4e88-aaae-3cc88f98af08" providerId="ADAL" clId="{18DDA3CE-9A89-42D5-A102-8AFAA3C6BE99}" dt="2022-02-27T06:19:06.222" v="6046" actId="1076"/>
          <ac:spMkLst>
            <pc:docMk/>
            <pc:sldMk cId="1370566739" sldId="276"/>
            <ac:spMk id="2" creationId="{FF304EA9-9F2E-48D7-9237-E04AEF04967E}"/>
          </ac:spMkLst>
        </pc:spChg>
        <pc:spChg chg="mod ord">
          <ac:chgData name="Mesut Yakup" userId="2a8d2809-051b-4e88-aaae-3cc88f98af08" providerId="ADAL" clId="{18DDA3CE-9A89-42D5-A102-8AFAA3C6BE99}" dt="2022-02-27T06:19:48.566" v="6054" actId="123"/>
          <ac:spMkLst>
            <pc:docMk/>
            <pc:sldMk cId="1370566739" sldId="276"/>
            <ac:spMk id="3" creationId="{E41C804A-FDDB-466A-81BF-24DB8D351006}"/>
          </ac:spMkLst>
        </pc:spChg>
        <pc:spChg chg="mod ord">
          <ac:chgData name="Mesut Yakup" userId="2a8d2809-051b-4e88-aaae-3cc88f98af08" providerId="ADAL" clId="{18DDA3CE-9A89-42D5-A102-8AFAA3C6BE99}" dt="2022-02-27T06:19:03.179" v="6045" actId="700"/>
          <ac:spMkLst>
            <pc:docMk/>
            <pc:sldMk cId="1370566739" sldId="276"/>
            <ac:spMk id="4" creationId="{3AB6AFF1-847F-4474-84F0-80D973318DE7}"/>
          </ac:spMkLst>
        </pc:spChg>
        <pc:spChg chg="add mod">
          <ac:chgData name="Mesut Yakup" userId="2a8d2809-051b-4e88-aaae-3cc88f98af08" providerId="ADAL" clId="{18DDA3CE-9A89-42D5-A102-8AFAA3C6BE99}" dt="2022-02-27T06:30:04.955" v="6123" actId="20577"/>
          <ac:spMkLst>
            <pc:docMk/>
            <pc:sldMk cId="1370566739" sldId="276"/>
            <ac:spMk id="7" creationId="{4FE0AE0D-B885-402F-B7E6-94EC39B0038A}"/>
          </ac:spMkLst>
        </pc:spChg>
        <pc:spChg chg="add mod">
          <ac:chgData name="Mesut Yakup" userId="2a8d2809-051b-4e88-aaae-3cc88f98af08" providerId="ADAL" clId="{18DDA3CE-9A89-42D5-A102-8AFAA3C6BE99}" dt="2022-02-27T06:21:11.271" v="6062" actId="1076"/>
          <ac:spMkLst>
            <pc:docMk/>
            <pc:sldMk cId="1370566739" sldId="276"/>
            <ac:spMk id="8" creationId="{0639235B-4148-4914-B799-41A76B4296F2}"/>
          </ac:spMkLst>
        </pc:spChg>
        <pc:spChg chg="add mod">
          <ac:chgData name="Mesut Yakup" userId="2a8d2809-051b-4e88-aaae-3cc88f98af08" providerId="ADAL" clId="{18DDA3CE-9A89-42D5-A102-8AFAA3C6BE99}" dt="2022-02-27T06:27:02.119" v="6077" actId="20577"/>
          <ac:spMkLst>
            <pc:docMk/>
            <pc:sldMk cId="1370566739" sldId="276"/>
            <ac:spMk id="9" creationId="{1C043D69-39F0-43CE-A5C9-7771A88C762C}"/>
          </ac:spMkLst>
        </pc:spChg>
        <pc:spChg chg="add mod">
          <ac:chgData name="Mesut Yakup" userId="2a8d2809-051b-4e88-aaae-3cc88f98af08" providerId="ADAL" clId="{18DDA3CE-9A89-42D5-A102-8AFAA3C6BE99}" dt="2022-02-27T06:27:12.061" v="6081" actId="20577"/>
          <ac:spMkLst>
            <pc:docMk/>
            <pc:sldMk cId="1370566739" sldId="276"/>
            <ac:spMk id="10" creationId="{880B4499-E264-434D-857B-2B649BE00338}"/>
          </ac:spMkLst>
        </pc:spChg>
        <pc:spChg chg="add mod">
          <ac:chgData name="Mesut Yakup" userId="2a8d2809-051b-4e88-aaae-3cc88f98af08" providerId="ADAL" clId="{18DDA3CE-9A89-42D5-A102-8AFAA3C6BE99}" dt="2022-02-27T06:28:34.873" v="6093" actId="20577"/>
          <ac:spMkLst>
            <pc:docMk/>
            <pc:sldMk cId="1370566739" sldId="276"/>
            <ac:spMk id="11" creationId="{1D7DD96B-B977-4875-95CA-0186E9297303}"/>
          </ac:spMkLst>
        </pc:spChg>
        <pc:spChg chg="add mod">
          <ac:chgData name="Mesut Yakup" userId="2a8d2809-051b-4e88-aaae-3cc88f98af08" providerId="ADAL" clId="{18DDA3CE-9A89-42D5-A102-8AFAA3C6BE99}" dt="2022-02-27T06:29:33.517" v="6099" actId="20577"/>
          <ac:spMkLst>
            <pc:docMk/>
            <pc:sldMk cId="1370566739" sldId="276"/>
            <ac:spMk id="12" creationId="{0C2C082E-C826-4C0D-92D3-D2507D449933}"/>
          </ac:spMkLst>
        </pc:spChg>
        <pc:picChg chg="add mod">
          <ac:chgData name="Mesut Yakup" userId="2a8d2809-051b-4e88-aaae-3cc88f98af08" providerId="ADAL" clId="{18DDA3CE-9A89-42D5-A102-8AFAA3C6BE99}" dt="2022-02-27T06:21:26.356" v="6064" actId="1076"/>
          <ac:picMkLst>
            <pc:docMk/>
            <pc:sldMk cId="1370566739" sldId="276"/>
            <ac:picMk id="6" creationId="{163CEFE9-3F50-495F-82BE-ABB3CDE6B877}"/>
          </ac:picMkLst>
        </pc:picChg>
      </pc:sldChg>
      <pc:sldChg chg="addSp delSp modSp new mod setBg modClrScheme chgLayout">
        <pc:chgData name="Mesut Yakup" userId="2a8d2809-051b-4e88-aaae-3cc88f98af08" providerId="ADAL" clId="{18DDA3CE-9A89-42D5-A102-8AFAA3C6BE99}" dt="2022-02-27T17:11:54.246" v="7026" actId="20577"/>
        <pc:sldMkLst>
          <pc:docMk/>
          <pc:sldMk cId="3383197160" sldId="277"/>
        </pc:sldMkLst>
        <pc:spChg chg="mod ord">
          <ac:chgData name="Mesut Yakup" userId="2a8d2809-051b-4e88-aaae-3cc88f98af08" providerId="ADAL" clId="{18DDA3CE-9A89-42D5-A102-8AFAA3C6BE99}" dt="2022-02-27T16:25:42.744" v="6508" actId="26606"/>
          <ac:spMkLst>
            <pc:docMk/>
            <pc:sldMk cId="3383197160" sldId="277"/>
            <ac:spMk id="2" creationId="{344000B2-BBE4-42C5-BE51-46E011599B72}"/>
          </ac:spMkLst>
        </pc:spChg>
        <pc:spChg chg="add del mod">
          <ac:chgData name="Mesut Yakup" userId="2a8d2809-051b-4e88-aaae-3cc88f98af08" providerId="ADAL" clId="{18DDA3CE-9A89-42D5-A102-8AFAA3C6BE99}" dt="2022-02-27T15:45:22.328" v="6187" actId="478"/>
          <ac:spMkLst>
            <pc:docMk/>
            <pc:sldMk cId="3383197160" sldId="277"/>
            <ac:spMk id="4" creationId="{F6A5F955-9A59-4BC8-B0CB-BCD0A1C24ED9}"/>
          </ac:spMkLst>
        </pc:spChg>
        <pc:spChg chg="add mod ord">
          <ac:chgData name="Mesut Yakup" userId="2a8d2809-051b-4e88-aaae-3cc88f98af08" providerId="ADAL" clId="{18DDA3CE-9A89-42D5-A102-8AFAA3C6BE99}" dt="2022-02-27T15:57:28.885" v="6437" actId="1076"/>
          <ac:spMkLst>
            <pc:docMk/>
            <pc:sldMk cId="3383197160" sldId="277"/>
            <ac:spMk id="5" creationId="{EA702C53-687D-4041-8B33-1D8482FB63C1}"/>
          </ac:spMkLst>
        </pc:spChg>
        <pc:spChg chg="add mod ord">
          <ac:chgData name="Mesut Yakup" userId="2a8d2809-051b-4e88-aaae-3cc88f98af08" providerId="ADAL" clId="{18DDA3CE-9A89-42D5-A102-8AFAA3C6BE99}" dt="2022-02-27T17:11:54.246" v="7026" actId="20577"/>
          <ac:spMkLst>
            <pc:docMk/>
            <pc:sldMk cId="3383197160" sldId="277"/>
            <ac:spMk id="6" creationId="{ADBD86AD-9278-46DE-A366-073D8C092069}"/>
          </ac:spMkLst>
        </pc:spChg>
        <pc:picChg chg="add del">
          <ac:chgData name="Mesut Yakup" userId="2a8d2809-051b-4e88-aaae-3cc88f98af08" providerId="ADAL" clId="{18DDA3CE-9A89-42D5-A102-8AFAA3C6BE99}" dt="2022-02-27T16:25:42.744" v="6508" actId="26606"/>
          <ac:picMkLst>
            <pc:docMk/>
            <pc:sldMk cId="3383197160" sldId="277"/>
            <ac:picMk id="8" creationId="{837E83CB-B414-44BE-9CBE-3F687D1B9774}"/>
          </ac:picMkLst>
        </pc:picChg>
      </pc:sldChg>
      <pc:sldChg chg="addSp delSp modSp new mod modClrScheme chgLayout">
        <pc:chgData name="Mesut Yakup" userId="2a8d2809-051b-4e88-aaae-3cc88f98af08" providerId="ADAL" clId="{18DDA3CE-9A89-42D5-A102-8AFAA3C6BE99}" dt="2022-02-27T19:06:49.617" v="8029" actId="14100"/>
        <pc:sldMkLst>
          <pc:docMk/>
          <pc:sldMk cId="4235055735" sldId="278"/>
        </pc:sldMkLst>
        <pc:spChg chg="mod ord">
          <ac:chgData name="Mesut Yakup" userId="2a8d2809-051b-4e88-aaae-3cc88f98af08" providerId="ADAL" clId="{18DDA3CE-9A89-42D5-A102-8AFAA3C6BE99}" dt="2022-02-27T17:25:34.629" v="7093" actId="700"/>
          <ac:spMkLst>
            <pc:docMk/>
            <pc:sldMk cId="4235055735" sldId="278"/>
            <ac:spMk id="2" creationId="{11DE071C-1969-4A36-90E4-D1B882DACCAB}"/>
          </ac:spMkLst>
        </pc:spChg>
        <pc:spChg chg="add del mod ord">
          <ac:chgData name="Mesut Yakup" userId="2a8d2809-051b-4e88-aaae-3cc88f98af08" providerId="ADAL" clId="{18DDA3CE-9A89-42D5-A102-8AFAA3C6BE99}" dt="2022-02-27T17:25:29.507" v="7092" actId="478"/>
          <ac:spMkLst>
            <pc:docMk/>
            <pc:sldMk cId="4235055735" sldId="278"/>
            <ac:spMk id="3" creationId="{9EADEA89-C2C8-4D3F-A4FB-743C5E4CDA1F}"/>
          </ac:spMkLst>
        </pc:spChg>
        <pc:spChg chg="add mod ord">
          <ac:chgData name="Mesut Yakup" userId="2a8d2809-051b-4e88-aaae-3cc88f98af08" providerId="ADAL" clId="{18DDA3CE-9A89-42D5-A102-8AFAA3C6BE99}" dt="2022-02-27T19:06:37.248" v="8026" actId="5793"/>
          <ac:spMkLst>
            <pc:docMk/>
            <pc:sldMk cId="4235055735" sldId="278"/>
            <ac:spMk id="4" creationId="{BB2E2746-42FD-4B5E-998B-E7C8F002EB2A}"/>
          </ac:spMkLst>
        </pc:spChg>
        <pc:spChg chg="add del mod">
          <ac:chgData name="Mesut Yakup" userId="2a8d2809-051b-4e88-aaae-3cc88f98af08" providerId="ADAL" clId="{18DDA3CE-9A89-42D5-A102-8AFAA3C6BE99}" dt="2022-02-27T19:03:39.632" v="8000" actId="21"/>
          <ac:spMkLst>
            <pc:docMk/>
            <pc:sldMk cId="4235055735" sldId="278"/>
            <ac:spMk id="9" creationId="{B84FC501-C3FA-4713-AC2A-D7E051ACF8DC}"/>
          </ac:spMkLst>
        </pc:spChg>
        <pc:spChg chg="add mod">
          <ac:chgData name="Mesut Yakup" userId="2a8d2809-051b-4e88-aaae-3cc88f98af08" providerId="ADAL" clId="{18DDA3CE-9A89-42D5-A102-8AFAA3C6BE99}" dt="2022-02-27T19:06:49.617" v="8029" actId="14100"/>
          <ac:spMkLst>
            <pc:docMk/>
            <pc:sldMk cId="4235055735" sldId="278"/>
            <ac:spMk id="10" creationId="{DB0EB2AB-0E8E-4B76-89F0-468158C9DCC9}"/>
          </ac:spMkLst>
        </pc:spChg>
        <pc:spChg chg="add del mod">
          <ac:chgData name="Mesut Yakup" userId="2a8d2809-051b-4e88-aaae-3cc88f98af08" providerId="ADAL" clId="{18DDA3CE-9A89-42D5-A102-8AFAA3C6BE99}" dt="2022-02-27T19:03:17.092" v="7997" actId="21"/>
          <ac:spMkLst>
            <pc:docMk/>
            <pc:sldMk cId="4235055735" sldId="278"/>
            <ac:spMk id="11" creationId="{AEA30822-40DF-47E0-8EB1-DCBCDCA4E6D0}"/>
          </ac:spMkLst>
        </pc:spChg>
        <pc:spChg chg="add del mod">
          <ac:chgData name="Mesut Yakup" userId="2a8d2809-051b-4e88-aaae-3cc88f98af08" providerId="ADAL" clId="{18DDA3CE-9A89-42D5-A102-8AFAA3C6BE99}" dt="2022-02-27T19:03:17.092" v="7997" actId="21"/>
          <ac:spMkLst>
            <pc:docMk/>
            <pc:sldMk cId="4235055735" sldId="278"/>
            <ac:spMk id="12" creationId="{0C561C8F-FDAA-4681-A0DD-7DAE09B5ABA8}"/>
          </ac:spMkLst>
        </pc:spChg>
        <pc:spChg chg="add del mod">
          <ac:chgData name="Mesut Yakup" userId="2a8d2809-051b-4e88-aaae-3cc88f98af08" providerId="ADAL" clId="{18DDA3CE-9A89-42D5-A102-8AFAA3C6BE99}" dt="2022-02-27T19:03:17.092" v="7997" actId="21"/>
          <ac:spMkLst>
            <pc:docMk/>
            <pc:sldMk cId="4235055735" sldId="278"/>
            <ac:spMk id="13" creationId="{01A9299E-0181-47CB-91F6-F40A3DA8F459}"/>
          </ac:spMkLst>
        </pc:spChg>
        <pc:spChg chg="add del mod">
          <ac:chgData name="Mesut Yakup" userId="2a8d2809-051b-4e88-aaae-3cc88f98af08" providerId="ADAL" clId="{18DDA3CE-9A89-42D5-A102-8AFAA3C6BE99}" dt="2022-02-27T19:03:17.092" v="7997" actId="21"/>
          <ac:spMkLst>
            <pc:docMk/>
            <pc:sldMk cId="4235055735" sldId="278"/>
            <ac:spMk id="14" creationId="{23798242-A9D0-4E10-8E90-C2A8F7ABCDFD}"/>
          </ac:spMkLst>
        </pc:spChg>
        <pc:spChg chg="add del mod">
          <ac:chgData name="Mesut Yakup" userId="2a8d2809-051b-4e88-aaae-3cc88f98af08" providerId="ADAL" clId="{18DDA3CE-9A89-42D5-A102-8AFAA3C6BE99}" dt="2022-02-27T19:03:17.092" v="7997" actId="21"/>
          <ac:spMkLst>
            <pc:docMk/>
            <pc:sldMk cId="4235055735" sldId="278"/>
            <ac:spMk id="16" creationId="{47E925E7-CCDF-4822-927E-6F42D9598150}"/>
          </ac:spMkLst>
        </pc:spChg>
        <pc:picChg chg="add del mod">
          <ac:chgData name="Mesut Yakup" userId="2a8d2809-051b-4e88-aaae-3cc88f98af08" providerId="ADAL" clId="{18DDA3CE-9A89-42D5-A102-8AFAA3C6BE99}" dt="2022-02-27T17:47:29.179" v="7551" actId="478"/>
          <ac:picMkLst>
            <pc:docMk/>
            <pc:sldMk cId="4235055735" sldId="278"/>
            <ac:picMk id="6" creationId="{8F8E6D4D-DB97-4378-BA78-2D543409D9A2}"/>
          </ac:picMkLst>
        </pc:picChg>
        <pc:picChg chg="add del mod">
          <ac:chgData name="Mesut Yakup" userId="2a8d2809-051b-4e88-aaae-3cc88f98af08" providerId="ADAL" clId="{18DDA3CE-9A89-42D5-A102-8AFAA3C6BE99}" dt="2022-02-27T19:02:47.392" v="7992" actId="21"/>
          <ac:picMkLst>
            <pc:docMk/>
            <pc:sldMk cId="4235055735" sldId="278"/>
            <ac:picMk id="8" creationId="{D6C65475-79A9-4D92-B2AA-CC7E96224267}"/>
          </ac:picMkLst>
        </pc:picChg>
      </pc:sldChg>
      <pc:sldChg chg="addSp delSp modSp new mod">
        <pc:chgData name="Mesut Yakup" userId="2a8d2809-051b-4e88-aaae-3cc88f98af08" providerId="ADAL" clId="{18DDA3CE-9A89-42D5-A102-8AFAA3C6BE99}" dt="2022-02-27T19:05:52.167" v="8014" actId="1076"/>
        <pc:sldMkLst>
          <pc:docMk/>
          <pc:sldMk cId="2677726168" sldId="279"/>
        </pc:sldMkLst>
        <pc:spChg chg="add mod">
          <ac:chgData name="Mesut Yakup" userId="2a8d2809-051b-4e88-aaae-3cc88f98af08" providerId="ADAL" clId="{18DDA3CE-9A89-42D5-A102-8AFAA3C6BE99}" dt="2022-02-27T19:05:28.590" v="8010" actId="1076"/>
          <ac:spMkLst>
            <pc:docMk/>
            <pc:sldMk cId="2677726168" sldId="279"/>
            <ac:spMk id="4" creationId="{A74BFB2D-6D2E-4864-A809-2FE2265A185B}"/>
          </ac:spMkLst>
        </pc:spChg>
        <pc:spChg chg="add mod">
          <ac:chgData name="Mesut Yakup" userId="2a8d2809-051b-4e88-aaae-3cc88f98af08" providerId="ADAL" clId="{18DDA3CE-9A89-42D5-A102-8AFAA3C6BE99}" dt="2022-02-27T19:05:40.184" v="8011" actId="1076"/>
          <ac:spMkLst>
            <pc:docMk/>
            <pc:sldMk cId="2677726168" sldId="279"/>
            <ac:spMk id="5" creationId="{85B7D8AB-938E-41F4-8938-F39E06930D7E}"/>
          </ac:spMkLst>
        </pc:spChg>
        <pc:spChg chg="add mod">
          <ac:chgData name="Mesut Yakup" userId="2a8d2809-051b-4e88-aaae-3cc88f98af08" providerId="ADAL" clId="{18DDA3CE-9A89-42D5-A102-8AFAA3C6BE99}" dt="2022-02-27T19:05:43.142" v="8012" actId="1076"/>
          <ac:spMkLst>
            <pc:docMk/>
            <pc:sldMk cId="2677726168" sldId="279"/>
            <ac:spMk id="6" creationId="{57D4CD8A-FB22-49E1-AC77-76DFCDE149CA}"/>
          </ac:spMkLst>
        </pc:spChg>
        <pc:spChg chg="add del mod">
          <ac:chgData name="Mesut Yakup" userId="2a8d2809-051b-4e88-aaae-3cc88f98af08" providerId="ADAL" clId="{18DDA3CE-9A89-42D5-A102-8AFAA3C6BE99}" dt="2022-02-27T19:05:47.027" v="8013" actId="478"/>
          <ac:spMkLst>
            <pc:docMk/>
            <pc:sldMk cId="2677726168" sldId="279"/>
            <ac:spMk id="7" creationId="{04F43375-0376-41B7-82EC-EA54174832CF}"/>
          </ac:spMkLst>
        </pc:spChg>
        <pc:spChg chg="add mod">
          <ac:chgData name="Mesut Yakup" userId="2a8d2809-051b-4e88-aaae-3cc88f98af08" providerId="ADAL" clId="{18DDA3CE-9A89-42D5-A102-8AFAA3C6BE99}" dt="2022-02-27T19:05:52.167" v="8014" actId="1076"/>
          <ac:spMkLst>
            <pc:docMk/>
            <pc:sldMk cId="2677726168" sldId="279"/>
            <ac:spMk id="8" creationId="{B59654B6-A932-442C-84CE-72BFA25C748A}"/>
          </ac:spMkLst>
        </pc:spChg>
        <pc:spChg chg="add mod">
          <ac:chgData name="Mesut Yakup" userId="2a8d2809-051b-4e88-aaae-3cc88f98af08" providerId="ADAL" clId="{18DDA3CE-9A89-42D5-A102-8AFAA3C6BE99}" dt="2022-02-27T19:03:46.744" v="8002" actId="1076"/>
          <ac:spMkLst>
            <pc:docMk/>
            <pc:sldMk cId="2677726168" sldId="279"/>
            <ac:spMk id="9" creationId="{690C5D16-0FF3-4162-AEBD-77A4896512AB}"/>
          </ac:spMkLst>
        </pc:spChg>
        <pc:picChg chg="add mod">
          <ac:chgData name="Mesut Yakup" userId="2a8d2809-051b-4e88-aaae-3cc88f98af08" providerId="ADAL" clId="{18DDA3CE-9A89-42D5-A102-8AFAA3C6BE99}" dt="2022-02-27T19:03:49.307" v="8003" actId="1076"/>
          <ac:picMkLst>
            <pc:docMk/>
            <pc:sldMk cId="2677726168" sldId="279"/>
            <ac:picMk id="3" creationId="{131F9E50-45CC-4343-A9C7-257F29F33CDC}"/>
          </ac:picMkLst>
        </pc:picChg>
      </pc:sldChg>
      <pc:sldChg chg="addSp delSp modSp new mod modClrScheme chgLayout">
        <pc:chgData name="Mesut Yakup" userId="2a8d2809-051b-4e88-aaae-3cc88f98af08" providerId="ADAL" clId="{18DDA3CE-9A89-42D5-A102-8AFAA3C6BE99}" dt="2022-02-27T20:09:51.842" v="8354" actId="1076"/>
        <pc:sldMkLst>
          <pc:docMk/>
          <pc:sldMk cId="3586138969" sldId="280"/>
        </pc:sldMkLst>
        <pc:spChg chg="mod ord">
          <ac:chgData name="Mesut Yakup" userId="2a8d2809-051b-4e88-aaae-3cc88f98af08" providerId="ADAL" clId="{18DDA3CE-9A89-42D5-A102-8AFAA3C6BE99}" dt="2022-02-27T20:05:42.613" v="8342" actId="700"/>
          <ac:spMkLst>
            <pc:docMk/>
            <pc:sldMk cId="3586138969" sldId="280"/>
            <ac:spMk id="2" creationId="{ADB80370-7F8C-4992-A8C1-C7EB4AA4655B}"/>
          </ac:spMkLst>
        </pc:spChg>
        <pc:spChg chg="add mod ord">
          <ac:chgData name="Mesut Yakup" userId="2a8d2809-051b-4e88-aaae-3cc88f98af08" providerId="ADAL" clId="{18DDA3CE-9A89-42D5-A102-8AFAA3C6BE99}" dt="2022-02-27T20:06:08.508" v="8351" actId="113"/>
          <ac:spMkLst>
            <pc:docMk/>
            <pc:sldMk cId="3586138969" sldId="280"/>
            <ac:spMk id="4" creationId="{A9695B27-E3E1-48B9-938A-8BACC63B5367}"/>
          </ac:spMkLst>
        </pc:spChg>
        <pc:spChg chg="add mod ord">
          <ac:chgData name="Mesut Yakup" userId="2a8d2809-051b-4e88-aaae-3cc88f98af08" providerId="ADAL" clId="{18DDA3CE-9A89-42D5-A102-8AFAA3C6BE99}" dt="2022-02-27T20:06:25.956" v="8353" actId="207"/>
          <ac:spMkLst>
            <pc:docMk/>
            <pc:sldMk cId="3586138969" sldId="280"/>
            <ac:spMk id="5" creationId="{9665A151-3920-47D4-A893-29CDBC1AA6E8}"/>
          </ac:spMkLst>
        </pc:spChg>
        <pc:spChg chg="add del mod">
          <ac:chgData name="Mesut Yakup" userId="2a8d2809-051b-4e88-aaae-3cc88f98af08" providerId="ADAL" clId="{18DDA3CE-9A89-42D5-A102-8AFAA3C6BE99}" dt="2022-02-27T19:55:46.319" v="8065"/>
          <ac:spMkLst>
            <pc:docMk/>
            <pc:sldMk cId="3586138969" sldId="280"/>
            <ac:spMk id="11" creationId="{2865FBA5-A21D-4C56-A098-4017FC865283}"/>
          </ac:spMkLst>
        </pc:spChg>
        <pc:spChg chg="add del mod">
          <ac:chgData name="Mesut Yakup" userId="2a8d2809-051b-4e88-aaae-3cc88f98af08" providerId="ADAL" clId="{18DDA3CE-9A89-42D5-A102-8AFAA3C6BE99}" dt="2022-02-27T19:55:46.319" v="8065"/>
          <ac:spMkLst>
            <pc:docMk/>
            <pc:sldMk cId="3586138969" sldId="280"/>
            <ac:spMk id="12" creationId="{9ABBE376-6C00-4534-82BC-22789B9FC023}"/>
          </ac:spMkLst>
        </pc:spChg>
        <pc:spChg chg="add del mod">
          <ac:chgData name="Mesut Yakup" userId="2a8d2809-051b-4e88-aaae-3cc88f98af08" providerId="ADAL" clId="{18DDA3CE-9A89-42D5-A102-8AFAA3C6BE99}" dt="2022-02-27T19:55:46.319" v="8065"/>
          <ac:spMkLst>
            <pc:docMk/>
            <pc:sldMk cId="3586138969" sldId="280"/>
            <ac:spMk id="13" creationId="{19877F74-0B4D-4A9B-B6DB-095D7459AF39}"/>
          </ac:spMkLst>
        </pc:spChg>
        <pc:spChg chg="add del mod">
          <ac:chgData name="Mesut Yakup" userId="2a8d2809-051b-4e88-aaae-3cc88f98af08" providerId="ADAL" clId="{18DDA3CE-9A89-42D5-A102-8AFAA3C6BE99}" dt="2022-02-27T19:55:46.319" v="8065"/>
          <ac:spMkLst>
            <pc:docMk/>
            <pc:sldMk cId="3586138969" sldId="280"/>
            <ac:spMk id="14" creationId="{1E231FED-435D-4528-97CC-30B8B250F61E}"/>
          </ac:spMkLst>
        </pc:spChg>
        <pc:spChg chg="add del mod">
          <ac:chgData name="Mesut Yakup" userId="2a8d2809-051b-4e88-aaae-3cc88f98af08" providerId="ADAL" clId="{18DDA3CE-9A89-42D5-A102-8AFAA3C6BE99}" dt="2022-02-27T19:55:46.319" v="8065"/>
          <ac:spMkLst>
            <pc:docMk/>
            <pc:sldMk cId="3586138969" sldId="280"/>
            <ac:spMk id="15" creationId="{CB200D17-B367-43CA-B6E7-265A327138DD}"/>
          </ac:spMkLst>
        </pc:spChg>
        <pc:spChg chg="add del mod">
          <ac:chgData name="Mesut Yakup" userId="2a8d2809-051b-4e88-aaae-3cc88f98af08" providerId="ADAL" clId="{18DDA3CE-9A89-42D5-A102-8AFAA3C6BE99}" dt="2022-02-27T19:55:46.319" v="8065"/>
          <ac:spMkLst>
            <pc:docMk/>
            <pc:sldMk cId="3586138969" sldId="280"/>
            <ac:spMk id="16" creationId="{C5DB8C39-CB94-4DDA-A873-5252682F136F}"/>
          </ac:spMkLst>
        </pc:spChg>
        <pc:spChg chg="add mod">
          <ac:chgData name="Mesut Yakup" userId="2a8d2809-051b-4e88-aaae-3cc88f98af08" providerId="ADAL" clId="{18DDA3CE-9A89-42D5-A102-8AFAA3C6BE99}" dt="2022-02-27T19:55:57.524" v="8067" actId="1076"/>
          <ac:spMkLst>
            <pc:docMk/>
            <pc:sldMk cId="3586138969" sldId="280"/>
            <ac:spMk id="22" creationId="{E5B8E346-A697-4D29-86C2-7F89A2BAFE4E}"/>
          </ac:spMkLst>
        </pc:spChg>
        <pc:spChg chg="add del mod">
          <ac:chgData name="Mesut Yakup" userId="2a8d2809-051b-4e88-aaae-3cc88f98af08" providerId="ADAL" clId="{18DDA3CE-9A89-42D5-A102-8AFAA3C6BE99}" dt="2022-02-27T19:58:09.776" v="8081" actId="478"/>
          <ac:spMkLst>
            <pc:docMk/>
            <pc:sldMk cId="3586138969" sldId="280"/>
            <ac:spMk id="23" creationId="{51212906-82B5-474A-B70C-759D0DC80F84}"/>
          </ac:spMkLst>
        </pc:spChg>
        <pc:spChg chg="add del mod">
          <ac:chgData name="Mesut Yakup" userId="2a8d2809-051b-4e88-aaae-3cc88f98af08" providerId="ADAL" clId="{18DDA3CE-9A89-42D5-A102-8AFAA3C6BE99}" dt="2022-02-27T19:58:06.857" v="8079" actId="478"/>
          <ac:spMkLst>
            <pc:docMk/>
            <pc:sldMk cId="3586138969" sldId="280"/>
            <ac:spMk id="24" creationId="{35E88437-BFF7-4DF8-965C-75FC375694B3}"/>
          </ac:spMkLst>
        </pc:spChg>
        <pc:spChg chg="add del mod">
          <ac:chgData name="Mesut Yakup" userId="2a8d2809-051b-4e88-aaae-3cc88f98af08" providerId="ADAL" clId="{18DDA3CE-9A89-42D5-A102-8AFAA3C6BE99}" dt="2022-02-27T19:58:12.731" v="8082" actId="478"/>
          <ac:spMkLst>
            <pc:docMk/>
            <pc:sldMk cId="3586138969" sldId="280"/>
            <ac:spMk id="25" creationId="{110051E9-B001-41B1-95EE-A953CAAE7688}"/>
          </ac:spMkLst>
        </pc:spChg>
        <pc:spChg chg="add del mod">
          <ac:chgData name="Mesut Yakup" userId="2a8d2809-051b-4e88-aaae-3cc88f98af08" providerId="ADAL" clId="{18DDA3CE-9A89-42D5-A102-8AFAA3C6BE99}" dt="2022-02-27T19:58:15.014" v="8083" actId="478"/>
          <ac:spMkLst>
            <pc:docMk/>
            <pc:sldMk cId="3586138969" sldId="280"/>
            <ac:spMk id="26" creationId="{58C77F7E-16E3-45BA-A80B-9A12D3AA366B}"/>
          </ac:spMkLst>
        </pc:spChg>
        <pc:spChg chg="add mod">
          <ac:chgData name="Mesut Yakup" userId="2a8d2809-051b-4e88-aaae-3cc88f98af08" providerId="ADAL" clId="{18DDA3CE-9A89-42D5-A102-8AFAA3C6BE99}" dt="2022-02-27T19:55:57.524" v="8067" actId="1076"/>
          <ac:spMkLst>
            <pc:docMk/>
            <pc:sldMk cId="3586138969" sldId="280"/>
            <ac:spMk id="27" creationId="{5B88FBEF-8C23-44F8-A832-C764D958A847}"/>
          </ac:spMkLst>
        </pc:spChg>
        <pc:graphicFrameChg chg="add mod">
          <ac:chgData name="Mesut Yakup" userId="2a8d2809-051b-4e88-aaae-3cc88f98af08" providerId="ADAL" clId="{18DDA3CE-9A89-42D5-A102-8AFAA3C6BE99}" dt="2022-02-27T20:09:51.842" v="8354" actId="1076"/>
          <ac:graphicFrameMkLst>
            <pc:docMk/>
            <pc:sldMk cId="3586138969" sldId="280"/>
            <ac:graphicFrameMk id="3" creationId="{85044C91-B799-4467-9CB0-DDFDCB043D6A}"/>
          </ac:graphicFrameMkLst>
        </pc:graphicFrameChg>
        <pc:graphicFrameChg chg="add del mod">
          <ac:chgData name="Mesut Yakup" userId="2a8d2809-051b-4e88-aaae-3cc88f98af08" providerId="ADAL" clId="{18DDA3CE-9A89-42D5-A102-8AFAA3C6BE99}" dt="2022-02-27T19:55:46.319" v="8065"/>
          <ac:graphicFrameMkLst>
            <pc:docMk/>
            <pc:sldMk cId="3586138969" sldId="280"/>
            <ac:graphicFrameMk id="6" creationId="{6A32FF9C-79B0-4F0C-993C-1AA5272101D7}"/>
          </ac:graphicFrameMkLst>
        </pc:graphicFrameChg>
        <pc:graphicFrameChg chg="add del mod">
          <ac:chgData name="Mesut Yakup" userId="2a8d2809-051b-4e88-aaae-3cc88f98af08" providerId="ADAL" clId="{18DDA3CE-9A89-42D5-A102-8AFAA3C6BE99}" dt="2022-02-27T19:55:46.319" v="8065"/>
          <ac:graphicFrameMkLst>
            <pc:docMk/>
            <pc:sldMk cId="3586138969" sldId="280"/>
            <ac:graphicFrameMk id="7" creationId="{2C6B4FD9-59D2-4805-A3F1-370B2C731611}"/>
          </ac:graphicFrameMkLst>
        </pc:graphicFrameChg>
        <pc:graphicFrameChg chg="add del mod">
          <ac:chgData name="Mesut Yakup" userId="2a8d2809-051b-4e88-aaae-3cc88f98af08" providerId="ADAL" clId="{18DDA3CE-9A89-42D5-A102-8AFAA3C6BE99}" dt="2022-02-27T19:55:46.319" v="8065"/>
          <ac:graphicFrameMkLst>
            <pc:docMk/>
            <pc:sldMk cId="3586138969" sldId="280"/>
            <ac:graphicFrameMk id="8" creationId="{81B92E60-6D2D-4668-8CBB-1C74159C0687}"/>
          </ac:graphicFrameMkLst>
        </pc:graphicFrameChg>
        <pc:graphicFrameChg chg="add del mod">
          <ac:chgData name="Mesut Yakup" userId="2a8d2809-051b-4e88-aaae-3cc88f98af08" providerId="ADAL" clId="{18DDA3CE-9A89-42D5-A102-8AFAA3C6BE99}" dt="2022-02-27T19:55:46.319" v="8065"/>
          <ac:graphicFrameMkLst>
            <pc:docMk/>
            <pc:sldMk cId="3586138969" sldId="280"/>
            <ac:graphicFrameMk id="9" creationId="{735BD968-7712-47E0-9343-C61C1158FDCE}"/>
          </ac:graphicFrameMkLst>
        </pc:graphicFrameChg>
        <pc:graphicFrameChg chg="add del mod">
          <ac:chgData name="Mesut Yakup" userId="2a8d2809-051b-4e88-aaae-3cc88f98af08" providerId="ADAL" clId="{18DDA3CE-9A89-42D5-A102-8AFAA3C6BE99}" dt="2022-02-27T19:55:46.319" v="8065"/>
          <ac:graphicFrameMkLst>
            <pc:docMk/>
            <pc:sldMk cId="3586138969" sldId="280"/>
            <ac:graphicFrameMk id="10" creationId="{3FE073EE-D2F8-480D-B214-C3BD18FB9FFB}"/>
          </ac:graphicFrameMkLst>
        </pc:graphicFrameChg>
        <pc:graphicFrameChg chg="add del mod">
          <ac:chgData name="Mesut Yakup" userId="2a8d2809-051b-4e88-aaae-3cc88f98af08" providerId="ADAL" clId="{18DDA3CE-9A89-42D5-A102-8AFAA3C6BE99}" dt="2022-02-27T19:58:16.319" v="8084" actId="478"/>
          <ac:graphicFrameMkLst>
            <pc:docMk/>
            <pc:sldMk cId="3586138969" sldId="280"/>
            <ac:graphicFrameMk id="17" creationId="{B15CBBF9-767B-4F55-8BBB-CFE2D5FECBC0}"/>
          </ac:graphicFrameMkLst>
        </pc:graphicFrameChg>
        <pc:graphicFrameChg chg="add del mod">
          <ac:chgData name="Mesut Yakup" userId="2a8d2809-051b-4e88-aaae-3cc88f98af08" providerId="ADAL" clId="{18DDA3CE-9A89-42D5-A102-8AFAA3C6BE99}" dt="2022-02-27T19:58:16.974" v="8085" actId="478"/>
          <ac:graphicFrameMkLst>
            <pc:docMk/>
            <pc:sldMk cId="3586138969" sldId="280"/>
            <ac:graphicFrameMk id="18" creationId="{0CCFDC48-4FCE-47B8-80B5-32F2FA0762CA}"/>
          </ac:graphicFrameMkLst>
        </pc:graphicFrameChg>
        <pc:graphicFrameChg chg="add del mod">
          <ac:chgData name="Mesut Yakup" userId="2a8d2809-051b-4e88-aaae-3cc88f98af08" providerId="ADAL" clId="{18DDA3CE-9A89-42D5-A102-8AFAA3C6BE99}" dt="2022-02-27T19:58:17.861" v="8087" actId="478"/>
          <ac:graphicFrameMkLst>
            <pc:docMk/>
            <pc:sldMk cId="3586138969" sldId="280"/>
            <ac:graphicFrameMk id="19" creationId="{3648EFC8-2CEF-4764-8108-651F17170533}"/>
          </ac:graphicFrameMkLst>
        </pc:graphicFrameChg>
        <pc:graphicFrameChg chg="add del mod">
          <ac:chgData name="Mesut Yakup" userId="2a8d2809-051b-4e88-aaae-3cc88f98af08" providerId="ADAL" clId="{18DDA3CE-9A89-42D5-A102-8AFAA3C6BE99}" dt="2022-02-27T19:58:18.815" v="8088" actId="478"/>
          <ac:graphicFrameMkLst>
            <pc:docMk/>
            <pc:sldMk cId="3586138969" sldId="280"/>
            <ac:graphicFrameMk id="20" creationId="{16A694E0-E73F-4C17-9A1B-F69D1A44A4BA}"/>
          </ac:graphicFrameMkLst>
        </pc:graphicFrameChg>
        <pc:graphicFrameChg chg="add del mod">
          <ac:chgData name="Mesut Yakup" userId="2a8d2809-051b-4e88-aaae-3cc88f98af08" providerId="ADAL" clId="{18DDA3CE-9A89-42D5-A102-8AFAA3C6BE99}" dt="2022-02-27T20:05:31.811" v="8340" actId="478"/>
          <ac:graphicFrameMkLst>
            <pc:docMk/>
            <pc:sldMk cId="3586138969" sldId="280"/>
            <ac:graphicFrameMk id="21" creationId="{D089C9F0-A837-4957-82BF-7AE0530419D5}"/>
          </ac:graphicFrameMkLst>
        </pc:graphicFrameChg>
      </pc:sldChg>
      <pc:sldChg chg="addSp modSp new mod modClrScheme chgLayout">
        <pc:chgData name="Mesut Yakup" userId="2a8d2809-051b-4e88-aaae-3cc88f98af08" providerId="ADAL" clId="{18DDA3CE-9A89-42D5-A102-8AFAA3C6BE99}" dt="2022-02-27T20:17:41.982" v="8531" actId="14100"/>
        <pc:sldMkLst>
          <pc:docMk/>
          <pc:sldMk cId="427478772" sldId="281"/>
        </pc:sldMkLst>
        <pc:spChg chg="mod ord">
          <ac:chgData name="Mesut Yakup" userId="2a8d2809-051b-4e88-aaae-3cc88f98af08" providerId="ADAL" clId="{18DDA3CE-9A89-42D5-A102-8AFAA3C6BE99}" dt="2022-02-27T20:13:16.003" v="8399" actId="700"/>
          <ac:spMkLst>
            <pc:docMk/>
            <pc:sldMk cId="427478772" sldId="281"/>
            <ac:spMk id="2" creationId="{CA203885-B980-4B3B-8849-57E13A9BB856}"/>
          </ac:spMkLst>
        </pc:spChg>
        <pc:spChg chg="add mod ord">
          <ac:chgData name="Mesut Yakup" userId="2a8d2809-051b-4e88-aaae-3cc88f98af08" providerId="ADAL" clId="{18DDA3CE-9A89-42D5-A102-8AFAA3C6BE99}" dt="2022-02-27T20:14:41.880" v="8407" actId="1076"/>
          <ac:spMkLst>
            <pc:docMk/>
            <pc:sldMk cId="427478772" sldId="281"/>
            <ac:spMk id="3" creationId="{6323F554-4B4B-46D4-B42D-85C461739CAB}"/>
          </ac:spMkLst>
        </pc:spChg>
        <pc:spChg chg="add mod ord">
          <ac:chgData name="Mesut Yakup" userId="2a8d2809-051b-4e88-aaae-3cc88f98af08" providerId="ADAL" clId="{18DDA3CE-9A89-42D5-A102-8AFAA3C6BE99}" dt="2022-02-27T20:17:05.051" v="8487" actId="20577"/>
          <ac:spMkLst>
            <pc:docMk/>
            <pc:sldMk cId="427478772" sldId="281"/>
            <ac:spMk id="4" creationId="{5DA71705-27FF-41F0-B9D8-475108548ACB}"/>
          </ac:spMkLst>
        </pc:spChg>
        <pc:spChg chg="add mod">
          <ac:chgData name="Mesut Yakup" userId="2a8d2809-051b-4e88-aaae-3cc88f98af08" providerId="ADAL" clId="{18DDA3CE-9A89-42D5-A102-8AFAA3C6BE99}" dt="2022-02-27T20:17:41.982" v="8531" actId="14100"/>
          <ac:spMkLst>
            <pc:docMk/>
            <pc:sldMk cId="427478772" sldId="281"/>
            <ac:spMk id="6" creationId="{415BD654-97BD-4405-927F-E27E6C48487E}"/>
          </ac:spMkLst>
        </pc:spChg>
        <pc:graphicFrameChg chg="add mod">
          <ac:chgData name="Mesut Yakup" userId="2a8d2809-051b-4e88-aaae-3cc88f98af08" providerId="ADAL" clId="{18DDA3CE-9A89-42D5-A102-8AFAA3C6BE99}" dt="2022-02-27T20:16:25.641" v="8443" actId="1076"/>
          <ac:graphicFrameMkLst>
            <pc:docMk/>
            <pc:sldMk cId="427478772" sldId="281"/>
            <ac:graphicFrameMk id="5" creationId="{84974807-7EE0-4C5C-9095-4ADD190E27BF}"/>
          </ac:graphicFrameMkLst>
        </pc:graphicFrameChg>
      </pc:sldChg>
      <pc:sldChg chg="addSp delSp modSp new mod">
        <pc:chgData name="Mesut Yakup" userId="2a8d2809-051b-4e88-aaae-3cc88f98af08" providerId="ADAL" clId="{18DDA3CE-9A89-42D5-A102-8AFAA3C6BE99}" dt="2022-02-27T20:25:00.979" v="8759" actId="20577"/>
        <pc:sldMkLst>
          <pc:docMk/>
          <pc:sldMk cId="1439484969" sldId="282"/>
        </pc:sldMkLst>
        <pc:spChg chg="add mod">
          <ac:chgData name="Mesut Yakup" userId="2a8d2809-051b-4e88-aaae-3cc88f98af08" providerId="ADAL" clId="{18DDA3CE-9A89-42D5-A102-8AFAA3C6BE99}" dt="2022-02-27T20:19:14.901" v="8603" actId="1076"/>
          <ac:spMkLst>
            <pc:docMk/>
            <pc:sldMk cId="1439484969" sldId="282"/>
            <ac:spMk id="4" creationId="{36E8D1E9-8D09-49F7-B9C1-4C6FB97AC3F0}"/>
          </ac:spMkLst>
        </pc:spChg>
        <pc:spChg chg="add mod">
          <ac:chgData name="Mesut Yakup" userId="2a8d2809-051b-4e88-aaae-3cc88f98af08" providerId="ADAL" clId="{18DDA3CE-9A89-42D5-A102-8AFAA3C6BE99}" dt="2022-02-27T20:20:19.133" v="8606" actId="14100"/>
          <ac:spMkLst>
            <pc:docMk/>
            <pc:sldMk cId="1439484969" sldId="282"/>
            <ac:spMk id="5" creationId="{271E60D5-BD76-431F-9EA4-3E3901A85943}"/>
          </ac:spMkLst>
        </pc:spChg>
        <pc:spChg chg="add mod">
          <ac:chgData name="Mesut Yakup" userId="2a8d2809-051b-4e88-aaae-3cc88f98af08" providerId="ADAL" clId="{18DDA3CE-9A89-42D5-A102-8AFAA3C6BE99}" dt="2022-02-27T20:21:01.957" v="8636" actId="1076"/>
          <ac:spMkLst>
            <pc:docMk/>
            <pc:sldMk cId="1439484969" sldId="282"/>
            <ac:spMk id="7" creationId="{B4421FE5-4589-4B59-BE66-61F6D90AEF15}"/>
          </ac:spMkLst>
        </pc:spChg>
        <pc:spChg chg="add del mod">
          <ac:chgData name="Mesut Yakup" userId="2a8d2809-051b-4e88-aaae-3cc88f98af08" providerId="ADAL" clId="{18DDA3CE-9A89-42D5-A102-8AFAA3C6BE99}" dt="2022-02-27T20:21:44.501" v="8641" actId="478"/>
          <ac:spMkLst>
            <pc:docMk/>
            <pc:sldMk cId="1439484969" sldId="282"/>
            <ac:spMk id="8" creationId="{CB6D3F4A-4480-4A74-85C7-5154798F9B86}"/>
          </ac:spMkLst>
        </pc:spChg>
        <pc:spChg chg="add mod">
          <ac:chgData name="Mesut Yakup" userId="2a8d2809-051b-4e88-aaae-3cc88f98af08" providerId="ADAL" clId="{18DDA3CE-9A89-42D5-A102-8AFAA3C6BE99}" dt="2022-02-27T20:22:25.343" v="8650" actId="1076"/>
          <ac:spMkLst>
            <pc:docMk/>
            <pc:sldMk cId="1439484969" sldId="282"/>
            <ac:spMk id="10" creationId="{1D2A450C-F28A-41DB-A837-441A8C9DF4FA}"/>
          </ac:spMkLst>
        </pc:spChg>
        <pc:spChg chg="add mod">
          <ac:chgData name="Mesut Yakup" userId="2a8d2809-051b-4e88-aaae-3cc88f98af08" providerId="ADAL" clId="{18DDA3CE-9A89-42D5-A102-8AFAA3C6BE99}" dt="2022-02-27T20:23:19.727" v="8711" actId="20577"/>
          <ac:spMkLst>
            <pc:docMk/>
            <pc:sldMk cId="1439484969" sldId="282"/>
            <ac:spMk id="12" creationId="{E8A273C4-EC42-4236-99AD-0BBFC132A861}"/>
          </ac:spMkLst>
        </pc:spChg>
        <pc:spChg chg="add del mod">
          <ac:chgData name="Mesut Yakup" userId="2a8d2809-051b-4e88-aaae-3cc88f98af08" providerId="ADAL" clId="{18DDA3CE-9A89-42D5-A102-8AFAA3C6BE99}" dt="2022-02-27T20:24:00.055" v="8715"/>
          <ac:spMkLst>
            <pc:docMk/>
            <pc:sldMk cId="1439484969" sldId="282"/>
            <ac:spMk id="13" creationId="{00A3D4BE-B01A-418E-B773-C8FA78FD2CE2}"/>
          </ac:spMkLst>
        </pc:spChg>
        <pc:spChg chg="add mod">
          <ac:chgData name="Mesut Yakup" userId="2a8d2809-051b-4e88-aaae-3cc88f98af08" providerId="ADAL" clId="{18DDA3CE-9A89-42D5-A102-8AFAA3C6BE99}" dt="2022-02-27T20:24:30.956" v="8721" actId="14100"/>
          <ac:spMkLst>
            <pc:docMk/>
            <pc:sldMk cId="1439484969" sldId="282"/>
            <ac:spMk id="15" creationId="{D72C4585-41D7-4F43-9BA7-CCC4F763C9AF}"/>
          </ac:spMkLst>
        </pc:spChg>
        <pc:spChg chg="add mod">
          <ac:chgData name="Mesut Yakup" userId="2a8d2809-051b-4e88-aaae-3cc88f98af08" providerId="ADAL" clId="{18DDA3CE-9A89-42D5-A102-8AFAA3C6BE99}" dt="2022-02-27T20:25:00.979" v="8759" actId="20577"/>
          <ac:spMkLst>
            <pc:docMk/>
            <pc:sldMk cId="1439484969" sldId="282"/>
            <ac:spMk id="17" creationId="{75F92114-FC67-4470-B09E-BDAE2E47F89C}"/>
          </ac:spMkLst>
        </pc:spChg>
        <pc:graphicFrameChg chg="add mod">
          <ac:chgData name="Mesut Yakup" userId="2a8d2809-051b-4e88-aaae-3cc88f98af08" providerId="ADAL" clId="{18DDA3CE-9A89-42D5-A102-8AFAA3C6BE99}" dt="2022-02-27T20:18:17.659" v="8537" actId="14100"/>
          <ac:graphicFrameMkLst>
            <pc:docMk/>
            <pc:sldMk cId="1439484969" sldId="282"/>
            <ac:graphicFrameMk id="3" creationId="{9E053A25-05AA-4A27-9DE0-906079D49734}"/>
          </ac:graphicFrameMkLst>
        </pc:graphicFrameChg>
        <pc:graphicFrameChg chg="add mod">
          <ac:chgData name="Mesut Yakup" userId="2a8d2809-051b-4e88-aaae-3cc88f98af08" providerId="ADAL" clId="{18DDA3CE-9A89-42D5-A102-8AFAA3C6BE99}" dt="2022-02-27T20:22:40.169" v="8652" actId="1076"/>
          <ac:graphicFrameMkLst>
            <pc:docMk/>
            <pc:sldMk cId="1439484969" sldId="282"/>
            <ac:graphicFrameMk id="6" creationId="{E25A9926-AED4-4E17-B0A7-45140C532B24}"/>
          </ac:graphicFrameMkLst>
        </pc:graphicFrameChg>
        <pc:graphicFrameChg chg="add del mod">
          <ac:chgData name="Mesut Yakup" userId="2a8d2809-051b-4e88-aaae-3cc88f98af08" providerId="ADAL" clId="{18DDA3CE-9A89-42D5-A102-8AFAA3C6BE99}" dt="2022-02-27T20:21:44.501" v="8641" actId="478"/>
          <ac:graphicFrameMkLst>
            <pc:docMk/>
            <pc:sldMk cId="1439484969" sldId="282"/>
            <ac:graphicFrameMk id="9" creationId="{EE8ADDF8-D69B-4778-933D-4DAB54086EDD}"/>
          </ac:graphicFrameMkLst>
        </pc:graphicFrameChg>
        <pc:graphicFrameChg chg="add mod">
          <ac:chgData name="Mesut Yakup" userId="2a8d2809-051b-4e88-aaae-3cc88f98af08" providerId="ADAL" clId="{18DDA3CE-9A89-42D5-A102-8AFAA3C6BE99}" dt="2022-02-27T20:22:34.277" v="8651" actId="1076"/>
          <ac:graphicFrameMkLst>
            <pc:docMk/>
            <pc:sldMk cId="1439484969" sldId="282"/>
            <ac:graphicFrameMk id="11" creationId="{55712446-7971-46BC-8F73-CE29408F1671}"/>
          </ac:graphicFrameMkLst>
        </pc:graphicFrameChg>
        <pc:graphicFrameChg chg="add del mod">
          <ac:chgData name="Mesut Yakup" userId="2a8d2809-051b-4e88-aaae-3cc88f98af08" providerId="ADAL" clId="{18DDA3CE-9A89-42D5-A102-8AFAA3C6BE99}" dt="2022-02-27T20:24:00.055" v="8715"/>
          <ac:graphicFrameMkLst>
            <pc:docMk/>
            <pc:sldMk cId="1439484969" sldId="282"/>
            <ac:graphicFrameMk id="14" creationId="{73044B40-DCD4-4A9B-AA22-A5B6CDB8D5E5}"/>
          </ac:graphicFrameMkLst>
        </pc:graphicFrameChg>
        <pc:graphicFrameChg chg="add mod">
          <ac:chgData name="Mesut Yakup" userId="2a8d2809-051b-4e88-aaae-3cc88f98af08" providerId="ADAL" clId="{18DDA3CE-9A89-42D5-A102-8AFAA3C6BE99}" dt="2022-02-27T20:24:30.956" v="8721" actId="14100"/>
          <ac:graphicFrameMkLst>
            <pc:docMk/>
            <pc:sldMk cId="1439484969" sldId="282"/>
            <ac:graphicFrameMk id="16" creationId="{B69975B3-874B-4226-845D-439BBFCDB6A7}"/>
          </ac:graphicFrameMkLst>
        </pc:graphicFrameChg>
      </pc:sldChg>
      <pc:sldChg chg="addSp delSp modSp new mod modClrScheme chgLayout">
        <pc:chgData name="Mesut Yakup" userId="2a8d2809-051b-4e88-aaae-3cc88f98af08" providerId="ADAL" clId="{18DDA3CE-9A89-42D5-A102-8AFAA3C6BE99}" dt="2022-03-13T19:00:27.516" v="10637" actId="20577"/>
        <pc:sldMkLst>
          <pc:docMk/>
          <pc:sldMk cId="3374784860" sldId="283"/>
        </pc:sldMkLst>
        <pc:spChg chg="mod ord">
          <ac:chgData name="Mesut Yakup" userId="2a8d2809-051b-4e88-aaae-3cc88f98af08" providerId="ADAL" clId="{18DDA3CE-9A89-42D5-A102-8AFAA3C6BE99}" dt="2022-02-28T13:09:43.463" v="9054" actId="700"/>
          <ac:spMkLst>
            <pc:docMk/>
            <pc:sldMk cId="3374784860" sldId="283"/>
            <ac:spMk id="2" creationId="{760A693A-FF99-4E7E-9A1E-029E349C1978}"/>
          </ac:spMkLst>
        </pc:spChg>
        <pc:spChg chg="add mod ord">
          <ac:chgData name="Mesut Yakup" userId="2a8d2809-051b-4e88-aaae-3cc88f98af08" providerId="ADAL" clId="{18DDA3CE-9A89-42D5-A102-8AFAA3C6BE99}" dt="2022-02-28T13:09:51.600" v="9056" actId="1076"/>
          <ac:spMkLst>
            <pc:docMk/>
            <pc:sldMk cId="3374784860" sldId="283"/>
            <ac:spMk id="3" creationId="{A4A73DA7-B9AF-4937-B566-6CDFC7F0EB69}"/>
          </ac:spMkLst>
        </pc:spChg>
        <pc:spChg chg="add del mod ord">
          <ac:chgData name="Mesut Yakup" userId="2a8d2809-051b-4e88-aaae-3cc88f98af08" providerId="ADAL" clId="{18DDA3CE-9A89-42D5-A102-8AFAA3C6BE99}" dt="2022-03-13T19:00:27.516" v="10637" actId="20577"/>
          <ac:spMkLst>
            <pc:docMk/>
            <pc:sldMk cId="3374784860" sldId="283"/>
            <ac:spMk id="4" creationId="{7B319D9E-F72F-4C95-95FF-3842FB800E6D}"/>
          </ac:spMkLst>
        </pc:spChg>
        <pc:spChg chg="add del">
          <ac:chgData name="Mesut Yakup" userId="2a8d2809-051b-4e88-aaae-3cc88f98af08" providerId="ADAL" clId="{18DDA3CE-9A89-42D5-A102-8AFAA3C6BE99}" dt="2022-02-28T13:41:51.993" v="9135"/>
          <ac:spMkLst>
            <pc:docMk/>
            <pc:sldMk cId="3374784860" sldId="283"/>
            <ac:spMk id="6" creationId="{DD722B71-BDD4-4175-B149-5825C031DA8C}"/>
          </ac:spMkLst>
        </pc:spChg>
        <pc:spChg chg="add del">
          <ac:chgData name="Mesut Yakup" userId="2a8d2809-051b-4e88-aaae-3cc88f98af08" providerId="ADAL" clId="{18DDA3CE-9A89-42D5-A102-8AFAA3C6BE99}" dt="2022-02-28T13:41:51.993" v="9135"/>
          <ac:spMkLst>
            <pc:docMk/>
            <pc:sldMk cId="3374784860" sldId="283"/>
            <ac:spMk id="8" creationId="{42984323-BC27-41E0-8E07-835851851B97}"/>
          </ac:spMkLst>
        </pc:spChg>
        <pc:spChg chg="add mod">
          <ac:chgData name="Mesut Yakup" userId="2a8d2809-051b-4e88-aaae-3cc88f98af08" providerId="ADAL" clId="{18DDA3CE-9A89-42D5-A102-8AFAA3C6BE99}" dt="2022-02-28T13:51:42.069" v="9331" actId="1076"/>
          <ac:spMkLst>
            <pc:docMk/>
            <pc:sldMk cId="3374784860" sldId="283"/>
            <ac:spMk id="9" creationId="{1FC9EDDB-E01F-4C49-BBE4-952C82098994}"/>
          </ac:spMkLst>
        </pc:spChg>
        <pc:graphicFrameChg chg="add del">
          <ac:chgData name="Mesut Yakup" userId="2a8d2809-051b-4e88-aaae-3cc88f98af08" providerId="ADAL" clId="{18DDA3CE-9A89-42D5-A102-8AFAA3C6BE99}" dt="2022-02-28T13:41:51.993" v="9135"/>
          <ac:graphicFrameMkLst>
            <pc:docMk/>
            <pc:sldMk cId="3374784860" sldId="283"/>
            <ac:graphicFrameMk id="7" creationId="{E1587AE7-FD0B-4070-BF85-C277CB009620}"/>
          </ac:graphicFrameMkLst>
        </pc:graphicFrameChg>
        <pc:picChg chg="add mod">
          <ac:chgData name="Mesut Yakup" userId="2a8d2809-051b-4e88-aaae-3cc88f98af08" providerId="ADAL" clId="{18DDA3CE-9A89-42D5-A102-8AFAA3C6BE99}" dt="2022-02-28T13:16:27.235" v="9131" actId="14100"/>
          <ac:picMkLst>
            <pc:docMk/>
            <pc:sldMk cId="3374784860" sldId="283"/>
            <ac:picMk id="5" creationId="{F88A034A-F3EC-4A19-BB3E-16A1356500CF}"/>
          </ac:picMkLst>
        </pc:picChg>
      </pc:sldChg>
      <pc:sldChg chg="addSp delSp modSp new mod">
        <pc:chgData name="Mesut Yakup" userId="2a8d2809-051b-4e88-aaae-3cc88f98af08" providerId="ADAL" clId="{18DDA3CE-9A89-42D5-A102-8AFAA3C6BE99}" dt="2022-03-15T12:28:31.649" v="13116" actId="1076"/>
        <pc:sldMkLst>
          <pc:docMk/>
          <pc:sldMk cId="943900311" sldId="284"/>
        </pc:sldMkLst>
        <pc:spChg chg="add mod">
          <ac:chgData name="Mesut Yakup" userId="2a8d2809-051b-4e88-aaae-3cc88f98af08" providerId="ADAL" clId="{18DDA3CE-9A89-42D5-A102-8AFAA3C6BE99}" dt="2022-03-15T12:27:22.619" v="13111" actId="1076"/>
          <ac:spMkLst>
            <pc:docMk/>
            <pc:sldMk cId="943900311" sldId="284"/>
            <ac:spMk id="19" creationId="{D72AB107-69E6-4FCA-8723-3FD8101777C6}"/>
          </ac:spMkLst>
        </pc:spChg>
        <pc:spChg chg="add del mod">
          <ac:chgData name="Mesut Yakup" userId="2a8d2809-051b-4e88-aaae-3cc88f98af08" providerId="ADAL" clId="{18DDA3CE-9A89-42D5-A102-8AFAA3C6BE99}" dt="2022-02-28T15:27:55.255" v="9818" actId="478"/>
          <ac:spMkLst>
            <pc:docMk/>
            <pc:sldMk cId="943900311" sldId="284"/>
            <ac:spMk id="20" creationId="{CCB38DF1-4F99-4ABB-8704-6396884DE948}"/>
          </ac:spMkLst>
        </pc:spChg>
        <pc:spChg chg="add mod">
          <ac:chgData name="Mesut Yakup" userId="2a8d2809-051b-4e88-aaae-3cc88f98af08" providerId="ADAL" clId="{18DDA3CE-9A89-42D5-A102-8AFAA3C6BE99}" dt="2022-02-28T15:32:23.009" v="9934" actId="1076"/>
          <ac:spMkLst>
            <pc:docMk/>
            <pc:sldMk cId="943900311" sldId="284"/>
            <ac:spMk id="21" creationId="{A2B61650-A3E2-4971-A29A-F70DE80E9C38}"/>
          </ac:spMkLst>
        </pc:spChg>
        <pc:spChg chg="add del mod">
          <ac:chgData name="Mesut Yakup" userId="2a8d2809-051b-4e88-aaae-3cc88f98af08" providerId="ADAL" clId="{18DDA3CE-9A89-42D5-A102-8AFAA3C6BE99}" dt="2022-02-28T15:29:19.810" v="9833" actId="478"/>
          <ac:spMkLst>
            <pc:docMk/>
            <pc:sldMk cId="943900311" sldId="284"/>
            <ac:spMk id="22" creationId="{65D208B2-77C4-4866-8D55-2747A090F0C0}"/>
          </ac:spMkLst>
        </pc:spChg>
        <pc:spChg chg="add mod">
          <ac:chgData name="Mesut Yakup" userId="2a8d2809-051b-4e88-aaae-3cc88f98af08" providerId="ADAL" clId="{18DDA3CE-9A89-42D5-A102-8AFAA3C6BE99}" dt="2022-02-28T15:32:28.702" v="9935" actId="1076"/>
          <ac:spMkLst>
            <pc:docMk/>
            <pc:sldMk cId="943900311" sldId="284"/>
            <ac:spMk id="23" creationId="{6A1B0F98-3BA5-47B0-9BA2-8E9B6EA24C2F}"/>
          </ac:spMkLst>
        </pc:spChg>
        <pc:spChg chg="add mod">
          <ac:chgData name="Mesut Yakup" userId="2a8d2809-051b-4e88-aaae-3cc88f98af08" providerId="ADAL" clId="{18DDA3CE-9A89-42D5-A102-8AFAA3C6BE99}" dt="2022-02-28T15:32:44.737" v="9938" actId="20577"/>
          <ac:spMkLst>
            <pc:docMk/>
            <pc:sldMk cId="943900311" sldId="284"/>
            <ac:spMk id="24" creationId="{AB8C0DBC-2E4C-4747-8643-2A11EB4A458C}"/>
          </ac:spMkLst>
        </pc:spChg>
        <pc:spChg chg="add mod">
          <ac:chgData name="Mesut Yakup" userId="2a8d2809-051b-4e88-aaae-3cc88f98af08" providerId="ADAL" clId="{18DDA3CE-9A89-42D5-A102-8AFAA3C6BE99}" dt="2022-02-28T18:12:21.912" v="10052" actId="20577"/>
          <ac:spMkLst>
            <pc:docMk/>
            <pc:sldMk cId="943900311" sldId="284"/>
            <ac:spMk id="25" creationId="{10BCCEA8-1A38-4317-B708-1E69C647A7E2}"/>
          </ac:spMkLst>
        </pc:spChg>
        <pc:spChg chg="add mod">
          <ac:chgData name="Mesut Yakup" userId="2a8d2809-051b-4e88-aaae-3cc88f98af08" providerId="ADAL" clId="{18DDA3CE-9A89-42D5-A102-8AFAA3C6BE99}" dt="2022-02-28T15:34:37.646" v="10028" actId="20577"/>
          <ac:spMkLst>
            <pc:docMk/>
            <pc:sldMk cId="943900311" sldId="284"/>
            <ac:spMk id="26" creationId="{73FC1E7A-4BF9-470C-AFA2-AF8DB201F1CF}"/>
          </ac:spMkLst>
        </pc:spChg>
        <pc:spChg chg="add del mod">
          <ac:chgData name="Mesut Yakup" userId="2a8d2809-051b-4e88-aaae-3cc88f98af08" providerId="ADAL" clId="{18DDA3CE-9A89-42D5-A102-8AFAA3C6BE99}" dt="2022-02-28T15:36:19.482" v="10038" actId="478"/>
          <ac:spMkLst>
            <pc:docMk/>
            <pc:sldMk cId="943900311" sldId="284"/>
            <ac:spMk id="27" creationId="{EE410BE7-79C5-4D3B-8E06-1BC91114DE5A}"/>
          </ac:spMkLst>
        </pc:spChg>
        <pc:spChg chg="add mod">
          <ac:chgData name="Mesut Yakup" userId="2a8d2809-051b-4e88-aaae-3cc88f98af08" providerId="ADAL" clId="{18DDA3CE-9A89-42D5-A102-8AFAA3C6BE99}" dt="2022-02-28T15:37:46.111" v="10051" actId="1076"/>
          <ac:spMkLst>
            <pc:docMk/>
            <pc:sldMk cId="943900311" sldId="284"/>
            <ac:spMk id="28" creationId="{4DBB666D-FAA0-490A-943E-896A0FF13E1D}"/>
          </ac:spMkLst>
        </pc:spChg>
        <pc:graphicFrameChg chg="add mod">
          <ac:chgData name="Mesut Yakup" userId="2a8d2809-051b-4e88-aaae-3cc88f98af08" providerId="ADAL" clId="{18DDA3CE-9A89-42D5-A102-8AFAA3C6BE99}" dt="2022-03-15T12:28:31.649" v="13116" actId="1076"/>
          <ac:graphicFrameMkLst>
            <pc:docMk/>
            <pc:sldMk cId="943900311" sldId="284"/>
            <ac:graphicFrameMk id="9" creationId="{70B6E31F-3C6D-429B-A3B9-18682D3618EE}"/>
          </ac:graphicFrameMkLst>
        </pc:graphicFrameChg>
        <pc:picChg chg="add mod">
          <ac:chgData name="Mesut Yakup" userId="2a8d2809-051b-4e88-aaae-3cc88f98af08" providerId="ADAL" clId="{18DDA3CE-9A89-42D5-A102-8AFAA3C6BE99}" dt="2022-03-15T12:27:22.619" v="13111" actId="1076"/>
          <ac:picMkLst>
            <pc:docMk/>
            <pc:sldMk cId="943900311" sldId="284"/>
            <ac:picMk id="3" creationId="{88340A4E-CFF9-4CD5-93CA-0CAF17FC9240}"/>
          </ac:picMkLst>
        </pc:picChg>
        <pc:cxnChg chg="add mod">
          <ac:chgData name="Mesut Yakup" userId="2a8d2809-051b-4e88-aaae-3cc88f98af08" providerId="ADAL" clId="{18DDA3CE-9A89-42D5-A102-8AFAA3C6BE99}" dt="2022-03-15T12:27:22.619" v="13111" actId="1076"/>
          <ac:cxnSpMkLst>
            <pc:docMk/>
            <pc:sldMk cId="943900311" sldId="284"/>
            <ac:cxnSpMk id="4" creationId="{C481482E-8EB0-4372-8270-778E95F5DF15}"/>
          </ac:cxnSpMkLst>
        </pc:cxnChg>
        <pc:cxnChg chg="add mod">
          <ac:chgData name="Mesut Yakup" userId="2a8d2809-051b-4e88-aaae-3cc88f98af08" providerId="ADAL" clId="{18DDA3CE-9A89-42D5-A102-8AFAA3C6BE99}" dt="2022-03-15T12:27:22.619" v="13111" actId="1076"/>
          <ac:cxnSpMkLst>
            <pc:docMk/>
            <pc:sldMk cId="943900311" sldId="284"/>
            <ac:cxnSpMk id="5" creationId="{6C557178-88BD-42F6-B5A2-6BBD53D8BBEB}"/>
          </ac:cxnSpMkLst>
        </pc:cxnChg>
        <pc:cxnChg chg="add mod">
          <ac:chgData name="Mesut Yakup" userId="2a8d2809-051b-4e88-aaae-3cc88f98af08" providerId="ADAL" clId="{18DDA3CE-9A89-42D5-A102-8AFAA3C6BE99}" dt="2022-03-15T12:27:22.619" v="13111" actId="1076"/>
          <ac:cxnSpMkLst>
            <pc:docMk/>
            <pc:sldMk cId="943900311" sldId="284"/>
            <ac:cxnSpMk id="6" creationId="{010AA533-0B31-470A-9BA5-0EB0A2D7A596}"/>
          </ac:cxnSpMkLst>
        </pc:cxnChg>
        <pc:cxnChg chg="add mod">
          <ac:chgData name="Mesut Yakup" userId="2a8d2809-051b-4e88-aaae-3cc88f98af08" providerId="ADAL" clId="{18DDA3CE-9A89-42D5-A102-8AFAA3C6BE99}" dt="2022-03-15T12:27:22.619" v="13111" actId="1076"/>
          <ac:cxnSpMkLst>
            <pc:docMk/>
            <pc:sldMk cId="943900311" sldId="284"/>
            <ac:cxnSpMk id="7" creationId="{145B0C9C-62DF-4E8D-A564-5E45690CFBD8}"/>
          </ac:cxnSpMkLst>
        </pc:cxnChg>
        <pc:cxnChg chg="add mod">
          <ac:chgData name="Mesut Yakup" userId="2a8d2809-051b-4e88-aaae-3cc88f98af08" providerId="ADAL" clId="{18DDA3CE-9A89-42D5-A102-8AFAA3C6BE99}" dt="2022-03-15T12:27:22.619" v="13111" actId="1076"/>
          <ac:cxnSpMkLst>
            <pc:docMk/>
            <pc:sldMk cId="943900311" sldId="284"/>
            <ac:cxnSpMk id="8" creationId="{0A7779AD-0064-4DEA-BD48-4F8BCED4F773}"/>
          </ac:cxnSpMkLst>
        </pc:cxnChg>
      </pc:sldChg>
      <pc:sldChg chg="addSp delSp modSp new mod ord modClrScheme chgLayout">
        <pc:chgData name="Mesut Yakup" userId="2a8d2809-051b-4e88-aaae-3cc88f98af08" providerId="ADAL" clId="{18DDA3CE-9A89-42D5-A102-8AFAA3C6BE99}" dt="2022-02-28T15:19:04.833" v="9785" actId="1076"/>
        <pc:sldMkLst>
          <pc:docMk/>
          <pc:sldMk cId="3140955770" sldId="285"/>
        </pc:sldMkLst>
        <pc:spChg chg="del">
          <ac:chgData name="Mesut Yakup" userId="2a8d2809-051b-4e88-aaae-3cc88f98af08" providerId="ADAL" clId="{18DDA3CE-9A89-42D5-A102-8AFAA3C6BE99}" dt="2022-02-28T13:52:39.116" v="9334" actId="478"/>
          <ac:spMkLst>
            <pc:docMk/>
            <pc:sldMk cId="3140955770" sldId="285"/>
            <ac:spMk id="2" creationId="{C4284D2A-CDDE-4DDB-88D9-2145E4CC26E4}"/>
          </ac:spMkLst>
        </pc:spChg>
        <pc:spChg chg="mod ord">
          <ac:chgData name="Mesut Yakup" userId="2a8d2809-051b-4e88-aaae-3cc88f98af08" providerId="ADAL" clId="{18DDA3CE-9A89-42D5-A102-8AFAA3C6BE99}" dt="2022-02-28T15:16:56.282" v="9757" actId="1076"/>
          <ac:spMkLst>
            <pc:docMk/>
            <pc:sldMk cId="3140955770" sldId="285"/>
            <ac:spMk id="3" creationId="{606A3915-A226-431C-A899-819B580B5CB1}"/>
          </ac:spMkLst>
        </pc:spChg>
        <pc:spChg chg="mod ord">
          <ac:chgData name="Mesut Yakup" userId="2a8d2809-051b-4e88-aaae-3cc88f98af08" providerId="ADAL" clId="{18DDA3CE-9A89-42D5-A102-8AFAA3C6BE99}" dt="2022-02-28T14:20:48.213" v="9408" actId="700"/>
          <ac:spMkLst>
            <pc:docMk/>
            <pc:sldMk cId="3140955770" sldId="285"/>
            <ac:spMk id="4" creationId="{E0C0698D-A8D7-453B-A2DC-DF137B6000AF}"/>
          </ac:spMkLst>
        </pc:spChg>
        <pc:spChg chg="add del mod">
          <ac:chgData name="Mesut Yakup" userId="2a8d2809-051b-4e88-aaae-3cc88f98af08" providerId="ADAL" clId="{18DDA3CE-9A89-42D5-A102-8AFAA3C6BE99}" dt="2022-02-28T15:02:06.015" v="9699" actId="478"/>
          <ac:spMkLst>
            <pc:docMk/>
            <pc:sldMk cId="3140955770" sldId="285"/>
            <ac:spMk id="5" creationId="{AB4103FC-4460-48F3-8001-43D0B8618FC0}"/>
          </ac:spMkLst>
        </pc:spChg>
        <pc:spChg chg="add mod">
          <ac:chgData name="Mesut Yakup" userId="2a8d2809-051b-4e88-aaae-3cc88f98af08" providerId="ADAL" clId="{18DDA3CE-9A89-42D5-A102-8AFAA3C6BE99}" dt="2022-02-28T15:01:52.162" v="9696" actId="1076"/>
          <ac:spMkLst>
            <pc:docMk/>
            <pc:sldMk cId="3140955770" sldId="285"/>
            <ac:spMk id="6" creationId="{CE4256D0-743D-45E3-880F-D282304FA0C5}"/>
          </ac:spMkLst>
        </pc:spChg>
        <pc:spChg chg="add del mod">
          <ac:chgData name="Mesut Yakup" userId="2a8d2809-051b-4e88-aaae-3cc88f98af08" providerId="ADAL" clId="{18DDA3CE-9A89-42D5-A102-8AFAA3C6BE99}" dt="2022-02-28T15:07:29.265" v="9710" actId="478"/>
          <ac:spMkLst>
            <pc:docMk/>
            <pc:sldMk cId="3140955770" sldId="285"/>
            <ac:spMk id="24" creationId="{D74BC577-EA54-40DD-A1C5-6D610B553F2B}"/>
          </ac:spMkLst>
        </pc:spChg>
        <pc:spChg chg="add del mod">
          <ac:chgData name="Mesut Yakup" userId="2a8d2809-051b-4e88-aaae-3cc88f98af08" providerId="ADAL" clId="{18DDA3CE-9A89-42D5-A102-8AFAA3C6BE99}" dt="2022-02-28T15:07:29.265" v="9710" actId="478"/>
          <ac:spMkLst>
            <pc:docMk/>
            <pc:sldMk cId="3140955770" sldId="285"/>
            <ac:spMk id="30" creationId="{8343965D-137D-4B52-8576-05C55D86E918}"/>
          </ac:spMkLst>
        </pc:spChg>
        <pc:spChg chg="add del mod">
          <ac:chgData name="Mesut Yakup" userId="2a8d2809-051b-4e88-aaae-3cc88f98af08" providerId="ADAL" clId="{18DDA3CE-9A89-42D5-A102-8AFAA3C6BE99}" dt="2022-02-28T15:07:29.265" v="9710" actId="478"/>
          <ac:spMkLst>
            <pc:docMk/>
            <pc:sldMk cId="3140955770" sldId="285"/>
            <ac:spMk id="31" creationId="{34F3B02D-FDDD-46BB-9929-C5B614FA74A8}"/>
          </ac:spMkLst>
        </pc:spChg>
        <pc:spChg chg="add del mod">
          <ac:chgData name="Mesut Yakup" userId="2a8d2809-051b-4e88-aaae-3cc88f98af08" providerId="ADAL" clId="{18DDA3CE-9A89-42D5-A102-8AFAA3C6BE99}" dt="2022-02-28T15:15:03.798" v="9727" actId="478"/>
          <ac:spMkLst>
            <pc:docMk/>
            <pc:sldMk cId="3140955770" sldId="285"/>
            <ac:spMk id="32" creationId="{54BAA227-2592-4262-8E14-4C1522341BA2}"/>
          </ac:spMkLst>
        </pc:spChg>
        <pc:spChg chg="add mod">
          <ac:chgData name="Mesut Yakup" userId="2a8d2809-051b-4e88-aaae-3cc88f98af08" providerId="ADAL" clId="{18DDA3CE-9A89-42D5-A102-8AFAA3C6BE99}" dt="2022-02-28T15:16:08.977" v="9755" actId="20577"/>
          <ac:spMkLst>
            <pc:docMk/>
            <pc:sldMk cId="3140955770" sldId="285"/>
            <ac:spMk id="34" creationId="{CDE2F1E4-75F0-439C-BC08-30C16E2C0BBA}"/>
          </ac:spMkLst>
        </pc:spChg>
        <pc:spChg chg="add mod">
          <ac:chgData name="Mesut Yakup" userId="2a8d2809-051b-4e88-aaae-3cc88f98af08" providerId="ADAL" clId="{18DDA3CE-9A89-42D5-A102-8AFAA3C6BE99}" dt="2022-02-28T15:16:56.282" v="9757" actId="1076"/>
          <ac:spMkLst>
            <pc:docMk/>
            <pc:sldMk cId="3140955770" sldId="285"/>
            <ac:spMk id="35" creationId="{C4DD5B44-7AFD-4A7B-B5B7-200C28156DC4}"/>
          </ac:spMkLst>
        </pc:spChg>
        <pc:spChg chg="add mod">
          <ac:chgData name="Mesut Yakup" userId="2a8d2809-051b-4e88-aaae-3cc88f98af08" providerId="ADAL" clId="{18DDA3CE-9A89-42D5-A102-8AFAA3C6BE99}" dt="2022-02-28T15:19:04.833" v="9785" actId="1076"/>
          <ac:spMkLst>
            <pc:docMk/>
            <pc:sldMk cId="3140955770" sldId="285"/>
            <ac:spMk id="38" creationId="{A84B48C4-43AB-4A93-AB86-30863AEA4210}"/>
          </ac:spMkLst>
        </pc:spChg>
        <pc:graphicFrameChg chg="add mod">
          <ac:chgData name="Mesut Yakup" userId="2a8d2809-051b-4e88-aaae-3cc88f98af08" providerId="ADAL" clId="{18DDA3CE-9A89-42D5-A102-8AFAA3C6BE99}" dt="2022-02-28T15:08:45.272" v="9718" actId="1076"/>
          <ac:graphicFrameMkLst>
            <pc:docMk/>
            <pc:sldMk cId="3140955770" sldId="285"/>
            <ac:graphicFrameMk id="7" creationId="{C886E4B7-9CDC-46B9-A2EE-2E0DB52DF8B9}"/>
          </ac:graphicFrameMkLst>
        </pc:graphicFrameChg>
        <pc:graphicFrameChg chg="add mod">
          <ac:chgData name="Mesut Yakup" userId="2a8d2809-051b-4e88-aaae-3cc88f98af08" providerId="ADAL" clId="{18DDA3CE-9A89-42D5-A102-8AFAA3C6BE99}" dt="2022-02-28T15:14:15.238" v="9725" actId="14100"/>
          <ac:graphicFrameMkLst>
            <pc:docMk/>
            <pc:sldMk cId="3140955770" sldId="285"/>
            <ac:graphicFrameMk id="33" creationId="{20904E5A-A4D7-406B-B267-BDAFB206928F}"/>
          </ac:graphicFrameMkLst>
        </pc:graphicFrameChg>
        <pc:graphicFrameChg chg="add mod">
          <ac:chgData name="Mesut Yakup" userId="2a8d2809-051b-4e88-aaae-3cc88f98af08" providerId="ADAL" clId="{18DDA3CE-9A89-42D5-A102-8AFAA3C6BE99}" dt="2022-02-28T15:18:13.300" v="9775" actId="1076"/>
          <ac:graphicFrameMkLst>
            <pc:docMk/>
            <pc:sldMk cId="3140955770" sldId="285"/>
            <ac:graphicFrameMk id="36" creationId="{70D6CF99-EB11-44C0-B06A-1B757BAFE255}"/>
          </ac:graphicFrameMkLst>
        </pc:graphicFrameChg>
        <pc:picChg chg="add del mod">
          <ac:chgData name="Mesut Yakup" userId="2a8d2809-051b-4e88-aaae-3cc88f98af08" providerId="ADAL" clId="{18DDA3CE-9A89-42D5-A102-8AFAA3C6BE99}" dt="2022-02-28T15:07:16.581" v="9707" actId="478"/>
          <ac:picMkLst>
            <pc:docMk/>
            <pc:sldMk cId="3140955770" sldId="285"/>
            <ac:picMk id="8" creationId="{1766FB7B-7874-46F9-9023-1F2A33EEA988}"/>
          </ac:picMkLst>
        </pc:picChg>
        <pc:picChg chg="add del mod">
          <ac:chgData name="Mesut Yakup" userId="2a8d2809-051b-4e88-aaae-3cc88f98af08" providerId="ADAL" clId="{18DDA3CE-9A89-42D5-A102-8AFAA3C6BE99}" dt="2022-02-28T15:07:29.265" v="9710" actId="478"/>
          <ac:picMkLst>
            <pc:docMk/>
            <pc:sldMk cId="3140955770" sldId="285"/>
            <ac:picMk id="5128" creationId="{0F6DF14E-D66B-4FED-8B9F-23A0E0DF50A6}"/>
          </ac:picMkLst>
        </pc:picChg>
        <pc:cxnChg chg="add del mod">
          <ac:chgData name="Mesut Yakup" userId="2a8d2809-051b-4e88-aaae-3cc88f98af08" providerId="ADAL" clId="{18DDA3CE-9A89-42D5-A102-8AFAA3C6BE99}" dt="2022-02-28T15:07:16.581" v="9707" actId="478"/>
          <ac:cxnSpMkLst>
            <pc:docMk/>
            <pc:sldMk cId="3140955770" sldId="285"/>
            <ac:cxnSpMk id="9" creationId="{BAEE91E6-DD86-4994-A82E-9D986157C3A4}"/>
          </ac:cxnSpMkLst>
        </pc:cxnChg>
        <pc:cxnChg chg="add del mod">
          <ac:chgData name="Mesut Yakup" userId="2a8d2809-051b-4e88-aaae-3cc88f98af08" providerId="ADAL" clId="{18DDA3CE-9A89-42D5-A102-8AFAA3C6BE99}" dt="2022-02-28T15:07:16.581" v="9707" actId="478"/>
          <ac:cxnSpMkLst>
            <pc:docMk/>
            <pc:sldMk cId="3140955770" sldId="285"/>
            <ac:cxnSpMk id="10" creationId="{62BF4288-A819-417D-9FFE-418F6F794EB6}"/>
          </ac:cxnSpMkLst>
        </pc:cxnChg>
        <pc:cxnChg chg="add del mod">
          <ac:chgData name="Mesut Yakup" userId="2a8d2809-051b-4e88-aaae-3cc88f98af08" providerId="ADAL" clId="{18DDA3CE-9A89-42D5-A102-8AFAA3C6BE99}" dt="2022-02-28T15:07:16.581" v="9707" actId="478"/>
          <ac:cxnSpMkLst>
            <pc:docMk/>
            <pc:sldMk cId="3140955770" sldId="285"/>
            <ac:cxnSpMk id="11" creationId="{E61D1078-7378-41EE-A543-7A57D8F37D80}"/>
          </ac:cxnSpMkLst>
        </pc:cxnChg>
        <pc:cxnChg chg="add del mod">
          <ac:chgData name="Mesut Yakup" userId="2a8d2809-051b-4e88-aaae-3cc88f98af08" providerId="ADAL" clId="{18DDA3CE-9A89-42D5-A102-8AFAA3C6BE99}" dt="2022-02-28T15:07:16.581" v="9707" actId="478"/>
          <ac:cxnSpMkLst>
            <pc:docMk/>
            <pc:sldMk cId="3140955770" sldId="285"/>
            <ac:cxnSpMk id="12" creationId="{FAAA0C88-9987-402D-987E-91519D19214C}"/>
          </ac:cxnSpMkLst>
        </pc:cxnChg>
        <pc:cxnChg chg="add del mod">
          <ac:chgData name="Mesut Yakup" userId="2a8d2809-051b-4e88-aaae-3cc88f98af08" providerId="ADAL" clId="{18DDA3CE-9A89-42D5-A102-8AFAA3C6BE99}" dt="2022-02-28T15:07:16.581" v="9707" actId="478"/>
          <ac:cxnSpMkLst>
            <pc:docMk/>
            <pc:sldMk cId="3140955770" sldId="285"/>
            <ac:cxnSpMk id="13" creationId="{741D35AF-2A02-4177-990D-E29E8182BEF6}"/>
          </ac:cxnSpMkLst>
        </pc:cxnChg>
        <pc:cxnChg chg="add del mod">
          <ac:chgData name="Mesut Yakup" userId="2a8d2809-051b-4e88-aaae-3cc88f98af08" providerId="ADAL" clId="{18DDA3CE-9A89-42D5-A102-8AFAA3C6BE99}" dt="2022-02-28T15:07:29.265" v="9710" actId="478"/>
          <ac:cxnSpMkLst>
            <pc:docMk/>
            <pc:sldMk cId="3140955770" sldId="285"/>
            <ac:cxnSpMk id="25" creationId="{28996E8D-ECF7-4E03-891A-7A3F5A9EBB72}"/>
          </ac:cxnSpMkLst>
        </pc:cxnChg>
        <pc:cxnChg chg="add del mod">
          <ac:chgData name="Mesut Yakup" userId="2a8d2809-051b-4e88-aaae-3cc88f98af08" providerId="ADAL" clId="{18DDA3CE-9A89-42D5-A102-8AFAA3C6BE99}" dt="2022-02-28T15:07:29.265" v="9710" actId="478"/>
          <ac:cxnSpMkLst>
            <pc:docMk/>
            <pc:sldMk cId="3140955770" sldId="285"/>
            <ac:cxnSpMk id="26" creationId="{E6E01A1B-EB46-4846-97B6-095E758BFBC1}"/>
          </ac:cxnSpMkLst>
        </pc:cxnChg>
        <pc:cxnChg chg="add del mod">
          <ac:chgData name="Mesut Yakup" userId="2a8d2809-051b-4e88-aaae-3cc88f98af08" providerId="ADAL" clId="{18DDA3CE-9A89-42D5-A102-8AFAA3C6BE99}" dt="2022-02-28T15:07:29.265" v="9710" actId="478"/>
          <ac:cxnSpMkLst>
            <pc:docMk/>
            <pc:sldMk cId="3140955770" sldId="285"/>
            <ac:cxnSpMk id="27" creationId="{409587C0-27A8-4636-8E2D-7D8669B7D22B}"/>
          </ac:cxnSpMkLst>
        </pc:cxnChg>
        <pc:cxnChg chg="add del mod">
          <ac:chgData name="Mesut Yakup" userId="2a8d2809-051b-4e88-aaae-3cc88f98af08" providerId="ADAL" clId="{18DDA3CE-9A89-42D5-A102-8AFAA3C6BE99}" dt="2022-02-28T15:07:29.265" v="9710" actId="478"/>
          <ac:cxnSpMkLst>
            <pc:docMk/>
            <pc:sldMk cId="3140955770" sldId="285"/>
            <ac:cxnSpMk id="28" creationId="{2A3F9398-81F2-47AE-9AFA-947DB92186BD}"/>
          </ac:cxnSpMkLst>
        </pc:cxnChg>
        <pc:cxnChg chg="add del mod">
          <ac:chgData name="Mesut Yakup" userId="2a8d2809-051b-4e88-aaae-3cc88f98af08" providerId="ADAL" clId="{18DDA3CE-9A89-42D5-A102-8AFAA3C6BE99}" dt="2022-02-28T15:07:29.265" v="9710" actId="478"/>
          <ac:cxnSpMkLst>
            <pc:docMk/>
            <pc:sldMk cId="3140955770" sldId="285"/>
            <ac:cxnSpMk id="29" creationId="{29C80125-4B88-4FF0-96BF-227F8A369B29}"/>
          </ac:cxnSpMkLst>
        </pc:cxnChg>
      </pc:sldChg>
      <pc:sldChg chg="delSp modSp new mod ord modClrScheme chgLayout">
        <pc:chgData name="Mesut Yakup" userId="2a8d2809-051b-4e88-aaae-3cc88f98af08" providerId="ADAL" clId="{18DDA3CE-9A89-42D5-A102-8AFAA3C6BE99}" dt="2022-03-13T19:04:12.679" v="10667"/>
        <pc:sldMkLst>
          <pc:docMk/>
          <pc:sldMk cId="1557599770" sldId="286"/>
        </pc:sldMkLst>
        <pc:spChg chg="del">
          <ac:chgData name="Mesut Yakup" userId="2a8d2809-051b-4e88-aaae-3cc88f98af08" providerId="ADAL" clId="{18DDA3CE-9A89-42D5-A102-8AFAA3C6BE99}" dt="2022-03-13T19:03:02.761" v="10655" actId="478"/>
          <ac:spMkLst>
            <pc:docMk/>
            <pc:sldMk cId="1557599770" sldId="286"/>
            <ac:spMk id="2" creationId="{79146E67-E82D-4DA9-8A2F-A13C4B368EA5}"/>
          </ac:spMkLst>
        </pc:spChg>
        <pc:spChg chg="mod ord">
          <ac:chgData name="Mesut Yakup" userId="2a8d2809-051b-4e88-aaae-3cc88f98af08" providerId="ADAL" clId="{18DDA3CE-9A89-42D5-A102-8AFAA3C6BE99}" dt="2022-03-13T19:03:58.426" v="10665" actId="255"/>
          <ac:spMkLst>
            <pc:docMk/>
            <pc:sldMk cId="1557599770" sldId="286"/>
            <ac:spMk id="3" creationId="{64CD4ABA-A0F4-495F-806D-B610A6A2E572}"/>
          </ac:spMkLst>
        </pc:spChg>
        <pc:spChg chg="mod ord">
          <ac:chgData name="Mesut Yakup" userId="2a8d2809-051b-4e88-aaae-3cc88f98af08" providerId="ADAL" clId="{18DDA3CE-9A89-42D5-A102-8AFAA3C6BE99}" dt="2022-03-13T19:03:06.059" v="10656" actId="700"/>
          <ac:spMkLst>
            <pc:docMk/>
            <pc:sldMk cId="1557599770" sldId="286"/>
            <ac:spMk id="4" creationId="{7B519CF5-B22F-4868-8463-C9F7512D6D77}"/>
          </ac:spMkLst>
        </pc:spChg>
      </pc:sldChg>
      <pc:sldChg chg="addSp delSp modSp new mod">
        <pc:chgData name="Mesut Yakup" userId="2a8d2809-051b-4e88-aaae-3cc88f98af08" providerId="ADAL" clId="{18DDA3CE-9A89-42D5-A102-8AFAA3C6BE99}" dt="2022-03-13T19:27:12.356" v="10790" actId="1076"/>
        <pc:sldMkLst>
          <pc:docMk/>
          <pc:sldMk cId="1755732510" sldId="287"/>
        </pc:sldMkLst>
        <pc:spChg chg="mod">
          <ac:chgData name="Mesut Yakup" userId="2a8d2809-051b-4e88-aaae-3cc88f98af08" providerId="ADAL" clId="{18DDA3CE-9A89-42D5-A102-8AFAA3C6BE99}" dt="2022-03-13T19:23:58.513" v="10678" actId="1076"/>
          <ac:spMkLst>
            <pc:docMk/>
            <pc:sldMk cId="1755732510" sldId="287"/>
            <ac:spMk id="2" creationId="{A0C3A8C4-8D90-48EA-9670-424F758D50AD}"/>
          </ac:spMkLst>
        </pc:spChg>
        <pc:spChg chg="mod">
          <ac:chgData name="Mesut Yakup" userId="2a8d2809-051b-4e88-aaae-3cc88f98af08" providerId="ADAL" clId="{18DDA3CE-9A89-42D5-A102-8AFAA3C6BE99}" dt="2022-03-13T19:27:07.715" v="10789" actId="20577"/>
          <ac:spMkLst>
            <pc:docMk/>
            <pc:sldMk cId="1755732510" sldId="287"/>
            <ac:spMk id="3" creationId="{7F54D22E-8144-4971-938B-714F7696DE78}"/>
          </ac:spMkLst>
        </pc:spChg>
        <pc:graphicFrameChg chg="add del mod">
          <ac:chgData name="Mesut Yakup" userId="2a8d2809-051b-4e88-aaae-3cc88f98af08" providerId="ADAL" clId="{18DDA3CE-9A89-42D5-A102-8AFAA3C6BE99}" dt="2022-03-13T19:24:25.612" v="10685"/>
          <ac:graphicFrameMkLst>
            <pc:docMk/>
            <pc:sldMk cId="1755732510" sldId="287"/>
            <ac:graphicFrameMk id="5" creationId="{819004AF-67EE-441F-A786-4C75A6918FC4}"/>
          </ac:graphicFrameMkLst>
        </pc:graphicFrameChg>
        <pc:graphicFrameChg chg="add mod">
          <ac:chgData name="Mesut Yakup" userId="2a8d2809-051b-4e88-aaae-3cc88f98af08" providerId="ADAL" clId="{18DDA3CE-9A89-42D5-A102-8AFAA3C6BE99}" dt="2022-03-13T19:27:12.356" v="10790" actId="1076"/>
          <ac:graphicFrameMkLst>
            <pc:docMk/>
            <pc:sldMk cId="1755732510" sldId="287"/>
            <ac:graphicFrameMk id="6" creationId="{1A283AF9-1AC3-4AF2-9D92-532A5DC1AB5E}"/>
          </ac:graphicFrameMkLst>
        </pc:graphicFrameChg>
      </pc:sldChg>
      <pc:sldChg chg="addSp modSp new mod">
        <pc:chgData name="Mesut Yakup" userId="2a8d2809-051b-4e88-aaae-3cc88f98af08" providerId="ADAL" clId="{18DDA3CE-9A89-42D5-A102-8AFAA3C6BE99}" dt="2022-03-13T19:29:27.767" v="10914" actId="1076"/>
        <pc:sldMkLst>
          <pc:docMk/>
          <pc:sldMk cId="387973944" sldId="288"/>
        </pc:sldMkLst>
        <pc:spChg chg="mod">
          <ac:chgData name="Mesut Yakup" userId="2a8d2809-051b-4e88-aaae-3cc88f98af08" providerId="ADAL" clId="{18DDA3CE-9A89-42D5-A102-8AFAA3C6BE99}" dt="2022-03-13T19:27:57.194" v="10830" actId="14100"/>
          <ac:spMkLst>
            <pc:docMk/>
            <pc:sldMk cId="387973944" sldId="288"/>
            <ac:spMk id="2" creationId="{5A8B635B-9EA1-4AE3-9D53-15D89DC7428D}"/>
          </ac:spMkLst>
        </pc:spChg>
        <pc:spChg chg="mod">
          <ac:chgData name="Mesut Yakup" userId="2a8d2809-051b-4e88-aaae-3cc88f98af08" providerId="ADAL" clId="{18DDA3CE-9A89-42D5-A102-8AFAA3C6BE99}" dt="2022-03-13T19:29:20.680" v="10912" actId="5793"/>
          <ac:spMkLst>
            <pc:docMk/>
            <pc:sldMk cId="387973944" sldId="288"/>
            <ac:spMk id="3" creationId="{1FEFF486-8F2A-4A20-9C30-6F49624C656F}"/>
          </ac:spMkLst>
        </pc:spChg>
        <pc:graphicFrameChg chg="add mod">
          <ac:chgData name="Mesut Yakup" userId="2a8d2809-051b-4e88-aaae-3cc88f98af08" providerId="ADAL" clId="{18DDA3CE-9A89-42D5-A102-8AFAA3C6BE99}" dt="2022-03-13T19:29:27.767" v="10914" actId="1076"/>
          <ac:graphicFrameMkLst>
            <pc:docMk/>
            <pc:sldMk cId="387973944" sldId="288"/>
            <ac:graphicFrameMk id="5" creationId="{F88CFF0A-FB98-4C41-AB8A-A0F73B5CFB5D}"/>
          </ac:graphicFrameMkLst>
        </pc:graphicFrameChg>
      </pc:sldChg>
      <pc:sldChg chg="addSp modSp new mod modClrScheme chgLayout">
        <pc:chgData name="Mesut Yakup" userId="2a8d2809-051b-4e88-aaae-3cc88f98af08" providerId="ADAL" clId="{18DDA3CE-9A89-42D5-A102-8AFAA3C6BE99}" dt="2022-03-14T19:40:25.941" v="13099" actId="1076"/>
        <pc:sldMkLst>
          <pc:docMk/>
          <pc:sldMk cId="3005946556" sldId="289"/>
        </pc:sldMkLst>
        <pc:spChg chg="mod ord">
          <ac:chgData name="Mesut Yakup" userId="2a8d2809-051b-4e88-aaae-3cc88f98af08" providerId="ADAL" clId="{18DDA3CE-9A89-42D5-A102-8AFAA3C6BE99}" dt="2022-03-13T19:48:49.442" v="11003" actId="1076"/>
          <ac:spMkLst>
            <pc:docMk/>
            <pc:sldMk cId="3005946556" sldId="289"/>
            <ac:spMk id="2" creationId="{FFC9A7A4-4D46-4C17-8F44-D4801FBCF3C3}"/>
          </ac:spMkLst>
        </pc:spChg>
        <pc:spChg chg="mod ord">
          <ac:chgData name="Mesut Yakup" userId="2a8d2809-051b-4e88-aaae-3cc88f98af08" providerId="ADAL" clId="{18DDA3CE-9A89-42D5-A102-8AFAA3C6BE99}" dt="2022-03-14T19:35:00.550" v="13096" actId="20577"/>
          <ac:spMkLst>
            <pc:docMk/>
            <pc:sldMk cId="3005946556" sldId="289"/>
            <ac:spMk id="3" creationId="{A9B0A615-1B05-46C9-BFC9-FB14F4E9DF07}"/>
          </ac:spMkLst>
        </pc:spChg>
        <pc:spChg chg="mod ord">
          <ac:chgData name="Mesut Yakup" userId="2a8d2809-051b-4e88-aaae-3cc88f98af08" providerId="ADAL" clId="{18DDA3CE-9A89-42D5-A102-8AFAA3C6BE99}" dt="2022-03-13T19:48:45.450" v="11002" actId="700"/>
          <ac:spMkLst>
            <pc:docMk/>
            <pc:sldMk cId="3005946556" sldId="289"/>
            <ac:spMk id="4" creationId="{035288D6-8FA7-4A8A-93D6-E2E9DCFC6386}"/>
          </ac:spMkLst>
        </pc:spChg>
        <pc:graphicFrameChg chg="add mod">
          <ac:chgData name="Mesut Yakup" userId="2a8d2809-051b-4e88-aaae-3cc88f98af08" providerId="ADAL" clId="{18DDA3CE-9A89-42D5-A102-8AFAA3C6BE99}" dt="2022-03-14T19:40:25.941" v="13099" actId="1076"/>
          <ac:graphicFrameMkLst>
            <pc:docMk/>
            <pc:sldMk cId="3005946556" sldId="289"/>
            <ac:graphicFrameMk id="5" creationId="{DC4EAD9C-D1E5-487E-B86B-A88A336B3940}"/>
          </ac:graphicFrameMkLst>
        </pc:graphicFrameChg>
        <pc:graphicFrameChg chg="add mod">
          <ac:chgData name="Mesut Yakup" userId="2a8d2809-051b-4e88-aaae-3cc88f98af08" providerId="ADAL" clId="{18DDA3CE-9A89-42D5-A102-8AFAA3C6BE99}" dt="2022-03-14T19:40:18.453" v="13097" actId="14100"/>
          <ac:graphicFrameMkLst>
            <pc:docMk/>
            <pc:sldMk cId="3005946556" sldId="289"/>
            <ac:graphicFrameMk id="6" creationId="{382F2F9F-BDFD-40A3-962C-1D7D56F9FF33}"/>
          </ac:graphicFrameMkLst>
        </pc:graphicFrameChg>
      </pc:sldChg>
      <pc:sldChg chg="new del">
        <pc:chgData name="Mesut Yakup" userId="2a8d2809-051b-4e88-aaae-3cc88f98af08" providerId="ADAL" clId="{18DDA3CE-9A89-42D5-A102-8AFAA3C6BE99}" dt="2022-03-13T19:48:36.811" v="11001" actId="680"/>
        <pc:sldMkLst>
          <pc:docMk/>
          <pc:sldMk cId="89423627" sldId="290"/>
        </pc:sldMkLst>
      </pc:sldChg>
      <pc:sldChg chg="delSp modSp new mod modClrScheme chgLayout">
        <pc:chgData name="Mesut Yakup" userId="2a8d2809-051b-4e88-aaae-3cc88f98af08" providerId="ADAL" clId="{18DDA3CE-9A89-42D5-A102-8AFAA3C6BE99}" dt="2022-03-14T07:25:48.623" v="11644" actId="20577"/>
        <pc:sldMkLst>
          <pc:docMk/>
          <pc:sldMk cId="2278506794" sldId="290"/>
        </pc:sldMkLst>
        <pc:spChg chg="del">
          <ac:chgData name="Mesut Yakup" userId="2a8d2809-051b-4e88-aaae-3cc88f98af08" providerId="ADAL" clId="{18DDA3CE-9A89-42D5-A102-8AFAA3C6BE99}" dt="2022-03-14T06:38:46.270" v="11213" actId="478"/>
          <ac:spMkLst>
            <pc:docMk/>
            <pc:sldMk cId="2278506794" sldId="290"/>
            <ac:spMk id="2" creationId="{7738CE26-7632-4835-9AEE-6AD554D263EF}"/>
          </ac:spMkLst>
        </pc:spChg>
        <pc:spChg chg="mod ord">
          <ac:chgData name="Mesut Yakup" userId="2a8d2809-051b-4e88-aaae-3cc88f98af08" providerId="ADAL" clId="{18DDA3CE-9A89-42D5-A102-8AFAA3C6BE99}" dt="2022-03-14T07:25:48.623" v="11644" actId="20577"/>
          <ac:spMkLst>
            <pc:docMk/>
            <pc:sldMk cId="2278506794" sldId="290"/>
            <ac:spMk id="3" creationId="{09C5DBFA-BE90-4802-A734-4C0FC996A4A5}"/>
          </ac:spMkLst>
        </pc:spChg>
        <pc:spChg chg="mod ord">
          <ac:chgData name="Mesut Yakup" userId="2a8d2809-051b-4e88-aaae-3cc88f98af08" providerId="ADAL" clId="{18DDA3CE-9A89-42D5-A102-8AFAA3C6BE99}" dt="2022-03-14T06:38:51.821" v="11214" actId="700"/>
          <ac:spMkLst>
            <pc:docMk/>
            <pc:sldMk cId="2278506794" sldId="290"/>
            <ac:spMk id="4" creationId="{4A734209-D356-4752-B4D0-2ED111681DCF}"/>
          </ac:spMkLst>
        </pc:spChg>
      </pc:sldChg>
      <pc:sldChg chg="addSp delSp modSp new mod modClrScheme chgLayout">
        <pc:chgData name="Mesut Yakup" userId="2a8d2809-051b-4e88-aaae-3cc88f98af08" providerId="ADAL" clId="{18DDA3CE-9A89-42D5-A102-8AFAA3C6BE99}" dt="2022-03-14T08:03:38.351" v="12154" actId="20577"/>
        <pc:sldMkLst>
          <pc:docMk/>
          <pc:sldMk cId="428979870" sldId="291"/>
        </pc:sldMkLst>
        <pc:spChg chg="del">
          <ac:chgData name="Mesut Yakup" userId="2a8d2809-051b-4e88-aaae-3cc88f98af08" providerId="ADAL" clId="{18DDA3CE-9A89-42D5-A102-8AFAA3C6BE99}" dt="2022-03-14T07:34:40.623" v="11736" actId="478"/>
          <ac:spMkLst>
            <pc:docMk/>
            <pc:sldMk cId="428979870" sldId="291"/>
            <ac:spMk id="2" creationId="{0D36A75D-6E3A-4474-8252-957C14268510}"/>
          </ac:spMkLst>
        </pc:spChg>
        <pc:spChg chg="mod ord">
          <ac:chgData name="Mesut Yakup" userId="2a8d2809-051b-4e88-aaae-3cc88f98af08" providerId="ADAL" clId="{18DDA3CE-9A89-42D5-A102-8AFAA3C6BE99}" dt="2022-03-14T08:03:38.351" v="12154" actId="20577"/>
          <ac:spMkLst>
            <pc:docMk/>
            <pc:sldMk cId="428979870" sldId="291"/>
            <ac:spMk id="3" creationId="{1232DE70-66F8-4864-A220-A943A1278FBC}"/>
          </ac:spMkLst>
        </pc:spChg>
        <pc:spChg chg="mod ord">
          <ac:chgData name="Mesut Yakup" userId="2a8d2809-051b-4e88-aaae-3cc88f98af08" providerId="ADAL" clId="{18DDA3CE-9A89-42D5-A102-8AFAA3C6BE99}" dt="2022-03-14T07:37:25.931" v="11785" actId="700"/>
          <ac:spMkLst>
            <pc:docMk/>
            <pc:sldMk cId="428979870" sldId="291"/>
            <ac:spMk id="4" creationId="{8F5ED126-652E-4366-BE95-BC146FD82BEB}"/>
          </ac:spMkLst>
        </pc:spChg>
        <pc:spChg chg="add del">
          <ac:chgData name="Mesut Yakup" userId="2a8d2809-051b-4e88-aaae-3cc88f98af08" providerId="ADAL" clId="{18DDA3CE-9A89-42D5-A102-8AFAA3C6BE99}" dt="2022-03-14T07:53:02.269" v="12047" actId="11529"/>
          <ac:spMkLst>
            <pc:docMk/>
            <pc:sldMk cId="428979870" sldId="291"/>
            <ac:spMk id="6" creationId="{EABF53FA-BA43-4BC2-BE0B-BEB3317DDF30}"/>
          </ac:spMkLst>
        </pc:spChg>
        <pc:graphicFrameChg chg="add mod">
          <ac:chgData name="Mesut Yakup" userId="2a8d2809-051b-4e88-aaae-3cc88f98af08" providerId="ADAL" clId="{18DDA3CE-9A89-42D5-A102-8AFAA3C6BE99}" dt="2022-03-14T07:42:00.481" v="11923" actId="1076"/>
          <ac:graphicFrameMkLst>
            <pc:docMk/>
            <pc:sldMk cId="428979870" sldId="291"/>
            <ac:graphicFrameMk id="5" creationId="{E5C52081-B0EE-4CA1-A419-6B490C968389}"/>
          </ac:graphicFrameMkLst>
        </pc:graphicFrameChg>
        <pc:cxnChg chg="add mod">
          <ac:chgData name="Mesut Yakup" userId="2a8d2809-051b-4e88-aaae-3cc88f98af08" providerId="ADAL" clId="{18DDA3CE-9A89-42D5-A102-8AFAA3C6BE99}" dt="2022-03-14T07:54:06.756" v="12050" actId="1582"/>
          <ac:cxnSpMkLst>
            <pc:docMk/>
            <pc:sldMk cId="428979870" sldId="291"/>
            <ac:cxnSpMk id="8" creationId="{8527456A-C22E-4261-B3F5-06FE2003B925}"/>
          </ac:cxnSpMkLst>
        </pc:cxnChg>
      </pc:sldChg>
      <pc:sldChg chg="delSp modSp new mod modClrScheme chgLayout">
        <pc:chgData name="Mesut Yakup" userId="2a8d2809-051b-4e88-aaae-3cc88f98af08" providerId="ADAL" clId="{18DDA3CE-9A89-42D5-A102-8AFAA3C6BE99}" dt="2022-03-14T08:29:54.759" v="12665" actId="20577"/>
        <pc:sldMkLst>
          <pc:docMk/>
          <pc:sldMk cId="1686032890" sldId="292"/>
        </pc:sldMkLst>
        <pc:spChg chg="del">
          <ac:chgData name="Mesut Yakup" userId="2a8d2809-051b-4e88-aaae-3cc88f98af08" providerId="ADAL" clId="{18DDA3CE-9A89-42D5-A102-8AFAA3C6BE99}" dt="2022-03-14T08:06:20.797" v="12220" actId="478"/>
          <ac:spMkLst>
            <pc:docMk/>
            <pc:sldMk cId="1686032890" sldId="292"/>
            <ac:spMk id="2" creationId="{83C1424E-1523-420B-8173-140D5840B726}"/>
          </ac:spMkLst>
        </pc:spChg>
        <pc:spChg chg="mod ord">
          <ac:chgData name="Mesut Yakup" userId="2a8d2809-051b-4e88-aaae-3cc88f98af08" providerId="ADAL" clId="{18DDA3CE-9A89-42D5-A102-8AFAA3C6BE99}" dt="2022-03-14T08:29:54.759" v="12665" actId="20577"/>
          <ac:spMkLst>
            <pc:docMk/>
            <pc:sldMk cId="1686032890" sldId="292"/>
            <ac:spMk id="3" creationId="{3C85B37C-F8F5-4A28-A897-4FE2CF85D193}"/>
          </ac:spMkLst>
        </pc:spChg>
        <pc:spChg chg="mod ord">
          <ac:chgData name="Mesut Yakup" userId="2a8d2809-051b-4e88-aaae-3cc88f98af08" providerId="ADAL" clId="{18DDA3CE-9A89-42D5-A102-8AFAA3C6BE99}" dt="2022-03-14T08:06:32.622" v="12221" actId="700"/>
          <ac:spMkLst>
            <pc:docMk/>
            <pc:sldMk cId="1686032890" sldId="292"/>
            <ac:spMk id="4" creationId="{CC951B8C-554E-418E-80F2-DA6BCFAC8511}"/>
          </ac:spMkLst>
        </pc:spChg>
      </pc:sldChg>
      <pc:sldChg chg="addSp delSp modSp new mod">
        <pc:chgData name="Mesut Yakup" userId="2a8d2809-051b-4e88-aaae-3cc88f98af08" providerId="ADAL" clId="{18DDA3CE-9A89-42D5-A102-8AFAA3C6BE99}" dt="2022-03-14T08:37:37.360" v="12678" actId="1076"/>
        <pc:sldMkLst>
          <pc:docMk/>
          <pc:sldMk cId="2367927436" sldId="293"/>
        </pc:sldMkLst>
        <pc:spChg chg="mod">
          <ac:chgData name="Mesut Yakup" userId="2a8d2809-051b-4e88-aaae-3cc88f98af08" providerId="ADAL" clId="{18DDA3CE-9A89-42D5-A102-8AFAA3C6BE99}" dt="2022-03-14T08:31:21.307" v="12673" actId="27636"/>
          <ac:spMkLst>
            <pc:docMk/>
            <pc:sldMk cId="2367927436" sldId="293"/>
            <ac:spMk id="2" creationId="{35E6F8A7-4EEE-4AC5-AB1F-815265354BBD}"/>
          </ac:spMkLst>
        </pc:spChg>
        <pc:spChg chg="del">
          <ac:chgData name="Mesut Yakup" userId="2a8d2809-051b-4e88-aaae-3cc88f98af08" providerId="ADAL" clId="{18DDA3CE-9A89-42D5-A102-8AFAA3C6BE99}" dt="2022-03-14T08:31:38.055" v="12674"/>
          <ac:spMkLst>
            <pc:docMk/>
            <pc:sldMk cId="2367927436" sldId="293"/>
            <ac:spMk id="3" creationId="{9076F0B0-AEB8-4980-B47B-36BD0F11C8CB}"/>
          </ac:spMkLst>
        </pc:spChg>
        <pc:picChg chg="add mod">
          <ac:chgData name="Mesut Yakup" userId="2a8d2809-051b-4e88-aaae-3cc88f98af08" providerId="ADAL" clId="{18DDA3CE-9A89-42D5-A102-8AFAA3C6BE99}" dt="2022-03-14T08:37:37.360" v="12678" actId="1076"/>
          <ac:picMkLst>
            <pc:docMk/>
            <pc:sldMk cId="2367927436" sldId="293"/>
            <ac:picMk id="5" creationId="{93D42149-3089-462D-B557-B7300E2B63DD}"/>
          </ac:picMkLst>
        </pc:picChg>
      </pc:sldChg>
      <pc:sldChg chg="addSp modSp new mod modClrScheme chgLayout">
        <pc:chgData name="Mesut Yakup" userId="2a8d2809-051b-4e88-aaae-3cc88f98af08" providerId="ADAL" clId="{18DDA3CE-9A89-42D5-A102-8AFAA3C6BE99}" dt="2022-03-14T13:53:04.185" v="13095" actId="20577"/>
        <pc:sldMkLst>
          <pc:docMk/>
          <pc:sldMk cId="3028282899" sldId="294"/>
        </pc:sldMkLst>
        <pc:spChg chg="mod ord">
          <ac:chgData name="Mesut Yakup" userId="2a8d2809-051b-4e88-aaae-3cc88f98af08" providerId="ADAL" clId="{18DDA3CE-9A89-42D5-A102-8AFAA3C6BE99}" dt="2022-03-14T08:44:03.697" v="12699" actId="1076"/>
          <ac:spMkLst>
            <pc:docMk/>
            <pc:sldMk cId="3028282899" sldId="294"/>
            <ac:spMk id="2" creationId="{A4BAEF2F-C830-4384-B67A-AADA8F397858}"/>
          </ac:spMkLst>
        </pc:spChg>
        <pc:spChg chg="mod ord">
          <ac:chgData name="Mesut Yakup" userId="2a8d2809-051b-4e88-aaae-3cc88f98af08" providerId="ADAL" clId="{18DDA3CE-9A89-42D5-A102-8AFAA3C6BE99}" dt="2022-03-14T13:53:04.185" v="13095" actId="20577"/>
          <ac:spMkLst>
            <pc:docMk/>
            <pc:sldMk cId="3028282899" sldId="294"/>
            <ac:spMk id="3" creationId="{22DB614B-43DD-4E94-84A3-20814BD264DE}"/>
          </ac:spMkLst>
        </pc:spChg>
        <pc:spChg chg="mod ord">
          <ac:chgData name="Mesut Yakup" userId="2a8d2809-051b-4e88-aaae-3cc88f98af08" providerId="ADAL" clId="{18DDA3CE-9A89-42D5-A102-8AFAA3C6BE99}" dt="2022-03-14T08:43:58.766" v="12697" actId="700"/>
          <ac:spMkLst>
            <pc:docMk/>
            <pc:sldMk cId="3028282899" sldId="294"/>
            <ac:spMk id="4" creationId="{67E094D9-192D-4D6F-AFED-60999FD35DF0}"/>
          </ac:spMkLst>
        </pc:spChg>
        <pc:graphicFrameChg chg="add mod">
          <ac:chgData name="Mesut Yakup" userId="2a8d2809-051b-4e88-aaae-3cc88f98af08" providerId="ADAL" clId="{18DDA3CE-9A89-42D5-A102-8AFAA3C6BE99}" dt="2022-03-14T09:01:31.998" v="13075" actId="1076"/>
          <ac:graphicFrameMkLst>
            <pc:docMk/>
            <pc:sldMk cId="3028282899" sldId="294"/>
            <ac:graphicFrameMk id="5" creationId="{E87B188E-38D9-4657-88BB-C1077E8B78F2}"/>
          </ac:graphicFrameMkLst>
        </pc:graphicFrameChg>
      </pc:sldChg>
      <pc:sldChg chg="addSp modSp new add del mod modShow">
        <pc:chgData name="Mesut Yakup" userId="2a8d2809-051b-4e88-aaae-3cc88f98af08" providerId="ADAL" clId="{18DDA3CE-9A89-42D5-A102-8AFAA3C6BE99}" dt="2022-03-15T12:27:10.474" v="13110" actId="2696"/>
        <pc:sldMkLst>
          <pc:docMk/>
          <pc:sldMk cId="4079137709" sldId="295"/>
        </pc:sldMkLst>
        <pc:graphicFrameChg chg="add mod">
          <ac:chgData name="Mesut Yakup" userId="2a8d2809-051b-4e88-aaae-3cc88f98af08" providerId="ADAL" clId="{18DDA3CE-9A89-42D5-A102-8AFAA3C6BE99}" dt="2022-03-15T12:26:29.186" v="13103" actId="14100"/>
          <ac:graphicFrameMkLst>
            <pc:docMk/>
            <pc:sldMk cId="4079137709" sldId="295"/>
            <ac:graphicFrameMk id="3" creationId="{DA05DF3C-9BB3-4685-A614-325BE1900511}"/>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968BA-1D5B-46FB-AD77-F2033BB7AEA2}" type="datetimeFigureOut">
              <a:rPr lang="tr-TR" smtClean="0"/>
              <a:t>2.03.2023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972C9-F281-4067-AB78-08FD5686A880}" type="slidenum">
              <a:rPr lang="tr-TR" smtClean="0"/>
              <a:t>‹#›</a:t>
            </a:fld>
            <a:endParaRPr lang="tr-TR"/>
          </a:p>
        </p:txBody>
      </p:sp>
    </p:spTree>
    <p:extLst>
      <p:ext uri="{BB962C8B-B14F-4D97-AF65-F5344CB8AC3E}">
        <p14:creationId xmlns:p14="http://schemas.microsoft.com/office/powerpoint/2010/main" val="351006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678AC5-6E7D-41C3-BCCC-A2B66AD31B67}" type="datetime1">
              <a:rPr lang="tr-TR" smtClean="0"/>
              <a:t>2.03.2023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7D9E1A-C849-433C-A6AD-638B669158E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53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EE430-BB24-4EE7-B06E-697B6906FCE0}" type="datetime1">
              <a:rPr lang="tr-TR" smtClean="0"/>
              <a:t>2.03.2023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7D9E1A-C849-433C-A6AD-638B669158E6}" type="slidenum">
              <a:rPr lang="tr-TR" smtClean="0"/>
              <a:t>‹#›</a:t>
            </a:fld>
            <a:endParaRPr lang="tr-TR"/>
          </a:p>
        </p:txBody>
      </p:sp>
    </p:spTree>
    <p:extLst>
      <p:ext uri="{BB962C8B-B14F-4D97-AF65-F5344CB8AC3E}">
        <p14:creationId xmlns:p14="http://schemas.microsoft.com/office/powerpoint/2010/main" val="894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50A88E-7B9E-4164-9776-0CE1AC020875}" type="datetime1">
              <a:rPr lang="tr-TR" smtClean="0"/>
              <a:t>2.03.2023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7D9E1A-C849-433C-A6AD-638B669158E6}" type="slidenum">
              <a:rPr lang="tr-TR" smtClean="0"/>
              <a:t>‹#›</a:t>
            </a:fld>
            <a:endParaRPr lang="tr-TR"/>
          </a:p>
        </p:txBody>
      </p:sp>
    </p:spTree>
    <p:extLst>
      <p:ext uri="{BB962C8B-B14F-4D97-AF65-F5344CB8AC3E}">
        <p14:creationId xmlns:p14="http://schemas.microsoft.com/office/powerpoint/2010/main" val="288962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5" name="Slide Number Placeholder 4"/>
          <p:cNvSpPr>
            <a:spLocks noGrp="1"/>
          </p:cNvSpPr>
          <p:nvPr>
            <p:ph type="sldNum" sz="quarter" idx="11"/>
          </p:nvPr>
        </p:nvSpPr>
        <p:spPr/>
        <p:txBody>
          <a:bodyPr/>
          <a:lstStyle>
            <a:lvl1pPr>
              <a:defRPr/>
            </a:lvl1pPr>
          </a:lstStyle>
          <a:p>
            <a:fld id="{0E459A76-849E-46C4-A3CE-AEEB307DAA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137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5" name="Slide Number Placeholder 4"/>
          <p:cNvSpPr>
            <a:spLocks noGrp="1"/>
          </p:cNvSpPr>
          <p:nvPr>
            <p:ph type="sldNum" sz="quarter" idx="11"/>
          </p:nvPr>
        </p:nvSpPr>
        <p:spPr/>
        <p:txBody>
          <a:bodyPr/>
          <a:lstStyle>
            <a:lvl1pPr>
              <a:defRPr/>
            </a:lvl1pPr>
          </a:lstStyle>
          <a:p>
            <a:fld id="{97BE5C29-299F-4574-8C98-7D9FC543DF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05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5" name="Slide Number Placeholder 4"/>
          <p:cNvSpPr>
            <a:spLocks noGrp="1"/>
          </p:cNvSpPr>
          <p:nvPr>
            <p:ph type="sldNum" sz="quarter" idx="11"/>
          </p:nvPr>
        </p:nvSpPr>
        <p:spPr/>
        <p:txBody>
          <a:bodyPr/>
          <a:lstStyle>
            <a:lvl1pPr>
              <a:defRPr/>
            </a:lvl1pPr>
          </a:lstStyle>
          <a:p>
            <a:fld id="{D4968A25-E265-4B24-9E83-747E0424AF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425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6" name="Slide Number Placeholder 5"/>
          <p:cNvSpPr>
            <a:spLocks noGrp="1"/>
          </p:cNvSpPr>
          <p:nvPr>
            <p:ph type="sldNum" sz="quarter" idx="11"/>
          </p:nvPr>
        </p:nvSpPr>
        <p:spPr/>
        <p:txBody>
          <a:bodyPr/>
          <a:lstStyle>
            <a:lvl1pPr>
              <a:defRPr/>
            </a:lvl1pPr>
          </a:lstStyle>
          <a:p>
            <a:fld id="{D4DB8935-7437-44D4-8B87-78A441D9D1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9012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8" name="Slide Number Placeholder 7"/>
          <p:cNvSpPr>
            <a:spLocks noGrp="1"/>
          </p:cNvSpPr>
          <p:nvPr>
            <p:ph type="sldNum" sz="quarter" idx="11"/>
          </p:nvPr>
        </p:nvSpPr>
        <p:spPr/>
        <p:txBody>
          <a:bodyPr/>
          <a:lstStyle>
            <a:lvl1pPr>
              <a:defRPr/>
            </a:lvl1pPr>
          </a:lstStyle>
          <a:p>
            <a:fld id="{D214B5F1-7345-49D0-93CC-89C4BDA20B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2368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4" name="Slide Number Placeholder 3"/>
          <p:cNvSpPr>
            <a:spLocks noGrp="1"/>
          </p:cNvSpPr>
          <p:nvPr>
            <p:ph type="sldNum" sz="quarter" idx="11"/>
          </p:nvPr>
        </p:nvSpPr>
        <p:spPr/>
        <p:txBody>
          <a:bodyPr/>
          <a:lstStyle>
            <a:lvl1pPr>
              <a:defRPr/>
            </a:lvl1pPr>
          </a:lstStyle>
          <a:p>
            <a:fld id="{C21A75EC-3E3B-4E96-8BB0-59E588ED8B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0939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3" name="Slide Number Placeholder 2"/>
          <p:cNvSpPr>
            <a:spLocks noGrp="1"/>
          </p:cNvSpPr>
          <p:nvPr>
            <p:ph type="sldNum" sz="quarter" idx="11"/>
          </p:nvPr>
        </p:nvSpPr>
        <p:spPr/>
        <p:txBody>
          <a:bodyPr/>
          <a:lstStyle>
            <a:lvl1pPr>
              <a:defRPr/>
            </a:lvl1pPr>
          </a:lstStyle>
          <a:p>
            <a:fld id="{0A709137-F652-4C78-AF19-0051806685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1358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6" name="Slide Number Placeholder 5"/>
          <p:cNvSpPr>
            <a:spLocks noGrp="1"/>
          </p:cNvSpPr>
          <p:nvPr>
            <p:ph type="sldNum" sz="quarter" idx="11"/>
          </p:nvPr>
        </p:nvSpPr>
        <p:spPr/>
        <p:txBody>
          <a:bodyPr/>
          <a:lstStyle>
            <a:lvl1pPr>
              <a:defRPr/>
            </a:lvl1pPr>
          </a:lstStyle>
          <a:p>
            <a:fld id="{652C5899-1A01-4420-BD97-F02F8BBDF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728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13914" y="5686531"/>
            <a:ext cx="2472271" cy="365125"/>
          </a:xfrm>
        </p:spPr>
        <p:txBody>
          <a:bodyPr/>
          <a:lstStyle/>
          <a:p>
            <a:fld id="{0F5CFB64-9FE0-4404-9223-13DD963352DC}" type="datetime1">
              <a:rPr lang="tr-TR" smtClean="0"/>
              <a:t>2.03.2023</a:t>
            </a:fld>
            <a:endParaRPr lang="tr-TR"/>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47D9E1A-C849-433C-A6AD-638B669158E6}" type="slidenum">
              <a:rPr lang="tr-TR" smtClean="0"/>
              <a:t>‹#›</a:t>
            </a:fld>
            <a:endParaRPr lang="tr-TR"/>
          </a:p>
        </p:txBody>
      </p:sp>
    </p:spTree>
    <p:extLst>
      <p:ext uri="{BB962C8B-B14F-4D97-AF65-F5344CB8AC3E}">
        <p14:creationId xmlns:p14="http://schemas.microsoft.com/office/powerpoint/2010/main" val="1096690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6" name="Slide Number Placeholder 5"/>
          <p:cNvSpPr>
            <a:spLocks noGrp="1"/>
          </p:cNvSpPr>
          <p:nvPr>
            <p:ph type="sldNum" sz="quarter" idx="11"/>
          </p:nvPr>
        </p:nvSpPr>
        <p:spPr/>
        <p:txBody>
          <a:bodyPr/>
          <a:lstStyle>
            <a:lvl1pPr>
              <a:defRPr/>
            </a:lvl1pPr>
          </a:lstStyle>
          <a:p>
            <a:fld id="{F2325564-19AA-49CE-80AB-9D206BEAD1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683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5" name="Slide Number Placeholder 4"/>
          <p:cNvSpPr>
            <a:spLocks noGrp="1"/>
          </p:cNvSpPr>
          <p:nvPr>
            <p:ph type="sldNum" sz="quarter" idx="11"/>
          </p:nvPr>
        </p:nvSpPr>
        <p:spPr/>
        <p:txBody>
          <a:bodyPr/>
          <a:lstStyle>
            <a:lvl1pPr>
              <a:defRPr/>
            </a:lvl1pPr>
          </a:lstStyle>
          <a:p>
            <a:fld id="{AB3C4B7A-E624-43A1-9ADF-F52C81416B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315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Microelectronic Circuits - Fifth Edition    Sedra/Smith</a:t>
            </a:r>
          </a:p>
        </p:txBody>
      </p:sp>
      <p:sp>
        <p:nvSpPr>
          <p:cNvPr id="5" name="Slide Number Placeholder 4"/>
          <p:cNvSpPr>
            <a:spLocks noGrp="1"/>
          </p:cNvSpPr>
          <p:nvPr>
            <p:ph type="sldNum" sz="quarter" idx="11"/>
          </p:nvPr>
        </p:nvSpPr>
        <p:spPr/>
        <p:txBody>
          <a:bodyPr/>
          <a:lstStyle>
            <a:lvl1pPr>
              <a:defRPr/>
            </a:lvl1pPr>
          </a:lstStyle>
          <a:p>
            <a:fld id="{CD8466E1-B7FC-4069-B443-18CF5DDEF2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503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825626"/>
            <a:ext cx="5156200" cy="2098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825626"/>
            <a:ext cx="5156200" cy="2098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6701"/>
            <a:ext cx="5156200" cy="21002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4076701"/>
            <a:ext cx="5156200" cy="21002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101600" y="6400800"/>
            <a:ext cx="5080000" cy="304800"/>
          </a:xfrm>
        </p:spPr>
        <p:txBody>
          <a:bodyPr/>
          <a:lstStyle>
            <a:lvl1pPr>
              <a:defRPr/>
            </a:lvl1pPr>
          </a:lstStyle>
          <a:p>
            <a:r>
              <a:rPr lang="en-US" altLang="en-US">
                <a:solidFill>
                  <a:srgbClr val="000000"/>
                </a:solidFill>
              </a:rPr>
              <a:t>Microelectronic Circuits - Fifth Edition    Sedra/Smith</a:t>
            </a:r>
          </a:p>
        </p:txBody>
      </p:sp>
      <p:sp>
        <p:nvSpPr>
          <p:cNvPr id="8" name="Slide Number Placeholder 7"/>
          <p:cNvSpPr>
            <a:spLocks noGrp="1"/>
          </p:cNvSpPr>
          <p:nvPr>
            <p:ph type="sldNum" sz="quarter" idx="11"/>
          </p:nvPr>
        </p:nvSpPr>
        <p:spPr>
          <a:xfrm>
            <a:off x="9042400" y="6400800"/>
            <a:ext cx="3149600" cy="304800"/>
          </a:xfrm>
        </p:spPr>
        <p:txBody>
          <a:bodyPr/>
          <a:lstStyle>
            <a:lvl1pPr>
              <a:defRPr/>
            </a:lvl1pPr>
          </a:lstStyle>
          <a:p>
            <a:fld id="{D31201F2-17D1-4694-B409-2F326F9BC5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9487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101600" y="6400800"/>
            <a:ext cx="5080000" cy="304800"/>
          </a:xfrm>
        </p:spPr>
        <p:txBody>
          <a:bodyPr/>
          <a:lstStyle>
            <a:lvl1pPr>
              <a:defRPr/>
            </a:lvl1pPr>
          </a:lstStyle>
          <a:p>
            <a:r>
              <a:rPr lang="en-US" altLang="en-US">
                <a:solidFill>
                  <a:srgbClr val="000000"/>
                </a:solidFill>
              </a:rPr>
              <a:t>Microelectronic Circuits - Fifth Edition    Sedra/Smith</a:t>
            </a:r>
          </a:p>
        </p:txBody>
      </p:sp>
      <p:sp>
        <p:nvSpPr>
          <p:cNvPr id="4" name="Slide Number Placeholder 3"/>
          <p:cNvSpPr>
            <a:spLocks noGrp="1"/>
          </p:cNvSpPr>
          <p:nvPr>
            <p:ph type="sldNum" sz="quarter" idx="11"/>
          </p:nvPr>
        </p:nvSpPr>
        <p:spPr>
          <a:xfrm>
            <a:off x="9042400" y="6400800"/>
            <a:ext cx="3149600" cy="304800"/>
          </a:xfrm>
        </p:spPr>
        <p:txBody>
          <a:bodyPr/>
          <a:lstStyle>
            <a:lvl1pPr>
              <a:defRPr/>
            </a:lvl1pPr>
          </a:lstStyle>
          <a:p>
            <a:fld id="{B1501C33-4AC3-406A-81CA-C6850CA348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5517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825626"/>
            <a:ext cx="5156200" cy="2098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76701"/>
            <a:ext cx="5156200" cy="21002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0"/>
          </p:nvPr>
        </p:nvSpPr>
        <p:spPr>
          <a:xfrm>
            <a:off x="101600" y="6400800"/>
            <a:ext cx="5080000" cy="304800"/>
          </a:xfrm>
        </p:spPr>
        <p:txBody>
          <a:bodyPr/>
          <a:lstStyle>
            <a:lvl1pPr>
              <a:defRPr/>
            </a:lvl1pPr>
          </a:lstStyle>
          <a:p>
            <a:r>
              <a:rPr lang="en-US" altLang="en-US">
                <a:solidFill>
                  <a:srgbClr val="000000"/>
                </a:solidFill>
              </a:rPr>
              <a:t>Microelectronic Circuits - Fifth Edition    Sedra/Smith</a:t>
            </a:r>
          </a:p>
        </p:txBody>
      </p:sp>
      <p:sp>
        <p:nvSpPr>
          <p:cNvPr id="7" name="Slide Number Placeholder 6"/>
          <p:cNvSpPr>
            <a:spLocks noGrp="1"/>
          </p:cNvSpPr>
          <p:nvPr>
            <p:ph type="sldNum" sz="quarter" idx="11"/>
          </p:nvPr>
        </p:nvSpPr>
        <p:spPr>
          <a:xfrm>
            <a:off x="9042400" y="6400800"/>
            <a:ext cx="3149600" cy="304800"/>
          </a:xfrm>
        </p:spPr>
        <p:txBody>
          <a:bodyPr/>
          <a:lstStyle>
            <a:lvl1pPr>
              <a:defRPr/>
            </a:lvl1pPr>
          </a:lstStyle>
          <a:p>
            <a:fld id="{974F07E0-7D59-48B3-ABDD-11FF475973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971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EC0873-F6E1-42E7-A025-B2CDEA9F48B9}" type="datetime1">
              <a:rPr lang="tr-TR" smtClean="0"/>
              <a:t>2.03.2023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7D9E1A-C849-433C-A6AD-638B669158E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3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9C87B3-2D68-4F5F-B636-33EACB871103}" type="datetime1">
              <a:rPr lang="tr-TR" smtClean="0"/>
              <a:t>2.03.2023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47D9E1A-C849-433C-A6AD-638B669158E6}" type="slidenum">
              <a:rPr lang="tr-TR" smtClean="0"/>
              <a:t>‹#›</a:t>
            </a:fld>
            <a:endParaRPr lang="tr-TR"/>
          </a:p>
        </p:txBody>
      </p:sp>
    </p:spTree>
    <p:extLst>
      <p:ext uri="{BB962C8B-B14F-4D97-AF65-F5344CB8AC3E}">
        <p14:creationId xmlns:p14="http://schemas.microsoft.com/office/powerpoint/2010/main" val="242781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099291-B399-454E-BAFF-96929BDFF32F}" type="datetime1">
              <a:rPr lang="tr-TR" smtClean="0"/>
              <a:t>2.03.2023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47D9E1A-C849-433C-A6AD-638B669158E6}" type="slidenum">
              <a:rPr lang="tr-TR" smtClean="0"/>
              <a:t>‹#›</a:t>
            </a:fld>
            <a:endParaRPr lang="tr-TR"/>
          </a:p>
        </p:txBody>
      </p:sp>
    </p:spTree>
    <p:extLst>
      <p:ext uri="{BB962C8B-B14F-4D97-AF65-F5344CB8AC3E}">
        <p14:creationId xmlns:p14="http://schemas.microsoft.com/office/powerpoint/2010/main" val="351527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1AE57D-09E9-4A1A-B506-47F0CA284327}" type="datetime1">
              <a:rPr lang="tr-TR" smtClean="0"/>
              <a:t>2.03.2023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47D9E1A-C849-433C-A6AD-638B669158E6}" type="slidenum">
              <a:rPr lang="tr-TR" smtClean="0"/>
              <a:t>‹#›</a:t>
            </a:fld>
            <a:endParaRPr lang="tr-TR"/>
          </a:p>
        </p:txBody>
      </p:sp>
    </p:spTree>
    <p:extLst>
      <p:ext uri="{BB962C8B-B14F-4D97-AF65-F5344CB8AC3E}">
        <p14:creationId xmlns:p14="http://schemas.microsoft.com/office/powerpoint/2010/main" val="18302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4B8B29-76FC-446F-B721-9FF646B6E5EB}" type="datetime1">
              <a:rPr lang="tr-TR" smtClean="0"/>
              <a:t>2.03.2023</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47D9E1A-C849-433C-A6AD-638B669158E6}" type="slidenum">
              <a:rPr lang="tr-TR" smtClean="0"/>
              <a:t>‹#›</a:t>
            </a:fld>
            <a:endParaRPr lang="tr-TR"/>
          </a:p>
        </p:txBody>
      </p:sp>
    </p:spTree>
    <p:extLst>
      <p:ext uri="{BB962C8B-B14F-4D97-AF65-F5344CB8AC3E}">
        <p14:creationId xmlns:p14="http://schemas.microsoft.com/office/powerpoint/2010/main" val="219696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7216CD-8B3F-4C3A-A3C8-7CCD5C087EA6}" type="datetime1">
              <a:rPr lang="tr-TR" smtClean="0"/>
              <a:t>2.03.2023</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47D9E1A-C849-433C-A6AD-638B669158E6}" type="slidenum">
              <a:rPr lang="tr-TR" smtClean="0"/>
              <a:t>‹#›</a:t>
            </a:fld>
            <a:endParaRPr lang="tr-TR"/>
          </a:p>
        </p:txBody>
      </p:sp>
    </p:spTree>
    <p:extLst>
      <p:ext uri="{BB962C8B-B14F-4D97-AF65-F5344CB8AC3E}">
        <p14:creationId xmlns:p14="http://schemas.microsoft.com/office/powerpoint/2010/main" val="123834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2C492-B2C9-4BC9-A12D-AFBEFBD75EAC}" type="datetime1">
              <a:rPr lang="tr-TR" smtClean="0"/>
              <a:t>2.03.2023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47D9E1A-C849-433C-A6AD-638B669158E6}" type="slidenum">
              <a:rPr lang="tr-TR" smtClean="0"/>
              <a:t>‹#›</a:t>
            </a:fld>
            <a:endParaRPr lang="tr-TR"/>
          </a:p>
        </p:txBody>
      </p:sp>
    </p:spTree>
    <p:extLst>
      <p:ext uri="{BB962C8B-B14F-4D97-AF65-F5344CB8AC3E}">
        <p14:creationId xmlns:p14="http://schemas.microsoft.com/office/powerpoint/2010/main" val="374843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D38FB0-B126-4A0B-A0DD-49204C50A5C4}" type="datetime1">
              <a:rPr lang="tr-TR" smtClean="0"/>
              <a:t>2.03.2023</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47D9E1A-C849-433C-A6AD-638B669158E6}"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203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40" name="Rectangle 1028"/>
          <p:cNvSpPr>
            <a:spLocks noGrp="1" noChangeArrowheads="1"/>
          </p:cNvSpPr>
          <p:nvPr>
            <p:ph type="ftr" sz="quarter" idx="3"/>
          </p:nvPr>
        </p:nvSpPr>
        <p:spPr bwMode="auto">
          <a:xfrm>
            <a:off x="101600" y="6400800"/>
            <a:ext cx="508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a:latin typeface="Arial" panose="020B0604020202020204" pitchFamily="34" charset="0"/>
              </a:defRPr>
            </a:lvl1pPr>
          </a:lstStyle>
          <a:p>
            <a:pPr defTabSz="914400" fontAlgn="base">
              <a:spcBef>
                <a:spcPct val="0"/>
              </a:spcBef>
              <a:spcAft>
                <a:spcPct val="0"/>
              </a:spcAft>
            </a:pPr>
            <a:r>
              <a:rPr lang="en-US" altLang="en-US" smtClean="0">
                <a:solidFill>
                  <a:srgbClr val="000000"/>
                </a:solidFill>
              </a:rPr>
              <a:t>Microelectronic Circuits - Fifth Edition    Sedra/Smith</a:t>
            </a:r>
            <a:endParaRPr lang="en-US" altLang="en-US">
              <a:solidFill>
                <a:srgbClr val="000000"/>
              </a:solidFill>
            </a:endParaRPr>
          </a:p>
        </p:txBody>
      </p:sp>
      <p:sp>
        <p:nvSpPr>
          <p:cNvPr id="398341" name="Rectangle 1029"/>
          <p:cNvSpPr>
            <a:spLocks noGrp="1" noChangeArrowheads="1"/>
          </p:cNvSpPr>
          <p:nvPr>
            <p:ph type="sldNum" sz="quarter" idx="4"/>
          </p:nvPr>
        </p:nvSpPr>
        <p:spPr bwMode="auto">
          <a:xfrm>
            <a:off x="9042400" y="6400800"/>
            <a:ext cx="314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atin typeface="Arial" panose="020B0604020202020204" pitchFamily="34" charset="0"/>
              </a:defRPr>
            </a:lvl1pPr>
          </a:lstStyle>
          <a:p>
            <a:pPr defTabSz="914400" fontAlgn="base">
              <a:spcBef>
                <a:spcPct val="0"/>
              </a:spcBef>
              <a:spcAft>
                <a:spcPct val="0"/>
              </a:spcAft>
            </a:pPr>
            <a:fld id="{D798CCFE-24D1-46D8-A75E-0DED79D79DF7}"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893898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7.bin"/><Relationship Id="rId18" Type="http://schemas.openxmlformats.org/officeDocument/2006/relationships/image" Target="../media/image14.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1.wmf"/><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13.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0.wmf"/><Relationship Id="rId19" Type="http://schemas.openxmlformats.org/officeDocument/2006/relationships/image" Target="../media/image15.png"/><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3.png"/><Relationship Id="rId7" Type="http://schemas.openxmlformats.org/officeDocument/2006/relationships/image" Target="../media/image220.png"/><Relationship Id="rId2"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200.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4.bin"/><Relationship Id="rId3" Type="http://schemas.openxmlformats.org/officeDocument/2006/relationships/image" Target="../media/image24.jpeg"/><Relationship Id="rId7" Type="http://schemas.openxmlformats.org/officeDocument/2006/relationships/oleObject" Target="../embeddings/oleObject11.bin"/><Relationship Id="rId12" Type="http://schemas.openxmlformats.org/officeDocument/2006/relationships/image" Target="../media/image28.wmf"/><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image" Target="../media/image25.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7.wmf"/><Relationship Id="rId4" Type="http://schemas.openxmlformats.org/officeDocument/2006/relationships/image" Target="../media/image23.jpeg"/><Relationship Id="rId9" Type="http://schemas.openxmlformats.org/officeDocument/2006/relationships/oleObject" Target="../embeddings/oleObject12.bin"/><Relationship Id="rId1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2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16.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4.png"/><Relationship Id="rId5" Type="http://schemas.openxmlformats.org/officeDocument/2006/relationships/image" Target="../media/image41.e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9.png"/><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54.wmf"/><Relationship Id="rId3" Type="http://schemas.openxmlformats.org/officeDocument/2006/relationships/image" Target="../media/image55.jpeg"/><Relationship Id="rId7" Type="http://schemas.openxmlformats.org/officeDocument/2006/relationships/image" Target="../media/image51.w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52.wmf"/></Relationships>
</file>

<file path=ppt/slides/_rels/slide3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7.wmf"/><Relationship Id="rId5" Type="http://schemas.openxmlformats.org/officeDocument/2006/relationships/oleObject" Target="../embeddings/oleObject27.bin"/><Relationship Id="rId4" Type="http://schemas.openxmlformats.org/officeDocument/2006/relationships/image" Target="../media/image56.wmf"/></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61.wmf"/><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60.png"/><Relationship Id="rId7" Type="http://schemas.openxmlformats.org/officeDocument/2006/relationships/image" Target="../media/image350.png"/><Relationship Id="rId2" Type="http://schemas.openxmlformats.org/officeDocument/2006/relationships/image" Target="../media/image67.emf"/><Relationship Id="rId1" Type="http://schemas.openxmlformats.org/officeDocument/2006/relationships/slideLayout" Target="../slideLayouts/slideLayout7.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0.png"/></Relationships>
</file>

<file path=ppt/slides/_rels/slide3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68.emf"/><Relationship Id="rId1" Type="http://schemas.openxmlformats.org/officeDocument/2006/relationships/slideLayout" Target="../slideLayouts/slideLayout7.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390.png"/></Relationships>
</file>

<file path=ppt/slides/_rels/slide39.xml.rels><?xml version="1.0" encoding="UTF-8" standalone="yes"?>
<Relationships xmlns="http://schemas.openxmlformats.org/package/2006/relationships"><Relationship Id="rId3" Type="http://schemas.openxmlformats.org/officeDocument/2006/relationships/image" Target="../media/image69.emf"/><Relationship Id="rId7" Type="http://schemas.openxmlformats.org/officeDocument/2006/relationships/image" Target="../media/image430.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image" Target="../media/image370.png"/><Relationship Id="rId4" Type="http://schemas.openxmlformats.org/officeDocument/2006/relationships/image" Target="../media/image3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7.emf"/><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69.emf"/><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83.png"/><Relationship Id="rId3" Type="http://schemas.openxmlformats.org/officeDocument/2006/relationships/oleObject" Target="../embeddings/oleObject30.bin"/><Relationship Id="rId7" Type="http://schemas.openxmlformats.org/officeDocument/2006/relationships/image" Target="../media/image78.wmf"/><Relationship Id="rId12" Type="http://schemas.openxmlformats.org/officeDocument/2006/relationships/image" Target="../media/image82.jpeg"/><Relationship Id="rId17" Type="http://schemas.openxmlformats.org/officeDocument/2006/relationships/image" Target="../media/image87.png"/><Relationship Id="rId2" Type="http://schemas.openxmlformats.org/officeDocument/2006/relationships/slideLayout" Target="../slideLayouts/slideLayout7.xml"/><Relationship Id="rId16" Type="http://schemas.openxmlformats.org/officeDocument/2006/relationships/image" Target="../media/image86.png"/><Relationship Id="rId1" Type="http://schemas.openxmlformats.org/officeDocument/2006/relationships/vmlDrawing" Target="../drawings/vmlDrawing10.vml"/><Relationship Id="rId6" Type="http://schemas.openxmlformats.org/officeDocument/2006/relationships/oleObject" Target="../embeddings/oleObject31.bin"/><Relationship Id="rId11" Type="http://schemas.openxmlformats.org/officeDocument/2006/relationships/image" Target="../media/image80.wmf"/><Relationship Id="rId5" Type="http://schemas.openxmlformats.org/officeDocument/2006/relationships/image" Target="../media/image81.png"/><Relationship Id="rId15" Type="http://schemas.openxmlformats.org/officeDocument/2006/relationships/image" Target="../media/image85.png"/><Relationship Id="rId10" Type="http://schemas.openxmlformats.org/officeDocument/2006/relationships/oleObject" Target="../embeddings/oleObject33.bin"/><Relationship Id="rId4" Type="http://schemas.openxmlformats.org/officeDocument/2006/relationships/image" Target="../media/image77.wmf"/><Relationship Id="rId9" Type="http://schemas.openxmlformats.org/officeDocument/2006/relationships/image" Target="../media/image79.wmf"/><Relationship Id="rId1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450.png"/><Relationship Id="rId7" Type="http://schemas.openxmlformats.org/officeDocument/2006/relationships/image" Target="../media/image9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5.bin"/><Relationship Id="rId5" Type="http://schemas.openxmlformats.org/officeDocument/2006/relationships/image" Target="../media/image92.wmf"/><Relationship Id="rId4" Type="http://schemas.openxmlformats.org/officeDocument/2006/relationships/oleObject" Target="../embeddings/oleObject34.bin"/><Relationship Id="rId9" Type="http://schemas.openxmlformats.org/officeDocument/2006/relationships/image" Target="../media/image94.wmf"/></Relationships>
</file>

<file path=ppt/slides/_rels/slide47.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96.jpeg"/><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20.png"/><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610.png"/><Relationship Id="rId1" Type="http://schemas.openxmlformats.org/officeDocument/2006/relationships/slideLayout" Target="../slideLayouts/slideLayout7.xml"/><Relationship Id="rId4" Type="http://schemas.openxmlformats.org/officeDocument/2006/relationships/image" Target="../media/image101.jpeg"/></Relationships>
</file>

<file path=ppt/slides/_rels/slide52.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104.emf"/><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02.wmf"/><Relationship Id="rId5" Type="http://schemas.openxmlformats.org/officeDocument/2006/relationships/oleObject" Target="../embeddings/oleObject38.bin"/><Relationship Id="rId4" Type="http://schemas.openxmlformats.org/officeDocument/2006/relationships/image" Target="../media/image105.png"/></Relationships>
</file>

<file path=ppt/slides/_rels/slide53.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720.png"/></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750.png"/><Relationship Id="rId1" Type="http://schemas.openxmlformats.org/officeDocument/2006/relationships/slideLayout" Target="../slideLayouts/slideLayout7.xml"/><Relationship Id="rId4" Type="http://schemas.openxmlformats.org/officeDocument/2006/relationships/image" Target="../media/image113.gi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7D90F7-3569-4C42-9D0B-8AF598689623}"/>
              </a:ext>
            </a:extLst>
          </p:cNvPr>
          <p:cNvSpPr>
            <a:spLocks noGrp="1"/>
          </p:cNvSpPr>
          <p:nvPr>
            <p:ph type="ctrTitle"/>
          </p:nvPr>
        </p:nvSpPr>
        <p:spPr>
          <a:xfrm>
            <a:off x="1100051" y="2293689"/>
            <a:ext cx="10058400" cy="754244"/>
          </a:xfrm>
        </p:spPr>
        <p:txBody>
          <a:bodyPr>
            <a:normAutofit/>
          </a:bodyPr>
          <a:lstStyle/>
          <a:p>
            <a:r>
              <a:rPr lang="tr-TR" sz="4800" b="1" dirty="0" smtClean="0">
                <a:latin typeface="Times New Roman" panose="02020603050405020304" pitchFamily="18" charset="0"/>
                <a:cs typeface="Times New Roman" panose="02020603050405020304" pitchFamily="18" charset="0"/>
              </a:rPr>
              <a:t>Amplifiers</a:t>
            </a:r>
            <a:endParaRPr lang="tr-TR" sz="4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9C2948C5-AA6E-4BDD-B163-E63601AA9BEB}"/>
              </a:ext>
            </a:extLst>
          </p:cNvPr>
          <p:cNvSpPr>
            <a:spLocks noGrp="1"/>
          </p:cNvSpPr>
          <p:nvPr>
            <p:ph type="subTitle" idx="1"/>
          </p:nvPr>
        </p:nvSpPr>
        <p:spPr>
          <a:xfrm>
            <a:off x="1100051" y="4404105"/>
            <a:ext cx="10058400" cy="1143000"/>
          </a:xfrm>
        </p:spPr>
        <p:txBody>
          <a:bodyPr/>
          <a:lstStyle/>
          <a:p>
            <a:r>
              <a:rPr lang="tr-TR" b="1" dirty="0" smtClean="0"/>
              <a:t>Lecture-1</a:t>
            </a:r>
            <a:endParaRPr lang="tr-TR" b="1" dirty="0"/>
          </a:p>
        </p:txBody>
      </p:sp>
      <p:sp>
        <p:nvSpPr>
          <p:cNvPr id="4" name="Slide Number Placeholder 3">
            <a:extLst>
              <a:ext uri="{FF2B5EF4-FFF2-40B4-BE49-F238E27FC236}">
                <a16:creationId xmlns="" xmlns:a16="http://schemas.microsoft.com/office/drawing/2014/main" id="{3914EF16-6575-4B94-B256-CFBB8DFBB60C}"/>
              </a:ext>
            </a:extLst>
          </p:cNvPr>
          <p:cNvSpPr>
            <a:spLocks noGrp="1"/>
          </p:cNvSpPr>
          <p:nvPr>
            <p:ph type="sldNum" sz="quarter" idx="12"/>
          </p:nvPr>
        </p:nvSpPr>
        <p:spPr/>
        <p:txBody>
          <a:bodyPr/>
          <a:lstStyle/>
          <a:p>
            <a:fld id="{947D9E1A-C849-433C-A6AD-638B669158E6}" type="slidenum">
              <a:rPr lang="tr-TR" smtClean="0"/>
              <a:t>1</a:t>
            </a:fld>
            <a:endParaRPr lang="tr-TR"/>
          </a:p>
        </p:txBody>
      </p:sp>
    </p:spTree>
    <p:extLst>
      <p:ext uri="{BB962C8B-B14F-4D97-AF65-F5344CB8AC3E}">
        <p14:creationId xmlns:p14="http://schemas.microsoft.com/office/powerpoint/2010/main" val="253239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1"/>
          </p:nvPr>
        </p:nvSpPr>
        <p:spPr/>
        <p:txBody>
          <a:bodyPr/>
          <a:lstStyle/>
          <a:p>
            <a:fld id="{742FC98E-909D-4A17-88FF-6A5F3126E779}" type="slidenum">
              <a:rPr lang="en-US" altLang="en-US"/>
              <a:pPr/>
              <a:t>10</a:t>
            </a:fld>
            <a:endParaRPr lang="en-US" altLang="en-US"/>
          </a:p>
        </p:txBody>
      </p:sp>
      <p:graphicFrame>
        <p:nvGraphicFramePr>
          <p:cNvPr id="438276" name="Object 4"/>
          <p:cNvGraphicFramePr>
            <a:graphicFrameLocks noChangeAspect="1"/>
          </p:cNvGraphicFramePr>
          <p:nvPr/>
        </p:nvGraphicFramePr>
        <p:xfrm>
          <a:off x="2384425" y="3289301"/>
          <a:ext cx="4967288" cy="428625"/>
        </p:xfrm>
        <a:graphic>
          <a:graphicData uri="http://schemas.openxmlformats.org/presentationml/2006/ole">
            <mc:AlternateContent xmlns:mc="http://schemas.openxmlformats.org/markup-compatibility/2006">
              <mc:Choice xmlns:v="urn:schemas-microsoft-com:vml" Requires="v">
                <p:oleObj spid="_x0000_s14918" name="Equation" r:id="rId3" imgW="2946240" imgH="253800" progId="Equation.DSMT4">
                  <p:embed/>
                </p:oleObj>
              </mc:Choice>
              <mc:Fallback>
                <p:oleObj name="Equation" r:id="rId3" imgW="294624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425" y="3289301"/>
                        <a:ext cx="4967288"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8277" name="Object 5"/>
          <p:cNvGraphicFramePr>
            <a:graphicFrameLocks noChangeAspect="1"/>
          </p:cNvGraphicFramePr>
          <p:nvPr/>
        </p:nvGraphicFramePr>
        <p:xfrm>
          <a:off x="2384425" y="3794125"/>
          <a:ext cx="4972050" cy="427038"/>
        </p:xfrm>
        <a:graphic>
          <a:graphicData uri="http://schemas.openxmlformats.org/presentationml/2006/ole">
            <mc:AlternateContent xmlns:mc="http://schemas.openxmlformats.org/markup-compatibility/2006">
              <mc:Choice xmlns:v="urn:schemas-microsoft-com:vml" Requires="v">
                <p:oleObj spid="_x0000_s14919" name="Equation" r:id="rId5" imgW="2958840" imgH="253800" progId="Equation.DSMT4">
                  <p:embed/>
                </p:oleObj>
              </mc:Choice>
              <mc:Fallback>
                <p:oleObj name="Equation" r:id="rId5" imgW="295884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425" y="3794125"/>
                        <a:ext cx="49720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8279" name="Text Box 7"/>
          <p:cNvSpPr txBox="1">
            <a:spLocks noChangeArrowheads="1"/>
          </p:cNvSpPr>
          <p:nvPr/>
        </p:nvSpPr>
        <p:spPr bwMode="auto">
          <a:xfrm>
            <a:off x="1190318" y="124592"/>
            <a:ext cx="4645025" cy="3508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70000"/>
              </a:lnSpc>
              <a:spcBef>
                <a:spcPct val="50000"/>
              </a:spcBef>
              <a:buFont typeface="Wingdings" panose="05000000000000000000" pitchFamily="2" charset="2"/>
              <a:buNone/>
            </a:pPr>
            <a:r>
              <a:rPr lang="en-US" altLang="ko-KR" sz="2400" dirty="0">
                <a:ea typeface="굴림" charset="-127"/>
              </a:rPr>
              <a:t> </a:t>
            </a:r>
            <a:r>
              <a:rPr lang="en-US" altLang="ko-KR" sz="2400" b="1" dirty="0" smtClean="0">
                <a:solidFill>
                  <a:srgbClr val="FF0000"/>
                </a:solidFill>
                <a:ea typeface="굴림" charset="-127"/>
              </a:rPr>
              <a:t>Expressing </a:t>
            </a:r>
            <a:r>
              <a:rPr lang="en-US" altLang="ko-KR" sz="2400" b="1" dirty="0">
                <a:solidFill>
                  <a:srgbClr val="FF0000"/>
                </a:solidFill>
                <a:ea typeface="굴림" charset="-127"/>
              </a:rPr>
              <a:t>Gain in Decibels</a:t>
            </a:r>
          </a:p>
        </p:txBody>
      </p:sp>
      <p:graphicFrame>
        <p:nvGraphicFramePr>
          <p:cNvPr id="438280" name="Object 8"/>
          <p:cNvGraphicFramePr>
            <a:graphicFrameLocks noChangeAspect="1"/>
          </p:cNvGraphicFramePr>
          <p:nvPr>
            <p:extLst>
              <p:ext uri="{D42A27DB-BD31-4B8C-83A1-F6EECF244321}">
                <p14:modId xmlns:p14="http://schemas.microsoft.com/office/powerpoint/2010/main" val="2470352889"/>
              </p:ext>
            </p:extLst>
          </p:nvPr>
        </p:nvGraphicFramePr>
        <p:xfrm>
          <a:off x="2243139" y="978607"/>
          <a:ext cx="4892675" cy="790575"/>
        </p:xfrm>
        <a:graphic>
          <a:graphicData uri="http://schemas.openxmlformats.org/presentationml/2006/ole">
            <mc:AlternateContent xmlns:mc="http://schemas.openxmlformats.org/markup-compatibility/2006">
              <mc:Choice xmlns:v="urn:schemas-microsoft-com:vml" Requires="v">
                <p:oleObj spid="_x0000_s14920" name="Equation" r:id="rId7" imgW="2895480" imgH="482400" progId="Equation.DSMT4">
                  <p:embed/>
                </p:oleObj>
              </mc:Choice>
              <mc:Fallback>
                <p:oleObj name="Equation" r:id="rId7" imgW="2895480" imgH="482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3139" y="978607"/>
                        <a:ext cx="48926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8281" name="Object 9"/>
          <p:cNvGraphicFramePr>
            <a:graphicFrameLocks noChangeAspect="1"/>
          </p:cNvGraphicFramePr>
          <p:nvPr>
            <p:extLst>
              <p:ext uri="{D42A27DB-BD31-4B8C-83A1-F6EECF244321}">
                <p14:modId xmlns:p14="http://schemas.microsoft.com/office/powerpoint/2010/main" val="237052460"/>
              </p:ext>
            </p:extLst>
          </p:nvPr>
        </p:nvGraphicFramePr>
        <p:xfrm>
          <a:off x="2243139" y="1703389"/>
          <a:ext cx="5472112" cy="790575"/>
        </p:xfrm>
        <a:graphic>
          <a:graphicData uri="http://schemas.openxmlformats.org/presentationml/2006/ole">
            <mc:AlternateContent xmlns:mc="http://schemas.openxmlformats.org/markup-compatibility/2006">
              <mc:Choice xmlns:v="urn:schemas-microsoft-com:vml" Requires="v">
                <p:oleObj spid="_x0000_s14921" name="Equation" r:id="rId9" imgW="3238200" imgH="482400" progId="Equation.DSMT4">
                  <p:embed/>
                </p:oleObj>
              </mc:Choice>
              <mc:Fallback>
                <p:oleObj name="Equation" r:id="rId9" imgW="323820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3139" y="1703389"/>
                        <a:ext cx="54721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8282" name="Object 10"/>
          <p:cNvGraphicFramePr>
            <a:graphicFrameLocks noChangeAspect="1"/>
          </p:cNvGraphicFramePr>
          <p:nvPr/>
        </p:nvGraphicFramePr>
        <p:xfrm>
          <a:off x="2243139" y="2493964"/>
          <a:ext cx="4892675" cy="790575"/>
        </p:xfrm>
        <a:graphic>
          <a:graphicData uri="http://schemas.openxmlformats.org/presentationml/2006/ole">
            <mc:AlternateContent xmlns:mc="http://schemas.openxmlformats.org/markup-compatibility/2006">
              <mc:Choice xmlns:v="urn:schemas-microsoft-com:vml" Requires="v">
                <p:oleObj spid="_x0000_s14922" name="Equation" r:id="rId11" imgW="2895480" imgH="482400" progId="Equation.DSMT4">
                  <p:embed/>
                </p:oleObj>
              </mc:Choice>
              <mc:Fallback>
                <p:oleObj name="Equation" r:id="rId11" imgW="2895480" imgH="482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43139" y="2493964"/>
                        <a:ext cx="48926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8283" name="Text Box 11"/>
          <p:cNvSpPr txBox="1">
            <a:spLocks noChangeArrowheads="1"/>
          </p:cNvSpPr>
          <p:nvPr/>
        </p:nvSpPr>
        <p:spPr bwMode="auto">
          <a:xfrm>
            <a:off x="2063750" y="2671764"/>
            <a:ext cx="2413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200">
                <a:ea typeface="굴림" charset="-127"/>
              </a:rPr>
              <a:t>if </a:t>
            </a:r>
            <a:r>
              <a:rPr lang="en-US" altLang="ko-KR" sz="2200" i="1">
                <a:ea typeface="굴림" charset="-127"/>
              </a:rPr>
              <a:t>R</a:t>
            </a:r>
            <a:r>
              <a:rPr lang="en-US" altLang="ko-KR" sz="2200" i="1" baseline="-25000">
                <a:ea typeface="굴림" charset="-127"/>
              </a:rPr>
              <a:t>L</a:t>
            </a:r>
            <a:r>
              <a:rPr lang="en-US" altLang="ko-KR" sz="2200" i="1">
                <a:ea typeface="굴림" charset="-127"/>
              </a:rPr>
              <a:t>=R</a:t>
            </a:r>
            <a:r>
              <a:rPr lang="en-US" altLang="ko-KR" sz="2200" i="1" baseline="-25000">
                <a:ea typeface="굴림" charset="-127"/>
              </a:rPr>
              <a:t>I  </a:t>
            </a:r>
            <a:r>
              <a:rPr lang="en-US" altLang="ko-KR" sz="2200" i="1">
                <a:ea typeface="굴림" charset="-127"/>
              </a:rPr>
              <a:t>,</a:t>
            </a:r>
          </a:p>
        </p:txBody>
      </p:sp>
      <p:graphicFrame>
        <p:nvGraphicFramePr>
          <p:cNvPr id="438284" name="Object 12"/>
          <p:cNvGraphicFramePr>
            <a:graphicFrameLocks noChangeAspect="1"/>
          </p:cNvGraphicFramePr>
          <p:nvPr/>
        </p:nvGraphicFramePr>
        <p:xfrm>
          <a:off x="1570039" y="4292601"/>
          <a:ext cx="9026525" cy="404813"/>
        </p:xfrm>
        <a:graphic>
          <a:graphicData uri="http://schemas.openxmlformats.org/presentationml/2006/ole">
            <mc:AlternateContent xmlns:mc="http://schemas.openxmlformats.org/markup-compatibility/2006">
              <mc:Choice xmlns:v="urn:schemas-microsoft-com:vml" Requires="v">
                <p:oleObj spid="_x0000_s14923" name="Equation" r:id="rId13" imgW="5371920" imgH="241200" progId="Equation.DSMT4">
                  <p:embed/>
                </p:oleObj>
              </mc:Choice>
              <mc:Fallback>
                <p:oleObj name="Equation" r:id="rId13" imgW="5371920" imgH="241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0039" y="4292601"/>
                        <a:ext cx="90265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8285" name="Object 13"/>
          <p:cNvGraphicFramePr>
            <a:graphicFrameLocks noChangeAspect="1"/>
          </p:cNvGraphicFramePr>
          <p:nvPr/>
        </p:nvGraphicFramePr>
        <p:xfrm>
          <a:off x="1558926" y="4797425"/>
          <a:ext cx="6657975" cy="725488"/>
        </p:xfrm>
        <a:graphic>
          <a:graphicData uri="http://schemas.openxmlformats.org/presentationml/2006/ole">
            <mc:AlternateContent xmlns:mc="http://schemas.openxmlformats.org/markup-compatibility/2006">
              <mc:Choice xmlns:v="urn:schemas-microsoft-com:vml" Requires="v">
                <p:oleObj spid="_x0000_s14924" name="Equation" r:id="rId15" imgW="3962160" imgH="431640" progId="Equation.DSMT4">
                  <p:embed/>
                </p:oleObj>
              </mc:Choice>
              <mc:Fallback>
                <p:oleObj name="Equation" r:id="rId15" imgW="39621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8926" y="4797425"/>
                        <a:ext cx="66579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8286" name="Object 14"/>
          <p:cNvGraphicFramePr>
            <a:graphicFrameLocks noChangeAspect="1"/>
          </p:cNvGraphicFramePr>
          <p:nvPr/>
        </p:nvGraphicFramePr>
        <p:xfrm>
          <a:off x="1593850" y="5613401"/>
          <a:ext cx="6122988" cy="695325"/>
        </p:xfrm>
        <a:graphic>
          <a:graphicData uri="http://schemas.openxmlformats.org/presentationml/2006/ole">
            <mc:AlternateContent xmlns:mc="http://schemas.openxmlformats.org/markup-compatibility/2006">
              <mc:Choice xmlns:v="urn:schemas-microsoft-com:vml" Requires="v">
                <p:oleObj spid="_x0000_s14925" name="Equation" r:id="rId17" imgW="3809880" imgH="431640" progId="Equation.DSMT4">
                  <p:embed/>
                </p:oleObj>
              </mc:Choice>
              <mc:Fallback>
                <p:oleObj name="Equation" r:id="rId17" imgW="3809880" imgH="4316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3850" y="5613401"/>
                        <a:ext cx="6122988"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183311" y="150674"/>
            <a:ext cx="1007007" cy="523220"/>
          </a:xfrm>
          <a:prstGeom prst="rect">
            <a:avLst/>
          </a:prstGeom>
        </p:spPr>
        <p:txBody>
          <a:bodyPr wrap="none">
            <a:spAutoFit/>
          </a:bodyPr>
          <a:lstStyle/>
          <a:p>
            <a:r>
              <a:rPr lang="en-US" altLang="ko-KR" sz="2800" b="1" dirty="0">
                <a:solidFill>
                  <a:srgbClr val="FF0000"/>
                </a:solidFill>
                <a:ea typeface="굴림" charset="-127"/>
              </a:rPr>
              <a:t>1.</a:t>
            </a:r>
            <a:r>
              <a:rPr lang="tr-TR" altLang="ko-KR" sz="2800" b="1" dirty="0">
                <a:solidFill>
                  <a:srgbClr val="FF0000"/>
                </a:solidFill>
                <a:ea typeface="굴림" charset="-127"/>
              </a:rPr>
              <a:t>1.3</a:t>
            </a:r>
            <a:r>
              <a:rPr lang="en-US" altLang="ko-KR" sz="2800" b="1" dirty="0">
                <a:solidFill>
                  <a:srgbClr val="FF0000"/>
                </a:solidFill>
                <a:ea typeface="굴림" charset="-127"/>
              </a:rPr>
              <a:t> </a:t>
            </a:r>
            <a:endParaRPr lang="en-US" sz="2800" dirty="0"/>
          </a:p>
        </p:txBody>
      </p:sp>
      <p:pic>
        <p:nvPicPr>
          <p:cNvPr id="3" name="Picture 2"/>
          <p:cNvPicPr>
            <a:picLocks noChangeAspect="1"/>
          </p:cNvPicPr>
          <p:nvPr/>
        </p:nvPicPr>
        <p:blipFill>
          <a:blip r:embed="rId19"/>
          <a:stretch>
            <a:fillRect/>
          </a:stretch>
        </p:blipFill>
        <p:spPr>
          <a:xfrm>
            <a:off x="2552868" y="412284"/>
            <a:ext cx="4670090" cy="692207"/>
          </a:xfrm>
          <a:prstGeom prst="rect">
            <a:avLst/>
          </a:prstGeom>
        </p:spPr>
      </p:pic>
    </p:spTree>
    <p:extLst>
      <p:ext uri="{BB962C8B-B14F-4D97-AF65-F5344CB8AC3E}">
        <p14:creationId xmlns:p14="http://schemas.microsoft.com/office/powerpoint/2010/main" val="230152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82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82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8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82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827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828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3828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38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FBC9DA0-4273-476C-9031-ED26B4F5DD21}"/>
              </a:ext>
            </a:extLst>
          </p:cNvPr>
          <p:cNvSpPr>
            <a:spLocks noGrp="1"/>
          </p:cNvSpPr>
          <p:nvPr>
            <p:ph type="sldNum" sz="quarter" idx="12"/>
          </p:nvPr>
        </p:nvSpPr>
        <p:spPr/>
        <p:txBody>
          <a:bodyPr/>
          <a:lstStyle/>
          <a:p>
            <a:fld id="{947D9E1A-C849-433C-A6AD-638B669158E6}" type="slidenum">
              <a:rPr lang="tr-TR" smtClean="0"/>
              <a:t>11</a:t>
            </a:fld>
            <a:endParaRPr lang="tr-T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 xmlns:a16="http://schemas.microsoft.com/office/drawing/2014/main" id="{AA32A1C9-A487-4C90-A8D5-1CBDAFC7B400}"/>
                  </a:ext>
                </a:extLst>
              </p:cNvPr>
              <p:cNvSpPr>
                <a:spLocks noGrp="1"/>
              </p:cNvSpPr>
              <p:nvPr>
                <p:ph idx="4294967295"/>
              </p:nvPr>
            </p:nvSpPr>
            <p:spPr>
              <a:xfrm>
                <a:off x="329445" y="744208"/>
                <a:ext cx="10058400" cy="4022725"/>
              </a:xfrm>
            </p:spPr>
            <p:txBody>
              <a:bodyPr>
                <a:normAutofit lnSpcReduction="10000"/>
              </a:bodyPr>
              <a:lstStyle/>
              <a:p>
                <a:pPr>
                  <a:lnSpc>
                    <a:spcPct val="150000"/>
                  </a:lnSpc>
                </a:pPr>
                <a:r>
                  <a:rPr lang="tr-TR" dirty="0" smtClean="0"/>
                  <a:t>Since </a:t>
                </a:r>
                <a:r>
                  <a:rPr lang="tr-TR" dirty="0"/>
                  <a:t>the power delivered to the load is greater than the power </a:t>
                </a:r>
                <a:r>
                  <a:rPr lang="tr-TR" dirty="0" smtClean="0"/>
                  <a:t>drawn </a:t>
                </a:r>
                <a:r>
                  <a:rPr lang="tr-TR" dirty="0"/>
                  <a:t>from the signal source, than the question may ask for the additional power. </a:t>
                </a:r>
                <a:r>
                  <a:rPr lang="tr-TR" dirty="0" err="1"/>
                  <a:t>It</a:t>
                </a:r>
                <a:r>
                  <a:rPr lang="tr-TR" dirty="0"/>
                  <a:t> </a:t>
                </a:r>
                <a:r>
                  <a:rPr lang="tr-TR" dirty="0" err="1"/>
                  <a:t>may</a:t>
                </a:r>
                <a:r>
                  <a:rPr lang="tr-TR" dirty="0"/>
                  <a:t> be </a:t>
                </a:r>
                <a:r>
                  <a:rPr lang="tr-TR" dirty="0" err="1"/>
                  <a:t>observed</a:t>
                </a:r>
                <a:r>
                  <a:rPr lang="tr-TR" dirty="0"/>
                  <a:t> </a:t>
                </a:r>
                <a:r>
                  <a:rPr lang="tr-TR" dirty="0" err="1"/>
                  <a:t>that</a:t>
                </a:r>
                <a:r>
                  <a:rPr lang="tr-TR" dirty="0"/>
                  <a:t> </a:t>
                </a:r>
                <a:r>
                  <a:rPr lang="tr-TR" dirty="0" err="1"/>
                  <a:t>amplifiers</a:t>
                </a:r>
                <a:r>
                  <a:rPr lang="tr-TR" dirty="0"/>
                  <a:t> </a:t>
                </a:r>
                <a:r>
                  <a:rPr lang="tr-TR" dirty="0" err="1"/>
                  <a:t>need</a:t>
                </a:r>
                <a:r>
                  <a:rPr lang="tr-TR" dirty="0"/>
                  <a:t> </a:t>
                </a:r>
                <a:r>
                  <a:rPr lang="tr-TR" dirty="0" err="1"/>
                  <a:t>additional</a:t>
                </a:r>
                <a:r>
                  <a:rPr lang="tr-TR" dirty="0"/>
                  <a:t> DC </a:t>
                </a:r>
                <a:r>
                  <a:rPr lang="tr-TR" dirty="0" err="1"/>
                  <a:t>power</a:t>
                </a:r>
                <a:r>
                  <a:rPr lang="tr-TR" dirty="0"/>
                  <a:t> </a:t>
                </a:r>
                <a:r>
                  <a:rPr lang="tr-TR" dirty="0" err="1"/>
                  <a:t>supply</a:t>
                </a:r>
                <a:r>
                  <a:rPr lang="tr-TR" dirty="0"/>
                  <a:t> </a:t>
                </a:r>
                <a:r>
                  <a:rPr lang="tr-TR" dirty="0" err="1"/>
                  <a:t>for</a:t>
                </a:r>
                <a:r>
                  <a:rPr lang="tr-TR" dirty="0"/>
                  <a:t> </a:t>
                </a:r>
                <a:r>
                  <a:rPr lang="tr-TR" dirty="0" err="1"/>
                  <a:t>their</a:t>
                </a:r>
                <a:r>
                  <a:rPr lang="tr-TR" dirty="0"/>
                  <a:t> </a:t>
                </a:r>
                <a:r>
                  <a:rPr lang="tr-TR" dirty="0" err="1"/>
                  <a:t>operation</a:t>
                </a:r>
                <a:r>
                  <a:rPr lang="tr-TR" dirty="0"/>
                  <a:t>. As it can be </a:t>
                </a:r>
                <a:r>
                  <a:rPr lang="tr-TR" dirty="0" err="1"/>
                  <a:t>seen</a:t>
                </a:r>
                <a:r>
                  <a:rPr lang="tr-TR" dirty="0"/>
                  <a:t> </a:t>
                </a:r>
                <a:r>
                  <a:rPr lang="tr-TR" dirty="0" err="1"/>
                  <a:t>from</a:t>
                </a:r>
                <a:r>
                  <a:rPr lang="tr-TR" dirty="0"/>
                  <a:t> </a:t>
                </a:r>
                <a:r>
                  <a:rPr lang="tr-TR" dirty="0" err="1"/>
                  <a:t>the</a:t>
                </a:r>
                <a:r>
                  <a:rPr lang="tr-TR" dirty="0"/>
                  <a:t> </a:t>
                </a:r>
                <a:r>
                  <a:rPr lang="tr-TR" dirty="0" err="1"/>
                  <a:t>figure</a:t>
                </a:r>
                <a:r>
                  <a:rPr lang="tr-TR" dirty="0"/>
                  <a:t> </a:t>
                </a:r>
                <a:r>
                  <a:rPr lang="tr-TR" dirty="0" err="1"/>
                  <a:t>that</a:t>
                </a:r>
                <a:r>
                  <a:rPr lang="tr-TR" dirty="0"/>
                  <a:t> </a:t>
                </a:r>
                <a14:m>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𝑉</m:t>
                        </m:r>
                      </m:e>
                      <m:sup>
                        <m:r>
                          <a:rPr lang="tr-TR" b="0" i="1" smtClean="0">
                            <a:latin typeface="Cambria Math" panose="02040503050406030204" pitchFamily="18" charset="0"/>
                          </a:rPr>
                          <m:t>+</m:t>
                        </m:r>
                      </m:sup>
                    </m:sSup>
                  </m:oMath>
                </a14:m>
                <a:r>
                  <a:rPr lang="tr-TR" dirty="0"/>
                  <a:t> terminal  </a:t>
                </a:r>
                <a:r>
                  <a:rPr lang="tr-TR" dirty="0" err="1"/>
                  <a:t>should</a:t>
                </a:r>
                <a:r>
                  <a:rPr lang="tr-TR" dirty="0"/>
                  <a:t> be </a:t>
                </a:r>
                <a:r>
                  <a:rPr lang="tr-TR" dirty="0" err="1"/>
                  <a:t>connected</a:t>
                </a:r>
                <a:r>
                  <a:rPr lang="tr-TR" dirty="0"/>
                  <a:t> </a:t>
                </a:r>
                <a:r>
                  <a:rPr lang="tr-TR" dirty="0" err="1"/>
                  <a:t>to</a:t>
                </a:r>
                <a:r>
                  <a:rPr lang="tr-TR" dirty="0"/>
                  <a:t> </a:t>
                </a:r>
                <a:r>
                  <a:rPr lang="tr-TR" dirty="0" err="1"/>
                  <a:t>the</a:t>
                </a:r>
                <a:r>
                  <a:rPr lang="tr-TR" dirty="0"/>
                  <a:t> </a:t>
                </a:r>
                <a:r>
                  <a:rPr lang="tr-TR" dirty="0" err="1"/>
                  <a:t>positive</a:t>
                </a:r>
                <a:r>
                  <a:rPr lang="tr-TR" dirty="0"/>
                  <a:t> </a:t>
                </a:r>
                <a:r>
                  <a:rPr lang="tr-TR" dirty="0" err="1"/>
                  <a:t>supply</a:t>
                </a:r>
                <a:r>
                  <a:rPr lang="tr-TR" dirty="0"/>
                  <a:t> </a:t>
                </a:r>
                <a:r>
                  <a:rPr lang="tr-TR" dirty="0" err="1"/>
                  <a:t>and</a:t>
                </a:r>
                <a:r>
                  <a:rPr lang="tr-TR" dirty="0"/>
                  <a:t> </a:t>
                </a:r>
                <a14:m>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𝑉</m:t>
                        </m:r>
                      </m:e>
                      <m:sup>
                        <m:r>
                          <a:rPr lang="tr-TR" b="0" i="1" smtClean="0">
                            <a:latin typeface="Cambria Math" panose="02040503050406030204" pitchFamily="18" charset="0"/>
                          </a:rPr>
                          <m:t>−</m:t>
                        </m:r>
                      </m:sup>
                    </m:sSup>
                  </m:oMath>
                </a14:m>
                <a:r>
                  <a:rPr lang="tr-TR" dirty="0"/>
                  <a:t> terminal should be </a:t>
                </a:r>
                <a:r>
                  <a:rPr lang="tr-TR" dirty="0" err="1"/>
                  <a:t>connected</a:t>
                </a:r>
                <a:r>
                  <a:rPr lang="tr-TR" dirty="0"/>
                  <a:t> </a:t>
                </a:r>
                <a:r>
                  <a:rPr lang="tr-TR" dirty="0" err="1"/>
                  <a:t>to</a:t>
                </a:r>
                <a:r>
                  <a:rPr lang="tr-TR" dirty="0"/>
                  <a:t> </a:t>
                </a:r>
                <a:r>
                  <a:rPr lang="tr-TR" dirty="0" err="1"/>
                  <a:t>the</a:t>
                </a:r>
                <a:r>
                  <a:rPr lang="tr-TR" dirty="0"/>
                  <a:t> </a:t>
                </a:r>
                <a:r>
                  <a:rPr lang="tr-TR" dirty="0" err="1"/>
                  <a:t>negative</a:t>
                </a:r>
                <a:r>
                  <a:rPr lang="tr-TR" dirty="0"/>
                  <a:t> </a:t>
                </a:r>
                <a:r>
                  <a:rPr lang="tr-TR" dirty="0" err="1"/>
                  <a:t>power</a:t>
                </a:r>
                <a:r>
                  <a:rPr lang="tr-TR" dirty="0"/>
                  <a:t> </a:t>
                </a:r>
                <a:r>
                  <a:rPr lang="tr-TR" dirty="0" err="1"/>
                  <a:t>supply</a:t>
                </a:r>
                <a:r>
                  <a:rPr lang="tr-TR" dirty="0"/>
                  <a:t>. So the </a:t>
                </a:r>
                <a:r>
                  <a:rPr lang="tr-TR" dirty="0" smtClean="0">
                    <a:solidFill>
                      <a:srgbClr val="FF0000"/>
                    </a:solidFill>
                  </a:rPr>
                  <a:t>DC power </a:t>
                </a:r>
                <a:r>
                  <a:rPr lang="tr-TR" dirty="0">
                    <a:solidFill>
                      <a:srgbClr val="FF0000"/>
                    </a:solidFill>
                  </a:rPr>
                  <a:t>delivered to the amplifier </a:t>
                </a:r>
                <a:r>
                  <a:rPr lang="tr-TR" dirty="0"/>
                  <a:t>is</a:t>
                </a:r>
              </a:p>
              <a:p>
                <a:pPr marL="384048" lvl="2" indent="0">
                  <a:lnSpc>
                    <a:spcPct val="150000"/>
                  </a:lnSpc>
                  <a:buNone/>
                </a:pPr>
                <a14:m>
                  <m:oMathPara xmlns:m="http://schemas.openxmlformats.org/officeDocument/2006/math">
                    <m:oMathParaPr>
                      <m:jc m:val="centerGroup"/>
                    </m:oMathParaPr>
                    <m:oMath xmlns:m="http://schemas.openxmlformats.org/officeDocument/2006/math">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𝑷</m:t>
                          </m:r>
                        </m:e>
                        <m:sub>
                          <m:r>
                            <a:rPr lang="tr-TR" sz="2000" b="1" i="1" smtClean="0">
                              <a:latin typeface="Cambria Math" panose="02040503050406030204" pitchFamily="18" charset="0"/>
                            </a:rPr>
                            <m:t>𝑫𝑪</m:t>
                          </m:r>
                        </m:sub>
                      </m:sSub>
                      <m:r>
                        <a:rPr lang="tr-TR" sz="2000" b="1" i="1" smtClean="0">
                          <a:latin typeface="Cambria Math" panose="02040503050406030204" pitchFamily="18" charset="0"/>
                        </a:rPr>
                        <m:t>=</m:t>
                      </m:r>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𝑽</m:t>
                          </m:r>
                        </m:e>
                        <m:sub>
                          <m:r>
                            <a:rPr lang="tr-TR" sz="2000" b="1" i="1" smtClean="0">
                              <a:latin typeface="Cambria Math" panose="02040503050406030204" pitchFamily="18" charset="0"/>
                            </a:rPr>
                            <m:t>𝟏</m:t>
                          </m:r>
                        </m:sub>
                      </m:sSub>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𝑰</m:t>
                          </m:r>
                        </m:e>
                        <m:sub>
                          <m:r>
                            <a:rPr lang="tr-TR" sz="2000" b="1" i="1" smtClean="0">
                              <a:latin typeface="Cambria Math" panose="02040503050406030204" pitchFamily="18" charset="0"/>
                            </a:rPr>
                            <m:t>𝟏</m:t>
                          </m:r>
                        </m:sub>
                      </m:sSub>
                      <m:r>
                        <a:rPr lang="tr-TR" sz="2000" b="1" i="1" smtClean="0">
                          <a:latin typeface="Cambria Math" panose="02040503050406030204" pitchFamily="18" charset="0"/>
                        </a:rPr>
                        <m:t>+</m:t>
                      </m:r>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𝑽</m:t>
                          </m:r>
                        </m:e>
                        <m:sub>
                          <m:r>
                            <a:rPr lang="tr-TR" sz="2000" b="1" i="1" smtClean="0">
                              <a:latin typeface="Cambria Math" panose="02040503050406030204" pitchFamily="18" charset="0"/>
                            </a:rPr>
                            <m:t>𝟐</m:t>
                          </m:r>
                        </m:sub>
                      </m:sSub>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𝑰</m:t>
                          </m:r>
                        </m:e>
                        <m:sub>
                          <m:r>
                            <a:rPr lang="tr-TR" sz="2000" b="1" i="1" smtClean="0">
                              <a:latin typeface="Cambria Math" panose="02040503050406030204" pitchFamily="18" charset="0"/>
                            </a:rPr>
                            <m:t>𝟐</m:t>
                          </m:r>
                        </m:sub>
                      </m:sSub>
                      <m:r>
                        <a:rPr lang="tr-TR" sz="2000" b="0" i="0" smtClean="0">
                          <a:latin typeface="Cambria Math" panose="02040503050406030204" pitchFamily="18" charset="0"/>
                        </a:rPr>
                        <m:t>   </m:t>
                      </m:r>
                    </m:oMath>
                  </m:oMathPara>
                </a14:m>
                <a:endParaRPr lang="tr-TR" sz="2000" dirty="0" smtClean="0"/>
              </a:p>
              <a:p>
                <a:pPr>
                  <a:lnSpc>
                    <a:spcPct val="150000"/>
                  </a:lnSpc>
                </a:pPr>
                <a:r>
                  <a:rPr lang="tr-TR" dirty="0" smtClean="0"/>
                  <a:t>The power dissipated in the amplifier is given by  </a:t>
                </a:r>
              </a:p>
              <a:p>
                <a:pPr marL="1471400" lvl="8" indent="0">
                  <a:lnSpc>
                    <a:spcPct val="150000"/>
                  </a:lnSpc>
                  <a:buNone/>
                </a:pPr>
                <a:r>
                  <a:rPr lang="tr-TR" dirty="0"/>
                  <a:t>			</a:t>
                </a:r>
                <a14:m>
                  <m:oMath xmlns:m="http://schemas.openxmlformats.org/officeDocument/2006/math">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𝑷</m:t>
                        </m:r>
                      </m:e>
                      <m:sub>
                        <m:r>
                          <a:rPr lang="tr-TR" sz="2000" b="1" i="1" smtClean="0">
                            <a:latin typeface="Cambria Math" panose="02040503050406030204" pitchFamily="18" charset="0"/>
                          </a:rPr>
                          <m:t>𝑫𝑪</m:t>
                        </m:r>
                      </m:sub>
                    </m:sSub>
                    <m:r>
                      <a:rPr lang="tr-TR" sz="2000" b="1" i="1" smtClean="0">
                        <a:latin typeface="Cambria Math" panose="02040503050406030204" pitchFamily="18" charset="0"/>
                      </a:rPr>
                      <m:t>+</m:t>
                    </m:r>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𝑷</m:t>
                        </m:r>
                      </m:e>
                      <m:sub>
                        <m:r>
                          <a:rPr lang="tr-TR" sz="2000" b="1" i="1" smtClean="0">
                            <a:latin typeface="Cambria Math" panose="02040503050406030204" pitchFamily="18" charset="0"/>
                          </a:rPr>
                          <m:t>𝑰</m:t>
                        </m:r>
                      </m:sub>
                    </m:sSub>
                    <m:r>
                      <a:rPr lang="tr-TR" sz="2000" b="1" i="1" smtClean="0">
                        <a:latin typeface="Cambria Math" panose="02040503050406030204" pitchFamily="18" charset="0"/>
                      </a:rPr>
                      <m:t>=</m:t>
                    </m:r>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𝑷</m:t>
                        </m:r>
                      </m:e>
                      <m:sub>
                        <m:r>
                          <a:rPr lang="tr-TR" sz="2000" b="1" i="1" smtClean="0">
                            <a:latin typeface="Cambria Math" panose="02040503050406030204" pitchFamily="18" charset="0"/>
                          </a:rPr>
                          <m:t>𝑳</m:t>
                        </m:r>
                      </m:sub>
                    </m:sSub>
                    <m:r>
                      <a:rPr lang="tr-TR" sz="2000" b="1" i="1" smtClean="0">
                        <a:latin typeface="Cambria Math" panose="02040503050406030204" pitchFamily="18" charset="0"/>
                      </a:rPr>
                      <m:t>+</m:t>
                    </m:r>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𝑷</m:t>
                        </m:r>
                      </m:e>
                      <m:sub>
                        <m:r>
                          <a:rPr lang="tr-TR" sz="2000" b="1" i="1" smtClean="0">
                            <a:latin typeface="Cambria Math" panose="02040503050406030204" pitchFamily="18" charset="0"/>
                          </a:rPr>
                          <m:t>𝒅𝒊𝒔𝒔𝒊𝒑𝒂𝒕𝒆𝒅</m:t>
                        </m:r>
                      </m:sub>
                    </m:sSub>
                  </m:oMath>
                </a14:m>
                <a:endParaRPr lang="tr-TR" sz="2000" b="1" dirty="0"/>
              </a:p>
              <a:p>
                <a:endParaRPr lang="tr-TR" dirty="0"/>
              </a:p>
            </p:txBody>
          </p:sp>
        </mc:Choice>
        <mc:Fallback xmlns="">
          <p:sp>
            <p:nvSpPr>
              <p:cNvPr id="6" name="Content Placeholder 5">
                <a:extLst>
                  <a:ext uri="{FF2B5EF4-FFF2-40B4-BE49-F238E27FC236}">
                    <a16:creationId xmlns="" xmlns:a16="http://schemas.microsoft.com/office/drawing/2014/main" xmlns:a14="http://schemas.microsoft.com/office/drawing/2010/main" id="{AA32A1C9-A487-4C90-A8D5-1CBDAFC7B400}"/>
                  </a:ext>
                </a:extLst>
              </p:cNvPr>
              <p:cNvSpPr>
                <a:spLocks noGrp="1" noRot="1" noChangeAspect="1" noMove="1" noResize="1" noEditPoints="1" noAdjustHandles="1" noChangeArrowheads="1" noChangeShapeType="1" noTextEdit="1"/>
              </p:cNvSpPr>
              <p:nvPr>
                <p:ph idx="4294967295"/>
              </p:nvPr>
            </p:nvSpPr>
            <p:spPr>
              <a:xfrm>
                <a:off x="329445" y="744208"/>
                <a:ext cx="10058400" cy="4022725"/>
              </a:xfrm>
              <a:blipFill rotWithShape="0">
                <a:blip r:embed="rId2"/>
                <a:stretch>
                  <a:fillRect l="-606"/>
                </a:stretch>
              </a:blipFill>
            </p:spPr>
            <p:txBody>
              <a:bodyPr/>
              <a:lstStyle/>
              <a:p>
                <a:r>
                  <a:rPr lang="en-US">
                    <a:noFill/>
                  </a:rPr>
                  <a:t> </a:t>
                </a:r>
              </a:p>
            </p:txBody>
          </p:sp>
        </mc:Fallback>
      </mc:AlternateContent>
      <p:sp>
        <p:nvSpPr>
          <p:cNvPr id="3" name="TextBox 2">
            <a:extLst>
              <a:ext uri="{FF2B5EF4-FFF2-40B4-BE49-F238E27FC236}">
                <a16:creationId xmlns="" xmlns:a16="http://schemas.microsoft.com/office/drawing/2014/main" id="{3AE162CE-676E-451B-8CBE-516F77BBE59B}"/>
              </a:ext>
            </a:extLst>
          </p:cNvPr>
          <p:cNvSpPr txBox="1"/>
          <p:nvPr/>
        </p:nvSpPr>
        <p:spPr>
          <a:xfrm>
            <a:off x="128788" y="0"/>
            <a:ext cx="6855082" cy="646331"/>
          </a:xfrm>
          <a:prstGeom prst="rect">
            <a:avLst/>
          </a:prstGeom>
          <a:noFill/>
        </p:spPr>
        <p:txBody>
          <a:bodyPr wrap="none" rtlCol="0">
            <a:spAutoFit/>
          </a:bodyPr>
          <a:lstStyle/>
          <a:p>
            <a:r>
              <a:rPr lang="tr-TR" sz="3600" b="1" dirty="0" smtClean="0">
                <a:solidFill>
                  <a:srgbClr val="FF0000"/>
                </a:solidFill>
              </a:rPr>
              <a:t>1.1.4 The </a:t>
            </a:r>
            <a:r>
              <a:rPr lang="tr-TR" sz="3600" b="1" dirty="0">
                <a:solidFill>
                  <a:srgbClr val="FF0000"/>
                </a:solidFill>
              </a:rPr>
              <a:t>Amplifier power supplies</a:t>
            </a:r>
          </a:p>
        </p:txBody>
      </p:sp>
      <p:cxnSp>
        <p:nvCxnSpPr>
          <p:cNvPr id="5" name="Straight Connector 4"/>
          <p:cNvCxnSpPr/>
          <p:nvPr/>
        </p:nvCxnSpPr>
        <p:spPr>
          <a:xfrm flipV="1">
            <a:off x="852825" y="2425554"/>
            <a:ext cx="4907885" cy="51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014508" y="2755570"/>
            <a:ext cx="3771900" cy="3124200"/>
          </a:xfrm>
          <a:prstGeom prst="rect">
            <a:avLst/>
          </a:prstGeom>
        </p:spPr>
      </p:pic>
      <p:sp>
        <p:nvSpPr>
          <p:cNvPr id="9" name="Text Box 20"/>
          <p:cNvSpPr txBox="1">
            <a:spLocks noChangeArrowheads="1"/>
          </p:cNvSpPr>
          <p:nvPr/>
        </p:nvSpPr>
        <p:spPr bwMode="auto">
          <a:xfrm>
            <a:off x="283395" y="4119232"/>
            <a:ext cx="259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000" dirty="0">
                <a:ea typeface="굴림" charset="-127"/>
              </a:rPr>
              <a:t>Energy conservation</a:t>
            </a:r>
          </a:p>
        </p:txBody>
      </p:sp>
      <p:sp>
        <p:nvSpPr>
          <p:cNvPr id="10" name="Right Arrow 9"/>
          <p:cNvSpPr/>
          <p:nvPr/>
        </p:nvSpPr>
        <p:spPr>
          <a:xfrm>
            <a:off x="2875783" y="4158415"/>
            <a:ext cx="680546" cy="357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21"/>
          <p:cNvSpPr txBox="1">
            <a:spLocks noChangeArrowheads="1"/>
          </p:cNvSpPr>
          <p:nvPr/>
        </p:nvSpPr>
        <p:spPr bwMode="auto">
          <a:xfrm>
            <a:off x="349400" y="5072138"/>
            <a:ext cx="2592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ko-KR" sz="2000" dirty="0">
                <a:ea typeface="굴림" charset="-127"/>
              </a:rPr>
              <a:t>Amplifier efficiency</a:t>
            </a:r>
          </a:p>
        </p:txBody>
      </p:sp>
      <p:pic>
        <p:nvPicPr>
          <p:cNvPr id="13" name="Picture 12"/>
          <p:cNvPicPr>
            <a:picLocks noChangeAspect="1"/>
          </p:cNvPicPr>
          <p:nvPr/>
        </p:nvPicPr>
        <p:blipFill>
          <a:blip r:embed="rId4"/>
          <a:stretch>
            <a:fillRect/>
          </a:stretch>
        </p:blipFill>
        <p:spPr>
          <a:xfrm>
            <a:off x="4193496" y="4715398"/>
            <a:ext cx="2056364" cy="1129217"/>
          </a:xfrm>
          <a:prstGeom prst="rect">
            <a:avLst/>
          </a:prstGeom>
        </p:spPr>
      </p:pic>
      <p:sp>
        <p:nvSpPr>
          <p:cNvPr id="14" name="Right Arrow 13"/>
          <p:cNvSpPr/>
          <p:nvPr/>
        </p:nvSpPr>
        <p:spPr>
          <a:xfrm>
            <a:off x="2966495" y="5023906"/>
            <a:ext cx="680546" cy="357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50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2CEF09F-5DE2-4438-971C-22D5ACBDD074}"/>
              </a:ext>
            </a:extLst>
          </p:cNvPr>
          <p:cNvPicPr>
            <a:picLocks noChangeAspect="1"/>
          </p:cNvPicPr>
          <p:nvPr/>
        </p:nvPicPr>
        <p:blipFill>
          <a:blip r:embed="rId2"/>
          <a:stretch>
            <a:fillRect/>
          </a:stretch>
        </p:blipFill>
        <p:spPr>
          <a:xfrm>
            <a:off x="643467" y="286355"/>
            <a:ext cx="10569016" cy="4776956"/>
          </a:xfrm>
          <a:prstGeom prst="rect">
            <a:avLst/>
          </a:prstGeom>
        </p:spPr>
      </p:pic>
      <p:sp>
        <p:nvSpPr>
          <p:cNvPr id="2" name="Slide Number Placeholder 1">
            <a:extLst>
              <a:ext uri="{FF2B5EF4-FFF2-40B4-BE49-F238E27FC236}">
                <a16:creationId xmlns="" xmlns:a16="http://schemas.microsoft.com/office/drawing/2014/main" id="{CE1AC8CB-9C96-40DB-88B6-33FC190B3CC1}"/>
              </a:ext>
            </a:extLst>
          </p:cNvPr>
          <p:cNvSpPr>
            <a:spLocks noGrp="1"/>
          </p:cNvSpPr>
          <p:nvPr>
            <p:ph type="sldNum" sz="quarter" idx="12"/>
          </p:nvPr>
        </p:nvSpPr>
        <p:spPr>
          <a:xfrm>
            <a:off x="9900458" y="6459785"/>
            <a:ext cx="1312025" cy="365125"/>
          </a:xfrm>
        </p:spPr>
        <p:txBody>
          <a:bodyPr>
            <a:normAutofit/>
          </a:bodyPr>
          <a:lstStyle/>
          <a:p>
            <a:pPr>
              <a:spcAft>
                <a:spcPts val="600"/>
              </a:spcAft>
            </a:pPr>
            <a:fld id="{947D9E1A-C849-433C-A6AD-638B669158E6}" type="slidenum">
              <a:rPr lang="tr-TR" smtClean="0"/>
              <a:pPr>
                <a:spcAft>
                  <a:spcPts val="600"/>
                </a:spcAft>
              </a:pPr>
              <a:t>12</a:t>
            </a:fld>
            <a:endParaRPr lang="tr-TR"/>
          </a:p>
        </p:txBody>
      </p:sp>
      <p:sp>
        <p:nvSpPr>
          <p:cNvPr id="5" name="TextBox 4">
            <a:extLst>
              <a:ext uri="{FF2B5EF4-FFF2-40B4-BE49-F238E27FC236}">
                <a16:creationId xmlns="" xmlns:a16="http://schemas.microsoft.com/office/drawing/2014/main" id="{FDBFC11B-63E0-46E0-A6DD-356A09925D4C}"/>
              </a:ext>
            </a:extLst>
          </p:cNvPr>
          <p:cNvSpPr txBox="1"/>
          <p:nvPr/>
        </p:nvSpPr>
        <p:spPr>
          <a:xfrm>
            <a:off x="2568847" y="5361438"/>
            <a:ext cx="7255704" cy="400110"/>
          </a:xfrm>
          <a:prstGeom prst="rect">
            <a:avLst/>
          </a:prstGeom>
          <a:noFill/>
        </p:spPr>
        <p:txBody>
          <a:bodyPr wrap="none" rtlCol="0">
            <a:spAutoFit/>
          </a:bodyPr>
          <a:lstStyle/>
          <a:p>
            <a:r>
              <a:rPr lang="tr-TR" sz="2000" b="1" dirty="0" err="1">
                <a:solidFill>
                  <a:srgbClr val="FF0000"/>
                </a:solidFill>
              </a:rPr>
              <a:t>Fig</a:t>
            </a:r>
            <a:r>
              <a:rPr lang="tr-TR" sz="2000" b="1" dirty="0">
                <a:solidFill>
                  <a:srgbClr val="FF0000"/>
                </a:solidFill>
              </a:rPr>
              <a:t>. 1.12 </a:t>
            </a:r>
            <a:r>
              <a:rPr lang="tr-TR" sz="2000" dirty="0"/>
              <a:t>An amplifier that requires </a:t>
            </a:r>
            <a:r>
              <a:rPr lang="tr-TR" sz="2000" dirty="0" smtClean="0"/>
              <a:t>dual </a:t>
            </a:r>
            <a:r>
              <a:rPr lang="tr-TR" sz="2000" dirty="0"/>
              <a:t>power supply for operations</a:t>
            </a:r>
          </a:p>
        </p:txBody>
      </p:sp>
    </p:spTree>
    <p:extLst>
      <p:ext uri="{BB962C8B-B14F-4D97-AF65-F5344CB8AC3E}">
        <p14:creationId xmlns:p14="http://schemas.microsoft.com/office/powerpoint/2010/main" val="4287441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FE31A41-F3CB-41F5-B4EE-9EB4ED0DEF1D}"/>
              </a:ext>
            </a:extLst>
          </p:cNvPr>
          <p:cNvSpPr>
            <a:spLocks noGrp="1"/>
          </p:cNvSpPr>
          <p:nvPr>
            <p:ph type="sldNum" sz="quarter" idx="12"/>
          </p:nvPr>
        </p:nvSpPr>
        <p:spPr/>
        <p:txBody>
          <a:bodyPr/>
          <a:lstStyle/>
          <a:p>
            <a:fld id="{947D9E1A-C849-433C-A6AD-638B669158E6}" type="slidenum">
              <a:rPr lang="tr-TR" smtClean="0"/>
              <a:t>13</a:t>
            </a:fld>
            <a:endParaRPr lang="tr-T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 xmlns:a16="http://schemas.microsoft.com/office/drawing/2014/main" id="{13E0E635-B873-4C6A-9414-895907F39CAD}"/>
                  </a:ext>
                </a:extLst>
              </p:cNvPr>
              <p:cNvSpPr>
                <a:spLocks noGrp="1"/>
              </p:cNvSpPr>
              <p:nvPr>
                <p:ph idx="4294967295"/>
              </p:nvPr>
            </p:nvSpPr>
            <p:spPr>
              <a:xfrm>
                <a:off x="590628" y="386359"/>
                <a:ext cx="11198098" cy="5704951"/>
              </a:xfrm>
            </p:spPr>
            <p:txBody>
              <a:bodyPr>
                <a:normAutofit/>
              </a:bodyPr>
              <a:lstStyle/>
              <a:p>
                <a:pPr>
                  <a:lnSpc>
                    <a:spcPct val="150000"/>
                  </a:lnSpc>
                  <a:buClr>
                    <a:schemeClr val="tx1"/>
                  </a:buCl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Where</a:t>
                </a:r>
                <a:r>
                  <a:rPr lang="tr-TR"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tr-TR" sz="2400" i="1" smtClean="0">
                            <a:latin typeface="Cambria Math" panose="02040503050406030204" pitchFamily="18" charset="0"/>
                            <a:cs typeface="Times New Roman" panose="02020603050405020304" pitchFamily="18" charset="0"/>
                          </a:rPr>
                        </m:ctrlPr>
                      </m:sSubPr>
                      <m:e>
                        <m:r>
                          <a:rPr lang="tr-TR" sz="2400" b="0" i="1" smtClean="0">
                            <a:latin typeface="Cambria Math" panose="02040503050406030204" pitchFamily="18" charset="0"/>
                            <a:cs typeface="Times New Roman" panose="02020603050405020304" pitchFamily="18" charset="0"/>
                          </a:rPr>
                          <m:t>𝑃</m:t>
                        </m:r>
                      </m:e>
                      <m:sub>
                        <m:r>
                          <a:rPr lang="tr-TR" sz="2400" b="0" i="1" smtClean="0">
                            <a:latin typeface="Cambria Math" panose="02040503050406030204" pitchFamily="18" charset="0"/>
                            <a:cs typeface="Times New Roman" panose="02020603050405020304" pitchFamily="18" charset="0"/>
                          </a:rPr>
                          <m:t>𝐼</m:t>
                        </m:r>
                      </m:sub>
                    </m:sSub>
                    <m:r>
                      <a:rPr lang="tr-TR" sz="2400" b="0" i="1" smtClean="0">
                        <a:latin typeface="Cambria Math" panose="02040503050406030204" pitchFamily="18" charset="0"/>
                        <a:cs typeface="Times New Roman" panose="02020603050405020304" pitchFamily="18" charset="0"/>
                      </a:rPr>
                      <m:t> </m:t>
                    </m:r>
                    <m:r>
                      <m:rPr>
                        <m:sty m:val="p"/>
                      </m:rPr>
                      <a:rPr lang="tr-TR" sz="2400" b="0" i="0" smtClean="0">
                        <a:latin typeface="Cambria Math" panose="02040503050406030204" pitchFamily="18" charset="0"/>
                        <a:cs typeface="Times New Roman" panose="02020603050405020304" pitchFamily="18" charset="0"/>
                      </a:rPr>
                      <m:t>is</m:t>
                    </m:r>
                    <m:r>
                      <a:rPr lang="tr-TR" sz="2400" b="0" i="0" smtClean="0">
                        <a:latin typeface="Cambria Math" panose="02040503050406030204" pitchFamily="18" charset="0"/>
                        <a:cs typeface="Times New Roman" panose="02020603050405020304" pitchFamily="18" charset="0"/>
                      </a:rPr>
                      <m:t> </m:t>
                    </m:r>
                    <m:r>
                      <m:rPr>
                        <m:sty m:val="p"/>
                      </m:rPr>
                      <a:rPr lang="tr-TR" sz="2400" b="0" i="0" smtClean="0">
                        <a:latin typeface="Cambria Math" panose="02040503050406030204" pitchFamily="18" charset="0"/>
                        <a:cs typeface="Times New Roman" panose="02020603050405020304" pitchFamily="18" charset="0"/>
                      </a:rPr>
                      <m:t>the</m:t>
                    </m:r>
                  </m:oMath>
                </a14:m>
                <a:r>
                  <a:rPr lang="tr-TR" sz="2400" dirty="0">
                    <a:latin typeface="Times New Roman" panose="02020603050405020304" pitchFamily="18" charset="0"/>
                    <a:cs typeface="Times New Roman" panose="02020603050405020304" pitchFamily="18" charset="0"/>
                  </a:rPr>
                  <a:t> </a:t>
                </a:r>
                <a:r>
                  <a:rPr lang="tr-TR" sz="2400" dirty="0">
                    <a:solidFill>
                      <a:srgbClr val="FF0000"/>
                    </a:solidFill>
                    <a:latin typeface="Times New Roman" panose="02020603050405020304" pitchFamily="18" charset="0"/>
                    <a:cs typeface="Times New Roman" panose="02020603050405020304" pitchFamily="18" charset="0"/>
                  </a:rPr>
                  <a:t>power </a:t>
                </a:r>
                <a:r>
                  <a:rPr lang="tr-TR" sz="2400" dirty="0" smtClean="0">
                    <a:solidFill>
                      <a:srgbClr val="FF0000"/>
                    </a:solidFill>
                    <a:latin typeface="Times New Roman" panose="02020603050405020304" pitchFamily="18" charset="0"/>
                    <a:cs typeface="Times New Roman" panose="02020603050405020304" pitchFamily="18" charset="0"/>
                  </a:rPr>
                  <a:t>drawn </a:t>
                </a:r>
                <a:r>
                  <a:rPr lang="tr-TR" sz="2400" dirty="0">
                    <a:solidFill>
                      <a:srgbClr val="FF0000"/>
                    </a:solidFill>
                    <a:latin typeface="Times New Roman" panose="02020603050405020304" pitchFamily="18" charset="0"/>
                    <a:cs typeface="Times New Roman" panose="02020603050405020304" pitchFamily="18" charset="0"/>
                  </a:rPr>
                  <a:t>from the</a:t>
                </a:r>
                <a:r>
                  <a:rPr lang="tr-TR" sz="2400" dirty="0">
                    <a:latin typeface="Times New Roman" panose="02020603050405020304" pitchFamily="18" charset="0"/>
                    <a:cs typeface="Times New Roman" panose="02020603050405020304" pitchFamily="18" charset="0"/>
                  </a:rPr>
                  <a:t> </a:t>
                </a:r>
                <a:r>
                  <a:rPr lang="tr-TR" sz="2400" dirty="0">
                    <a:solidFill>
                      <a:srgbClr val="FF0000"/>
                    </a:solidFill>
                    <a:latin typeface="Times New Roman" panose="02020603050405020304" pitchFamily="18" charset="0"/>
                    <a:cs typeface="Times New Roman" panose="02020603050405020304" pitchFamily="18" charset="0"/>
                  </a:rPr>
                  <a:t>signal source </a:t>
                </a:r>
                <a:r>
                  <a:rPr lang="tr-TR" sz="24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tr-TR" sz="2400" i="1" smtClean="0">
                            <a:latin typeface="Cambria Math" panose="02040503050406030204" pitchFamily="18" charset="0"/>
                            <a:cs typeface="Times New Roman" panose="02020603050405020304" pitchFamily="18" charset="0"/>
                          </a:rPr>
                        </m:ctrlPr>
                      </m:sSubPr>
                      <m:e>
                        <m:r>
                          <a:rPr lang="tr-TR" sz="2400" b="0" i="1" smtClean="0">
                            <a:latin typeface="Cambria Math" panose="02040503050406030204" pitchFamily="18" charset="0"/>
                            <a:cs typeface="Times New Roman" panose="02020603050405020304" pitchFamily="18" charset="0"/>
                          </a:rPr>
                          <m:t>𝑃</m:t>
                        </m:r>
                      </m:e>
                      <m:sub>
                        <m:r>
                          <a:rPr lang="tr-TR" sz="2400" b="0" i="1" smtClean="0">
                            <a:latin typeface="Cambria Math" panose="02040503050406030204" pitchFamily="18" charset="0"/>
                            <a:cs typeface="Times New Roman" panose="02020603050405020304" pitchFamily="18" charset="0"/>
                          </a:rPr>
                          <m:t>𝐿</m:t>
                        </m:r>
                      </m:sub>
                    </m:sSub>
                  </m:oMath>
                </a14:m>
                <a:r>
                  <a:rPr lang="tr-TR" sz="2400" dirty="0">
                    <a:latin typeface="Times New Roman" panose="02020603050405020304" pitchFamily="18" charset="0"/>
                    <a:cs typeface="Times New Roman" panose="02020603050405020304" pitchFamily="18" charset="0"/>
                  </a:rPr>
                  <a:t> is </a:t>
                </a:r>
                <a:r>
                  <a:rPr lang="tr-TR" sz="2400" dirty="0" err="1">
                    <a:solidFill>
                      <a:srgbClr val="FF0000"/>
                    </a:solidFill>
                    <a:latin typeface="Times New Roman" panose="02020603050405020304" pitchFamily="18" charset="0"/>
                    <a:cs typeface="Times New Roman" panose="02020603050405020304" pitchFamily="18" charset="0"/>
                  </a:rPr>
                  <a:t>the</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err="1">
                    <a:solidFill>
                      <a:srgbClr val="FF0000"/>
                    </a:solidFill>
                    <a:latin typeface="Times New Roman" panose="02020603050405020304" pitchFamily="18" charset="0"/>
                    <a:cs typeface="Times New Roman" panose="02020603050405020304" pitchFamily="18" charset="0"/>
                  </a:rPr>
                  <a:t>power</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err="1">
                    <a:solidFill>
                      <a:srgbClr val="FF0000"/>
                    </a:solidFill>
                    <a:latin typeface="Times New Roman" panose="02020603050405020304" pitchFamily="18" charset="0"/>
                    <a:cs typeface="Times New Roman" panose="02020603050405020304" pitchFamily="18" charset="0"/>
                  </a:rPr>
                  <a:t>delivered</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err="1">
                    <a:solidFill>
                      <a:srgbClr val="FF0000"/>
                    </a:solidFill>
                    <a:latin typeface="Times New Roman" panose="02020603050405020304" pitchFamily="18" charset="0"/>
                    <a:cs typeface="Times New Roman" panose="02020603050405020304" pitchFamily="18" charset="0"/>
                  </a:rPr>
                  <a:t>to</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err="1">
                    <a:solidFill>
                      <a:srgbClr val="FF0000"/>
                    </a:solidFill>
                    <a:latin typeface="Times New Roman" panose="02020603050405020304" pitchFamily="18" charset="0"/>
                    <a:cs typeface="Times New Roman" panose="02020603050405020304" pitchFamily="18" charset="0"/>
                  </a:rPr>
                  <a:t>the</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err="1">
                    <a:solidFill>
                      <a:srgbClr val="FF0000"/>
                    </a:solidFill>
                    <a:latin typeface="Times New Roman" panose="02020603050405020304" pitchFamily="18" charset="0"/>
                    <a:cs typeface="Times New Roman" panose="02020603050405020304" pitchFamily="18" charset="0"/>
                  </a:rPr>
                  <a:t>load</a:t>
                </a:r>
                <a:r>
                  <a:rPr lang="tr-TR" sz="2400" dirty="0">
                    <a:latin typeface="Times New Roman" panose="02020603050405020304" pitchFamily="18" charset="0"/>
                    <a:cs typeface="Times New Roman" panose="02020603050405020304" pitchFamily="18" charset="0"/>
                  </a:rPr>
                  <a:t>. Since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power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drovn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signal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source</a:t>
                </a:r>
                <a:r>
                  <a:rPr lang="tr-TR" sz="2400" dirty="0">
                    <a:latin typeface="Times New Roman" panose="02020603050405020304" pitchFamily="18" charset="0"/>
                    <a:cs typeface="Times New Roman" panose="02020603050405020304" pitchFamily="18" charset="0"/>
                  </a:rPr>
                  <a:t> is </a:t>
                </a:r>
                <a:r>
                  <a:rPr lang="tr-TR" sz="2400" dirty="0" err="1">
                    <a:latin typeface="Times New Roman" panose="02020603050405020304" pitchFamily="18" charset="0"/>
                    <a:cs typeface="Times New Roman" panose="02020603050405020304" pitchFamily="18" charset="0"/>
                  </a:rPr>
                  <a:t>usulally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small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amplifier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efficiency</a:t>
                </a:r>
                <a:r>
                  <a:rPr lang="tr-TR" sz="2400" dirty="0">
                    <a:latin typeface="Times New Roman" panose="02020603050405020304" pitchFamily="18" charset="0"/>
                    <a:cs typeface="Times New Roman" panose="02020603050405020304" pitchFamily="18" charset="0"/>
                  </a:rPr>
                  <a:t> is </a:t>
                </a:r>
                <a:r>
                  <a:rPr lang="tr-TR" sz="2400" dirty="0" err="1">
                    <a:latin typeface="Times New Roman" panose="02020603050405020304" pitchFamily="18" charset="0"/>
                    <a:cs typeface="Times New Roman" panose="02020603050405020304" pitchFamily="18" charset="0"/>
                  </a:rPr>
                  <a:t>defined</a:t>
                </a:r>
                <a:r>
                  <a:rPr lang="tr-TR" sz="2400" dirty="0">
                    <a:latin typeface="Times New Roman" panose="02020603050405020304" pitchFamily="18" charset="0"/>
                    <a:cs typeface="Times New Roman" panose="02020603050405020304" pitchFamily="18" charset="0"/>
                  </a:rPr>
                  <a:t> as,</a:t>
                </a:r>
              </a:p>
              <a:p>
                <a:pPr>
                  <a:lnSpc>
                    <a:spcPct val="150000"/>
                  </a:lnSpc>
                </a:pPr>
                <a:r>
                  <a:rPr lang="tr-TR" sz="2600" dirty="0"/>
                  <a:t>                        </a:t>
                </a:r>
                <a14:m>
                  <m:oMath xmlns:m="http://schemas.openxmlformats.org/officeDocument/2006/math">
                    <m:r>
                      <m:rPr>
                        <m:sty m:val="p"/>
                      </m:rPr>
                      <a:rPr lang="el-GR" sz="2600" i="1" smtClean="0">
                        <a:latin typeface="Cambria Math" panose="02040503050406030204" pitchFamily="18" charset="0"/>
                      </a:rPr>
                      <m:t>η</m:t>
                    </m:r>
                    <m:r>
                      <a:rPr lang="el-GR" sz="2600" i="1" smtClean="0">
                        <a:latin typeface="Cambria Math" panose="02040503050406030204" pitchFamily="18" charset="0"/>
                        <a:ea typeface="Cambria Math" panose="02040503050406030204" pitchFamily="18" charset="0"/>
                      </a:rPr>
                      <m:t>≡</m:t>
                    </m:r>
                    <m:f>
                      <m:fPr>
                        <m:ctrlPr>
                          <a:rPr lang="el-GR" sz="2600" i="1" smtClean="0">
                            <a:latin typeface="Cambria Math" panose="02040503050406030204" pitchFamily="18" charset="0"/>
                            <a:ea typeface="Cambria Math" panose="02040503050406030204" pitchFamily="18" charset="0"/>
                          </a:rPr>
                        </m:ctrlPr>
                      </m:fPr>
                      <m:num>
                        <m:sSub>
                          <m:sSubPr>
                            <m:ctrlPr>
                              <a:rPr lang="el-GR" sz="2600" i="1" smtClean="0">
                                <a:latin typeface="Cambria Math" panose="02040503050406030204" pitchFamily="18" charset="0"/>
                                <a:ea typeface="Cambria Math" panose="02040503050406030204" pitchFamily="18" charset="0"/>
                              </a:rPr>
                            </m:ctrlPr>
                          </m:sSubPr>
                          <m:e>
                            <m:r>
                              <a:rPr lang="tr-TR" sz="2600" b="0" i="1" smtClean="0">
                                <a:latin typeface="Cambria Math" panose="02040503050406030204" pitchFamily="18" charset="0"/>
                                <a:ea typeface="Cambria Math" panose="02040503050406030204" pitchFamily="18" charset="0"/>
                              </a:rPr>
                              <m:t>𝑃</m:t>
                            </m:r>
                          </m:e>
                          <m:sub>
                            <m:r>
                              <a:rPr lang="tr-TR" sz="2600" b="0" i="1" smtClean="0">
                                <a:latin typeface="Cambria Math" panose="02040503050406030204" pitchFamily="18" charset="0"/>
                                <a:ea typeface="Cambria Math" panose="02040503050406030204" pitchFamily="18" charset="0"/>
                              </a:rPr>
                              <m:t>𝐿</m:t>
                            </m:r>
                          </m:sub>
                        </m:sSub>
                      </m:num>
                      <m:den>
                        <m:sSub>
                          <m:sSubPr>
                            <m:ctrlPr>
                              <a:rPr lang="el-GR" sz="2600" i="1" smtClean="0">
                                <a:latin typeface="Cambria Math" panose="02040503050406030204" pitchFamily="18" charset="0"/>
                                <a:ea typeface="Cambria Math" panose="02040503050406030204" pitchFamily="18" charset="0"/>
                              </a:rPr>
                            </m:ctrlPr>
                          </m:sSubPr>
                          <m:e>
                            <m:r>
                              <a:rPr lang="tr-TR" sz="2600" b="0" i="1" smtClean="0">
                                <a:latin typeface="Cambria Math" panose="02040503050406030204" pitchFamily="18" charset="0"/>
                                <a:ea typeface="Cambria Math" panose="02040503050406030204" pitchFamily="18" charset="0"/>
                              </a:rPr>
                              <m:t>𝑃</m:t>
                            </m:r>
                          </m:e>
                          <m:sub>
                            <m:r>
                              <a:rPr lang="tr-TR" sz="2600" b="0" i="1" smtClean="0">
                                <a:latin typeface="Cambria Math" panose="02040503050406030204" pitchFamily="18" charset="0"/>
                                <a:ea typeface="Cambria Math" panose="02040503050406030204" pitchFamily="18" charset="0"/>
                              </a:rPr>
                              <m:t>𝑑𝑐</m:t>
                            </m:r>
                          </m:sub>
                        </m:sSub>
                      </m:den>
                    </m:f>
                    <m:r>
                      <a:rPr lang="el-GR" sz="2600" i="1" smtClean="0">
                        <a:latin typeface="Cambria Math" panose="02040503050406030204" pitchFamily="18" charset="0"/>
                        <a:ea typeface="Cambria Math" panose="02040503050406030204" pitchFamily="18" charset="0"/>
                      </a:rPr>
                      <m:t>×</m:t>
                    </m:r>
                    <m:r>
                      <a:rPr lang="tr-TR" sz="2600" b="0" i="1" smtClean="0">
                        <a:latin typeface="Cambria Math" panose="02040503050406030204" pitchFamily="18" charset="0"/>
                        <a:ea typeface="Cambria Math" panose="02040503050406030204" pitchFamily="18" charset="0"/>
                      </a:rPr>
                      <m:t>100</m:t>
                    </m:r>
                  </m:oMath>
                </a14:m>
                <a:r>
                  <a:rPr lang="tr-TR" sz="2600" dirty="0"/>
                  <a:t>	</a:t>
                </a:r>
                <a:r>
                  <a:rPr lang="tr-TR" sz="1800" dirty="0"/>
                  <a:t>					                            (1.10)</a:t>
                </a:r>
              </a:p>
              <a:p>
                <a:pPr>
                  <a:lnSpc>
                    <a:spcPct val="150000"/>
                  </a:lnSpc>
                  <a:buClr>
                    <a:schemeClr val="tx1"/>
                  </a:buClr>
                  <a:buFont typeface="Wingdings" panose="05000000000000000000" pitchFamily="2" charset="2"/>
                  <a:buChar char="Ø"/>
                </a:pPr>
                <a:r>
                  <a:rPr lang="tr-TR" sz="1800" dirty="0"/>
                  <a:t> </a:t>
                </a:r>
                <a:r>
                  <a:rPr lang="tr-TR" sz="2400" dirty="0" err="1"/>
                  <a:t>The</a:t>
                </a:r>
                <a:r>
                  <a:rPr lang="tr-TR" sz="2400" dirty="0"/>
                  <a:t> </a:t>
                </a:r>
                <a:r>
                  <a:rPr lang="tr-TR" sz="2400" dirty="0" err="1"/>
                  <a:t>power</a:t>
                </a:r>
                <a:r>
                  <a:rPr lang="tr-TR" sz="2400" dirty="0"/>
                  <a:t> </a:t>
                </a:r>
                <a:r>
                  <a:rPr lang="tr-TR" sz="2400" dirty="0" err="1"/>
                  <a:t>efficiency</a:t>
                </a:r>
                <a:r>
                  <a:rPr lang="tr-TR" sz="2400" dirty="0"/>
                  <a:t> is an </a:t>
                </a:r>
                <a:r>
                  <a:rPr lang="tr-TR" sz="2400" dirty="0" err="1"/>
                  <a:t>important</a:t>
                </a:r>
                <a:r>
                  <a:rPr lang="tr-TR" sz="2400" dirty="0"/>
                  <a:t> </a:t>
                </a:r>
                <a:r>
                  <a:rPr lang="tr-TR" sz="2400" dirty="0" err="1"/>
                  <a:t>performance</a:t>
                </a:r>
                <a:r>
                  <a:rPr lang="tr-TR" sz="2400" dirty="0"/>
                  <a:t> </a:t>
                </a:r>
                <a:r>
                  <a:rPr lang="tr-TR" sz="2400" dirty="0" err="1"/>
                  <a:t>parameters</a:t>
                </a:r>
                <a:r>
                  <a:rPr lang="tr-TR" sz="2400" dirty="0"/>
                  <a:t> </a:t>
                </a:r>
                <a:r>
                  <a:rPr lang="tr-TR" sz="2400" dirty="0" err="1"/>
                  <a:t>for</a:t>
                </a:r>
                <a:r>
                  <a:rPr lang="tr-TR" sz="2400" dirty="0"/>
                  <a:t> </a:t>
                </a:r>
                <a:r>
                  <a:rPr lang="tr-TR" sz="2400" dirty="0" err="1"/>
                  <a:t>amplifiers</a:t>
                </a:r>
                <a:r>
                  <a:rPr lang="tr-TR" sz="2400" dirty="0"/>
                  <a:t> </a:t>
                </a:r>
                <a:r>
                  <a:rPr lang="tr-TR" sz="2400" dirty="0" err="1"/>
                  <a:t>that</a:t>
                </a:r>
                <a:r>
                  <a:rPr lang="tr-TR" sz="2400" dirty="0"/>
                  <a:t> </a:t>
                </a:r>
                <a:r>
                  <a:rPr lang="tr-TR" sz="2400" dirty="0" err="1"/>
                  <a:t>handle</a:t>
                </a:r>
                <a:r>
                  <a:rPr lang="tr-TR" sz="2400" dirty="0"/>
                  <a:t> </a:t>
                </a:r>
                <a:r>
                  <a:rPr lang="tr-TR" sz="2400" dirty="0" err="1"/>
                  <a:t>Large</a:t>
                </a:r>
                <a:r>
                  <a:rPr lang="tr-TR" sz="2400" dirty="0"/>
                  <a:t> </a:t>
                </a:r>
                <a:r>
                  <a:rPr lang="tr-TR" sz="2400" dirty="0" err="1"/>
                  <a:t>amount</a:t>
                </a:r>
                <a:r>
                  <a:rPr lang="tr-TR" sz="2400" dirty="0"/>
                  <a:t> of </a:t>
                </a:r>
                <a:r>
                  <a:rPr lang="tr-TR" sz="2400" dirty="0" err="1"/>
                  <a:t>power</a:t>
                </a:r>
                <a:r>
                  <a:rPr lang="tr-TR" sz="2400" dirty="0"/>
                  <a:t>. </a:t>
                </a:r>
                <a:r>
                  <a:rPr lang="tr-TR" sz="2400" dirty="0" err="1"/>
                  <a:t>Such</a:t>
                </a:r>
                <a:r>
                  <a:rPr lang="tr-TR" sz="2400" dirty="0"/>
                  <a:t> </a:t>
                </a:r>
                <a:r>
                  <a:rPr lang="tr-TR" sz="2400" dirty="0" err="1"/>
                  <a:t>amplifiers</a:t>
                </a:r>
                <a:r>
                  <a:rPr lang="tr-TR" sz="2400" dirty="0"/>
                  <a:t> </a:t>
                </a:r>
                <a:r>
                  <a:rPr lang="tr-TR" sz="2400" dirty="0" err="1"/>
                  <a:t>called</a:t>
                </a:r>
                <a:r>
                  <a:rPr lang="tr-TR" sz="2400" dirty="0"/>
                  <a:t> </a:t>
                </a:r>
                <a:r>
                  <a:rPr lang="tr-TR" sz="2400" dirty="0" err="1"/>
                  <a:t>power</a:t>
                </a:r>
                <a:r>
                  <a:rPr lang="tr-TR" sz="2400" dirty="0"/>
                  <a:t> </a:t>
                </a:r>
                <a:r>
                  <a:rPr lang="tr-TR" sz="2400" dirty="0" err="1"/>
                  <a:t>amplifiers</a:t>
                </a:r>
                <a:r>
                  <a:rPr lang="tr-TR" sz="2400" dirty="0"/>
                  <a:t>, </a:t>
                </a:r>
                <a:r>
                  <a:rPr lang="tr-TR" sz="2400" dirty="0" err="1"/>
                  <a:t>are</a:t>
                </a:r>
                <a:r>
                  <a:rPr lang="tr-TR" sz="2400" dirty="0"/>
                  <a:t> </a:t>
                </a:r>
                <a:r>
                  <a:rPr lang="tr-TR" sz="2400" dirty="0" err="1"/>
                  <a:t>used</a:t>
                </a:r>
                <a:r>
                  <a:rPr lang="tr-TR" sz="2400" dirty="0"/>
                  <a:t> </a:t>
                </a:r>
                <a:r>
                  <a:rPr lang="tr-TR" sz="2400" dirty="0" err="1"/>
                  <a:t>for</a:t>
                </a:r>
                <a:r>
                  <a:rPr lang="tr-TR" sz="2400" dirty="0"/>
                  <a:t> </a:t>
                </a:r>
                <a:r>
                  <a:rPr lang="tr-TR" sz="2400" dirty="0" err="1"/>
                  <a:t>example</a:t>
                </a:r>
                <a:r>
                  <a:rPr lang="tr-TR" sz="2400" dirty="0"/>
                  <a:t>, as </a:t>
                </a:r>
                <a:r>
                  <a:rPr lang="tr-TR" sz="2400" dirty="0" err="1"/>
                  <a:t>output</a:t>
                </a:r>
                <a:r>
                  <a:rPr lang="tr-TR" sz="2400" dirty="0"/>
                  <a:t> </a:t>
                </a:r>
                <a:r>
                  <a:rPr lang="tr-TR" sz="2400" dirty="0" err="1"/>
                  <a:t>amplifiers</a:t>
                </a:r>
                <a:r>
                  <a:rPr lang="tr-TR" sz="2400" dirty="0"/>
                  <a:t> of stereo </a:t>
                </a:r>
                <a:r>
                  <a:rPr lang="tr-TR" sz="2400" dirty="0" err="1"/>
                  <a:t>systems</a:t>
                </a:r>
                <a:r>
                  <a:rPr lang="tr-TR" sz="2400" dirty="0"/>
                  <a:t>.</a:t>
                </a:r>
              </a:p>
              <a:p>
                <a:pPr marL="201168" lvl="1" indent="0">
                  <a:lnSpc>
                    <a:spcPct val="150000"/>
                  </a:lnSpc>
                  <a:buClr>
                    <a:schemeClr val="tx1"/>
                  </a:buClr>
                  <a:buNone/>
                </a:pPr>
                <a:endParaRPr lang="tr-TR" sz="2400" dirty="0"/>
              </a:p>
              <a:p>
                <a:pPr marL="201168" lvl="1" indent="0">
                  <a:lnSpc>
                    <a:spcPct val="150000"/>
                  </a:lnSpc>
                  <a:buClr>
                    <a:schemeClr val="tx1"/>
                  </a:buClr>
                  <a:buNone/>
                </a:pPr>
                <a:r>
                  <a:rPr lang="tr-TR" sz="1600" dirty="0"/>
                  <a:t>											</a:t>
                </a:r>
                <a:endParaRPr lang="tr-TR" sz="1600" dirty="0" smtClean="0"/>
              </a:p>
            </p:txBody>
          </p:sp>
        </mc:Choice>
        <mc:Fallback xmlns="">
          <p:sp>
            <p:nvSpPr>
              <p:cNvPr id="7" name="Content Placeholder 6">
                <a:extLst>
                  <a:ext uri="{FF2B5EF4-FFF2-40B4-BE49-F238E27FC236}">
                    <a16:creationId xmlns:a16="http://schemas.microsoft.com/office/drawing/2014/main" xmlns="" xmlns:a14="http://schemas.microsoft.com/office/drawing/2010/main" id="{13E0E635-B873-4C6A-9414-895907F39CAD}"/>
                  </a:ext>
                </a:extLst>
              </p:cNvPr>
              <p:cNvSpPr>
                <a:spLocks noGrp="1" noRot="1" noChangeAspect="1" noMove="1" noResize="1" noEditPoints="1" noAdjustHandles="1" noChangeArrowheads="1" noChangeShapeType="1" noTextEdit="1"/>
              </p:cNvSpPr>
              <p:nvPr>
                <p:ph idx="4294967295"/>
              </p:nvPr>
            </p:nvSpPr>
            <p:spPr>
              <a:xfrm>
                <a:off x="590628" y="386359"/>
                <a:ext cx="11198098" cy="5704951"/>
              </a:xfrm>
              <a:blipFill rotWithShape="0">
                <a:blip r:embed="rId2"/>
                <a:stretch>
                  <a:fillRect l="-1306" r="-1198"/>
                </a:stretch>
              </a:blipFill>
            </p:spPr>
            <p:txBody>
              <a:bodyPr/>
              <a:lstStyle/>
              <a:p>
                <a:r>
                  <a:rPr lang="en-US">
                    <a:noFill/>
                  </a:rPr>
                  <a:t> </a:t>
                </a:r>
              </a:p>
            </p:txBody>
          </p:sp>
        </mc:Fallback>
      </mc:AlternateContent>
    </p:spTree>
    <p:extLst>
      <p:ext uri="{BB962C8B-B14F-4D97-AF65-F5344CB8AC3E}">
        <p14:creationId xmlns:p14="http://schemas.microsoft.com/office/powerpoint/2010/main" val="1458153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14</a:t>
            </a:fld>
            <a:endParaRPr lang="tr-TR"/>
          </a:p>
        </p:txBody>
      </p:sp>
      <p:sp>
        <p:nvSpPr>
          <p:cNvPr id="3" name="Rectangle 2"/>
          <p:cNvSpPr/>
          <p:nvPr/>
        </p:nvSpPr>
        <p:spPr>
          <a:xfrm>
            <a:off x="188890" y="0"/>
            <a:ext cx="11608158" cy="3057247"/>
          </a:xfrm>
          <a:prstGeom prst="rect">
            <a:avLst/>
          </a:prstGeom>
        </p:spPr>
        <p:txBody>
          <a:bodyPr wrap="square">
            <a:spAutoFit/>
          </a:bodyPr>
          <a:lstStyle/>
          <a:p>
            <a:pPr algn="just">
              <a:lnSpc>
                <a:spcPct val="150000"/>
              </a:lnSpc>
              <a:spcAft>
                <a:spcPts val="800"/>
              </a:spcAft>
            </a:pPr>
            <a:r>
              <a:rPr lang="tr-TR" sz="24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Example 1.1:</a:t>
            </a:r>
            <a:r>
              <a:rPr lang="tr-TR"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800"/>
              </a:spcAft>
            </a:pPr>
            <a:r>
              <a:rPr lang="tr-TR" sz="2000" dirty="0" smtClean="0">
                <a:latin typeface="Times New Roman" panose="02020603050405020304" pitchFamily="18" charset="0"/>
                <a:ea typeface="Calibri" panose="020F0502020204030204" pitchFamily="34" charset="0"/>
                <a:cs typeface="Times New Roman" panose="02020603050405020304" pitchFamily="18" charset="0"/>
              </a:rPr>
              <a:t>Consider </a:t>
            </a:r>
            <a:r>
              <a:rPr lang="tr-TR" sz="2000" dirty="0">
                <a:latin typeface="Times New Roman" panose="02020603050405020304" pitchFamily="18" charset="0"/>
                <a:ea typeface="Calibri" panose="020F0502020204030204" pitchFamily="34" charset="0"/>
                <a:cs typeface="Times New Roman" panose="02020603050405020304" pitchFamily="18" charset="0"/>
              </a:rPr>
              <a:t>an amplifier operating from </a:t>
            </a:r>
            <a:r>
              <a:rPr lang="en-US" sz="20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10-V</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Times New Roman" panose="02020603050405020304" pitchFamily="18" charset="0"/>
                <a:ea typeface="Calibri" panose="020F0502020204030204" pitchFamily="34" charset="0"/>
                <a:cs typeface="Times New Roman" panose="02020603050405020304" pitchFamily="18" charset="0"/>
              </a:rPr>
              <a:t>power supplies. It is fed with a sinusoidal voltage having </a:t>
            </a:r>
            <a:r>
              <a:rPr lang="tr-TR" sz="2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1 V</a:t>
            </a:r>
            <a:r>
              <a:rPr lang="tr-TR" sz="2000" dirty="0">
                <a:latin typeface="Times New Roman" panose="02020603050405020304" pitchFamily="18" charset="0"/>
                <a:ea typeface="Calibri" panose="020F0502020204030204" pitchFamily="34" charset="0"/>
                <a:cs typeface="Times New Roman" panose="02020603050405020304" pitchFamily="18" charset="0"/>
              </a:rPr>
              <a:t> peak and delivers a sinusoidal voltage output of </a:t>
            </a:r>
            <a:r>
              <a:rPr lang="tr-TR" sz="2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9 V</a:t>
            </a:r>
            <a:r>
              <a:rPr lang="tr-TR" sz="2000" dirty="0">
                <a:latin typeface="Times New Roman" panose="02020603050405020304" pitchFamily="18" charset="0"/>
                <a:ea typeface="Calibri" panose="020F0502020204030204" pitchFamily="34" charset="0"/>
                <a:cs typeface="Times New Roman" panose="02020603050405020304" pitchFamily="18" charset="0"/>
              </a:rPr>
              <a:t> peak to a </a:t>
            </a:r>
            <a:r>
              <a:rPr lang="tr-TR" sz="2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1-kOhm </a:t>
            </a:r>
            <a:r>
              <a:rPr lang="tr-TR" sz="2000" dirty="0">
                <a:latin typeface="Times New Roman" panose="02020603050405020304" pitchFamily="18" charset="0"/>
                <a:ea typeface="Calibri" panose="020F0502020204030204" pitchFamily="34" charset="0"/>
                <a:cs typeface="Times New Roman" panose="02020603050405020304" pitchFamily="18" charset="0"/>
              </a:rPr>
              <a:t>load. The amplifier draws a current of </a:t>
            </a:r>
            <a:r>
              <a:rPr lang="tr-TR" sz="2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9.5 mA</a:t>
            </a:r>
            <a:r>
              <a:rPr lang="tr-TR" sz="2000" dirty="0">
                <a:latin typeface="Times New Roman" panose="02020603050405020304" pitchFamily="18" charset="0"/>
                <a:ea typeface="Calibri" panose="020F0502020204030204" pitchFamily="34" charset="0"/>
                <a:cs typeface="Times New Roman" panose="02020603050405020304" pitchFamily="18" charset="0"/>
              </a:rPr>
              <a:t> from each of its two power supplies. The input current of the amplifier is found to be sinusoidal with </a:t>
            </a:r>
            <a:r>
              <a:rPr lang="tr-TR" sz="20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0.1 mA </a:t>
            </a:r>
            <a:r>
              <a:rPr lang="tr-TR" sz="2000" dirty="0">
                <a:latin typeface="Times New Roman" panose="02020603050405020304" pitchFamily="18" charset="0"/>
                <a:ea typeface="Calibri" panose="020F0502020204030204" pitchFamily="34" charset="0"/>
                <a:cs typeface="Times New Roman" panose="02020603050405020304" pitchFamily="18" charset="0"/>
              </a:rPr>
              <a:t>peak. Find the </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voltage gain,</a:t>
            </a:r>
            <a:r>
              <a:rPr lang="tr-TR" sz="2000" dirty="0">
                <a:latin typeface="Times New Roman" panose="02020603050405020304" pitchFamily="18" charset="0"/>
                <a:ea typeface="Calibri" panose="020F0502020204030204" pitchFamily="34" charset="0"/>
                <a:cs typeface="Times New Roman" panose="02020603050405020304" pitchFamily="18" charset="0"/>
              </a:rPr>
              <a:t> the </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current gain</a:t>
            </a:r>
            <a:r>
              <a:rPr lang="tr-TR" sz="2000" dirty="0">
                <a:latin typeface="Times New Roman" panose="02020603050405020304" pitchFamily="18" charset="0"/>
                <a:ea typeface="Calibri" panose="020F0502020204030204" pitchFamily="34" charset="0"/>
                <a:cs typeface="Times New Roman" panose="02020603050405020304" pitchFamily="18" charset="0"/>
              </a:rPr>
              <a:t>, the </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power gain</a:t>
            </a:r>
            <a:r>
              <a:rPr lang="tr-TR" sz="2000" dirty="0">
                <a:latin typeface="Times New Roman" panose="02020603050405020304" pitchFamily="18" charset="0"/>
                <a:ea typeface="Calibri" panose="020F0502020204030204" pitchFamily="34" charset="0"/>
                <a:cs typeface="Times New Roman" panose="02020603050405020304" pitchFamily="18" charset="0"/>
              </a:rPr>
              <a:t>, the </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power drawn from the dc supplies</a:t>
            </a:r>
            <a:r>
              <a:rPr lang="tr-TR" sz="2000" dirty="0">
                <a:latin typeface="Times New Roman" panose="02020603050405020304" pitchFamily="18" charset="0"/>
                <a:ea typeface="Calibri" panose="020F0502020204030204" pitchFamily="34" charset="0"/>
                <a:cs typeface="Times New Roman" panose="02020603050405020304" pitchFamily="18" charset="0"/>
              </a:rPr>
              <a:t>, the power </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dissipated in the amplifier</a:t>
            </a:r>
            <a:r>
              <a:rPr lang="tr-TR" sz="2000" dirty="0">
                <a:latin typeface="Times New Roman" panose="02020603050405020304" pitchFamily="18" charset="0"/>
                <a:ea typeface="Calibri" panose="020F0502020204030204" pitchFamily="34" charset="0"/>
                <a:cs typeface="Times New Roman" panose="02020603050405020304" pitchFamily="18" charset="0"/>
              </a:rPr>
              <a:t>, and </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amplifier efficiency</a:t>
            </a:r>
            <a:r>
              <a:rPr lang="tr-TR"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679888" y="3282141"/>
            <a:ext cx="10248900" cy="2952750"/>
          </a:xfrm>
          <a:prstGeom prst="rect">
            <a:avLst/>
          </a:prstGeom>
        </p:spPr>
      </p:pic>
      <p:sp>
        <p:nvSpPr>
          <p:cNvPr id="5" name="Rectangle 4"/>
          <p:cNvSpPr/>
          <p:nvPr/>
        </p:nvSpPr>
        <p:spPr>
          <a:xfrm>
            <a:off x="126119" y="2800466"/>
            <a:ext cx="1920719" cy="646331"/>
          </a:xfrm>
          <a:prstGeom prst="rect">
            <a:avLst/>
          </a:prstGeom>
        </p:spPr>
        <p:txBody>
          <a:bodyPr wrap="none">
            <a:spAutoFit/>
          </a:bodyPr>
          <a:lstStyle/>
          <a:p>
            <a:pPr algn="just">
              <a:lnSpc>
                <a:spcPct val="150000"/>
              </a:lnSpc>
              <a:spcAft>
                <a:spcPts val="800"/>
              </a:spcAft>
            </a:pPr>
            <a:r>
              <a:rPr lang="tr-TR" sz="24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Solution </a:t>
            </a:r>
            <a:r>
              <a:rPr lang="tr-TR" sz="24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1.1:</a:t>
            </a:r>
            <a:r>
              <a:rPr lang="tr-TR"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p:txBody>
      </p:sp>
      <p:cxnSp>
        <p:nvCxnSpPr>
          <p:cNvPr id="7" name="Straight Connector 6"/>
          <p:cNvCxnSpPr/>
          <p:nvPr/>
        </p:nvCxnSpPr>
        <p:spPr>
          <a:xfrm>
            <a:off x="1854558" y="3928056"/>
            <a:ext cx="1262129" cy="128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54558" y="4834404"/>
            <a:ext cx="1262129" cy="128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85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748399" y="416940"/>
            <a:ext cx="10153843" cy="5656479"/>
          </a:xfrm>
          <a:prstGeom prst="rect">
            <a:avLst/>
          </a:prstGeom>
        </p:spPr>
      </p:pic>
      <p:sp>
        <p:nvSpPr>
          <p:cNvPr id="2" name="Slide Number Placeholder 1"/>
          <p:cNvSpPr>
            <a:spLocks noGrp="1"/>
          </p:cNvSpPr>
          <p:nvPr>
            <p:ph type="sldNum" sz="quarter" idx="12"/>
          </p:nvPr>
        </p:nvSpPr>
        <p:spPr/>
        <p:txBody>
          <a:bodyPr/>
          <a:lstStyle/>
          <a:p>
            <a:fld id="{947D9E1A-C849-433C-A6AD-638B669158E6}" type="slidenum">
              <a:rPr lang="tr-TR" smtClean="0"/>
              <a:t>15</a:t>
            </a:fld>
            <a:endParaRPr lang="tr-TR"/>
          </a:p>
        </p:txBody>
      </p:sp>
      <p:cxnSp>
        <p:nvCxnSpPr>
          <p:cNvPr id="27" name="Straight Connector 26"/>
          <p:cNvCxnSpPr/>
          <p:nvPr/>
        </p:nvCxnSpPr>
        <p:spPr>
          <a:xfrm>
            <a:off x="948023" y="914400"/>
            <a:ext cx="1357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48022" y="4981977"/>
            <a:ext cx="1357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213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16</a:t>
            </a:fld>
            <a:endParaRPr lang="tr-TR"/>
          </a:p>
        </p:txBody>
      </p:sp>
      <p:sp>
        <p:nvSpPr>
          <p:cNvPr id="4" name="TextBox 3"/>
          <p:cNvSpPr txBox="1"/>
          <p:nvPr/>
        </p:nvSpPr>
        <p:spPr>
          <a:xfrm>
            <a:off x="241303" y="206062"/>
            <a:ext cx="3995846" cy="584775"/>
          </a:xfrm>
          <a:prstGeom prst="rect">
            <a:avLst/>
          </a:prstGeom>
          <a:noFill/>
        </p:spPr>
        <p:txBody>
          <a:bodyPr wrap="square" rtlCol="0">
            <a:spAutoFit/>
          </a:bodyPr>
          <a:lstStyle/>
          <a:p>
            <a:r>
              <a:rPr lang="tr-TR" sz="3200" b="1" dirty="0" smtClean="0">
                <a:solidFill>
                  <a:srgbClr val="0070C0"/>
                </a:solidFill>
              </a:rPr>
              <a:t>Practice Problem 1.1:</a:t>
            </a:r>
            <a:endParaRPr lang="en-US" sz="3200" b="1" dirty="0">
              <a:solidFill>
                <a:srgbClr val="0070C0"/>
              </a:solidFill>
            </a:endParaRPr>
          </a:p>
        </p:txBody>
      </p:sp>
      <p:sp>
        <p:nvSpPr>
          <p:cNvPr id="5" name="TextBox 4"/>
          <p:cNvSpPr txBox="1"/>
          <p:nvPr/>
        </p:nvSpPr>
        <p:spPr>
          <a:xfrm>
            <a:off x="408728" y="945384"/>
            <a:ext cx="9659155" cy="2246769"/>
          </a:xfrm>
          <a:prstGeom prst="rect">
            <a:avLst/>
          </a:prstGeom>
          <a:noFill/>
        </p:spPr>
        <p:txBody>
          <a:bodyPr wrap="square" rtlCol="0">
            <a:spAutoFit/>
          </a:bodyPr>
          <a:lstStyle/>
          <a:p>
            <a:pPr algn="just">
              <a:lnSpc>
                <a:spcPct val="150000"/>
              </a:lnSpc>
            </a:pPr>
            <a:r>
              <a:rPr lang="tr-TR" dirty="0" smtClean="0"/>
              <a:t>An amplifier operating from a single 15 V supply provides 12 V </a:t>
            </a:r>
            <a:r>
              <a:rPr lang="tr-TR" b="1" u="sng" dirty="0" smtClean="0">
                <a:solidFill>
                  <a:srgbClr val="FF0000"/>
                </a:solidFill>
              </a:rPr>
              <a:t>peak to peak </a:t>
            </a:r>
            <a:r>
              <a:rPr lang="tr-TR" dirty="0" smtClean="0"/>
              <a:t>sine wave signal to a 1k</a:t>
            </a:r>
            <a:r>
              <a:rPr lang="el-GR" dirty="0" smtClean="0"/>
              <a:t>Ω</a:t>
            </a:r>
            <a:r>
              <a:rPr lang="tr-TR" dirty="0" smtClean="0"/>
              <a:t> load and draws </a:t>
            </a:r>
            <a:r>
              <a:rPr lang="tr-TR" b="1" i="1" dirty="0" smtClean="0">
                <a:solidFill>
                  <a:srgbClr val="FF0000"/>
                </a:solidFill>
              </a:rPr>
              <a:t>negligible input current from the signal source</a:t>
            </a:r>
            <a:r>
              <a:rPr lang="tr-TR" dirty="0" smtClean="0"/>
              <a:t>. The dc current drawn from the 15 V supply is  8mA. What is the power dissipated in the amplifier and what is the amplifier efficiency?</a:t>
            </a:r>
          </a:p>
          <a:p>
            <a:pPr algn="just">
              <a:lnSpc>
                <a:spcPct val="150000"/>
              </a:lnSpc>
            </a:pPr>
            <a:endParaRPr lang="tr-TR" dirty="0"/>
          </a:p>
          <a:p>
            <a:r>
              <a:rPr lang="tr-TR" sz="3200" b="1" dirty="0" smtClean="0">
                <a:solidFill>
                  <a:srgbClr val="0070C0"/>
                </a:solidFill>
              </a:rPr>
              <a:t>Ans</a:t>
            </a:r>
            <a:r>
              <a:rPr lang="tr-TR" dirty="0" smtClean="0">
                <a:solidFill>
                  <a:srgbClr val="FF0000"/>
                </a:solidFill>
              </a:rPr>
              <a:t>.</a:t>
            </a:r>
            <a:r>
              <a:rPr lang="tr-TR" dirty="0" smtClean="0"/>
              <a:t> 102 mW ; 15 %</a:t>
            </a:r>
            <a:endParaRPr lang="en-US" dirty="0"/>
          </a:p>
        </p:txBody>
      </p:sp>
    </p:spTree>
    <p:extLst>
      <p:ext uri="{BB962C8B-B14F-4D97-AF65-F5344CB8AC3E}">
        <p14:creationId xmlns:p14="http://schemas.microsoft.com/office/powerpoint/2010/main" val="742666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17</a:t>
            </a:fld>
            <a:endParaRPr lang="tr-TR"/>
          </a:p>
        </p:txBody>
      </p:sp>
      <mc:AlternateContent xmlns:mc="http://schemas.openxmlformats.org/markup-compatibility/2006" xmlns:a14="http://schemas.microsoft.com/office/drawing/2010/main">
        <mc:Choice Requires="a14">
          <p:sp>
            <p:nvSpPr>
              <p:cNvPr id="3" name="Rectangle 2"/>
              <p:cNvSpPr/>
              <p:nvPr/>
            </p:nvSpPr>
            <p:spPr>
              <a:xfrm>
                <a:off x="686150" y="339866"/>
                <a:ext cx="10526333" cy="4821833"/>
              </a:xfrm>
              <a:prstGeom prst="rect">
                <a:avLst/>
              </a:prstGeom>
            </p:spPr>
            <p:txBody>
              <a:bodyPr wrap="square">
                <a:spAutoFit/>
              </a:bodyPr>
              <a:lstStyle/>
              <a:p>
                <a:pPr marL="201168" lvl="1" defTabSz="914400">
                  <a:lnSpc>
                    <a:spcPct val="150000"/>
                  </a:lnSpc>
                  <a:spcBef>
                    <a:spcPts val="200"/>
                  </a:spcBef>
                  <a:spcAft>
                    <a:spcPts val="400"/>
                  </a:spcAft>
                  <a:buClr>
                    <a:srgbClr val="000000"/>
                  </a:buClr>
                </a:pPr>
                <a:r>
                  <a:rPr lang="tr-TR" sz="3600" b="1" dirty="0" smtClean="0">
                    <a:solidFill>
                      <a:srgbClr val="FF0000"/>
                    </a:solidFill>
                  </a:rPr>
                  <a:t>1.1.5 Amplifier </a:t>
                </a:r>
                <a:r>
                  <a:rPr lang="tr-TR" sz="3600" b="1" dirty="0">
                    <a:solidFill>
                      <a:srgbClr val="FF0000"/>
                    </a:solidFill>
                  </a:rPr>
                  <a:t>Saturation</a:t>
                </a:r>
              </a:p>
              <a:p>
                <a:pPr marL="91440" lvl="0" indent="-91440" defTabSz="914400">
                  <a:lnSpc>
                    <a:spcPct val="200000"/>
                  </a:lnSpc>
                  <a:spcBef>
                    <a:spcPts val="1200"/>
                  </a:spcBef>
                  <a:spcAft>
                    <a:spcPts val="200"/>
                  </a:spcAft>
                  <a:buClr>
                    <a:srgbClr val="000000"/>
                  </a:buClr>
                  <a:buSzPct val="100000"/>
                  <a:buFont typeface="Wingdings" panose="05000000000000000000" pitchFamily="2" charset="2"/>
                  <a:buChar char="Ø"/>
                </a:pPr>
                <a:r>
                  <a:rPr lang="tr-TR" sz="2000" dirty="0" err="1">
                    <a:solidFill>
                      <a:srgbClr val="000000">
                        <a:lumMod val="75000"/>
                        <a:lumOff val="25000"/>
                      </a:srgbClr>
                    </a:solidFill>
                  </a:rPr>
                  <a:t>Practically</a:t>
                </a:r>
                <a:r>
                  <a:rPr lang="tr-TR" sz="2000" dirty="0">
                    <a:solidFill>
                      <a:srgbClr val="000000">
                        <a:lumMod val="75000"/>
                        <a:lumOff val="25000"/>
                      </a:srgbClr>
                    </a:solidFill>
                  </a:rPr>
                  <a:t> </a:t>
                </a:r>
                <a:r>
                  <a:rPr lang="tr-TR" sz="2000" dirty="0" err="1">
                    <a:solidFill>
                      <a:srgbClr val="000000">
                        <a:lumMod val="75000"/>
                        <a:lumOff val="25000"/>
                      </a:srgbClr>
                    </a:solidFill>
                  </a:rPr>
                  <a:t>speaking</a:t>
                </a:r>
                <a:r>
                  <a:rPr lang="tr-TR" sz="2000" dirty="0">
                    <a:solidFill>
                      <a:srgbClr val="000000">
                        <a:lumMod val="75000"/>
                        <a:lumOff val="25000"/>
                      </a:srgbClr>
                    </a:solidFill>
                  </a:rPr>
                  <a:t>, </a:t>
                </a:r>
                <a:r>
                  <a:rPr lang="tr-TR" sz="2000" dirty="0" err="1">
                    <a:solidFill>
                      <a:srgbClr val="000000">
                        <a:lumMod val="75000"/>
                        <a:lumOff val="25000"/>
                      </a:srgbClr>
                    </a:solidFill>
                  </a:rPr>
                  <a:t>the</a:t>
                </a:r>
                <a:r>
                  <a:rPr lang="tr-TR" sz="2000" dirty="0">
                    <a:solidFill>
                      <a:srgbClr val="000000">
                        <a:lumMod val="75000"/>
                        <a:lumOff val="25000"/>
                      </a:srgbClr>
                    </a:solidFill>
                  </a:rPr>
                  <a:t> </a:t>
                </a:r>
                <a:r>
                  <a:rPr lang="tr-TR" sz="2000" dirty="0" err="1">
                    <a:solidFill>
                      <a:srgbClr val="000000">
                        <a:lumMod val="75000"/>
                        <a:lumOff val="25000"/>
                      </a:srgbClr>
                    </a:solidFill>
                  </a:rPr>
                  <a:t>amplifier</a:t>
                </a:r>
                <a:r>
                  <a:rPr lang="tr-TR" sz="2000" dirty="0">
                    <a:solidFill>
                      <a:srgbClr val="000000">
                        <a:lumMod val="75000"/>
                        <a:lumOff val="25000"/>
                      </a:srgbClr>
                    </a:solidFill>
                  </a:rPr>
                  <a:t> transfer </a:t>
                </a:r>
                <a:r>
                  <a:rPr lang="tr-TR" sz="2000" dirty="0" err="1">
                    <a:solidFill>
                      <a:srgbClr val="000000">
                        <a:lumMod val="75000"/>
                        <a:lumOff val="25000"/>
                      </a:srgbClr>
                    </a:solidFill>
                  </a:rPr>
                  <a:t>characteristic</a:t>
                </a:r>
                <a:r>
                  <a:rPr lang="tr-TR" sz="2000" dirty="0">
                    <a:solidFill>
                      <a:srgbClr val="000000">
                        <a:lumMod val="75000"/>
                        <a:lumOff val="25000"/>
                      </a:srgbClr>
                    </a:solidFill>
                  </a:rPr>
                  <a:t> </a:t>
                </a:r>
                <a:r>
                  <a:rPr lang="tr-TR" sz="2000" b="1" i="1" dirty="0" err="1">
                    <a:solidFill>
                      <a:srgbClr val="FF0000"/>
                    </a:solidFill>
                  </a:rPr>
                  <a:t>remains</a:t>
                </a:r>
                <a:r>
                  <a:rPr lang="tr-TR" sz="2000" b="1" i="1" dirty="0">
                    <a:solidFill>
                      <a:srgbClr val="FF0000"/>
                    </a:solidFill>
                  </a:rPr>
                  <a:t> </a:t>
                </a:r>
                <a:r>
                  <a:rPr lang="tr-TR" sz="2000" b="1" i="1" dirty="0" err="1">
                    <a:solidFill>
                      <a:srgbClr val="FF0000"/>
                    </a:solidFill>
                  </a:rPr>
                  <a:t>linear</a:t>
                </a:r>
                <a:r>
                  <a:rPr lang="tr-TR" sz="2000" b="1" i="1" dirty="0">
                    <a:solidFill>
                      <a:srgbClr val="FF0000"/>
                    </a:solidFill>
                  </a:rPr>
                  <a:t> </a:t>
                </a:r>
                <a:r>
                  <a:rPr lang="tr-TR" sz="2000" b="1" i="1" dirty="0" err="1">
                    <a:solidFill>
                      <a:srgbClr val="FF0000"/>
                    </a:solidFill>
                  </a:rPr>
                  <a:t>over</a:t>
                </a:r>
                <a:r>
                  <a:rPr lang="tr-TR" sz="2000" b="1" i="1" dirty="0">
                    <a:solidFill>
                      <a:srgbClr val="FF0000"/>
                    </a:solidFill>
                  </a:rPr>
                  <a:t> </a:t>
                </a:r>
                <a:r>
                  <a:rPr lang="tr-TR" sz="2000" b="1" i="1" dirty="0" err="1">
                    <a:solidFill>
                      <a:srgbClr val="FF0000"/>
                    </a:solidFill>
                  </a:rPr>
                  <a:t>only</a:t>
                </a:r>
                <a:r>
                  <a:rPr lang="tr-TR" sz="2000" b="1" i="1" dirty="0">
                    <a:solidFill>
                      <a:srgbClr val="FF0000"/>
                    </a:solidFill>
                  </a:rPr>
                  <a:t> a </a:t>
                </a:r>
                <a:r>
                  <a:rPr lang="tr-TR" sz="2000" b="1" i="1" dirty="0" err="1">
                    <a:solidFill>
                      <a:srgbClr val="FF0000"/>
                    </a:solidFill>
                  </a:rPr>
                  <a:t>limited</a:t>
                </a:r>
                <a:r>
                  <a:rPr lang="tr-TR" sz="2000" b="1" i="1" dirty="0">
                    <a:solidFill>
                      <a:srgbClr val="FF0000"/>
                    </a:solidFill>
                  </a:rPr>
                  <a:t> </a:t>
                </a:r>
                <a:r>
                  <a:rPr lang="tr-TR" sz="2000" b="1" i="1" dirty="0" err="1">
                    <a:solidFill>
                      <a:srgbClr val="FF0000"/>
                    </a:solidFill>
                  </a:rPr>
                  <a:t>range</a:t>
                </a:r>
                <a:r>
                  <a:rPr lang="tr-TR" sz="2000" b="1" i="1" dirty="0">
                    <a:solidFill>
                      <a:srgbClr val="FF0000"/>
                    </a:solidFill>
                  </a:rPr>
                  <a:t> </a:t>
                </a:r>
                <a:r>
                  <a:rPr lang="tr-TR" sz="2000" dirty="0">
                    <a:solidFill>
                      <a:srgbClr val="000000">
                        <a:lumMod val="75000"/>
                        <a:lumOff val="25000"/>
                      </a:srgbClr>
                    </a:solidFill>
                  </a:rPr>
                  <a:t>of </a:t>
                </a:r>
                <a:r>
                  <a:rPr lang="tr-TR" sz="2000" dirty="0" err="1">
                    <a:solidFill>
                      <a:srgbClr val="000000">
                        <a:lumMod val="75000"/>
                        <a:lumOff val="25000"/>
                      </a:srgbClr>
                    </a:solidFill>
                  </a:rPr>
                  <a:t>input</a:t>
                </a:r>
                <a:r>
                  <a:rPr lang="tr-TR" sz="2000" dirty="0">
                    <a:solidFill>
                      <a:srgbClr val="000000">
                        <a:lumMod val="75000"/>
                        <a:lumOff val="25000"/>
                      </a:srgbClr>
                    </a:solidFill>
                  </a:rPr>
                  <a:t> </a:t>
                </a:r>
                <a:r>
                  <a:rPr lang="tr-TR" sz="2000" dirty="0" err="1">
                    <a:solidFill>
                      <a:srgbClr val="000000">
                        <a:lumMod val="75000"/>
                        <a:lumOff val="25000"/>
                      </a:srgbClr>
                    </a:solidFill>
                  </a:rPr>
                  <a:t>and</a:t>
                </a:r>
                <a:r>
                  <a:rPr lang="tr-TR" sz="2000" dirty="0">
                    <a:solidFill>
                      <a:srgbClr val="000000">
                        <a:lumMod val="75000"/>
                        <a:lumOff val="25000"/>
                      </a:srgbClr>
                    </a:solidFill>
                  </a:rPr>
                  <a:t> </a:t>
                </a:r>
                <a:r>
                  <a:rPr lang="tr-TR" sz="2000" dirty="0" err="1">
                    <a:solidFill>
                      <a:srgbClr val="000000">
                        <a:lumMod val="75000"/>
                        <a:lumOff val="25000"/>
                      </a:srgbClr>
                    </a:solidFill>
                  </a:rPr>
                  <a:t>output</a:t>
                </a:r>
                <a:r>
                  <a:rPr lang="tr-TR" sz="2000" dirty="0">
                    <a:solidFill>
                      <a:srgbClr val="000000">
                        <a:lumMod val="75000"/>
                        <a:lumOff val="25000"/>
                      </a:srgbClr>
                    </a:solidFill>
                  </a:rPr>
                  <a:t> </a:t>
                </a:r>
                <a:r>
                  <a:rPr lang="tr-TR" sz="2000" dirty="0" err="1">
                    <a:solidFill>
                      <a:srgbClr val="000000">
                        <a:lumMod val="75000"/>
                        <a:lumOff val="25000"/>
                      </a:srgbClr>
                    </a:solidFill>
                  </a:rPr>
                  <a:t>voltages</a:t>
                </a:r>
                <a:r>
                  <a:rPr lang="tr-TR" sz="2000" dirty="0">
                    <a:solidFill>
                      <a:srgbClr val="000000">
                        <a:lumMod val="75000"/>
                        <a:lumOff val="25000"/>
                      </a:srgbClr>
                    </a:solidFill>
                  </a:rPr>
                  <a:t>. </a:t>
                </a:r>
                <a:r>
                  <a:rPr lang="tr-TR" sz="2000" dirty="0" err="1">
                    <a:solidFill>
                      <a:srgbClr val="000000">
                        <a:lumMod val="75000"/>
                        <a:lumOff val="25000"/>
                      </a:srgbClr>
                    </a:solidFill>
                  </a:rPr>
                  <a:t>For</a:t>
                </a:r>
                <a:r>
                  <a:rPr lang="tr-TR" sz="2000" dirty="0">
                    <a:solidFill>
                      <a:srgbClr val="000000">
                        <a:lumMod val="75000"/>
                        <a:lumOff val="25000"/>
                      </a:srgbClr>
                    </a:solidFill>
                  </a:rPr>
                  <a:t> an </a:t>
                </a:r>
                <a:r>
                  <a:rPr lang="tr-TR" sz="2000" dirty="0" err="1">
                    <a:solidFill>
                      <a:srgbClr val="000000">
                        <a:lumMod val="75000"/>
                        <a:lumOff val="25000"/>
                      </a:srgbClr>
                    </a:solidFill>
                  </a:rPr>
                  <a:t>amplifier</a:t>
                </a:r>
                <a:r>
                  <a:rPr lang="tr-TR" sz="2000" dirty="0">
                    <a:solidFill>
                      <a:srgbClr val="000000">
                        <a:lumMod val="75000"/>
                        <a:lumOff val="25000"/>
                      </a:srgbClr>
                    </a:solidFill>
                  </a:rPr>
                  <a:t> </a:t>
                </a:r>
                <a:r>
                  <a:rPr lang="tr-TR" sz="2000" dirty="0" err="1">
                    <a:solidFill>
                      <a:srgbClr val="000000">
                        <a:lumMod val="75000"/>
                        <a:lumOff val="25000"/>
                      </a:srgbClr>
                    </a:solidFill>
                  </a:rPr>
                  <a:t>operated</a:t>
                </a:r>
                <a:r>
                  <a:rPr lang="tr-TR" sz="2000" dirty="0">
                    <a:solidFill>
                      <a:srgbClr val="000000">
                        <a:lumMod val="75000"/>
                        <a:lumOff val="25000"/>
                      </a:srgbClr>
                    </a:solidFill>
                  </a:rPr>
                  <a:t> </a:t>
                </a:r>
                <a:r>
                  <a:rPr lang="tr-TR" sz="2000" dirty="0" err="1">
                    <a:solidFill>
                      <a:srgbClr val="000000">
                        <a:lumMod val="75000"/>
                        <a:lumOff val="25000"/>
                      </a:srgbClr>
                    </a:solidFill>
                  </a:rPr>
                  <a:t>from</a:t>
                </a:r>
                <a:r>
                  <a:rPr lang="tr-TR" sz="2000" dirty="0">
                    <a:solidFill>
                      <a:srgbClr val="000000">
                        <a:lumMod val="75000"/>
                        <a:lumOff val="25000"/>
                      </a:srgbClr>
                    </a:solidFill>
                  </a:rPr>
                  <a:t> two </a:t>
                </a:r>
                <a:r>
                  <a:rPr lang="tr-TR" sz="2000" dirty="0" err="1">
                    <a:solidFill>
                      <a:srgbClr val="000000">
                        <a:lumMod val="75000"/>
                        <a:lumOff val="25000"/>
                      </a:srgbClr>
                    </a:solidFill>
                  </a:rPr>
                  <a:t>power</a:t>
                </a:r>
                <a:r>
                  <a:rPr lang="tr-TR" sz="2000" dirty="0">
                    <a:solidFill>
                      <a:srgbClr val="000000">
                        <a:lumMod val="75000"/>
                        <a:lumOff val="25000"/>
                      </a:srgbClr>
                    </a:solidFill>
                  </a:rPr>
                  <a:t> </a:t>
                </a:r>
                <a:r>
                  <a:rPr lang="tr-TR" sz="2000" dirty="0" err="1">
                    <a:solidFill>
                      <a:srgbClr val="000000">
                        <a:lumMod val="75000"/>
                        <a:lumOff val="25000"/>
                      </a:srgbClr>
                    </a:solidFill>
                  </a:rPr>
                  <a:t>supplies</a:t>
                </a:r>
                <a:r>
                  <a:rPr lang="tr-TR" sz="2000" dirty="0">
                    <a:solidFill>
                      <a:srgbClr val="000000">
                        <a:lumMod val="75000"/>
                        <a:lumOff val="25000"/>
                      </a:srgbClr>
                    </a:solidFill>
                  </a:rPr>
                  <a:t> </a:t>
                </a:r>
                <a:r>
                  <a:rPr lang="tr-TR" sz="2000" b="1" i="1" u="sng" dirty="0" err="1">
                    <a:solidFill>
                      <a:srgbClr val="00B0F0"/>
                    </a:solidFill>
                  </a:rPr>
                  <a:t>the</a:t>
                </a:r>
                <a:r>
                  <a:rPr lang="tr-TR" sz="2000" b="1" i="1" u="sng" dirty="0">
                    <a:solidFill>
                      <a:srgbClr val="00B0F0"/>
                    </a:solidFill>
                  </a:rPr>
                  <a:t> </a:t>
                </a:r>
                <a:r>
                  <a:rPr lang="tr-TR" sz="2000" b="1" i="1" u="sng" dirty="0" err="1">
                    <a:solidFill>
                      <a:srgbClr val="00B0F0"/>
                    </a:solidFill>
                  </a:rPr>
                  <a:t>output</a:t>
                </a:r>
                <a:r>
                  <a:rPr lang="tr-TR" sz="2000" b="1" i="1" u="sng" dirty="0">
                    <a:solidFill>
                      <a:srgbClr val="00B0F0"/>
                    </a:solidFill>
                  </a:rPr>
                  <a:t> </a:t>
                </a:r>
                <a:r>
                  <a:rPr lang="tr-TR" sz="2000" b="1" i="1" u="sng" dirty="0" err="1">
                    <a:solidFill>
                      <a:srgbClr val="00B0F0"/>
                    </a:solidFill>
                  </a:rPr>
                  <a:t>voltage</a:t>
                </a:r>
                <a:r>
                  <a:rPr lang="tr-TR" sz="2000" b="1" i="1" u="sng" dirty="0">
                    <a:solidFill>
                      <a:srgbClr val="00B0F0"/>
                    </a:solidFill>
                  </a:rPr>
                  <a:t> </a:t>
                </a:r>
                <a:r>
                  <a:rPr lang="tr-TR" sz="2000" b="1" i="1" u="sng" dirty="0" err="1">
                    <a:solidFill>
                      <a:srgbClr val="00B0F0"/>
                    </a:solidFill>
                  </a:rPr>
                  <a:t>cannot</a:t>
                </a:r>
                <a:r>
                  <a:rPr lang="tr-TR" sz="2000" b="1" i="1" u="sng" dirty="0">
                    <a:solidFill>
                      <a:srgbClr val="00B0F0"/>
                    </a:solidFill>
                  </a:rPr>
                  <a:t> </a:t>
                </a:r>
                <a:r>
                  <a:rPr lang="tr-TR" sz="2000" b="1" i="1" u="sng" dirty="0" err="1">
                    <a:solidFill>
                      <a:srgbClr val="00B0F0"/>
                    </a:solidFill>
                  </a:rPr>
                  <a:t>exceed</a:t>
                </a:r>
                <a:r>
                  <a:rPr lang="tr-TR" sz="2000" b="1" i="1" u="sng" dirty="0">
                    <a:solidFill>
                      <a:srgbClr val="00B0F0"/>
                    </a:solidFill>
                  </a:rPr>
                  <a:t> a </a:t>
                </a:r>
                <a:r>
                  <a:rPr lang="tr-TR" sz="2000" b="1" i="1" u="sng" dirty="0" err="1">
                    <a:solidFill>
                      <a:srgbClr val="00B0F0"/>
                    </a:solidFill>
                  </a:rPr>
                  <a:t>specified</a:t>
                </a:r>
                <a:r>
                  <a:rPr lang="tr-TR" sz="2000" b="1" i="1" u="sng" dirty="0">
                    <a:solidFill>
                      <a:srgbClr val="00B0F0"/>
                    </a:solidFill>
                  </a:rPr>
                  <a:t> </a:t>
                </a:r>
                <a:r>
                  <a:rPr lang="tr-TR" sz="2000" b="1" i="1" u="sng" dirty="0" err="1">
                    <a:solidFill>
                      <a:srgbClr val="00B0F0"/>
                    </a:solidFill>
                  </a:rPr>
                  <a:t>positive</a:t>
                </a:r>
                <a:r>
                  <a:rPr lang="tr-TR" sz="2000" b="1" i="1" u="sng" dirty="0">
                    <a:solidFill>
                      <a:srgbClr val="00B0F0"/>
                    </a:solidFill>
                  </a:rPr>
                  <a:t> limit </a:t>
                </a:r>
                <a:r>
                  <a:rPr lang="tr-TR" sz="2000" b="1" i="1" u="sng" dirty="0" err="1">
                    <a:solidFill>
                      <a:srgbClr val="00B0F0"/>
                    </a:solidFill>
                  </a:rPr>
                  <a:t>and</a:t>
                </a:r>
                <a:r>
                  <a:rPr lang="tr-TR" sz="2000" b="1" i="1" u="sng" dirty="0">
                    <a:solidFill>
                      <a:srgbClr val="00B0F0"/>
                    </a:solidFill>
                  </a:rPr>
                  <a:t> can not </a:t>
                </a:r>
                <a:r>
                  <a:rPr lang="tr-TR" sz="2000" b="1" i="1" u="sng" dirty="0" err="1">
                    <a:solidFill>
                      <a:srgbClr val="00B0F0"/>
                    </a:solidFill>
                  </a:rPr>
                  <a:t>decrease</a:t>
                </a:r>
                <a:r>
                  <a:rPr lang="tr-TR" sz="2000" b="1" i="1" u="sng" dirty="0">
                    <a:solidFill>
                      <a:srgbClr val="00B0F0"/>
                    </a:solidFill>
                  </a:rPr>
                  <a:t> </a:t>
                </a:r>
                <a:r>
                  <a:rPr lang="tr-TR" sz="2000" b="1" i="1" u="sng" dirty="0" err="1">
                    <a:solidFill>
                      <a:srgbClr val="00B0F0"/>
                    </a:solidFill>
                  </a:rPr>
                  <a:t>below</a:t>
                </a:r>
                <a:r>
                  <a:rPr lang="tr-TR" sz="2000" b="1" i="1" u="sng" dirty="0">
                    <a:solidFill>
                      <a:srgbClr val="00B0F0"/>
                    </a:solidFill>
                  </a:rPr>
                  <a:t> a </a:t>
                </a:r>
                <a:r>
                  <a:rPr lang="tr-TR" sz="2000" b="1" i="1" u="sng" dirty="0" err="1">
                    <a:solidFill>
                      <a:srgbClr val="00B0F0"/>
                    </a:solidFill>
                  </a:rPr>
                  <a:t>specified</a:t>
                </a:r>
                <a:r>
                  <a:rPr lang="tr-TR" sz="2000" b="1" i="1" u="sng" dirty="0">
                    <a:solidFill>
                      <a:srgbClr val="00B0F0"/>
                    </a:solidFill>
                  </a:rPr>
                  <a:t> </a:t>
                </a:r>
                <a:r>
                  <a:rPr lang="tr-TR" sz="2000" b="1" i="1" u="sng" dirty="0" err="1">
                    <a:solidFill>
                      <a:srgbClr val="00B0F0"/>
                    </a:solidFill>
                  </a:rPr>
                  <a:t>negative</a:t>
                </a:r>
                <a:r>
                  <a:rPr lang="tr-TR" sz="2000" b="1" i="1" u="sng" dirty="0">
                    <a:solidFill>
                      <a:srgbClr val="00B0F0"/>
                    </a:solidFill>
                  </a:rPr>
                  <a:t> limit</a:t>
                </a:r>
                <a:r>
                  <a:rPr lang="tr-TR" sz="2000" dirty="0">
                    <a:solidFill>
                      <a:srgbClr val="000000">
                        <a:lumMod val="75000"/>
                        <a:lumOff val="25000"/>
                      </a:srgbClr>
                    </a:solidFill>
                  </a:rPr>
                  <a:t>. The resulting transfer characteristic is shown in </a:t>
                </a:r>
                <a:r>
                  <a:rPr lang="tr-TR" sz="2000" dirty="0" smtClean="0">
                    <a:solidFill>
                      <a:srgbClr val="FF0000"/>
                    </a:solidFill>
                  </a:rPr>
                  <a:t>Fig</a:t>
                </a:r>
                <a:r>
                  <a:rPr lang="tr-TR" sz="2000" dirty="0">
                    <a:solidFill>
                      <a:srgbClr val="FF0000"/>
                    </a:solidFill>
                  </a:rPr>
                  <a:t>. 1.13</a:t>
                </a:r>
                <a:r>
                  <a:rPr lang="tr-TR" sz="2000" dirty="0">
                    <a:solidFill>
                      <a:srgbClr val="000000">
                        <a:lumMod val="75000"/>
                        <a:lumOff val="25000"/>
                      </a:srgbClr>
                    </a:solidFill>
                  </a:rPr>
                  <a:t>, </a:t>
                </a:r>
                <a:r>
                  <a:rPr lang="tr-TR" sz="2000" dirty="0" err="1">
                    <a:solidFill>
                      <a:srgbClr val="000000">
                        <a:lumMod val="75000"/>
                        <a:lumOff val="25000"/>
                      </a:srgbClr>
                    </a:solidFill>
                  </a:rPr>
                  <a:t>with</a:t>
                </a:r>
                <a:r>
                  <a:rPr lang="tr-TR" sz="2000" dirty="0">
                    <a:solidFill>
                      <a:srgbClr val="000000">
                        <a:lumMod val="75000"/>
                        <a:lumOff val="25000"/>
                      </a:srgbClr>
                    </a:solidFill>
                  </a:rPr>
                  <a:t> </a:t>
                </a:r>
                <a:r>
                  <a:rPr lang="tr-TR" sz="2000" dirty="0" err="1">
                    <a:solidFill>
                      <a:srgbClr val="000000">
                        <a:lumMod val="75000"/>
                        <a:lumOff val="25000"/>
                      </a:srgbClr>
                    </a:solidFill>
                  </a:rPr>
                  <a:t>the</a:t>
                </a:r>
                <a:r>
                  <a:rPr lang="tr-TR" sz="2000" dirty="0">
                    <a:solidFill>
                      <a:srgbClr val="000000">
                        <a:lumMod val="75000"/>
                        <a:lumOff val="25000"/>
                      </a:srgbClr>
                    </a:solidFill>
                  </a:rPr>
                  <a:t> </a:t>
                </a:r>
                <a:r>
                  <a:rPr lang="tr-TR" sz="2000" dirty="0" err="1">
                    <a:solidFill>
                      <a:srgbClr val="000000">
                        <a:lumMod val="75000"/>
                        <a:lumOff val="25000"/>
                      </a:srgbClr>
                    </a:solidFill>
                  </a:rPr>
                  <a:t>positive</a:t>
                </a:r>
                <a:r>
                  <a:rPr lang="tr-TR" sz="2000" dirty="0">
                    <a:solidFill>
                      <a:srgbClr val="000000">
                        <a:lumMod val="75000"/>
                        <a:lumOff val="25000"/>
                      </a:srgbClr>
                    </a:solidFill>
                  </a:rPr>
                  <a:t> </a:t>
                </a:r>
                <a:r>
                  <a:rPr lang="tr-TR" sz="2000" dirty="0" err="1">
                    <a:solidFill>
                      <a:srgbClr val="000000">
                        <a:lumMod val="75000"/>
                        <a:lumOff val="25000"/>
                      </a:srgbClr>
                    </a:solidFill>
                  </a:rPr>
                  <a:t>and</a:t>
                </a:r>
                <a:r>
                  <a:rPr lang="tr-TR" sz="2000" dirty="0">
                    <a:solidFill>
                      <a:srgbClr val="000000">
                        <a:lumMod val="75000"/>
                        <a:lumOff val="25000"/>
                      </a:srgbClr>
                    </a:solidFill>
                  </a:rPr>
                  <a:t> </a:t>
                </a:r>
                <a:r>
                  <a:rPr lang="tr-TR" sz="2000" dirty="0" err="1">
                    <a:solidFill>
                      <a:srgbClr val="000000">
                        <a:lumMod val="75000"/>
                        <a:lumOff val="25000"/>
                      </a:srgbClr>
                    </a:solidFill>
                  </a:rPr>
                  <a:t>negative</a:t>
                </a:r>
                <a:r>
                  <a:rPr lang="tr-TR" sz="2000" dirty="0">
                    <a:solidFill>
                      <a:srgbClr val="000000">
                        <a:lumMod val="75000"/>
                        <a:lumOff val="25000"/>
                      </a:srgbClr>
                    </a:solidFill>
                  </a:rPr>
                  <a:t> </a:t>
                </a:r>
                <a:r>
                  <a:rPr lang="tr-TR" sz="2000" dirty="0" err="1">
                    <a:solidFill>
                      <a:srgbClr val="000000">
                        <a:lumMod val="75000"/>
                        <a:lumOff val="25000"/>
                      </a:srgbClr>
                    </a:solidFill>
                  </a:rPr>
                  <a:t>saturation</a:t>
                </a:r>
                <a:r>
                  <a:rPr lang="tr-TR" sz="2000" dirty="0">
                    <a:solidFill>
                      <a:srgbClr val="000000">
                        <a:lumMod val="75000"/>
                        <a:lumOff val="25000"/>
                      </a:srgbClr>
                    </a:solidFill>
                  </a:rPr>
                  <a:t> </a:t>
                </a:r>
                <a:r>
                  <a:rPr lang="tr-TR" sz="2000" dirty="0" err="1">
                    <a:solidFill>
                      <a:srgbClr val="000000">
                        <a:lumMod val="75000"/>
                        <a:lumOff val="25000"/>
                      </a:srgbClr>
                    </a:solidFill>
                  </a:rPr>
                  <a:t>levels</a:t>
                </a:r>
                <a:r>
                  <a:rPr lang="tr-TR" sz="2000" dirty="0">
                    <a:solidFill>
                      <a:srgbClr val="000000">
                        <a:lumMod val="75000"/>
                        <a:lumOff val="25000"/>
                      </a:srgbClr>
                    </a:solidFill>
                  </a:rPr>
                  <a:t> </a:t>
                </a:r>
                <a:r>
                  <a:rPr lang="tr-TR" sz="2000" dirty="0" err="1">
                    <a:solidFill>
                      <a:srgbClr val="000000">
                        <a:lumMod val="75000"/>
                        <a:lumOff val="25000"/>
                      </a:srgbClr>
                    </a:solidFill>
                  </a:rPr>
                  <a:t>denoted</a:t>
                </a:r>
                <a:r>
                  <a:rPr lang="tr-TR" sz="2000" dirty="0">
                    <a:solidFill>
                      <a:srgbClr val="000000">
                        <a:lumMod val="75000"/>
                        <a:lumOff val="25000"/>
                      </a:srgbClr>
                    </a:solidFill>
                  </a:rPr>
                  <a:t> </a:t>
                </a:r>
                <a14:m>
                  <m:oMath xmlns:m="http://schemas.openxmlformats.org/officeDocument/2006/math">
                    <m:sSub>
                      <m:sSubPr>
                        <m:ctrlPr>
                          <a:rPr lang="tr-TR" sz="2000" b="1" i="1" smtClean="0">
                            <a:solidFill>
                              <a:srgbClr val="FF0000"/>
                            </a:solidFill>
                            <a:latin typeface="Cambria Math" panose="02040503050406030204" pitchFamily="18" charset="0"/>
                          </a:rPr>
                        </m:ctrlPr>
                      </m:sSubPr>
                      <m:e>
                        <m:r>
                          <a:rPr lang="tr-TR" sz="2000" b="1" i="1">
                            <a:solidFill>
                              <a:srgbClr val="FF0000"/>
                            </a:solidFill>
                            <a:latin typeface="Cambria Math" panose="02040503050406030204" pitchFamily="18" charset="0"/>
                          </a:rPr>
                          <m:t>𝑳</m:t>
                        </m:r>
                      </m:e>
                      <m:sub>
                        <m:r>
                          <a:rPr lang="tr-TR" sz="2000" b="1" i="1">
                            <a:solidFill>
                              <a:srgbClr val="FF0000"/>
                            </a:solidFill>
                            <a:latin typeface="Cambria Math" panose="02040503050406030204" pitchFamily="18" charset="0"/>
                          </a:rPr>
                          <m:t>+</m:t>
                        </m:r>
                      </m:sub>
                    </m:sSub>
                  </m:oMath>
                </a14:m>
                <a:r>
                  <a:rPr lang="tr-TR" sz="2000" b="1" dirty="0">
                    <a:solidFill>
                      <a:srgbClr val="FF0000"/>
                    </a:solidFill>
                  </a:rPr>
                  <a:t> </a:t>
                </a:r>
                <a:r>
                  <a:rPr lang="tr-TR" sz="2000" b="1" dirty="0" err="1">
                    <a:solidFill>
                      <a:srgbClr val="FF0000"/>
                    </a:solidFill>
                  </a:rPr>
                  <a:t>and</a:t>
                </a:r>
                <a:r>
                  <a:rPr lang="tr-TR" sz="2000" b="1" dirty="0">
                    <a:solidFill>
                      <a:srgbClr val="FF0000"/>
                    </a:solidFill>
                  </a:rPr>
                  <a:t> </a:t>
                </a:r>
                <a14:m>
                  <m:oMath xmlns:m="http://schemas.openxmlformats.org/officeDocument/2006/math">
                    <m:sSub>
                      <m:sSubPr>
                        <m:ctrlPr>
                          <a:rPr lang="tr-TR" sz="2000" b="1" i="1">
                            <a:solidFill>
                              <a:srgbClr val="FF0000"/>
                            </a:solidFill>
                            <a:latin typeface="Cambria Math" panose="02040503050406030204" pitchFamily="18" charset="0"/>
                          </a:rPr>
                        </m:ctrlPr>
                      </m:sSubPr>
                      <m:e>
                        <m:r>
                          <a:rPr lang="tr-TR" sz="2000" b="1" i="1">
                            <a:solidFill>
                              <a:srgbClr val="FF0000"/>
                            </a:solidFill>
                            <a:latin typeface="Cambria Math" panose="02040503050406030204" pitchFamily="18" charset="0"/>
                          </a:rPr>
                          <m:t>𝑳</m:t>
                        </m:r>
                      </m:e>
                      <m:sub>
                        <m:r>
                          <a:rPr lang="tr-TR" sz="2000" b="1" i="1">
                            <a:solidFill>
                              <a:srgbClr val="FF0000"/>
                            </a:solidFill>
                            <a:latin typeface="Cambria Math" panose="02040503050406030204" pitchFamily="18" charset="0"/>
                          </a:rPr>
                          <m:t>−</m:t>
                        </m:r>
                      </m:sub>
                    </m:sSub>
                    <m:r>
                      <a:rPr lang="tr-TR" sz="2000" b="1" i="1">
                        <a:solidFill>
                          <a:srgbClr val="FF0000"/>
                        </a:solidFill>
                        <a:latin typeface="Cambria Math" panose="02040503050406030204" pitchFamily="18" charset="0"/>
                      </a:rPr>
                      <m:t>,</m:t>
                    </m:r>
                  </m:oMath>
                </a14:m>
                <a:r>
                  <a:rPr lang="tr-TR" sz="2000" b="1" dirty="0">
                    <a:solidFill>
                      <a:srgbClr val="FF0000"/>
                    </a:solidFill>
                  </a:rPr>
                  <a:t> </a:t>
                </a:r>
                <a:r>
                  <a:rPr lang="tr-TR" sz="2000" b="1" dirty="0" err="1">
                    <a:solidFill>
                      <a:srgbClr val="FF0000"/>
                    </a:solidFill>
                  </a:rPr>
                  <a:t>respectively</a:t>
                </a:r>
                <a:r>
                  <a:rPr lang="tr-TR" sz="2000" dirty="0">
                    <a:solidFill>
                      <a:srgbClr val="000000">
                        <a:lumMod val="75000"/>
                        <a:lumOff val="25000"/>
                      </a:srgbClr>
                    </a:solidFill>
                  </a:rPr>
                  <a:t>. </a:t>
                </a:r>
                <a:r>
                  <a:rPr lang="tr-TR" sz="2000" dirty="0" err="1">
                    <a:solidFill>
                      <a:srgbClr val="000000">
                        <a:lumMod val="75000"/>
                        <a:lumOff val="25000"/>
                      </a:srgbClr>
                    </a:solidFill>
                  </a:rPr>
                  <a:t>Each</a:t>
                </a:r>
                <a:r>
                  <a:rPr lang="tr-TR" sz="2000" dirty="0">
                    <a:solidFill>
                      <a:srgbClr val="000000">
                        <a:lumMod val="75000"/>
                        <a:lumOff val="25000"/>
                      </a:srgbClr>
                    </a:solidFill>
                  </a:rPr>
                  <a:t> of </a:t>
                </a:r>
                <a:r>
                  <a:rPr lang="tr-TR" sz="2000" dirty="0" err="1">
                    <a:solidFill>
                      <a:srgbClr val="000000">
                        <a:lumMod val="75000"/>
                        <a:lumOff val="25000"/>
                      </a:srgbClr>
                    </a:solidFill>
                  </a:rPr>
                  <a:t>the</a:t>
                </a:r>
                <a:r>
                  <a:rPr lang="tr-TR" sz="2000" dirty="0">
                    <a:solidFill>
                      <a:srgbClr val="000000">
                        <a:lumMod val="75000"/>
                        <a:lumOff val="25000"/>
                      </a:srgbClr>
                    </a:solidFill>
                  </a:rPr>
                  <a:t> two </a:t>
                </a:r>
                <a:r>
                  <a:rPr lang="tr-TR" sz="2000" dirty="0" err="1">
                    <a:solidFill>
                      <a:srgbClr val="000000">
                        <a:lumMod val="75000"/>
                        <a:lumOff val="25000"/>
                      </a:srgbClr>
                    </a:solidFill>
                  </a:rPr>
                  <a:t>saturation</a:t>
                </a:r>
                <a:r>
                  <a:rPr lang="tr-TR" sz="2000" dirty="0">
                    <a:solidFill>
                      <a:srgbClr val="000000">
                        <a:lumMod val="75000"/>
                        <a:lumOff val="25000"/>
                      </a:srgbClr>
                    </a:solidFill>
                  </a:rPr>
                  <a:t> </a:t>
                </a:r>
                <a:r>
                  <a:rPr lang="tr-TR" sz="2000" dirty="0" err="1">
                    <a:solidFill>
                      <a:srgbClr val="000000">
                        <a:lumMod val="75000"/>
                        <a:lumOff val="25000"/>
                      </a:srgbClr>
                    </a:solidFill>
                  </a:rPr>
                  <a:t>levels</a:t>
                </a:r>
                <a:r>
                  <a:rPr lang="tr-TR" sz="2000" dirty="0">
                    <a:solidFill>
                      <a:srgbClr val="000000">
                        <a:lumMod val="75000"/>
                        <a:lumOff val="25000"/>
                      </a:srgbClr>
                    </a:solidFill>
                  </a:rPr>
                  <a:t> is </a:t>
                </a:r>
                <a:r>
                  <a:rPr lang="tr-TR" sz="2000" dirty="0" err="1">
                    <a:solidFill>
                      <a:srgbClr val="000000">
                        <a:lumMod val="75000"/>
                        <a:lumOff val="25000"/>
                      </a:srgbClr>
                    </a:solidFill>
                  </a:rPr>
                  <a:t>usually</a:t>
                </a:r>
                <a:r>
                  <a:rPr lang="tr-TR" sz="2000" dirty="0">
                    <a:solidFill>
                      <a:srgbClr val="000000">
                        <a:lumMod val="75000"/>
                        <a:lumOff val="25000"/>
                      </a:srgbClr>
                    </a:solidFill>
                  </a:rPr>
                  <a:t> </a:t>
                </a:r>
                <a:r>
                  <a:rPr lang="tr-TR" sz="2000" dirty="0" err="1">
                    <a:solidFill>
                      <a:srgbClr val="000000">
                        <a:lumMod val="75000"/>
                        <a:lumOff val="25000"/>
                      </a:srgbClr>
                    </a:solidFill>
                  </a:rPr>
                  <a:t>within</a:t>
                </a:r>
                <a:r>
                  <a:rPr lang="tr-TR" sz="2000" dirty="0">
                    <a:solidFill>
                      <a:srgbClr val="000000">
                        <a:lumMod val="75000"/>
                        <a:lumOff val="25000"/>
                      </a:srgbClr>
                    </a:solidFill>
                  </a:rPr>
                  <a:t> a volt </a:t>
                </a:r>
                <a:r>
                  <a:rPr lang="tr-TR" sz="2000" dirty="0" err="1">
                    <a:solidFill>
                      <a:srgbClr val="000000">
                        <a:lumMod val="75000"/>
                        <a:lumOff val="25000"/>
                      </a:srgbClr>
                    </a:solidFill>
                  </a:rPr>
                  <a:t>or</a:t>
                </a:r>
                <a:r>
                  <a:rPr lang="tr-TR" sz="2000" dirty="0">
                    <a:solidFill>
                      <a:srgbClr val="000000">
                        <a:lumMod val="75000"/>
                        <a:lumOff val="25000"/>
                      </a:srgbClr>
                    </a:solidFill>
                  </a:rPr>
                  <a:t>  </a:t>
                </a:r>
                <a:r>
                  <a:rPr lang="tr-TR" sz="2000" dirty="0" err="1">
                    <a:solidFill>
                      <a:srgbClr val="000000">
                        <a:lumMod val="75000"/>
                        <a:lumOff val="25000"/>
                      </a:srgbClr>
                    </a:solidFill>
                  </a:rPr>
                  <a:t>so</a:t>
                </a:r>
                <a:r>
                  <a:rPr lang="tr-TR" sz="2000" dirty="0">
                    <a:solidFill>
                      <a:srgbClr val="000000">
                        <a:lumMod val="75000"/>
                        <a:lumOff val="25000"/>
                      </a:srgbClr>
                    </a:solidFill>
                  </a:rPr>
                  <a:t> of </a:t>
                </a:r>
                <a:r>
                  <a:rPr lang="tr-TR" sz="2000" dirty="0" err="1">
                    <a:solidFill>
                      <a:srgbClr val="000000">
                        <a:lumMod val="75000"/>
                        <a:lumOff val="25000"/>
                      </a:srgbClr>
                    </a:solidFill>
                  </a:rPr>
                  <a:t>the</a:t>
                </a:r>
                <a:r>
                  <a:rPr lang="tr-TR" sz="2000" dirty="0">
                    <a:solidFill>
                      <a:srgbClr val="000000">
                        <a:lumMod val="75000"/>
                        <a:lumOff val="25000"/>
                      </a:srgbClr>
                    </a:solidFill>
                  </a:rPr>
                  <a:t> </a:t>
                </a:r>
                <a:r>
                  <a:rPr lang="tr-TR" sz="2000" dirty="0" err="1">
                    <a:solidFill>
                      <a:srgbClr val="000000">
                        <a:lumMod val="75000"/>
                        <a:lumOff val="25000"/>
                      </a:srgbClr>
                    </a:solidFill>
                  </a:rPr>
                  <a:t>voltage</a:t>
                </a:r>
                <a:r>
                  <a:rPr lang="tr-TR" sz="2000" dirty="0">
                    <a:solidFill>
                      <a:srgbClr val="000000">
                        <a:lumMod val="75000"/>
                        <a:lumOff val="25000"/>
                      </a:srgbClr>
                    </a:solidFill>
                  </a:rPr>
                  <a:t> of </a:t>
                </a:r>
                <a:r>
                  <a:rPr lang="tr-TR" sz="2000" dirty="0" err="1">
                    <a:solidFill>
                      <a:srgbClr val="000000">
                        <a:lumMod val="75000"/>
                        <a:lumOff val="25000"/>
                      </a:srgbClr>
                    </a:solidFill>
                  </a:rPr>
                  <a:t>the</a:t>
                </a:r>
                <a:r>
                  <a:rPr lang="tr-TR" sz="2000" dirty="0">
                    <a:solidFill>
                      <a:srgbClr val="000000">
                        <a:lumMod val="75000"/>
                        <a:lumOff val="25000"/>
                      </a:srgbClr>
                    </a:solidFill>
                  </a:rPr>
                  <a:t> </a:t>
                </a:r>
                <a:r>
                  <a:rPr lang="tr-TR" sz="2000" dirty="0" err="1">
                    <a:solidFill>
                      <a:srgbClr val="000000">
                        <a:lumMod val="75000"/>
                        <a:lumOff val="25000"/>
                      </a:srgbClr>
                    </a:solidFill>
                  </a:rPr>
                  <a:t>corresponding</a:t>
                </a:r>
                <a:r>
                  <a:rPr lang="tr-TR" sz="2000" dirty="0">
                    <a:solidFill>
                      <a:srgbClr val="000000">
                        <a:lumMod val="75000"/>
                        <a:lumOff val="25000"/>
                      </a:srgbClr>
                    </a:solidFill>
                  </a:rPr>
                  <a:t> </a:t>
                </a:r>
                <a:r>
                  <a:rPr lang="tr-TR" sz="2000" dirty="0" err="1">
                    <a:solidFill>
                      <a:srgbClr val="000000">
                        <a:lumMod val="75000"/>
                        <a:lumOff val="25000"/>
                      </a:srgbClr>
                    </a:solidFill>
                  </a:rPr>
                  <a:t>power</a:t>
                </a:r>
                <a:r>
                  <a:rPr lang="tr-TR" sz="2000" dirty="0">
                    <a:solidFill>
                      <a:srgbClr val="000000">
                        <a:lumMod val="75000"/>
                        <a:lumOff val="25000"/>
                      </a:srgbClr>
                    </a:solidFill>
                  </a:rPr>
                  <a:t> </a:t>
                </a:r>
                <a:r>
                  <a:rPr lang="tr-TR" sz="2000" dirty="0" err="1">
                    <a:solidFill>
                      <a:srgbClr val="000000">
                        <a:lumMod val="75000"/>
                        <a:lumOff val="25000"/>
                      </a:srgbClr>
                    </a:solidFill>
                  </a:rPr>
                  <a:t>supply</a:t>
                </a:r>
                <a:r>
                  <a:rPr lang="tr-TR" sz="2000" dirty="0">
                    <a:solidFill>
                      <a:srgbClr val="000000">
                        <a:lumMod val="75000"/>
                        <a:lumOff val="25000"/>
                      </a:srgbClr>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686150" y="339866"/>
                <a:ext cx="10526333" cy="4821833"/>
              </a:xfrm>
              <a:prstGeom prst="rect">
                <a:avLst/>
              </a:prstGeom>
              <a:blipFill rotWithShape="0">
                <a:blip r:embed="rId2"/>
                <a:stretch>
                  <a:fillRect l="-521"/>
                </a:stretch>
              </a:blipFill>
            </p:spPr>
            <p:txBody>
              <a:bodyPr/>
              <a:lstStyle/>
              <a:p>
                <a:r>
                  <a:rPr lang="en-US">
                    <a:noFill/>
                  </a:rPr>
                  <a:t> </a:t>
                </a:r>
              </a:p>
            </p:txBody>
          </p:sp>
        </mc:Fallback>
      </mc:AlternateContent>
    </p:spTree>
    <p:extLst>
      <p:ext uri="{BB962C8B-B14F-4D97-AF65-F5344CB8AC3E}">
        <p14:creationId xmlns:p14="http://schemas.microsoft.com/office/powerpoint/2010/main" val="482892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943B27CE-23AA-45B8-92A0-AE788DF507F6}"/>
              </a:ext>
            </a:extLst>
          </p:cNvPr>
          <p:cNvPicPr>
            <a:picLocks noChangeAspect="1"/>
          </p:cNvPicPr>
          <p:nvPr/>
        </p:nvPicPr>
        <p:blipFill>
          <a:blip r:embed="rId2"/>
          <a:stretch>
            <a:fillRect/>
          </a:stretch>
        </p:blipFill>
        <p:spPr>
          <a:xfrm>
            <a:off x="917130" y="1306540"/>
            <a:ext cx="8378634" cy="4405261"/>
          </a:xfrm>
          <a:prstGeom prst="rect">
            <a:avLst/>
          </a:prstGeom>
        </p:spPr>
      </p:pic>
      <p:sp>
        <p:nvSpPr>
          <p:cNvPr id="2" name="Slide Number Placeholder 1">
            <a:extLst>
              <a:ext uri="{FF2B5EF4-FFF2-40B4-BE49-F238E27FC236}">
                <a16:creationId xmlns="" xmlns:a16="http://schemas.microsoft.com/office/drawing/2014/main" id="{398462E4-2DAD-48A9-9AD6-9F8324435215}"/>
              </a:ext>
            </a:extLst>
          </p:cNvPr>
          <p:cNvSpPr>
            <a:spLocks noGrp="1"/>
          </p:cNvSpPr>
          <p:nvPr>
            <p:ph type="sldNum" sz="quarter" idx="12"/>
          </p:nvPr>
        </p:nvSpPr>
        <p:spPr/>
        <p:txBody>
          <a:bodyPr/>
          <a:lstStyle/>
          <a:p>
            <a:fld id="{947D9E1A-C849-433C-A6AD-638B669158E6}" type="slidenum">
              <a:rPr lang="tr-TR" smtClean="0"/>
              <a:t>18</a:t>
            </a:fld>
            <a:endParaRPr lang="tr-TR"/>
          </a:p>
        </p:txBody>
      </p:sp>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4E427604-970C-456E-9D45-E6A2977B395C}"/>
                  </a:ext>
                </a:extLst>
              </p:cNvPr>
              <p:cNvSpPr txBox="1"/>
              <p:nvPr/>
            </p:nvSpPr>
            <p:spPr>
              <a:xfrm>
                <a:off x="9854369" y="3063543"/>
                <a:ext cx="1353511"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sSub>
                            <m:sSubPr>
                              <m:ctrlPr>
                                <a:rPr lang="tr-TR"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m:t>
                              </m:r>
                            </m:sub>
                          </m:sSub>
                        </m:num>
                        <m:den>
                          <m:sSub>
                            <m:sSubPr>
                              <m:ctrlPr>
                                <a:rPr lang="tr-TR"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𝑣</m:t>
                              </m:r>
                            </m:sub>
                          </m:sSub>
                        </m:den>
                      </m:f>
                      <m:r>
                        <a:rPr lang="tr-TR" i="1" smtClean="0">
                          <a:latin typeface="Cambria Math" panose="02040503050406030204" pitchFamily="18" charset="0"/>
                          <a:ea typeface="Cambria Math" panose="02040503050406030204" pitchFamily="18" charset="0"/>
                        </a:rPr>
                        <m:t>≤</m:t>
                      </m:r>
                      <m:sSub>
                        <m:sSubPr>
                          <m:ctrlPr>
                            <a:rPr lang="tr-TR"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𝑉</m:t>
                          </m:r>
                        </m:e>
                        <m:sub>
                          <m:r>
                            <a:rPr lang="tr-TR" b="0" i="1" smtClean="0">
                              <a:latin typeface="Cambria Math" panose="02040503050406030204" pitchFamily="18" charset="0"/>
                              <a:ea typeface="Cambria Math" panose="02040503050406030204" pitchFamily="18" charset="0"/>
                            </a:rPr>
                            <m:t>𝑖</m:t>
                          </m:r>
                        </m:sub>
                      </m:sSub>
                      <m:r>
                        <a:rPr lang="tr-TR" i="1" smtClean="0">
                          <a:latin typeface="Cambria Math" panose="02040503050406030204" pitchFamily="18" charset="0"/>
                          <a:ea typeface="Cambria Math" panose="02040503050406030204" pitchFamily="18" charset="0"/>
                        </a:rPr>
                        <m:t>≤</m:t>
                      </m:r>
                      <m:f>
                        <m:fPr>
                          <m:ctrlPr>
                            <a:rPr lang="tr-TR" i="1" smtClean="0">
                              <a:latin typeface="Cambria Math" panose="02040503050406030204" pitchFamily="18" charset="0"/>
                              <a:ea typeface="Cambria Math" panose="02040503050406030204" pitchFamily="18" charset="0"/>
                            </a:rPr>
                          </m:ctrlPr>
                        </m:fPr>
                        <m:num>
                          <m:sSub>
                            <m:sSubPr>
                              <m:ctrlPr>
                                <a:rPr lang="tr-TR"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𝐿</m:t>
                              </m:r>
                            </m:e>
                            <m:sub>
                              <m:r>
                                <a:rPr lang="tr-TR" b="0" i="1" smtClean="0">
                                  <a:latin typeface="Cambria Math" panose="02040503050406030204" pitchFamily="18" charset="0"/>
                                  <a:ea typeface="Cambria Math" panose="02040503050406030204" pitchFamily="18" charset="0"/>
                                </a:rPr>
                                <m:t>+</m:t>
                              </m:r>
                            </m:sub>
                          </m:sSub>
                        </m:num>
                        <m:den>
                          <m:sSub>
                            <m:sSubPr>
                              <m:ctrlPr>
                                <a:rPr lang="tr-TR"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𝐴</m:t>
                              </m:r>
                            </m:e>
                            <m:sub>
                              <m:r>
                                <a:rPr lang="tr-TR" b="0" i="1" smtClean="0">
                                  <a:latin typeface="Cambria Math" panose="02040503050406030204" pitchFamily="18" charset="0"/>
                                  <a:ea typeface="Cambria Math" panose="02040503050406030204" pitchFamily="18" charset="0"/>
                                </a:rPr>
                                <m:t>𝑣</m:t>
                              </m:r>
                            </m:sub>
                          </m:sSub>
                        </m:den>
                      </m:f>
                    </m:oMath>
                  </m:oMathPara>
                </a14:m>
                <a:endParaRPr lang="tr-TR" dirty="0"/>
              </a:p>
            </p:txBody>
          </p:sp>
        </mc:Choice>
        <mc:Fallback xmlns="">
          <p:sp>
            <p:nvSpPr>
              <p:cNvPr id="12" name="TextBox 11">
                <a:extLst>
                  <a:ext uri="{FF2B5EF4-FFF2-40B4-BE49-F238E27FC236}">
                    <a16:creationId xmlns:a16="http://schemas.microsoft.com/office/drawing/2014/main" xmlns="" xmlns:a14="http://schemas.microsoft.com/office/drawing/2010/main" id="{4E427604-970C-456E-9D45-E6A2977B395C}"/>
                  </a:ext>
                </a:extLst>
              </p:cNvPr>
              <p:cNvSpPr txBox="1">
                <a:spLocks noRot="1" noChangeAspect="1" noMove="1" noResize="1" noEditPoints="1" noAdjustHandles="1" noChangeArrowheads="1" noChangeShapeType="1" noTextEdit="1"/>
              </p:cNvSpPr>
              <p:nvPr/>
            </p:nvSpPr>
            <p:spPr>
              <a:xfrm>
                <a:off x="9854369" y="3063543"/>
                <a:ext cx="1353511" cy="5652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B02050C7-BE6C-4EAA-9500-92AAD961CE17}"/>
                  </a:ext>
                </a:extLst>
              </p:cNvPr>
              <p:cNvSpPr txBox="1"/>
              <p:nvPr/>
            </p:nvSpPr>
            <p:spPr>
              <a:xfrm>
                <a:off x="4642685" y="2332669"/>
                <a:ext cx="307712"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sSub>
                            <m:sSubPr>
                              <m:ctrlPr>
                                <a:rPr lang="tr-TR"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m:t>
                              </m:r>
                            </m:sub>
                          </m:sSub>
                        </m:num>
                        <m:den>
                          <m:sSub>
                            <m:sSubPr>
                              <m:ctrlPr>
                                <a:rPr lang="tr-TR"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𝑣</m:t>
                              </m:r>
                            </m:sub>
                          </m:sSub>
                        </m:den>
                      </m:f>
                    </m:oMath>
                  </m:oMathPara>
                </a14:m>
                <a:endParaRPr lang="tr-TR" dirty="0"/>
              </a:p>
            </p:txBody>
          </p:sp>
        </mc:Choice>
        <mc:Fallback xmlns="">
          <p:sp>
            <p:nvSpPr>
              <p:cNvPr id="15" name="TextBox 14">
                <a:extLst>
                  <a:ext uri="{FF2B5EF4-FFF2-40B4-BE49-F238E27FC236}">
                    <a16:creationId xmlns:a16="http://schemas.microsoft.com/office/drawing/2014/main" id="{B02050C7-BE6C-4EAA-9500-92AAD961CE17}"/>
                  </a:ext>
                </a:extLst>
              </p:cNvPr>
              <p:cNvSpPr txBox="1">
                <a:spLocks noRot="1" noChangeAspect="1" noMove="1" noResize="1" noEditPoints="1" noAdjustHandles="1" noChangeArrowheads="1" noChangeShapeType="1" noTextEdit="1"/>
              </p:cNvSpPr>
              <p:nvPr/>
            </p:nvSpPr>
            <p:spPr>
              <a:xfrm>
                <a:off x="4642685" y="2332669"/>
                <a:ext cx="307712" cy="565283"/>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0094E1F9-EC82-4323-AF52-5FA5D48EC731}"/>
                  </a:ext>
                </a:extLst>
              </p:cNvPr>
              <p:cNvSpPr txBox="1"/>
              <p:nvPr/>
            </p:nvSpPr>
            <p:spPr>
              <a:xfrm>
                <a:off x="6759082" y="1306540"/>
                <a:ext cx="307713"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sSub>
                            <m:sSubPr>
                              <m:ctrlPr>
                                <a:rPr lang="tr-TR" i="1" smtClean="0">
                                  <a:latin typeface="Cambria Math" panose="02040503050406030204" pitchFamily="18" charset="0"/>
                                </a:rPr>
                              </m:ctrlPr>
                            </m:sSubPr>
                            <m:e>
                              <m:r>
                                <a:rPr lang="tr-TR" b="0" i="1" smtClean="0">
                                  <a:latin typeface="Cambria Math" panose="02040503050406030204" pitchFamily="18" charset="0"/>
                                </a:rPr>
                                <m:t>𝐿</m:t>
                              </m:r>
                            </m:e>
                            <m:sub>
                              <m:r>
                                <a:rPr lang="tr-TR" b="0" i="1" smtClean="0">
                                  <a:latin typeface="Cambria Math" panose="02040503050406030204" pitchFamily="18" charset="0"/>
                                </a:rPr>
                                <m:t>+</m:t>
                              </m:r>
                            </m:sub>
                          </m:sSub>
                        </m:num>
                        <m:den>
                          <m:sSub>
                            <m:sSubPr>
                              <m:ctrlPr>
                                <a:rPr lang="tr-TR"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𝑣</m:t>
                              </m:r>
                            </m:sub>
                          </m:sSub>
                        </m:den>
                      </m:f>
                    </m:oMath>
                  </m:oMathPara>
                </a14:m>
                <a:endParaRPr lang="tr-TR" dirty="0"/>
              </a:p>
            </p:txBody>
          </p:sp>
        </mc:Choice>
        <mc:Fallback xmlns="">
          <p:sp>
            <p:nvSpPr>
              <p:cNvPr id="16" name="TextBox 15">
                <a:extLst>
                  <a:ext uri="{FF2B5EF4-FFF2-40B4-BE49-F238E27FC236}">
                    <a16:creationId xmlns:a16="http://schemas.microsoft.com/office/drawing/2014/main" id="{0094E1F9-EC82-4323-AF52-5FA5D48EC731}"/>
                  </a:ext>
                </a:extLst>
              </p:cNvPr>
              <p:cNvSpPr txBox="1">
                <a:spLocks noRot="1" noChangeAspect="1" noMove="1" noResize="1" noEditPoints="1" noAdjustHandles="1" noChangeArrowheads="1" noChangeShapeType="1" noTextEdit="1"/>
              </p:cNvSpPr>
              <p:nvPr/>
            </p:nvSpPr>
            <p:spPr>
              <a:xfrm>
                <a:off x="6759082" y="1306540"/>
                <a:ext cx="307713" cy="565283"/>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5512FB59-0D19-4DE9-81B3-D4290EC524A9}"/>
                  </a:ext>
                </a:extLst>
              </p:cNvPr>
              <p:cNvSpPr txBox="1"/>
              <p:nvPr/>
            </p:nvSpPr>
            <p:spPr>
              <a:xfrm>
                <a:off x="4642685" y="3722764"/>
                <a:ext cx="5000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m:t>
                          </m:r>
                          <m:r>
                            <a:rPr lang="tr-TR" b="0" i="1" smtClean="0">
                              <a:latin typeface="Cambria Math" panose="02040503050406030204" pitchFamily="18" charset="0"/>
                            </a:rPr>
                            <m:t>𝐿</m:t>
                          </m:r>
                        </m:e>
                        <m:sub>
                          <m:r>
                            <a:rPr lang="tr-TR" b="0" i="1" smtClean="0">
                              <a:latin typeface="Cambria Math" panose="02040503050406030204" pitchFamily="18" charset="0"/>
                            </a:rPr>
                            <m:t>−</m:t>
                          </m:r>
                        </m:sub>
                      </m:sSub>
                      <m:r>
                        <a:rPr lang="tr-TR" b="0" i="1" smtClean="0">
                          <a:latin typeface="Cambria Math" panose="02040503050406030204" pitchFamily="18" charset="0"/>
                        </a:rPr>
                        <m:t>)</m:t>
                      </m:r>
                    </m:oMath>
                  </m:oMathPara>
                </a14:m>
                <a:endParaRPr lang="tr-TR" dirty="0"/>
              </a:p>
            </p:txBody>
          </p:sp>
        </mc:Choice>
        <mc:Fallback xmlns="">
          <p:sp>
            <p:nvSpPr>
              <p:cNvPr id="19" name="TextBox 18">
                <a:extLst>
                  <a:ext uri="{FF2B5EF4-FFF2-40B4-BE49-F238E27FC236}">
                    <a16:creationId xmlns:a16="http://schemas.microsoft.com/office/drawing/2014/main" id="{5512FB59-0D19-4DE9-81B3-D4290EC524A9}"/>
                  </a:ext>
                </a:extLst>
              </p:cNvPr>
              <p:cNvSpPr txBox="1">
                <a:spLocks noRot="1" noChangeAspect="1" noMove="1" noResize="1" noEditPoints="1" noAdjustHandles="1" noChangeArrowheads="1" noChangeShapeType="1" noTextEdit="1"/>
              </p:cNvSpPr>
              <p:nvPr/>
            </p:nvSpPr>
            <p:spPr>
              <a:xfrm>
                <a:off x="4642685" y="3722764"/>
                <a:ext cx="500073" cy="276999"/>
              </a:xfrm>
              <a:prstGeom prst="rect">
                <a:avLst/>
              </a:prstGeom>
              <a:blipFill>
                <a:blip r:embed="rId7"/>
                <a:stretch>
                  <a:fillRect l="-15854" t="-4444" r="-17073" b="-3555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2DC49279-2A63-4AD3-A13B-B02DFCD0BFF5}"/>
                  </a:ext>
                </a:extLst>
              </p:cNvPr>
              <p:cNvSpPr txBox="1"/>
              <p:nvPr/>
            </p:nvSpPr>
            <p:spPr>
              <a:xfrm>
                <a:off x="5205564" y="1871823"/>
                <a:ext cx="5000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m:t>
                          </m:r>
                          <m:r>
                            <a:rPr lang="tr-TR" b="0" i="1" smtClean="0">
                              <a:latin typeface="Cambria Math" panose="02040503050406030204" pitchFamily="18" charset="0"/>
                            </a:rPr>
                            <m:t>𝐿</m:t>
                          </m:r>
                        </m:e>
                        <m:sub>
                          <m:r>
                            <a:rPr lang="tr-TR" b="0" i="1" smtClean="0">
                              <a:latin typeface="Cambria Math" panose="02040503050406030204" pitchFamily="18" charset="0"/>
                            </a:rPr>
                            <m:t>+</m:t>
                          </m:r>
                        </m:sub>
                      </m:sSub>
                      <m:r>
                        <a:rPr lang="tr-TR" b="0" i="1" smtClean="0">
                          <a:latin typeface="Cambria Math" panose="02040503050406030204" pitchFamily="18" charset="0"/>
                        </a:rPr>
                        <m:t>)</m:t>
                      </m:r>
                    </m:oMath>
                  </m:oMathPara>
                </a14:m>
                <a:endParaRPr lang="tr-TR" dirty="0"/>
              </a:p>
            </p:txBody>
          </p:sp>
        </mc:Choice>
        <mc:Fallback xmlns="">
          <p:sp>
            <p:nvSpPr>
              <p:cNvPr id="20" name="TextBox 19">
                <a:extLst>
                  <a:ext uri="{FF2B5EF4-FFF2-40B4-BE49-F238E27FC236}">
                    <a16:creationId xmlns:a16="http://schemas.microsoft.com/office/drawing/2014/main" id="{2DC49279-2A63-4AD3-A13B-B02DFCD0BFF5}"/>
                  </a:ext>
                </a:extLst>
              </p:cNvPr>
              <p:cNvSpPr txBox="1">
                <a:spLocks noRot="1" noChangeAspect="1" noMove="1" noResize="1" noEditPoints="1" noAdjustHandles="1" noChangeArrowheads="1" noChangeShapeType="1" noTextEdit="1"/>
              </p:cNvSpPr>
              <p:nvPr/>
            </p:nvSpPr>
            <p:spPr>
              <a:xfrm>
                <a:off x="5205564" y="1871823"/>
                <a:ext cx="500073" cy="276999"/>
              </a:xfrm>
              <a:prstGeom prst="rect">
                <a:avLst/>
              </a:prstGeom>
              <a:blipFill>
                <a:blip r:embed="rId8"/>
                <a:stretch>
                  <a:fillRect l="-15854" t="-2222" r="-17073" b="-35556"/>
                </a:stretch>
              </a:blipFill>
            </p:spPr>
            <p:txBody>
              <a:bodyPr/>
              <a:lstStyle/>
              <a:p>
                <a:r>
                  <a:rPr lang="tr-TR">
                    <a:noFill/>
                  </a:rPr>
                  <a:t> </a:t>
                </a:r>
              </a:p>
            </p:txBody>
          </p:sp>
        </mc:Fallback>
      </mc:AlternateContent>
      <p:sp>
        <p:nvSpPr>
          <p:cNvPr id="21" name="TextBox 20">
            <a:extLst>
              <a:ext uri="{FF2B5EF4-FFF2-40B4-BE49-F238E27FC236}">
                <a16:creationId xmlns="" xmlns:a16="http://schemas.microsoft.com/office/drawing/2014/main" id="{05957D6A-1D6C-4696-A9F7-B5F4F3C60E72}"/>
              </a:ext>
            </a:extLst>
          </p:cNvPr>
          <p:cNvSpPr txBox="1"/>
          <p:nvPr/>
        </p:nvSpPr>
        <p:spPr>
          <a:xfrm>
            <a:off x="1646673" y="5754875"/>
            <a:ext cx="8207696" cy="369332"/>
          </a:xfrm>
          <a:prstGeom prst="rect">
            <a:avLst/>
          </a:prstGeom>
          <a:noFill/>
        </p:spPr>
        <p:txBody>
          <a:bodyPr wrap="none" rtlCol="0">
            <a:spAutoFit/>
          </a:bodyPr>
          <a:lstStyle/>
          <a:p>
            <a:r>
              <a:rPr lang="tr-TR" dirty="0">
                <a:solidFill>
                  <a:srgbClr val="FF0000"/>
                </a:solidFill>
              </a:rPr>
              <a:t>Fig.1 13 </a:t>
            </a:r>
            <a:r>
              <a:rPr lang="tr-TR" dirty="0"/>
              <a:t>An amplifier transfer </a:t>
            </a:r>
            <a:r>
              <a:rPr lang="tr-TR" dirty="0" smtClean="0"/>
              <a:t>characteristics </a:t>
            </a:r>
            <a:r>
              <a:rPr lang="tr-TR" dirty="0"/>
              <a:t>that is linear except for output saturation</a:t>
            </a:r>
          </a:p>
        </p:txBody>
      </p:sp>
      <p:sp>
        <p:nvSpPr>
          <p:cNvPr id="3" name="TextBox 2">
            <a:extLst>
              <a:ext uri="{FF2B5EF4-FFF2-40B4-BE49-F238E27FC236}">
                <a16:creationId xmlns="" xmlns:a16="http://schemas.microsoft.com/office/drawing/2014/main" id="{1A2EF5B9-11FA-6D9E-4CB8-7465FBC26C65}"/>
              </a:ext>
            </a:extLst>
          </p:cNvPr>
          <p:cNvSpPr txBox="1"/>
          <p:nvPr/>
        </p:nvSpPr>
        <p:spPr>
          <a:xfrm>
            <a:off x="163405" y="155880"/>
            <a:ext cx="11801068" cy="1015663"/>
          </a:xfrm>
          <a:prstGeom prst="rect">
            <a:avLst/>
          </a:prstGeom>
          <a:noFill/>
        </p:spPr>
        <p:txBody>
          <a:bodyPr wrap="square" rtlCol="0">
            <a:spAutoFit/>
          </a:bodyPr>
          <a:lstStyle/>
          <a:p>
            <a:pPr>
              <a:lnSpc>
                <a:spcPct val="150000"/>
              </a:lnSpc>
            </a:pPr>
            <a:r>
              <a:rPr lang="tr-TR" sz="2000" dirty="0"/>
              <a:t>Obviously, in order to avoid distorting the output signal waveform, </a:t>
            </a:r>
            <a:r>
              <a:rPr lang="tr-TR" sz="2000" b="1" i="1" dirty="0">
                <a:solidFill>
                  <a:srgbClr val="FF0000"/>
                </a:solidFill>
              </a:rPr>
              <a:t>the input signal swing must be kept </a:t>
            </a:r>
            <a:r>
              <a:rPr lang="tr-TR" sz="2000" b="1" i="1" dirty="0" smtClean="0">
                <a:solidFill>
                  <a:srgbClr val="FF0000"/>
                </a:solidFill>
              </a:rPr>
              <a:t>within </a:t>
            </a:r>
            <a:r>
              <a:rPr lang="tr-TR" sz="2000" b="1" i="1" dirty="0">
                <a:solidFill>
                  <a:srgbClr val="FF0000"/>
                </a:solidFill>
              </a:rPr>
              <a:t>the linear range of </a:t>
            </a:r>
            <a:r>
              <a:rPr lang="tr-TR" sz="2000" b="1" i="1" dirty="0" smtClean="0">
                <a:solidFill>
                  <a:srgbClr val="FF0000"/>
                </a:solidFill>
              </a:rPr>
              <a:t>operation.</a:t>
            </a:r>
            <a:endParaRPr lang="tr-TR" sz="2000" b="1" i="1" dirty="0">
              <a:solidFill>
                <a:srgbClr val="FF0000"/>
              </a:solidFill>
            </a:endParaRPr>
          </a:p>
        </p:txBody>
      </p:sp>
    </p:spTree>
    <p:extLst>
      <p:ext uri="{BB962C8B-B14F-4D97-AF65-F5344CB8AC3E}">
        <p14:creationId xmlns:p14="http://schemas.microsoft.com/office/powerpoint/2010/main" val="4238648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19</a:t>
            </a:fld>
            <a:endParaRPr lang="tr-TR"/>
          </a:p>
        </p:txBody>
      </p:sp>
      <p:sp>
        <p:nvSpPr>
          <p:cNvPr id="3" name="Title 4">
            <a:extLst>
              <a:ext uri="{FF2B5EF4-FFF2-40B4-BE49-F238E27FC236}">
                <a16:creationId xmlns="" xmlns:a16="http://schemas.microsoft.com/office/drawing/2014/main" id="{EA702C53-687D-4041-8B33-1D8482FB63C1}"/>
              </a:ext>
            </a:extLst>
          </p:cNvPr>
          <p:cNvSpPr txBox="1">
            <a:spLocks/>
          </p:cNvSpPr>
          <p:nvPr/>
        </p:nvSpPr>
        <p:spPr>
          <a:xfrm>
            <a:off x="275772" y="191428"/>
            <a:ext cx="10058400" cy="5397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sz="3600" b="1" smtClean="0">
                <a:solidFill>
                  <a:srgbClr val="FF0000"/>
                </a:solidFill>
              </a:rPr>
              <a:t>1.1.6 Nonlinear Transfer Characteristic and Biasing</a:t>
            </a:r>
            <a:endParaRPr lang="tr-TR" sz="3600" b="1" dirty="0">
              <a:solidFill>
                <a:srgbClr val="FF0000"/>
              </a:solidFill>
            </a:endParaRPr>
          </a:p>
        </p:txBody>
      </p:sp>
      <p:sp>
        <p:nvSpPr>
          <p:cNvPr id="4" name="Text Box 19"/>
          <p:cNvSpPr txBox="1">
            <a:spLocks noChangeArrowheads="1"/>
          </p:cNvSpPr>
          <p:nvPr/>
        </p:nvSpPr>
        <p:spPr bwMode="auto">
          <a:xfrm>
            <a:off x="347602" y="766827"/>
            <a:ext cx="5081839" cy="7525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spcBef>
                <a:spcPct val="50000"/>
              </a:spcBef>
              <a:buFont typeface="Wingdings" panose="05000000000000000000" pitchFamily="2" charset="2"/>
              <a:buNone/>
            </a:pPr>
            <a:r>
              <a:rPr lang="en-US" altLang="ko-KR" sz="2000" b="0" dirty="0">
                <a:ea typeface="굴림" charset="-127"/>
              </a:rPr>
              <a:t>In practical amplifiers the transfer characteristic may exhibit nonlinearity other than </a:t>
            </a:r>
            <a:r>
              <a:rPr lang="tr-TR" altLang="ko-KR" sz="2000" b="0" dirty="0" smtClean="0">
                <a:ea typeface="굴림" charset="-127"/>
              </a:rPr>
              <a:t>the </a:t>
            </a:r>
            <a:r>
              <a:rPr lang="en-US" altLang="ko-KR" sz="2000" b="0" dirty="0" smtClean="0">
                <a:ea typeface="굴림" charset="-127"/>
              </a:rPr>
              <a:t>output </a:t>
            </a:r>
            <a:r>
              <a:rPr lang="en-US" altLang="ko-KR" sz="2000" b="0" dirty="0">
                <a:ea typeface="굴림" charset="-127"/>
              </a:rPr>
              <a:t>saturation.</a:t>
            </a:r>
          </a:p>
        </p:txBody>
      </p:sp>
      <p:sp>
        <p:nvSpPr>
          <p:cNvPr id="5" name="Text Box 20"/>
          <p:cNvSpPr txBox="1">
            <a:spLocks noChangeArrowheads="1"/>
          </p:cNvSpPr>
          <p:nvPr/>
        </p:nvSpPr>
        <p:spPr bwMode="auto">
          <a:xfrm>
            <a:off x="347602" y="1612019"/>
            <a:ext cx="446786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70000"/>
              </a:lnSpc>
              <a:spcBef>
                <a:spcPct val="50000"/>
              </a:spcBef>
              <a:buFont typeface="Wingdings" panose="05000000000000000000" pitchFamily="2" charset="2"/>
              <a:buNone/>
            </a:pPr>
            <a:r>
              <a:rPr lang="en-US" altLang="ko-KR" sz="2000" b="0" dirty="0" smtClean="0">
                <a:ea typeface="굴림" charset="-127"/>
              </a:rPr>
              <a:t>Let’s </a:t>
            </a:r>
            <a:r>
              <a:rPr lang="en-US" altLang="ko-KR" sz="2000" b="0" dirty="0">
                <a:ea typeface="굴림" charset="-127"/>
              </a:rPr>
              <a:t>consider an amplifier that is operated from a single positive power.</a:t>
            </a:r>
          </a:p>
        </p:txBody>
      </p:sp>
      <p:pic>
        <p:nvPicPr>
          <p:cNvPr id="6" name="Picture 21" descr="sedr42021_0114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989" y="2400182"/>
            <a:ext cx="4140445" cy="334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8" descr="sedr42021_0114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1790" y="731178"/>
            <a:ext cx="5509500" cy="562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2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04079BA-CE27-4909-BC15-3C275DF1472F}"/>
              </a:ext>
            </a:extLst>
          </p:cNvPr>
          <p:cNvSpPr>
            <a:spLocks noGrp="1"/>
          </p:cNvSpPr>
          <p:nvPr>
            <p:ph type="title"/>
          </p:nvPr>
        </p:nvSpPr>
        <p:spPr>
          <a:xfrm>
            <a:off x="590843" y="688218"/>
            <a:ext cx="10058400" cy="642016"/>
          </a:xfrm>
        </p:spPr>
        <p:txBody>
          <a:bodyPr>
            <a:normAutofit/>
          </a:bodyPr>
          <a:lstStyle/>
          <a:p>
            <a:r>
              <a:rPr lang="tr-TR" sz="3600" b="1" u="sng" dirty="0" smtClean="0">
                <a:solidFill>
                  <a:srgbClr val="FF0000"/>
                </a:solidFill>
              </a:rPr>
              <a:t>1.1 </a:t>
            </a:r>
            <a:r>
              <a:rPr lang="tr-TR" sz="3600" b="1" dirty="0" smtClean="0">
                <a:solidFill>
                  <a:srgbClr val="FF0000"/>
                </a:solidFill>
              </a:rPr>
              <a:t>Amplifiers and Amplifier </a:t>
            </a:r>
            <a:r>
              <a:rPr lang="tr-TR" sz="3600" b="1" dirty="0">
                <a:solidFill>
                  <a:srgbClr val="FF0000"/>
                </a:solidFill>
              </a:rPr>
              <a:t>Characteristics</a:t>
            </a:r>
            <a:endParaRPr lang="tr-TR" sz="3600" b="1" u="sng" dirty="0">
              <a:solidFill>
                <a:srgbClr val="FF0000"/>
              </a:solidFill>
            </a:endParaRPr>
          </a:p>
        </p:txBody>
      </p:sp>
      <p:sp>
        <p:nvSpPr>
          <p:cNvPr id="6" name="Content Placeholder 5">
            <a:extLst>
              <a:ext uri="{FF2B5EF4-FFF2-40B4-BE49-F238E27FC236}">
                <a16:creationId xmlns="" xmlns:a16="http://schemas.microsoft.com/office/drawing/2014/main" id="{52E65905-B52B-443C-8F3C-9FF4D033C01F}"/>
              </a:ext>
            </a:extLst>
          </p:cNvPr>
          <p:cNvSpPr>
            <a:spLocks noGrp="1"/>
          </p:cNvSpPr>
          <p:nvPr>
            <p:ph idx="1"/>
          </p:nvPr>
        </p:nvSpPr>
        <p:spPr>
          <a:xfrm>
            <a:off x="590843" y="1825414"/>
            <a:ext cx="10972800" cy="4023360"/>
          </a:xfrm>
        </p:spPr>
        <p:txBody>
          <a:bodyPr/>
          <a:lstStyle/>
          <a:p>
            <a:pPr algn="just">
              <a:lnSpc>
                <a:spcPct val="150000"/>
              </a:lnSpc>
              <a:buClr>
                <a:schemeClr val="tx1"/>
              </a:buClr>
              <a:buFont typeface="Wingdings" panose="05000000000000000000" pitchFamily="2" charset="2"/>
              <a:buChar char="Ø"/>
            </a:pPr>
            <a:r>
              <a:rPr lang="tr-TR" dirty="0">
                <a:solidFill>
                  <a:schemeClr val="tx1"/>
                </a:solidFill>
              </a:rPr>
              <a:t>   </a:t>
            </a:r>
            <a:r>
              <a:rPr lang="tr-TR" dirty="0" err="1">
                <a:solidFill>
                  <a:schemeClr val="tx1"/>
                </a:solidFill>
              </a:rPr>
              <a:t>The</a:t>
            </a:r>
            <a:r>
              <a:rPr lang="tr-TR" dirty="0">
                <a:solidFill>
                  <a:schemeClr val="tx1"/>
                </a:solidFill>
              </a:rPr>
              <a:t> </a:t>
            </a:r>
            <a:r>
              <a:rPr lang="tr-TR" dirty="0" err="1">
                <a:solidFill>
                  <a:schemeClr val="tx1"/>
                </a:solidFill>
              </a:rPr>
              <a:t>output</a:t>
            </a:r>
            <a:r>
              <a:rPr lang="tr-TR" dirty="0">
                <a:solidFill>
                  <a:schemeClr val="tx1"/>
                </a:solidFill>
              </a:rPr>
              <a:t> </a:t>
            </a:r>
            <a:r>
              <a:rPr lang="tr-TR" dirty="0" err="1">
                <a:solidFill>
                  <a:schemeClr val="tx1"/>
                </a:solidFill>
              </a:rPr>
              <a:t>signals</a:t>
            </a:r>
            <a:r>
              <a:rPr lang="tr-TR" dirty="0">
                <a:solidFill>
                  <a:schemeClr val="tx1"/>
                </a:solidFill>
              </a:rPr>
              <a:t> </a:t>
            </a:r>
            <a:r>
              <a:rPr lang="tr-TR" dirty="0" err="1">
                <a:solidFill>
                  <a:schemeClr val="tx1"/>
                </a:solidFill>
              </a:rPr>
              <a:t>from</a:t>
            </a:r>
            <a:r>
              <a:rPr lang="tr-TR" dirty="0">
                <a:solidFill>
                  <a:schemeClr val="tx1"/>
                </a:solidFill>
              </a:rPr>
              <a:t> </a:t>
            </a:r>
            <a:r>
              <a:rPr lang="tr-TR" dirty="0" err="1">
                <a:solidFill>
                  <a:schemeClr val="tx1"/>
                </a:solidFill>
              </a:rPr>
              <a:t>Transducers</a:t>
            </a:r>
            <a:r>
              <a:rPr lang="tr-TR" dirty="0">
                <a:solidFill>
                  <a:schemeClr val="tx1"/>
                </a:solidFill>
              </a:rPr>
              <a:t> </a:t>
            </a:r>
            <a:r>
              <a:rPr lang="tr-TR" dirty="0" err="1">
                <a:solidFill>
                  <a:schemeClr val="tx1"/>
                </a:solidFill>
              </a:rPr>
              <a:t>are</a:t>
            </a:r>
            <a:r>
              <a:rPr lang="tr-TR" dirty="0">
                <a:solidFill>
                  <a:schemeClr val="tx1"/>
                </a:solidFill>
              </a:rPr>
              <a:t> </a:t>
            </a:r>
            <a:r>
              <a:rPr lang="tr-TR" dirty="0" err="1">
                <a:solidFill>
                  <a:schemeClr val="tx1"/>
                </a:solidFill>
              </a:rPr>
              <a:t>weak</a:t>
            </a:r>
            <a:r>
              <a:rPr lang="tr-TR" dirty="0">
                <a:solidFill>
                  <a:schemeClr val="tx1"/>
                </a:solidFill>
              </a:rPr>
              <a:t> (in </a:t>
            </a:r>
            <a:r>
              <a:rPr lang="tr-TR" dirty="0" err="1">
                <a:solidFill>
                  <a:schemeClr val="tx1"/>
                </a:solidFill>
              </a:rPr>
              <a:t>microvolts</a:t>
            </a:r>
            <a:r>
              <a:rPr lang="tr-TR" dirty="0">
                <a:solidFill>
                  <a:schemeClr val="tx1"/>
                </a:solidFill>
              </a:rPr>
              <a:t> (µV) </a:t>
            </a:r>
            <a:r>
              <a:rPr lang="tr-TR" dirty="0" err="1">
                <a:solidFill>
                  <a:schemeClr val="tx1"/>
                </a:solidFill>
              </a:rPr>
              <a:t>or</a:t>
            </a:r>
            <a:r>
              <a:rPr lang="tr-TR" dirty="0">
                <a:solidFill>
                  <a:schemeClr val="tx1"/>
                </a:solidFill>
              </a:rPr>
              <a:t> </a:t>
            </a:r>
            <a:r>
              <a:rPr lang="tr-TR" dirty="0" err="1">
                <a:solidFill>
                  <a:schemeClr val="tx1"/>
                </a:solidFill>
              </a:rPr>
              <a:t>milivolts</a:t>
            </a:r>
            <a:r>
              <a:rPr lang="tr-TR" dirty="0">
                <a:solidFill>
                  <a:schemeClr val="tx1"/>
                </a:solidFill>
              </a:rPr>
              <a:t> (</a:t>
            </a:r>
            <a:r>
              <a:rPr lang="tr-TR" dirty="0" err="1">
                <a:solidFill>
                  <a:schemeClr val="tx1"/>
                </a:solidFill>
              </a:rPr>
              <a:t>mV</a:t>
            </a:r>
            <a:r>
              <a:rPr lang="tr-TR" dirty="0">
                <a:solidFill>
                  <a:schemeClr val="tx1"/>
                </a:solidFill>
              </a:rPr>
              <a:t>) </a:t>
            </a:r>
            <a:r>
              <a:rPr lang="tr-TR" dirty="0" err="1">
                <a:solidFill>
                  <a:schemeClr val="tx1"/>
                </a:solidFill>
              </a:rPr>
              <a:t>rage</a:t>
            </a:r>
            <a:r>
              <a:rPr lang="tr-TR" dirty="0">
                <a:solidFill>
                  <a:schemeClr val="tx1"/>
                </a:solidFill>
              </a:rPr>
              <a:t>) </a:t>
            </a:r>
            <a:r>
              <a:rPr lang="tr-TR" dirty="0" err="1">
                <a:solidFill>
                  <a:schemeClr val="tx1"/>
                </a:solidFill>
              </a:rPr>
              <a:t>and</a:t>
            </a:r>
            <a:r>
              <a:rPr lang="tr-TR" dirty="0">
                <a:solidFill>
                  <a:schemeClr val="tx1"/>
                </a:solidFill>
              </a:rPr>
              <a:t> </a:t>
            </a:r>
            <a:r>
              <a:rPr lang="tr-TR" dirty="0" err="1">
                <a:solidFill>
                  <a:schemeClr val="tx1"/>
                </a:solidFill>
              </a:rPr>
              <a:t>posses</a:t>
            </a:r>
            <a:r>
              <a:rPr lang="tr-TR" dirty="0">
                <a:solidFill>
                  <a:schemeClr val="tx1"/>
                </a:solidFill>
              </a:rPr>
              <a:t> a </a:t>
            </a:r>
            <a:r>
              <a:rPr lang="tr-TR" b="1" i="1" dirty="0" err="1">
                <a:solidFill>
                  <a:srgbClr val="FF0000"/>
                </a:solidFill>
              </a:rPr>
              <a:t>very</a:t>
            </a:r>
            <a:r>
              <a:rPr lang="tr-TR" b="1" i="1" dirty="0">
                <a:solidFill>
                  <a:srgbClr val="FF0000"/>
                </a:solidFill>
              </a:rPr>
              <a:t> </a:t>
            </a:r>
            <a:r>
              <a:rPr lang="tr-TR" b="1" i="1" dirty="0" err="1">
                <a:solidFill>
                  <a:srgbClr val="FF0000"/>
                </a:solidFill>
              </a:rPr>
              <a:t>small</a:t>
            </a:r>
            <a:r>
              <a:rPr lang="tr-TR" b="1" i="1" dirty="0">
                <a:solidFill>
                  <a:srgbClr val="FF0000"/>
                </a:solidFill>
              </a:rPr>
              <a:t> </a:t>
            </a:r>
            <a:r>
              <a:rPr lang="tr-TR" b="1" i="1" dirty="0" err="1">
                <a:solidFill>
                  <a:srgbClr val="FF0000"/>
                </a:solidFill>
              </a:rPr>
              <a:t>amoutt</a:t>
            </a:r>
            <a:r>
              <a:rPr lang="tr-TR" b="1" i="1" dirty="0">
                <a:solidFill>
                  <a:srgbClr val="FF0000"/>
                </a:solidFill>
              </a:rPr>
              <a:t> of </a:t>
            </a:r>
            <a:r>
              <a:rPr lang="tr-TR" b="1" i="1" dirty="0" err="1">
                <a:solidFill>
                  <a:srgbClr val="FF0000"/>
                </a:solidFill>
              </a:rPr>
              <a:t>energy</a:t>
            </a:r>
            <a:r>
              <a:rPr lang="tr-TR" dirty="0">
                <a:solidFill>
                  <a:schemeClr val="tx1"/>
                </a:solidFill>
              </a:rPr>
              <a:t>. </a:t>
            </a:r>
          </a:p>
          <a:p>
            <a:pPr algn="just">
              <a:lnSpc>
                <a:spcPct val="150000"/>
              </a:lnSpc>
              <a:buClr>
                <a:schemeClr val="tx1"/>
              </a:buClr>
              <a:buFont typeface="Wingdings" panose="05000000000000000000" pitchFamily="2" charset="2"/>
              <a:buChar char="Ø"/>
            </a:pPr>
            <a:r>
              <a:rPr lang="tr-TR" dirty="0">
                <a:solidFill>
                  <a:schemeClr val="tx1"/>
                </a:solidFill>
              </a:rPr>
              <a:t>    </a:t>
            </a:r>
            <a:r>
              <a:rPr lang="tr-TR" dirty="0" err="1">
                <a:solidFill>
                  <a:schemeClr val="tx1"/>
                </a:solidFill>
              </a:rPr>
              <a:t>These</a:t>
            </a:r>
            <a:r>
              <a:rPr lang="tr-TR" dirty="0">
                <a:solidFill>
                  <a:schemeClr val="tx1"/>
                </a:solidFill>
              </a:rPr>
              <a:t>  </a:t>
            </a:r>
            <a:r>
              <a:rPr lang="tr-TR" dirty="0" err="1">
                <a:solidFill>
                  <a:schemeClr val="tx1"/>
                </a:solidFill>
              </a:rPr>
              <a:t>signals</a:t>
            </a:r>
            <a:r>
              <a:rPr lang="tr-TR" dirty="0">
                <a:solidFill>
                  <a:schemeClr val="tx1"/>
                </a:solidFill>
              </a:rPr>
              <a:t> </a:t>
            </a:r>
            <a:r>
              <a:rPr lang="tr-TR" dirty="0" err="1">
                <a:solidFill>
                  <a:schemeClr val="tx1"/>
                </a:solidFill>
              </a:rPr>
              <a:t>are</a:t>
            </a:r>
            <a:r>
              <a:rPr lang="tr-TR" dirty="0">
                <a:solidFill>
                  <a:schemeClr val="tx1"/>
                </a:solidFill>
              </a:rPr>
              <a:t> </a:t>
            </a:r>
            <a:r>
              <a:rPr lang="tr-TR" dirty="0" err="1">
                <a:solidFill>
                  <a:schemeClr val="tx1"/>
                </a:solidFill>
              </a:rPr>
              <a:t>generally</a:t>
            </a:r>
            <a:r>
              <a:rPr lang="tr-TR" dirty="0">
                <a:solidFill>
                  <a:schemeClr val="tx1"/>
                </a:solidFill>
              </a:rPr>
              <a:t> </a:t>
            </a:r>
            <a:r>
              <a:rPr lang="tr-TR" dirty="0" err="1">
                <a:solidFill>
                  <a:schemeClr val="tx1"/>
                </a:solidFill>
              </a:rPr>
              <a:t>too</a:t>
            </a:r>
            <a:r>
              <a:rPr lang="tr-TR" dirty="0">
                <a:solidFill>
                  <a:schemeClr val="tx1"/>
                </a:solidFill>
              </a:rPr>
              <a:t> </a:t>
            </a:r>
            <a:r>
              <a:rPr lang="tr-TR" dirty="0" err="1">
                <a:solidFill>
                  <a:schemeClr val="tx1"/>
                </a:solidFill>
              </a:rPr>
              <a:t>small</a:t>
            </a:r>
            <a:r>
              <a:rPr lang="tr-TR" dirty="0">
                <a:solidFill>
                  <a:schemeClr val="tx1"/>
                </a:solidFill>
              </a:rPr>
              <a:t> in </a:t>
            </a:r>
            <a:r>
              <a:rPr lang="tr-TR" dirty="0" err="1">
                <a:solidFill>
                  <a:schemeClr val="tx1"/>
                </a:solidFill>
              </a:rPr>
              <a:t>magnitude</a:t>
            </a:r>
            <a:r>
              <a:rPr lang="tr-TR" dirty="0">
                <a:solidFill>
                  <a:schemeClr val="tx1"/>
                </a:solidFill>
              </a:rPr>
              <a:t> </a:t>
            </a:r>
            <a:r>
              <a:rPr lang="tr-TR" i="1" u="sng" dirty="0" err="1">
                <a:solidFill>
                  <a:srgbClr val="FF0000"/>
                </a:solidFill>
              </a:rPr>
              <a:t>to</a:t>
            </a:r>
            <a:r>
              <a:rPr lang="tr-TR" i="1" u="sng" dirty="0">
                <a:solidFill>
                  <a:srgbClr val="FF0000"/>
                </a:solidFill>
              </a:rPr>
              <a:t> be </a:t>
            </a:r>
            <a:r>
              <a:rPr lang="tr-TR" i="1" u="sng" dirty="0" err="1">
                <a:solidFill>
                  <a:srgbClr val="FF0000"/>
                </a:solidFill>
              </a:rPr>
              <a:t>processed</a:t>
            </a:r>
            <a:r>
              <a:rPr lang="tr-TR" i="1" u="sng" dirty="0">
                <a:solidFill>
                  <a:srgbClr val="FF0000"/>
                </a:solidFill>
              </a:rPr>
              <a:t> </a:t>
            </a:r>
            <a:r>
              <a:rPr lang="tr-TR" i="1" u="sng" dirty="0" err="1">
                <a:solidFill>
                  <a:srgbClr val="FF0000"/>
                </a:solidFill>
              </a:rPr>
              <a:t>reliably</a:t>
            </a:r>
            <a:r>
              <a:rPr lang="tr-TR" i="1" u="sng" dirty="0">
                <a:solidFill>
                  <a:srgbClr val="FF0000"/>
                </a:solidFill>
              </a:rPr>
              <a:t> </a:t>
            </a:r>
            <a:r>
              <a:rPr lang="tr-TR" dirty="0" err="1">
                <a:solidFill>
                  <a:schemeClr val="tx1"/>
                </a:solidFill>
              </a:rPr>
              <a:t>to</a:t>
            </a:r>
            <a:r>
              <a:rPr lang="tr-TR" dirty="0">
                <a:solidFill>
                  <a:schemeClr val="tx1"/>
                </a:solidFill>
              </a:rPr>
              <a:t> </a:t>
            </a:r>
            <a:r>
              <a:rPr lang="tr-TR" dirty="0" err="1">
                <a:solidFill>
                  <a:schemeClr val="tx1"/>
                </a:solidFill>
              </a:rPr>
              <a:t>perform</a:t>
            </a:r>
            <a:r>
              <a:rPr lang="tr-TR" dirty="0">
                <a:solidFill>
                  <a:schemeClr val="tx1"/>
                </a:solidFill>
              </a:rPr>
              <a:t> </a:t>
            </a:r>
            <a:r>
              <a:rPr lang="tr-TR" dirty="0" err="1">
                <a:solidFill>
                  <a:schemeClr val="tx1"/>
                </a:solidFill>
              </a:rPr>
              <a:t>any</a:t>
            </a:r>
            <a:r>
              <a:rPr lang="tr-TR" dirty="0">
                <a:solidFill>
                  <a:schemeClr val="tx1"/>
                </a:solidFill>
              </a:rPr>
              <a:t> </a:t>
            </a:r>
            <a:r>
              <a:rPr lang="tr-TR" dirty="0" err="1">
                <a:solidFill>
                  <a:schemeClr val="tx1"/>
                </a:solidFill>
              </a:rPr>
              <a:t>usefull</a:t>
            </a:r>
            <a:r>
              <a:rPr lang="tr-TR" dirty="0">
                <a:solidFill>
                  <a:schemeClr val="tx1"/>
                </a:solidFill>
              </a:rPr>
              <a:t> </a:t>
            </a:r>
            <a:r>
              <a:rPr lang="tr-TR" dirty="0" err="1">
                <a:solidFill>
                  <a:schemeClr val="tx1"/>
                </a:solidFill>
              </a:rPr>
              <a:t>function</a:t>
            </a:r>
            <a:r>
              <a:rPr lang="tr-TR" dirty="0">
                <a:solidFill>
                  <a:schemeClr val="tx1"/>
                </a:solidFill>
              </a:rPr>
              <a:t>. </a:t>
            </a:r>
            <a:r>
              <a:rPr lang="tr-TR" dirty="0" err="1">
                <a:solidFill>
                  <a:schemeClr val="tx1"/>
                </a:solidFill>
              </a:rPr>
              <a:t>Signal</a:t>
            </a:r>
            <a:r>
              <a:rPr lang="tr-TR" dirty="0">
                <a:solidFill>
                  <a:schemeClr val="tx1"/>
                </a:solidFill>
              </a:rPr>
              <a:t> </a:t>
            </a:r>
            <a:r>
              <a:rPr lang="tr-TR" dirty="0" err="1">
                <a:solidFill>
                  <a:schemeClr val="tx1"/>
                </a:solidFill>
              </a:rPr>
              <a:t>processing</a:t>
            </a:r>
            <a:r>
              <a:rPr lang="tr-TR" dirty="0">
                <a:solidFill>
                  <a:schemeClr val="tx1"/>
                </a:solidFill>
              </a:rPr>
              <a:t> is </a:t>
            </a:r>
            <a:r>
              <a:rPr lang="tr-TR" dirty="0" err="1">
                <a:solidFill>
                  <a:schemeClr val="tx1"/>
                </a:solidFill>
              </a:rPr>
              <a:t>much</a:t>
            </a:r>
            <a:r>
              <a:rPr lang="tr-TR" dirty="0">
                <a:solidFill>
                  <a:schemeClr val="tx1"/>
                </a:solidFill>
              </a:rPr>
              <a:t> </a:t>
            </a:r>
            <a:r>
              <a:rPr lang="tr-TR" dirty="0" err="1">
                <a:solidFill>
                  <a:schemeClr val="tx1"/>
                </a:solidFill>
              </a:rPr>
              <a:t>easier</a:t>
            </a:r>
            <a:r>
              <a:rPr lang="tr-TR" dirty="0">
                <a:solidFill>
                  <a:schemeClr val="tx1"/>
                </a:solidFill>
              </a:rPr>
              <a:t> </a:t>
            </a:r>
            <a:r>
              <a:rPr lang="tr-TR" dirty="0" err="1">
                <a:solidFill>
                  <a:schemeClr val="tx1"/>
                </a:solidFill>
              </a:rPr>
              <a:t>if</a:t>
            </a:r>
            <a:r>
              <a:rPr lang="tr-TR" dirty="0">
                <a:solidFill>
                  <a:schemeClr val="tx1"/>
                </a:solidFill>
              </a:rPr>
              <a:t> </a:t>
            </a:r>
            <a:r>
              <a:rPr lang="tr-TR" dirty="0" err="1">
                <a:solidFill>
                  <a:schemeClr val="tx1"/>
                </a:solidFill>
              </a:rPr>
              <a:t>the</a:t>
            </a:r>
            <a:r>
              <a:rPr lang="tr-TR" dirty="0">
                <a:solidFill>
                  <a:schemeClr val="tx1"/>
                </a:solidFill>
              </a:rPr>
              <a:t> </a:t>
            </a:r>
            <a:r>
              <a:rPr lang="tr-TR" dirty="0" err="1">
                <a:solidFill>
                  <a:schemeClr val="tx1"/>
                </a:solidFill>
              </a:rPr>
              <a:t>magnitude</a:t>
            </a:r>
            <a:r>
              <a:rPr lang="tr-TR" dirty="0">
                <a:solidFill>
                  <a:schemeClr val="tx1"/>
                </a:solidFill>
              </a:rPr>
              <a:t> of </a:t>
            </a:r>
            <a:r>
              <a:rPr lang="tr-TR" dirty="0" err="1">
                <a:solidFill>
                  <a:schemeClr val="tx1"/>
                </a:solidFill>
              </a:rPr>
              <a:t>the</a:t>
            </a:r>
            <a:r>
              <a:rPr lang="tr-TR" dirty="0">
                <a:solidFill>
                  <a:schemeClr val="tx1"/>
                </a:solidFill>
              </a:rPr>
              <a:t> </a:t>
            </a:r>
            <a:r>
              <a:rPr lang="tr-TR" dirty="0" err="1">
                <a:solidFill>
                  <a:schemeClr val="tx1"/>
                </a:solidFill>
              </a:rPr>
              <a:t>signal</a:t>
            </a:r>
            <a:r>
              <a:rPr lang="tr-TR" dirty="0">
                <a:solidFill>
                  <a:schemeClr val="tx1"/>
                </a:solidFill>
              </a:rPr>
              <a:t> is </a:t>
            </a:r>
            <a:r>
              <a:rPr lang="tr-TR" dirty="0" err="1">
                <a:solidFill>
                  <a:schemeClr val="tx1"/>
                </a:solidFill>
              </a:rPr>
              <a:t>large</a:t>
            </a:r>
            <a:r>
              <a:rPr lang="tr-TR" dirty="0">
                <a:solidFill>
                  <a:schemeClr val="tx1"/>
                </a:solidFill>
              </a:rPr>
              <a:t> (in </a:t>
            </a:r>
            <a:r>
              <a:rPr lang="tr-TR" dirty="0" err="1">
                <a:solidFill>
                  <a:schemeClr val="tx1"/>
                </a:solidFill>
              </a:rPr>
              <a:t>the</a:t>
            </a:r>
            <a:r>
              <a:rPr lang="tr-TR" dirty="0">
                <a:solidFill>
                  <a:schemeClr val="tx1"/>
                </a:solidFill>
              </a:rPr>
              <a:t> </a:t>
            </a:r>
            <a:r>
              <a:rPr lang="tr-TR" dirty="0" err="1">
                <a:solidFill>
                  <a:schemeClr val="tx1"/>
                </a:solidFill>
              </a:rPr>
              <a:t>range</a:t>
            </a:r>
            <a:r>
              <a:rPr lang="tr-TR" dirty="0">
                <a:solidFill>
                  <a:schemeClr val="tx1"/>
                </a:solidFill>
              </a:rPr>
              <a:t> of </a:t>
            </a:r>
            <a:r>
              <a:rPr lang="tr-TR" dirty="0" err="1">
                <a:solidFill>
                  <a:schemeClr val="tx1"/>
                </a:solidFill>
              </a:rPr>
              <a:t>volts</a:t>
            </a:r>
            <a:r>
              <a:rPr lang="tr-TR" dirty="0">
                <a:solidFill>
                  <a:schemeClr val="tx1"/>
                </a:solidFill>
              </a:rPr>
              <a:t>). </a:t>
            </a:r>
            <a:r>
              <a:rPr lang="tr-TR" b="1" i="1" dirty="0" err="1">
                <a:solidFill>
                  <a:srgbClr val="00B050"/>
                </a:solidFill>
              </a:rPr>
              <a:t>Amplifiers</a:t>
            </a:r>
            <a:r>
              <a:rPr lang="tr-TR" b="1" i="1" dirty="0">
                <a:solidFill>
                  <a:srgbClr val="00B050"/>
                </a:solidFill>
              </a:rPr>
              <a:t> </a:t>
            </a:r>
            <a:r>
              <a:rPr lang="tr-TR" b="1" i="1" dirty="0" err="1">
                <a:solidFill>
                  <a:srgbClr val="00B050"/>
                </a:solidFill>
              </a:rPr>
              <a:t>are</a:t>
            </a:r>
            <a:r>
              <a:rPr lang="tr-TR" b="1" i="1" dirty="0">
                <a:solidFill>
                  <a:srgbClr val="00B050"/>
                </a:solidFill>
              </a:rPr>
              <a:t> </a:t>
            </a:r>
            <a:r>
              <a:rPr lang="tr-TR" b="1" i="1" dirty="0" err="1">
                <a:solidFill>
                  <a:srgbClr val="00B050"/>
                </a:solidFill>
              </a:rPr>
              <a:t>used</a:t>
            </a:r>
            <a:r>
              <a:rPr lang="tr-TR" b="1" i="1" dirty="0">
                <a:solidFill>
                  <a:srgbClr val="00B050"/>
                </a:solidFill>
              </a:rPr>
              <a:t> </a:t>
            </a:r>
            <a:r>
              <a:rPr lang="tr-TR" dirty="0" err="1">
                <a:solidFill>
                  <a:schemeClr val="tx1"/>
                </a:solidFill>
              </a:rPr>
              <a:t>almost</a:t>
            </a:r>
            <a:r>
              <a:rPr lang="tr-TR" dirty="0">
                <a:solidFill>
                  <a:schemeClr val="tx1"/>
                </a:solidFill>
              </a:rPr>
              <a:t> in </a:t>
            </a:r>
            <a:r>
              <a:rPr lang="tr-TR" dirty="0" err="1">
                <a:solidFill>
                  <a:schemeClr val="tx1"/>
                </a:solidFill>
              </a:rPr>
              <a:t>every</a:t>
            </a:r>
            <a:r>
              <a:rPr lang="tr-TR" dirty="0">
                <a:solidFill>
                  <a:schemeClr val="tx1"/>
                </a:solidFill>
              </a:rPr>
              <a:t> </a:t>
            </a:r>
            <a:r>
              <a:rPr lang="tr-TR" dirty="0" err="1">
                <a:solidFill>
                  <a:schemeClr val="tx1"/>
                </a:solidFill>
              </a:rPr>
              <a:t>electronic</a:t>
            </a:r>
            <a:r>
              <a:rPr lang="tr-TR" dirty="0">
                <a:solidFill>
                  <a:schemeClr val="tx1"/>
                </a:solidFill>
              </a:rPr>
              <a:t> </a:t>
            </a:r>
            <a:r>
              <a:rPr lang="tr-TR" dirty="0" err="1">
                <a:solidFill>
                  <a:schemeClr val="tx1"/>
                </a:solidFill>
              </a:rPr>
              <a:t>system</a:t>
            </a:r>
            <a:r>
              <a:rPr lang="tr-TR" dirty="0">
                <a:solidFill>
                  <a:schemeClr val="tx1"/>
                </a:solidFill>
              </a:rPr>
              <a:t> </a:t>
            </a:r>
            <a:r>
              <a:rPr lang="tr-TR" dirty="0" err="1">
                <a:solidFill>
                  <a:schemeClr val="tx1"/>
                </a:solidFill>
              </a:rPr>
              <a:t>to</a:t>
            </a:r>
            <a:r>
              <a:rPr lang="tr-TR" dirty="0">
                <a:solidFill>
                  <a:schemeClr val="tx1"/>
                </a:solidFill>
              </a:rPr>
              <a:t> </a:t>
            </a:r>
            <a:r>
              <a:rPr lang="tr-TR" b="1" i="1" dirty="0" err="1">
                <a:solidFill>
                  <a:srgbClr val="FF0000"/>
                </a:solidFill>
              </a:rPr>
              <a:t>increase</a:t>
            </a:r>
            <a:r>
              <a:rPr lang="tr-TR" b="1" i="1" dirty="0">
                <a:solidFill>
                  <a:srgbClr val="FF0000"/>
                </a:solidFill>
              </a:rPr>
              <a:t> </a:t>
            </a:r>
            <a:r>
              <a:rPr lang="tr-TR" b="1" i="1" dirty="0" err="1">
                <a:solidFill>
                  <a:srgbClr val="FF0000"/>
                </a:solidFill>
              </a:rPr>
              <a:t>the</a:t>
            </a:r>
            <a:r>
              <a:rPr lang="tr-TR" b="1" i="1" dirty="0">
                <a:solidFill>
                  <a:srgbClr val="FF0000"/>
                </a:solidFill>
              </a:rPr>
              <a:t> </a:t>
            </a:r>
            <a:r>
              <a:rPr lang="tr-TR" b="1" i="1" dirty="0" err="1">
                <a:solidFill>
                  <a:srgbClr val="FF0000"/>
                </a:solidFill>
              </a:rPr>
              <a:t>strength</a:t>
            </a:r>
            <a:r>
              <a:rPr lang="tr-TR" b="1" i="1" dirty="0">
                <a:solidFill>
                  <a:srgbClr val="FF0000"/>
                </a:solidFill>
              </a:rPr>
              <a:t> of a </a:t>
            </a:r>
            <a:r>
              <a:rPr lang="tr-TR" b="1" i="1" dirty="0" err="1">
                <a:solidFill>
                  <a:srgbClr val="FF0000"/>
                </a:solidFill>
              </a:rPr>
              <a:t>weak</a:t>
            </a:r>
            <a:r>
              <a:rPr lang="tr-TR" b="1" i="1" dirty="0">
                <a:solidFill>
                  <a:srgbClr val="FF0000"/>
                </a:solidFill>
              </a:rPr>
              <a:t> </a:t>
            </a:r>
            <a:r>
              <a:rPr lang="tr-TR" b="1" i="1" dirty="0" err="1">
                <a:solidFill>
                  <a:srgbClr val="FF0000"/>
                </a:solidFill>
              </a:rPr>
              <a:t>signal</a:t>
            </a:r>
            <a:r>
              <a:rPr lang="tr-TR" dirty="0">
                <a:solidFill>
                  <a:schemeClr val="tx1"/>
                </a:solidFill>
              </a:rPr>
              <a:t>.</a:t>
            </a:r>
          </a:p>
          <a:p>
            <a:pPr algn="just">
              <a:lnSpc>
                <a:spcPct val="150000"/>
              </a:lnSpc>
              <a:buClr>
                <a:schemeClr val="tx1"/>
              </a:buClr>
              <a:buFont typeface="Wingdings" panose="05000000000000000000" pitchFamily="2" charset="2"/>
              <a:buChar char="Ø"/>
            </a:pPr>
            <a:r>
              <a:rPr lang="tr-TR" dirty="0">
                <a:solidFill>
                  <a:schemeClr val="tx1"/>
                </a:solidFill>
              </a:rPr>
              <a:t>    An amplifier </a:t>
            </a:r>
            <a:r>
              <a:rPr lang="tr-TR" b="1" i="1" dirty="0">
                <a:solidFill>
                  <a:srgbClr val="FF0000"/>
                </a:solidFill>
              </a:rPr>
              <a:t>consist of one or more amplifiying devices </a:t>
            </a:r>
            <a:r>
              <a:rPr lang="tr-TR" dirty="0">
                <a:solidFill>
                  <a:schemeClr val="tx1"/>
                </a:solidFill>
              </a:rPr>
              <a:t>and the </a:t>
            </a:r>
            <a:r>
              <a:rPr lang="tr-TR" dirty="0" smtClean="0">
                <a:solidFill>
                  <a:schemeClr val="tx1"/>
                </a:solidFill>
              </a:rPr>
              <a:t>complexity </a:t>
            </a:r>
            <a:r>
              <a:rPr lang="tr-TR" dirty="0">
                <a:solidFill>
                  <a:schemeClr val="tx1"/>
                </a:solidFill>
              </a:rPr>
              <a:t>of an amplifier depends on the number of amplifiying devices.</a:t>
            </a:r>
          </a:p>
        </p:txBody>
      </p:sp>
      <p:sp>
        <p:nvSpPr>
          <p:cNvPr id="7" name="Slide Number Placeholder 6">
            <a:extLst>
              <a:ext uri="{FF2B5EF4-FFF2-40B4-BE49-F238E27FC236}">
                <a16:creationId xmlns="" xmlns:a16="http://schemas.microsoft.com/office/drawing/2014/main" id="{3B17C7A4-2750-43A9-8012-B363A2BC470E}"/>
              </a:ext>
            </a:extLst>
          </p:cNvPr>
          <p:cNvSpPr>
            <a:spLocks noGrp="1"/>
          </p:cNvSpPr>
          <p:nvPr>
            <p:ph type="sldNum" sz="quarter" idx="12"/>
          </p:nvPr>
        </p:nvSpPr>
        <p:spPr/>
        <p:txBody>
          <a:bodyPr/>
          <a:lstStyle/>
          <a:p>
            <a:fld id="{947D9E1A-C849-433C-A6AD-638B669158E6}" type="slidenum">
              <a:rPr lang="tr-TR" smtClean="0"/>
              <a:t>2</a:t>
            </a:fld>
            <a:endParaRPr lang="tr-TR"/>
          </a:p>
        </p:txBody>
      </p:sp>
    </p:spTree>
    <p:extLst>
      <p:ext uri="{BB962C8B-B14F-4D97-AF65-F5344CB8AC3E}">
        <p14:creationId xmlns:p14="http://schemas.microsoft.com/office/powerpoint/2010/main" val="21393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7"/>
          <p:cNvSpPr>
            <a:spLocks noGrp="1"/>
          </p:cNvSpPr>
          <p:nvPr>
            <p:ph type="sldNum" sz="quarter" idx="11"/>
          </p:nvPr>
        </p:nvSpPr>
        <p:spPr/>
        <p:txBody>
          <a:bodyPr/>
          <a:lstStyle/>
          <a:p>
            <a:fld id="{5A93C765-894C-4FF9-A2B0-DC056B94CBCF}" type="slidenum">
              <a:rPr lang="en-US" altLang="en-US">
                <a:solidFill>
                  <a:srgbClr val="000000"/>
                </a:solidFill>
              </a:rPr>
              <a:pPr/>
              <a:t>20</a:t>
            </a:fld>
            <a:endParaRPr lang="en-US" altLang="en-US">
              <a:solidFill>
                <a:srgbClr val="000000"/>
              </a:solidFill>
            </a:endParaRPr>
          </a:p>
        </p:txBody>
      </p:sp>
      <p:sp>
        <p:nvSpPr>
          <p:cNvPr id="267271" name="Rectangle 7"/>
          <p:cNvSpPr>
            <a:spLocks noChangeArrowheads="1"/>
          </p:cNvSpPr>
          <p:nvPr/>
        </p:nvSpPr>
        <p:spPr bwMode="auto">
          <a:xfrm>
            <a:off x="279400" y="5821789"/>
            <a:ext cx="876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r>
              <a:rPr lang="en-US" altLang="en-US" sz="1600" b="1" dirty="0">
                <a:solidFill>
                  <a:srgbClr val="000000"/>
                </a:solidFill>
              </a:rPr>
              <a:t>Figure 1.14  (a)</a:t>
            </a:r>
            <a:r>
              <a:rPr lang="en-US" altLang="en-US" sz="1600" dirty="0">
                <a:solidFill>
                  <a:srgbClr val="000000"/>
                </a:solidFill>
              </a:rPr>
              <a:t> An amplifier transfer characteristic that shows considerable nonlinearity. </a:t>
            </a:r>
            <a:r>
              <a:rPr lang="en-US" altLang="en-US" sz="1600" b="1" dirty="0">
                <a:solidFill>
                  <a:srgbClr val="000000"/>
                </a:solidFill>
              </a:rPr>
              <a:t>(b)</a:t>
            </a:r>
            <a:r>
              <a:rPr lang="en-US" altLang="en-US" sz="1600" dirty="0">
                <a:solidFill>
                  <a:srgbClr val="000000"/>
                </a:solidFill>
              </a:rPr>
              <a:t> To obtain linear operation the amplifier is biased as shown, and the signal amplitude is kept small. Observe that this amplifier is operated from a single power supply, </a:t>
            </a:r>
            <a:r>
              <a:rPr lang="en-US" altLang="en-US" sz="1600" i="1" dirty="0">
                <a:solidFill>
                  <a:srgbClr val="000000"/>
                </a:solidFill>
              </a:rPr>
              <a:t>V</a:t>
            </a:r>
            <a:r>
              <a:rPr lang="en-US" altLang="en-US" sz="1600" i="1" baseline="-25000" dirty="0">
                <a:solidFill>
                  <a:srgbClr val="000000"/>
                </a:solidFill>
              </a:rPr>
              <a:t>DD</a:t>
            </a:r>
            <a:r>
              <a:rPr lang="en-US" altLang="en-US" sz="1600" dirty="0">
                <a:solidFill>
                  <a:srgbClr val="000000"/>
                </a:solidFill>
              </a:rPr>
              <a:t>.</a:t>
            </a:r>
          </a:p>
        </p:txBody>
      </p:sp>
      <p:pic>
        <p:nvPicPr>
          <p:cNvPr id="267274" name="Picture 10" descr="sedr42021_0114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4826" y="549276"/>
            <a:ext cx="4621213"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275" name="Picture 11" descr="sedr42021_0114b"/>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8313" y="289718"/>
            <a:ext cx="267652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7279" name="Object 15"/>
          <p:cNvGraphicFramePr>
            <a:graphicFrameLocks noGrp="1" noChangeAspect="1"/>
          </p:cNvGraphicFramePr>
          <p:nvPr>
            <p:ph sz="quarter" idx="1"/>
          </p:nvPr>
        </p:nvGraphicFramePr>
        <p:xfrm>
          <a:off x="3935414" y="4775200"/>
          <a:ext cx="2447925" cy="444500"/>
        </p:xfrm>
        <a:graphic>
          <a:graphicData uri="http://schemas.openxmlformats.org/presentationml/2006/ole">
            <mc:AlternateContent xmlns:mc="http://schemas.openxmlformats.org/markup-compatibility/2006">
              <mc:Choice xmlns:v="urn:schemas-microsoft-com:vml" Requires="v">
                <p:oleObj spid="_x0000_s15662" name="Equation" r:id="rId5" imgW="1257120" imgH="228600" progId="Equation.DSMT4">
                  <p:embed/>
                </p:oleObj>
              </mc:Choice>
              <mc:Fallback>
                <p:oleObj name="Equation" r:id="rId5" imgW="1257120" imgH="228600"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414" y="4775200"/>
                        <a:ext cx="24479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81" name="Object 17"/>
          <p:cNvGraphicFramePr>
            <a:graphicFrameLocks noGrp="1" noChangeAspect="1"/>
          </p:cNvGraphicFramePr>
          <p:nvPr>
            <p:ph sz="quarter" idx="2"/>
          </p:nvPr>
        </p:nvGraphicFramePr>
        <p:xfrm>
          <a:off x="5303839" y="2097088"/>
          <a:ext cx="2447925" cy="431800"/>
        </p:xfrm>
        <a:graphic>
          <a:graphicData uri="http://schemas.openxmlformats.org/presentationml/2006/ole">
            <mc:AlternateContent xmlns:mc="http://schemas.openxmlformats.org/markup-compatibility/2006">
              <mc:Choice xmlns:v="urn:schemas-microsoft-com:vml" Requires="v">
                <p:oleObj spid="_x0000_s15663" name="Equation" r:id="rId7" imgW="1295280" imgH="228600" progId="Equation.DSMT4">
                  <p:embed/>
                </p:oleObj>
              </mc:Choice>
              <mc:Fallback>
                <p:oleObj name="Equation" r:id="rId7" imgW="1295280" imgH="228600" progId="Equation.DSMT4">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39" y="2097088"/>
                        <a:ext cx="2447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84" name="Object 20"/>
          <p:cNvGraphicFramePr>
            <a:graphicFrameLocks noGrp="1" noChangeAspect="1"/>
          </p:cNvGraphicFramePr>
          <p:nvPr>
            <p:ph sz="quarter" idx="3"/>
            <p:extLst>
              <p:ext uri="{D42A27DB-BD31-4B8C-83A1-F6EECF244321}">
                <p14:modId xmlns:p14="http://schemas.microsoft.com/office/powerpoint/2010/main" val="1360986113"/>
              </p:ext>
            </p:extLst>
          </p:nvPr>
        </p:nvGraphicFramePr>
        <p:xfrm>
          <a:off x="8454232" y="2679303"/>
          <a:ext cx="1798637" cy="679450"/>
        </p:xfrm>
        <a:graphic>
          <a:graphicData uri="http://schemas.openxmlformats.org/presentationml/2006/ole">
            <mc:AlternateContent xmlns:mc="http://schemas.openxmlformats.org/markup-compatibility/2006">
              <mc:Choice xmlns:v="urn:schemas-microsoft-com:vml" Requires="v">
                <p:oleObj spid="_x0000_s15664" name="Equation" r:id="rId9" imgW="1346040" imgH="507960" progId="Equation.DSMT4">
                  <p:embed/>
                </p:oleObj>
              </mc:Choice>
              <mc:Fallback>
                <p:oleObj name="Equation" r:id="rId9" imgW="1346040" imgH="507960" progId="Equation.DSMT4">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4232" y="2679303"/>
                        <a:ext cx="1798637"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88" name="Object 24"/>
          <p:cNvGraphicFramePr>
            <a:graphicFrameLocks noGrp="1" noChangeAspect="1"/>
          </p:cNvGraphicFramePr>
          <p:nvPr>
            <p:ph sz="quarter" idx="4"/>
            <p:extLst>
              <p:ext uri="{D42A27DB-BD31-4B8C-83A1-F6EECF244321}">
                <p14:modId xmlns:p14="http://schemas.microsoft.com/office/powerpoint/2010/main" val="3063417891"/>
              </p:ext>
            </p:extLst>
          </p:nvPr>
        </p:nvGraphicFramePr>
        <p:xfrm>
          <a:off x="7751764" y="3641241"/>
          <a:ext cx="3643313" cy="558800"/>
        </p:xfrm>
        <a:graphic>
          <a:graphicData uri="http://schemas.openxmlformats.org/presentationml/2006/ole">
            <mc:AlternateContent xmlns:mc="http://schemas.openxmlformats.org/markup-compatibility/2006">
              <mc:Choice xmlns:v="urn:schemas-microsoft-com:vml" Requires="v">
                <p:oleObj spid="_x0000_s15665" name="Equation" r:id="rId11" imgW="2819160" imgH="431640" progId="Equation.DSMT4">
                  <p:embed/>
                </p:oleObj>
              </mc:Choice>
              <mc:Fallback>
                <p:oleObj name="Equation" r:id="rId11" imgW="2819160" imgH="431640" progId="Equation.DSMT4">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51764" y="3641241"/>
                        <a:ext cx="364331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7291" name="Line 27"/>
          <p:cNvSpPr>
            <a:spLocks noChangeShapeType="1"/>
          </p:cNvSpPr>
          <p:nvPr/>
        </p:nvSpPr>
        <p:spPr bwMode="auto">
          <a:xfrm>
            <a:off x="2063750" y="3789363"/>
            <a:ext cx="0" cy="1331912"/>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sz="2800" b="1">
              <a:solidFill>
                <a:srgbClr val="000000"/>
              </a:solidFill>
            </a:endParaRPr>
          </a:p>
        </p:txBody>
      </p:sp>
      <p:sp>
        <p:nvSpPr>
          <p:cNvPr id="267292" name="Line 28"/>
          <p:cNvSpPr>
            <a:spLocks noChangeShapeType="1"/>
          </p:cNvSpPr>
          <p:nvPr/>
        </p:nvSpPr>
        <p:spPr bwMode="auto">
          <a:xfrm>
            <a:off x="2063751" y="4976813"/>
            <a:ext cx="1223963"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sz="2800" b="1">
              <a:solidFill>
                <a:srgbClr val="000000"/>
              </a:solidFill>
            </a:endParaRPr>
          </a:p>
        </p:txBody>
      </p:sp>
      <p:graphicFrame>
        <p:nvGraphicFramePr>
          <p:cNvPr id="267293" name="Object 29"/>
          <p:cNvGraphicFramePr>
            <a:graphicFrameLocks noChangeAspect="1"/>
          </p:cNvGraphicFramePr>
          <p:nvPr/>
        </p:nvGraphicFramePr>
        <p:xfrm>
          <a:off x="2495550" y="5013326"/>
          <a:ext cx="393700" cy="373063"/>
        </p:xfrm>
        <a:graphic>
          <a:graphicData uri="http://schemas.openxmlformats.org/presentationml/2006/ole">
            <mc:AlternateContent xmlns:mc="http://schemas.openxmlformats.org/markup-compatibility/2006">
              <mc:Choice xmlns:v="urn:schemas-microsoft-com:vml" Requires="v">
                <p:oleObj spid="_x0000_s15666" name="Equation" r:id="rId13" imgW="241200" imgH="228600" progId="Equation.DSMT4">
                  <p:embed/>
                </p:oleObj>
              </mc:Choice>
              <mc:Fallback>
                <p:oleObj name="Equation" r:id="rId13" imgW="2412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95550" y="5013326"/>
                        <a:ext cx="3937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7294" name="Line 30"/>
          <p:cNvSpPr>
            <a:spLocks noChangeShapeType="1"/>
          </p:cNvSpPr>
          <p:nvPr/>
        </p:nvSpPr>
        <p:spPr bwMode="auto">
          <a:xfrm flipV="1">
            <a:off x="2387600" y="2528889"/>
            <a:ext cx="0" cy="126047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sz="2800" b="1">
              <a:solidFill>
                <a:srgbClr val="000000"/>
              </a:solidFill>
            </a:endParaRPr>
          </a:p>
        </p:txBody>
      </p:sp>
      <p:sp>
        <p:nvSpPr>
          <p:cNvPr id="267295" name="Oval 31"/>
          <p:cNvSpPr>
            <a:spLocks noChangeArrowheads="1"/>
          </p:cNvSpPr>
          <p:nvPr/>
        </p:nvSpPr>
        <p:spPr bwMode="auto">
          <a:xfrm>
            <a:off x="2963863" y="2168526"/>
            <a:ext cx="576262" cy="576263"/>
          </a:xfrm>
          <a:prstGeom prst="ellipse">
            <a:avLst/>
          </a:prstGeom>
          <a:noFill/>
          <a:ln w="158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sz="2800" b="1">
              <a:solidFill>
                <a:srgbClr val="000000"/>
              </a:solidFill>
            </a:endParaRPr>
          </a:p>
        </p:txBody>
      </p:sp>
      <p:sp>
        <p:nvSpPr>
          <p:cNvPr id="267296" name="Line 32"/>
          <p:cNvSpPr>
            <a:spLocks noChangeShapeType="1"/>
          </p:cNvSpPr>
          <p:nvPr/>
        </p:nvSpPr>
        <p:spPr bwMode="auto">
          <a:xfrm flipV="1">
            <a:off x="3467100" y="836613"/>
            <a:ext cx="1441450" cy="1439862"/>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sz="2800" b="1">
              <a:solidFill>
                <a:srgbClr val="000000"/>
              </a:solidFill>
            </a:endParaRPr>
          </a:p>
        </p:txBody>
      </p:sp>
      <p:sp>
        <p:nvSpPr>
          <p:cNvPr id="267297" name="Text Box 33"/>
          <p:cNvSpPr txBox="1">
            <a:spLocks noChangeArrowheads="1"/>
          </p:cNvSpPr>
          <p:nvPr/>
        </p:nvSpPr>
        <p:spPr bwMode="auto">
          <a:xfrm>
            <a:off x="4908551" y="333375"/>
            <a:ext cx="2447925" cy="869950"/>
          </a:xfrm>
          <a:prstGeom prst="rect">
            <a:avLst/>
          </a:prstGeom>
          <a:noFill/>
          <a:ln w="158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r>
              <a:rPr lang="tr-TR" altLang="ko-KR" sz="2000" b="1" dirty="0" smtClean="0">
                <a:solidFill>
                  <a:srgbClr val="000000"/>
                </a:solidFill>
                <a:ea typeface="굴림" charset="-127"/>
              </a:rPr>
              <a:t>DC</a:t>
            </a:r>
            <a:r>
              <a:rPr lang="en-US" altLang="ko-KR" sz="2000" b="1" dirty="0" smtClean="0">
                <a:solidFill>
                  <a:srgbClr val="000000"/>
                </a:solidFill>
                <a:ea typeface="굴림" charset="-127"/>
              </a:rPr>
              <a:t> </a:t>
            </a:r>
            <a:r>
              <a:rPr lang="en-US" altLang="ko-KR" sz="2000" b="1" dirty="0">
                <a:solidFill>
                  <a:srgbClr val="000000"/>
                </a:solidFill>
                <a:ea typeface="굴림" charset="-127"/>
              </a:rPr>
              <a:t>bias point</a:t>
            </a:r>
          </a:p>
          <a:p>
            <a:pPr algn="ctr" defTabSz="914400" fontAlgn="base">
              <a:spcBef>
                <a:spcPct val="50000"/>
              </a:spcBef>
              <a:spcAft>
                <a:spcPct val="0"/>
              </a:spcAft>
            </a:pPr>
            <a:r>
              <a:rPr lang="en-US" altLang="ko-KR" sz="2000" b="1" dirty="0">
                <a:solidFill>
                  <a:srgbClr val="000000"/>
                </a:solidFill>
                <a:ea typeface="굴림" charset="-127"/>
              </a:rPr>
              <a:t>= Quiescent point</a:t>
            </a:r>
          </a:p>
        </p:txBody>
      </p:sp>
      <p:sp>
        <p:nvSpPr>
          <p:cNvPr id="267298" name="Text Box 34"/>
          <p:cNvSpPr txBox="1">
            <a:spLocks noChangeArrowheads="1"/>
          </p:cNvSpPr>
          <p:nvPr/>
        </p:nvSpPr>
        <p:spPr bwMode="auto">
          <a:xfrm>
            <a:off x="8053164" y="4729150"/>
            <a:ext cx="327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r>
              <a:rPr lang="en-US" altLang="ko-KR" sz="2000" b="1" dirty="0">
                <a:solidFill>
                  <a:srgbClr val="000000"/>
                </a:solidFill>
                <a:ea typeface="굴림" charset="-127"/>
              </a:rPr>
              <a:t>Small signal approximation</a:t>
            </a:r>
          </a:p>
        </p:txBody>
      </p:sp>
      <p:sp>
        <p:nvSpPr>
          <p:cNvPr id="267299" name="AutoShape 35"/>
          <p:cNvSpPr>
            <a:spLocks noChangeArrowheads="1"/>
          </p:cNvSpPr>
          <p:nvPr/>
        </p:nvSpPr>
        <p:spPr bwMode="auto">
          <a:xfrm>
            <a:off x="9708860" y="4339180"/>
            <a:ext cx="215900" cy="323850"/>
          </a:xfrm>
          <a:prstGeom prst="downArrow">
            <a:avLst>
              <a:gd name="adj1" fmla="val 50000"/>
              <a:gd name="adj2" fmla="val 37500"/>
            </a:avLst>
          </a:prstGeom>
          <a:solidFill>
            <a:schemeClr val="accent1"/>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sz="2800" b="1">
              <a:solidFill>
                <a:srgbClr val="000000"/>
              </a:solidFill>
            </a:endParaRPr>
          </a:p>
        </p:txBody>
      </p:sp>
      <p:sp>
        <p:nvSpPr>
          <p:cNvPr id="267301" name="Oval 37"/>
          <p:cNvSpPr>
            <a:spLocks noChangeArrowheads="1"/>
          </p:cNvSpPr>
          <p:nvPr/>
        </p:nvSpPr>
        <p:spPr bwMode="auto">
          <a:xfrm>
            <a:off x="2495551" y="1484313"/>
            <a:ext cx="900113" cy="468312"/>
          </a:xfrm>
          <a:prstGeom prst="ellipse">
            <a:avLst/>
          </a:prstGeom>
          <a:noFill/>
          <a:ln w="158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sz="2800" b="1">
              <a:solidFill>
                <a:srgbClr val="000000"/>
              </a:solidFill>
            </a:endParaRPr>
          </a:p>
        </p:txBody>
      </p:sp>
      <p:sp>
        <p:nvSpPr>
          <p:cNvPr id="267302" name="Text Box 38"/>
          <p:cNvSpPr txBox="1">
            <a:spLocks noChangeArrowheads="1"/>
          </p:cNvSpPr>
          <p:nvPr/>
        </p:nvSpPr>
        <p:spPr bwMode="auto">
          <a:xfrm>
            <a:off x="8053164" y="5192139"/>
            <a:ext cx="3275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r>
              <a:rPr lang="en-US" altLang="ko-KR" sz="2000" b="1" dirty="0">
                <a:solidFill>
                  <a:srgbClr val="000000"/>
                </a:solidFill>
                <a:ea typeface="굴림" charset="-127"/>
              </a:rPr>
              <a:t>Otherwise, distortion in output signal!</a:t>
            </a:r>
          </a:p>
        </p:txBody>
      </p:sp>
    </p:spTree>
    <p:extLst>
      <p:ext uri="{BB962C8B-B14F-4D97-AF65-F5344CB8AC3E}">
        <p14:creationId xmlns:p14="http://schemas.microsoft.com/office/powerpoint/2010/main" val="206327767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72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9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6729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729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729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729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729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6728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6729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6728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730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26728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6729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6729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67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91" grpId="0" animBg="1"/>
      <p:bldP spid="267292" grpId="0" animBg="1"/>
      <p:bldP spid="267294" grpId="0" animBg="1"/>
      <p:bldP spid="267295" grpId="0" animBg="1"/>
      <p:bldP spid="267296" grpId="0" animBg="1"/>
      <p:bldP spid="267297" grpId="0" animBg="1"/>
      <p:bldP spid="267298" grpId="0"/>
      <p:bldP spid="267299" grpId="0" animBg="1"/>
      <p:bldP spid="267301" grpId="0" animBg="1"/>
      <p:bldP spid="2673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21</a:t>
            </a:fld>
            <a:endParaRPr lang="tr-TR"/>
          </a:p>
        </p:txBody>
      </p:sp>
      <p:pic>
        <p:nvPicPr>
          <p:cNvPr id="3" name="Picture 2"/>
          <p:cNvPicPr>
            <a:picLocks noChangeAspect="1"/>
          </p:cNvPicPr>
          <p:nvPr/>
        </p:nvPicPr>
        <p:blipFill>
          <a:blip r:embed="rId2"/>
          <a:stretch>
            <a:fillRect/>
          </a:stretch>
        </p:blipFill>
        <p:spPr>
          <a:xfrm>
            <a:off x="328370" y="691885"/>
            <a:ext cx="10567157" cy="2492550"/>
          </a:xfrm>
          <a:prstGeom prst="rect">
            <a:avLst/>
          </a:prstGeom>
        </p:spPr>
      </p:pic>
      <p:sp>
        <p:nvSpPr>
          <p:cNvPr id="4" name="Rectangle 3"/>
          <p:cNvSpPr/>
          <p:nvPr/>
        </p:nvSpPr>
        <p:spPr>
          <a:xfrm>
            <a:off x="180305" y="208730"/>
            <a:ext cx="1988045" cy="579967"/>
          </a:xfrm>
          <a:prstGeom prst="rect">
            <a:avLst/>
          </a:prstGeom>
        </p:spPr>
        <p:txBody>
          <a:bodyPr wrap="none">
            <a:spAutoFit/>
          </a:bodyPr>
          <a:lstStyle/>
          <a:p>
            <a:pPr algn="just">
              <a:lnSpc>
                <a:spcPct val="150000"/>
              </a:lnSpc>
              <a:spcAft>
                <a:spcPts val="800"/>
              </a:spcAft>
            </a:pPr>
            <a:r>
              <a:rPr lang="tr-TR"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Example </a:t>
            </a:r>
            <a:r>
              <a:rPr lang="tr-TR" sz="2400"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r>
              <a:rPr lang="tr-TR"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80305" y="3021259"/>
            <a:ext cx="1920719" cy="579967"/>
          </a:xfrm>
          <a:prstGeom prst="rect">
            <a:avLst/>
          </a:prstGeom>
        </p:spPr>
        <p:txBody>
          <a:bodyPr wrap="none">
            <a:spAutoFit/>
          </a:bodyPr>
          <a:lstStyle/>
          <a:p>
            <a:pPr algn="just">
              <a:lnSpc>
                <a:spcPct val="150000"/>
              </a:lnSpc>
              <a:spcAft>
                <a:spcPts val="800"/>
              </a:spcAft>
            </a:pPr>
            <a:r>
              <a:rPr lang="tr-TR" sz="2400"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Solution 1.2:</a:t>
            </a:r>
            <a:r>
              <a:rPr lang="tr-TR"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0" y="3667590"/>
            <a:ext cx="12243551" cy="1258463"/>
          </a:xfrm>
          <a:prstGeom prst="rect">
            <a:avLst/>
          </a:prstGeom>
        </p:spPr>
      </p:pic>
    </p:spTree>
    <p:extLst>
      <p:ext uri="{BB962C8B-B14F-4D97-AF65-F5344CB8AC3E}">
        <p14:creationId xmlns:p14="http://schemas.microsoft.com/office/powerpoint/2010/main" val="1111306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22</a:t>
            </a:fld>
            <a:endParaRPr lang="tr-TR"/>
          </a:p>
        </p:txBody>
      </p:sp>
      <p:pic>
        <p:nvPicPr>
          <p:cNvPr id="5" name="Picture 4"/>
          <p:cNvPicPr>
            <a:picLocks noChangeAspect="1"/>
          </p:cNvPicPr>
          <p:nvPr/>
        </p:nvPicPr>
        <p:blipFill>
          <a:blip r:embed="rId2"/>
          <a:stretch>
            <a:fillRect/>
          </a:stretch>
        </p:blipFill>
        <p:spPr>
          <a:xfrm>
            <a:off x="7263156" y="2686802"/>
            <a:ext cx="3949327" cy="3579799"/>
          </a:xfrm>
          <a:prstGeom prst="rect">
            <a:avLst/>
          </a:prstGeom>
        </p:spPr>
      </p:pic>
      <p:pic>
        <p:nvPicPr>
          <p:cNvPr id="6" name="Picture 5"/>
          <p:cNvPicPr>
            <a:picLocks noChangeAspect="1"/>
          </p:cNvPicPr>
          <p:nvPr/>
        </p:nvPicPr>
        <p:blipFill>
          <a:blip r:embed="rId3"/>
          <a:stretch>
            <a:fillRect/>
          </a:stretch>
        </p:blipFill>
        <p:spPr>
          <a:xfrm>
            <a:off x="454947" y="4343709"/>
            <a:ext cx="6092008" cy="1790969"/>
          </a:xfrm>
          <a:prstGeom prst="rect">
            <a:avLst/>
          </a:prstGeom>
        </p:spPr>
      </p:pic>
      <p:pic>
        <p:nvPicPr>
          <p:cNvPr id="4" name="Picture 3"/>
          <p:cNvPicPr>
            <a:picLocks noChangeAspect="1"/>
          </p:cNvPicPr>
          <p:nvPr/>
        </p:nvPicPr>
        <p:blipFill>
          <a:blip r:embed="rId4"/>
          <a:stretch>
            <a:fillRect/>
          </a:stretch>
        </p:blipFill>
        <p:spPr>
          <a:xfrm>
            <a:off x="0" y="18181"/>
            <a:ext cx="11620500" cy="2943225"/>
          </a:xfrm>
          <a:prstGeom prst="rect">
            <a:avLst/>
          </a:prstGeom>
        </p:spPr>
      </p:pic>
    </p:spTree>
    <p:extLst>
      <p:ext uri="{BB962C8B-B14F-4D97-AF65-F5344CB8AC3E}">
        <p14:creationId xmlns:p14="http://schemas.microsoft.com/office/powerpoint/2010/main" val="2354151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519C3A2-5628-4201-B77D-5A7737D2922E}"/>
              </a:ext>
            </a:extLst>
          </p:cNvPr>
          <p:cNvSpPr>
            <a:spLocks noGrp="1"/>
          </p:cNvSpPr>
          <p:nvPr>
            <p:ph type="sldNum" sz="quarter" idx="12"/>
          </p:nvPr>
        </p:nvSpPr>
        <p:spPr/>
        <p:txBody>
          <a:bodyPr/>
          <a:lstStyle/>
          <a:p>
            <a:fld id="{947D9E1A-C849-433C-A6AD-638B669158E6}" type="slidenum">
              <a:rPr lang="tr-TR" smtClean="0"/>
              <a:t>23</a:t>
            </a:fld>
            <a:endParaRPr lang="tr-TR"/>
          </a:p>
        </p:txBody>
      </p:sp>
      <p:sp>
        <p:nvSpPr>
          <p:cNvPr id="3" name="Title 2">
            <a:extLst>
              <a:ext uri="{FF2B5EF4-FFF2-40B4-BE49-F238E27FC236}">
                <a16:creationId xmlns="" xmlns:a16="http://schemas.microsoft.com/office/drawing/2014/main" id="{246D7396-AFBB-467E-9EFA-BB42578BC806}"/>
              </a:ext>
            </a:extLst>
          </p:cNvPr>
          <p:cNvSpPr>
            <a:spLocks noGrp="1"/>
          </p:cNvSpPr>
          <p:nvPr>
            <p:ph type="title" idx="4294967295"/>
          </p:nvPr>
        </p:nvSpPr>
        <p:spPr>
          <a:xfrm>
            <a:off x="705617" y="429738"/>
            <a:ext cx="8142169" cy="701675"/>
          </a:xfrm>
        </p:spPr>
        <p:txBody>
          <a:bodyPr>
            <a:normAutofit fontScale="90000"/>
          </a:bodyPr>
          <a:lstStyle/>
          <a:p>
            <a:r>
              <a:rPr lang="tr-TR" sz="3200" b="1" dirty="0" smtClean="0">
                <a:solidFill>
                  <a:srgbClr val="FF0000"/>
                </a:solidFill>
              </a:rPr>
              <a:t>1.2 </a:t>
            </a:r>
            <a:r>
              <a:rPr lang="tr-TR" sz="3200" b="1" dirty="0">
                <a:solidFill>
                  <a:srgbClr val="FF0000"/>
                </a:solidFill>
              </a:rPr>
              <a:t>Circuit </a:t>
            </a:r>
            <a:r>
              <a:rPr lang="tr-TR" sz="3200" b="1" dirty="0" smtClean="0">
                <a:solidFill>
                  <a:srgbClr val="FF0000"/>
                </a:solidFill>
              </a:rPr>
              <a:t>Models </a:t>
            </a:r>
            <a:r>
              <a:rPr lang="tr-TR" sz="3200" b="1" dirty="0">
                <a:solidFill>
                  <a:srgbClr val="FF0000"/>
                </a:solidFill>
              </a:rPr>
              <a:t>for Amplifiers </a:t>
            </a:r>
            <a:r>
              <a:rPr lang="tr-TR" sz="3200" b="1" dirty="0" smtClean="0">
                <a:solidFill>
                  <a:srgbClr val="FF0000"/>
                </a:solidFill>
              </a:rPr>
              <a:t>and Amplifier </a:t>
            </a:r>
            <a:r>
              <a:rPr lang="tr-TR" sz="3200" b="1" dirty="0">
                <a:solidFill>
                  <a:srgbClr val="FF0000"/>
                </a:solidFill>
              </a:rPr>
              <a:t>Types</a:t>
            </a:r>
          </a:p>
        </p:txBody>
      </p:sp>
      <p:sp>
        <p:nvSpPr>
          <p:cNvPr id="4" name="Content Placeholder 3">
            <a:extLst>
              <a:ext uri="{FF2B5EF4-FFF2-40B4-BE49-F238E27FC236}">
                <a16:creationId xmlns="" xmlns:a16="http://schemas.microsoft.com/office/drawing/2014/main" id="{900E56D6-C331-4C87-9AAE-CDFF56453297}"/>
              </a:ext>
            </a:extLst>
          </p:cNvPr>
          <p:cNvSpPr>
            <a:spLocks noGrp="1"/>
          </p:cNvSpPr>
          <p:nvPr>
            <p:ph idx="4294967295"/>
          </p:nvPr>
        </p:nvSpPr>
        <p:spPr>
          <a:xfrm>
            <a:off x="705617" y="1156380"/>
            <a:ext cx="10058400" cy="4576763"/>
          </a:xfrm>
        </p:spPr>
        <p:txBody>
          <a:bodyPr>
            <a:normAutofit/>
          </a:bodyPr>
          <a:lstStyle/>
          <a:p>
            <a:pPr>
              <a:lnSpc>
                <a:spcPct val="150000"/>
              </a:lnSpc>
            </a:pPr>
            <a:r>
              <a:rPr lang="tr-TR" dirty="0" err="1"/>
              <a:t>The</a:t>
            </a:r>
            <a:r>
              <a:rPr lang="tr-TR" dirty="0"/>
              <a:t> </a:t>
            </a:r>
            <a:r>
              <a:rPr lang="tr-TR" dirty="0" err="1"/>
              <a:t>input</a:t>
            </a:r>
            <a:r>
              <a:rPr lang="tr-TR" dirty="0"/>
              <a:t> </a:t>
            </a:r>
            <a:r>
              <a:rPr lang="tr-TR" dirty="0" err="1"/>
              <a:t>signal</a:t>
            </a:r>
            <a:r>
              <a:rPr lang="tr-TR" dirty="0"/>
              <a:t> </a:t>
            </a:r>
            <a:r>
              <a:rPr lang="tr-TR" dirty="0" err="1"/>
              <a:t>to</a:t>
            </a:r>
            <a:r>
              <a:rPr lang="tr-TR" dirty="0"/>
              <a:t> an </a:t>
            </a:r>
            <a:r>
              <a:rPr lang="tr-TR" dirty="0" err="1"/>
              <a:t>amplifier</a:t>
            </a:r>
            <a:r>
              <a:rPr lang="tr-TR" dirty="0"/>
              <a:t> can be </a:t>
            </a:r>
            <a:r>
              <a:rPr lang="tr-TR" dirty="0" err="1"/>
              <a:t>either</a:t>
            </a:r>
            <a:r>
              <a:rPr lang="tr-TR" dirty="0"/>
              <a:t> a </a:t>
            </a:r>
            <a:r>
              <a:rPr lang="tr-TR" dirty="0" err="1"/>
              <a:t>voltage</a:t>
            </a:r>
            <a:r>
              <a:rPr lang="tr-TR" dirty="0"/>
              <a:t> </a:t>
            </a:r>
            <a:r>
              <a:rPr lang="tr-TR" dirty="0" err="1"/>
              <a:t>source</a:t>
            </a:r>
            <a:r>
              <a:rPr lang="tr-TR" dirty="0"/>
              <a:t> </a:t>
            </a:r>
            <a:r>
              <a:rPr lang="tr-TR" dirty="0" err="1"/>
              <a:t>or</a:t>
            </a:r>
            <a:r>
              <a:rPr lang="tr-TR" dirty="0"/>
              <a:t> </a:t>
            </a:r>
            <a:r>
              <a:rPr lang="tr-TR" dirty="0" err="1"/>
              <a:t>current</a:t>
            </a:r>
            <a:r>
              <a:rPr lang="tr-TR" dirty="0"/>
              <a:t> </a:t>
            </a:r>
            <a:r>
              <a:rPr lang="tr-TR" dirty="0" err="1"/>
              <a:t>source</a:t>
            </a:r>
            <a:r>
              <a:rPr lang="tr-TR" dirty="0"/>
              <a:t>. </a:t>
            </a:r>
            <a:r>
              <a:rPr lang="tr-TR" dirty="0" err="1"/>
              <a:t>The</a:t>
            </a:r>
            <a:r>
              <a:rPr lang="tr-TR" dirty="0"/>
              <a:t> </a:t>
            </a:r>
            <a:r>
              <a:rPr lang="tr-TR" dirty="0" err="1"/>
              <a:t>output</a:t>
            </a:r>
            <a:r>
              <a:rPr lang="tr-TR" dirty="0"/>
              <a:t> of an </a:t>
            </a:r>
            <a:r>
              <a:rPr lang="tr-TR" dirty="0" err="1"/>
              <a:t>amplifier</a:t>
            </a:r>
            <a:r>
              <a:rPr lang="tr-TR" dirty="0"/>
              <a:t> can be </a:t>
            </a:r>
            <a:r>
              <a:rPr lang="tr-TR" dirty="0" err="1"/>
              <a:t>either</a:t>
            </a:r>
            <a:r>
              <a:rPr lang="tr-TR" dirty="0"/>
              <a:t> a </a:t>
            </a:r>
            <a:r>
              <a:rPr lang="tr-TR" dirty="0" err="1"/>
              <a:t>voltage</a:t>
            </a:r>
            <a:r>
              <a:rPr lang="tr-TR" dirty="0"/>
              <a:t> </a:t>
            </a:r>
            <a:r>
              <a:rPr lang="tr-TR" dirty="0" err="1"/>
              <a:t>source</a:t>
            </a:r>
            <a:r>
              <a:rPr lang="tr-TR" dirty="0"/>
              <a:t> </a:t>
            </a:r>
            <a:r>
              <a:rPr lang="tr-TR" dirty="0" err="1"/>
              <a:t>or</a:t>
            </a:r>
            <a:r>
              <a:rPr lang="tr-TR" dirty="0"/>
              <a:t> </a:t>
            </a:r>
            <a:r>
              <a:rPr lang="tr-TR" dirty="0" err="1"/>
              <a:t>current</a:t>
            </a:r>
            <a:r>
              <a:rPr lang="tr-TR" dirty="0"/>
              <a:t> </a:t>
            </a:r>
            <a:r>
              <a:rPr lang="tr-TR" dirty="0" err="1"/>
              <a:t>source</a:t>
            </a:r>
            <a:r>
              <a:rPr lang="tr-TR" dirty="0"/>
              <a:t>. </a:t>
            </a:r>
            <a:r>
              <a:rPr lang="tr-TR" dirty="0" err="1"/>
              <a:t>Therefore</a:t>
            </a:r>
            <a:r>
              <a:rPr lang="tr-TR" dirty="0"/>
              <a:t> </a:t>
            </a:r>
            <a:r>
              <a:rPr lang="tr-TR" dirty="0" err="1"/>
              <a:t>there</a:t>
            </a:r>
            <a:r>
              <a:rPr lang="tr-TR" dirty="0"/>
              <a:t> </a:t>
            </a:r>
            <a:r>
              <a:rPr lang="tr-TR" dirty="0" err="1"/>
              <a:t>are</a:t>
            </a:r>
            <a:r>
              <a:rPr lang="tr-TR" dirty="0"/>
              <a:t> </a:t>
            </a:r>
            <a:r>
              <a:rPr lang="tr-TR" dirty="0" err="1"/>
              <a:t>four</a:t>
            </a:r>
            <a:r>
              <a:rPr lang="tr-TR" dirty="0"/>
              <a:t> </a:t>
            </a:r>
            <a:r>
              <a:rPr lang="tr-TR" dirty="0" err="1"/>
              <a:t>possible</a:t>
            </a:r>
            <a:r>
              <a:rPr lang="tr-TR" dirty="0"/>
              <a:t>  </a:t>
            </a:r>
            <a:r>
              <a:rPr lang="tr-TR" dirty="0" err="1"/>
              <a:t>input</a:t>
            </a:r>
            <a:r>
              <a:rPr lang="tr-TR" dirty="0"/>
              <a:t> </a:t>
            </a:r>
            <a:r>
              <a:rPr lang="tr-TR" dirty="0" err="1"/>
              <a:t>and</a:t>
            </a:r>
            <a:r>
              <a:rPr lang="tr-TR" dirty="0"/>
              <a:t> </a:t>
            </a:r>
            <a:r>
              <a:rPr lang="tr-TR" dirty="0" err="1"/>
              <a:t>output</a:t>
            </a:r>
            <a:r>
              <a:rPr lang="tr-TR" dirty="0"/>
              <a:t> </a:t>
            </a:r>
            <a:r>
              <a:rPr lang="tr-TR" dirty="0" err="1"/>
              <a:t>combinations</a:t>
            </a:r>
            <a:r>
              <a:rPr lang="tr-TR" dirty="0"/>
              <a:t>: </a:t>
            </a:r>
            <a:r>
              <a:rPr lang="tr-TR" i="1" dirty="0"/>
              <a:t>v – v, i – i, v – i, </a:t>
            </a:r>
            <a:r>
              <a:rPr lang="tr-TR" dirty="0" err="1"/>
              <a:t>and</a:t>
            </a:r>
            <a:r>
              <a:rPr lang="tr-TR" i="1" dirty="0"/>
              <a:t> i – v. </a:t>
            </a:r>
            <a:r>
              <a:rPr lang="tr-TR" dirty="0" err="1"/>
              <a:t>Based</a:t>
            </a:r>
            <a:r>
              <a:rPr lang="tr-TR" dirty="0"/>
              <a:t> on </a:t>
            </a:r>
            <a:r>
              <a:rPr lang="tr-TR" dirty="0" err="1"/>
              <a:t>the</a:t>
            </a:r>
            <a:r>
              <a:rPr lang="tr-TR" dirty="0"/>
              <a:t> </a:t>
            </a:r>
            <a:r>
              <a:rPr lang="tr-TR" dirty="0" err="1"/>
              <a:t>input</a:t>
            </a:r>
            <a:r>
              <a:rPr lang="tr-TR" dirty="0"/>
              <a:t> </a:t>
            </a:r>
            <a:r>
              <a:rPr lang="tr-TR" dirty="0" err="1"/>
              <a:t>and</a:t>
            </a:r>
            <a:r>
              <a:rPr lang="tr-TR" dirty="0"/>
              <a:t> </a:t>
            </a:r>
            <a:r>
              <a:rPr lang="tr-TR" dirty="0" err="1"/>
              <a:t>output</a:t>
            </a:r>
            <a:r>
              <a:rPr lang="tr-TR" dirty="0"/>
              <a:t> </a:t>
            </a:r>
            <a:r>
              <a:rPr lang="tr-TR" dirty="0" err="1"/>
              <a:t>relationships</a:t>
            </a:r>
            <a:r>
              <a:rPr lang="tr-TR" dirty="0"/>
              <a:t> </a:t>
            </a:r>
            <a:r>
              <a:rPr lang="tr-TR" dirty="0" err="1"/>
              <a:t>amplifiers</a:t>
            </a:r>
            <a:r>
              <a:rPr lang="tr-TR" dirty="0"/>
              <a:t> can be </a:t>
            </a:r>
            <a:r>
              <a:rPr lang="tr-TR" dirty="0" err="1"/>
              <a:t>classified</a:t>
            </a:r>
            <a:r>
              <a:rPr lang="tr-TR" dirty="0"/>
              <a:t> </a:t>
            </a:r>
            <a:r>
              <a:rPr lang="tr-TR" dirty="0" err="1"/>
              <a:t>into</a:t>
            </a:r>
            <a:r>
              <a:rPr lang="tr-TR" dirty="0"/>
              <a:t> </a:t>
            </a:r>
            <a:r>
              <a:rPr lang="tr-TR" dirty="0" err="1"/>
              <a:t>four</a:t>
            </a:r>
            <a:r>
              <a:rPr lang="tr-TR" dirty="0"/>
              <a:t> </a:t>
            </a:r>
            <a:r>
              <a:rPr lang="tr-TR" dirty="0" err="1"/>
              <a:t>types</a:t>
            </a:r>
            <a:r>
              <a:rPr lang="tr-TR" dirty="0"/>
              <a:t>: </a:t>
            </a:r>
          </a:p>
          <a:p>
            <a:pPr>
              <a:lnSpc>
                <a:spcPct val="150000"/>
              </a:lnSpc>
              <a:buFont typeface="Wingdings" panose="05000000000000000000" pitchFamily="2" charset="2"/>
              <a:buChar char="Ø"/>
            </a:pPr>
            <a:r>
              <a:rPr lang="tr-TR" dirty="0" err="1"/>
              <a:t>Voltage</a:t>
            </a:r>
            <a:r>
              <a:rPr lang="tr-TR" dirty="0"/>
              <a:t> </a:t>
            </a:r>
            <a:r>
              <a:rPr lang="tr-TR" dirty="0" err="1"/>
              <a:t>amplifiers</a:t>
            </a:r>
            <a:endParaRPr lang="tr-TR" dirty="0"/>
          </a:p>
          <a:p>
            <a:pPr>
              <a:lnSpc>
                <a:spcPct val="150000"/>
              </a:lnSpc>
              <a:buFont typeface="Wingdings" panose="05000000000000000000" pitchFamily="2" charset="2"/>
              <a:buChar char="Ø"/>
            </a:pPr>
            <a:r>
              <a:rPr lang="tr-TR" dirty="0" err="1"/>
              <a:t>Current</a:t>
            </a:r>
            <a:r>
              <a:rPr lang="tr-TR" dirty="0"/>
              <a:t> </a:t>
            </a:r>
            <a:r>
              <a:rPr lang="tr-TR" dirty="0" err="1"/>
              <a:t>amplifiers</a:t>
            </a:r>
            <a:endParaRPr lang="tr-TR" dirty="0"/>
          </a:p>
          <a:p>
            <a:pPr>
              <a:lnSpc>
                <a:spcPct val="150000"/>
              </a:lnSpc>
              <a:buFont typeface="Wingdings" panose="05000000000000000000" pitchFamily="2" charset="2"/>
              <a:buChar char="Ø"/>
            </a:pPr>
            <a:r>
              <a:rPr lang="tr-TR" dirty="0" err="1"/>
              <a:t>Transconductance</a:t>
            </a:r>
            <a:r>
              <a:rPr lang="tr-TR" dirty="0"/>
              <a:t> </a:t>
            </a:r>
            <a:r>
              <a:rPr lang="tr-TR" dirty="0" err="1"/>
              <a:t>amplifiers</a:t>
            </a:r>
            <a:endParaRPr lang="tr-TR" dirty="0"/>
          </a:p>
          <a:p>
            <a:pPr>
              <a:lnSpc>
                <a:spcPct val="150000"/>
              </a:lnSpc>
              <a:buFont typeface="Wingdings" panose="05000000000000000000" pitchFamily="2" charset="2"/>
              <a:buChar char="Ø"/>
            </a:pPr>
            <a:r>
              <a:rPr lang="tr-TR" dirty="0" err="1"/>
              <a:t>Transimpedance</a:t>
            </a:r>
            <a:r>
              <a:rPr lang="tr-TR" dirty="0"/>
              <a:t> </a:t>
            </a:r>
            <a:r>
              <a:rPr lang="tr-TR" dirty="0" err="1"/>
              <a:t>amplifiers</a:t>
            </a:r>
            <a:endParaRPr lang="tr-TR" dirty="0"/>
          </a:p>
        </p:txBody>
      </p:sp>
    </p:spTree>
    <p:extLst>
      <p:ext uri="{BB962C8B-B14F-4D97-AF65-F5344CB8AC3E}">
        <p14:creationId xmlns:p14="http://schemas.microsoft.com/office/powerpoint/2010/main" val="3593255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FDA4FFD-659D-4A5A-8D0C-85D04AEA8961}"/>
              </a:ext>
            </a:extLst>
          </p:cNvPr>
          <p:cNvSpPr>
            <a:spLocks noGrp="1"/>
          </p:cNvSpPr>
          <p:nvPr>
            <p:ph type="sldNum" sz="quarter" idx="12"/>
          </p:nvPr>
        </p:nvSpPr>
        <p:spPr/>
        <p:txBody>
          <a:bodyPr/>
          <a:lstStyle/>
          <a:p>
            <a:fld id="{947D9E1A-C849-433C-A6AD-638B669158E6}" type="slidenum">
              <a:rPr lang="tr-TR" smtClean="0"/>
              <a:t>24</a:t>
            </a:fld>
            <a:endParaRPr lang="tr-TR"/>
          </a:p>
        </p:txBody>
      </p:sp>
      <p:pic>
        <p:nvPicPr>
          <p:cNvPr id="6" name="Picture 5">
            <a:extLst>
              <a:ext uri="{FF2B5EF4-FFF2-40B4-BE49-F238E27FC236}">
                <a16:creationId xmlns="" xmlns:a16="http://schemas.microsoft.com/office/drawing/2014/main" id="{C96171C9-D27D-4ED2-9C60-0CAECB4C5A34}"/>
              </a:ext>
            </a:extLst>
          </p:cNvPr>
          <p:cNvPicPr>
            <a:picLocks noChangeAspect="1"/>
          </p:cNvPicPr>
          <p:nvPr/>
        </p:nvPicPr>
        <p:blipFill>
          <a:blip r:embed="rId2"/>
          <a:stretch>
            <a:fillRect/>
          </a:stretch>
        </p:blipFill>
        <p:spPr>
          <a:xfrm>
            <a:off x="97755" y="2645174"/>
            <a:ext cx="5054100" cy="2683040"/>
          </a:xfrm>
          <a:prstGeom prst="rect">
            <a:avLst/>
          </a:prstGeom>
        </p:spPr>
      </p:pic>
      <p:sp>
        <p:nvSpPr>
          <p:cNvPr id="7" name="TextBox 6">
            <a:extLst>
              <a:ext uri="{FF2B5EF4-FFF2-40B4-BE49-F238E27FC236}">
                <a16:creationId xmlns="" xmlns:a16="http://schemas.microsoft.com/office/drawing/2014/main" id="{6EB7AB29-A045-48D5-AD0B-0BE0B3785273}"/>
              </a:ext>
            </a:extLst>
          </p:cNvPr>
          <p:cNvSpPr txBox="1"/>
          <p:nvPr/>
        </p:nvSpPr>
        <p:spPr>
          <a:xfrm>
            <a:off x="5570141" y="2424926"/>
            <a:ext cx="2793714" cy="369332"/>
          </a:xfrm>
          <a:prstGeom prst="rect">
            <a:avLst/>
          </a:prstGeom>
          <a:noFill/>
        </p:spPr>
        <p:txBody>
          <a:bodyPr wrap="none" rtlCol="0">
            <a:spAutoFit/>
          </a:bodyPr>
          <a:lstStyle/>
          <a:p>
            <a:r>
              <a:rPr lang="tr-TR" dirty="0"/>
              <a:t>Open – </a:t>
            </a:r>
            <a:r>
              <a:rPr lang="tr-TR" dirty="0" err="1"/>
              <a:t>Circuit</a:t>
            </a:r>
            <a:r>
              <a:rPr lang="tr-TR" dirty="0"/>
              <a:t>  </a:t>
            </a:r>
            <a:r>
              <a:rPr lang="tr-TR" dirty="0" err="1"/>
              <a:t>Voltage</a:t>
            </a:r>
            <a:r>
              <a:rPr lang="tr-TR" dirty="0"/>
              <a:t> </a:t>
            </a:r>
            <a:r>
              <a:rPr lang="tr-TR" dirty="0" err="1"/>
              <a:t>Gain</a:t>
            </a:r>
            <a:endParaRPr lang="tr-TR" dirty="0"/>
          </a:p>
        </p:txBody>
      </p:sp>
      <p:sp>
        <p:nvSpPr>
          <p:cNvPr id="8" name="TextBox 7">
            <a:extLst>
              <a:ext uri="{FF2B5EF4-FFF2-40B4-BE49-F238E27FC236}">
                <a16:creationId xmlns="" xmlns:a16="http://schemas.microsoft.com/office/drawing/2014/main" id="{72139238-2C3B-4363-9612-0E71928DB759}"/>
              </a:ext>
            </a:extLst>
          </p:cNvPr>
          <p:cNvSpPr txBox="1"/>
          <p:nvPr/>
        </p:nvSpPr>
        <p:spPr>
          <a:xfrm>
            <a:off x="8665632" y="2424926"/>
            <a:ext cx="1947777" cy="369332"/>
          </a:xfrm>
          <a:prstGeom prst="rect">
            <a:avLst/>
          </a:prstGeom>
          <a:noFill/>
        </p:spPr>
        <p:txBody>
          <a:bodyPr wrap="none" rtlCol="0">
            <a:spAutoFit/>
          </a:bodyPr>
          <a:lstStyle/>
          <a:p>
            <a:r>
              <a:rPr lang="tr-TR" dirty="0" err="1"/>
              <a:t>Ideal</a:t>
            </a:r>
            <a:r>
              <a:rPr lang="tr-TR" dirty="0"/>
              <a:t> </a:t>
            </a:r>
            <a:r>
              <a:rPr lang="tr-TR" dirty="0" err="1"/>
              <a:t>characteristic</a:t>
            </a:r>
            <a:endParaRPr lang="tr-T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7CB56B40-E437-4F2B-8F22-97BC91DB80B3}"/>
                  </a:ext>
                </a:extLst>
              </p:cNvPr>
              <p:cNvSpPr txBox="1"/>
              <p:nvPr/>
            </p:nvSpPr>
            <p:spPr>
              <a:xfrm>
                <a:off x="5406976" y="3429000"/>
                <a:ext cx="2836692" cy="686213"/>
              </a:xfrm>
              <a:prstGeom prst="rect">
                <a:avLst/>
              </a:prstGeom>
              <a:noFill/>
            </p:spPr>
            <p:txBody>
              <a:bodyPr wrap="square" lIns="0" tIns="0" rIns="0" bIns="0" rtlCol="0">
                <a:spAutoFit/>
              </a:bodyPr>
              <a:lstStyle/>
              <a:p>
                <a14:m>
                  <m:oMath xmlns:m="http://schemas.openxmlformats.org/officeDocument/2006/math">
                    <m:sSub>
                      <m:sSubPr>
                        <m:ctrlPr>
                          <a:rPr lang="tr-TR" sz="2400" i="1" smtClean="0">
                            <a:solidFill>
                              <a:srgbClr val="836967"/>
                            </a:solidFill>
                            <a:latin typeface="Cambria Math" panose="02040503050406030204" pitchFamily="18" charset="0"/>
                          </a:rPr>
                        </m:ctrlPr>
                      </m:sSubPr>
                      <m:e>
                        <m:r>
                          <a:rPr lang="tr-TR" sz="2400" i="1" smtClean="0">
                            <a:latin typeface="Cambria Math" panose="02040503050406030204" pitchFamily="18" charset="0"/>
                          </a:rPr>
                          <m:t>𝐴</m:t>
                        </m:r>
                      </m:e>
                      <m:sub>
                        <m:sSub>
                          <m:sSubPr>
                            <m:ctrlPr>
                              <a:rPr lang="tr-TR" sz="2400" i="1" smtClean="0">
                                <a:solidFill>
                                  <a:srgbClr val="836967"/>
                                </a:solidFill>
                                <a:latin typeface="Cambria Math" panose="02040503050406030204" pitchFamily="18" charset="0"/>
                              </a:rPr>
                            </m:ctrlPr>
                          </m:sSubPr>
                          <m:e>
                            <m:r>
                              <a:rPr lang="tr-TR" sz="2400" i="1" smtClean="0">
                                <a:latin typeface="Cambria Math" panose="02040503050406030204" pitchFamily="18" charset="0"/>
                              </a:rPr>
                              <m:t>𝑣</m:t>
                            </m:r>
                          </m:e>
                          <m:sub>
                            <m:r>
                              <a:rPr lang="tr-TR" sz="2400" i="1" smtClean="0">
                                <a:latin typeface="Cambria Math" panose="02040503050406030204" pitchFamily="18" charset="0"/>
                              </a:rPr>
                              <m:t>0</m:t>
                            </m:r>
                          </m:sub>
                        </m:sSub>
                      </m:sub>
                    </m:sSub>
                    <m:r>
                      <a:rPr lang="tr-TR" sz="2400" i="1" smtClean="0">
                        <a:latin typeface="Cambria Math" panose="02040503050406030204" pitchFamily="18" charset="0"/>
                      </a:rPr>
                      <m:t>≡</m:t>
                    </m:r>
                    <m:sSub>
                      <m:sSubPr>
                        <m:ctrlPr>
                          <a:rPr lang="tr-TR" sz="2400" i="1" smtClean="0">
                            <a:solidFill>
                              <a:srgbClr val="836967"/>
                            </a:solidFill>
                            <a:latin typeface="Cambria Math" panose="02040503050406030204" pitchFamily="18" charset="0"/>
                          </a:rPr>
                        </m:ctrlPr>
                      </m:sSubPr>
                      <m:e>
                        <m:d>
                          <m:dPr>
                            <m:begChr m:val=""/>
                            <m:endChr m:val="|"/>
                            <m:ctrlPr>
                              <a:rPr lang="tr-TR" sz="2400" i="1" smtClean="0">
                                <a:solidFill>
                                  <a:srgbClr val="836967"/>
                                </a:solidFill>
                                <a:latin typeface="Cambria Math" panose="02040503050406030204" pitchFamily="18" charset="0"/>
                              </a:rPr>
                            </m:ctrlPr>
                          </m:dPr>
                          <m:e>
                            <m:f>
                              <m:fPr>
                                <m:ctrlPr>
                                  <a:rPr lang="tr-TR" sz="2400" i="1" smtClean="0">
                                    <a:solidFill>
                                      <a:srgbClr val="836967"/>
                                    </a:solidFill>
                                    <a:latin typeface="Cambria Math" panose="02040503050406030204" pitchFamily="18" charset="0"/>
                                  </a:rPr>
                                </m:ctrlPr>
                              </m:fPr>
                              <m:num>
                                <m:sSub>
                                  <m:sSubPr>
                                    <m:ctrlPr>
                                      <a:rPr lang="tr-TR" sz="2400" i="1" smtClean="0">
                                        <a:solidFill>
                                          <a:srgbClr val="836967"/>
                                        </a:solidFill>
                                        <a:latin typeface="Cambria Math" panose="02040503050406030204" pitchFamily="18" charset="0"/>
                                      </a:rPr>
                                    </m:ctrlPr>
                                  </m:sSubPr>
                                  <m:e>
                                    <m:r>
                                      <a:rPr lang="tr-TR" sz="2400" i="1" smtClean="0">
                                        <a:latin typeface="Cambria Math" panose="02040503050406030204" pitchFamily="18" charset="0"/>
                                      </a:rPr>
                                      <m:t>𝑣</m:t>
                                    </m:r>
                                  </m:e>
                                  <m:sub>
                                    <m:r>
                                      <a:rPr lang="tr-TR" sz="2400" i="1" smtClean="0">
                                        <a:latin typeface="Cambria Math" panose="02040503050406030204" pitchFamily="18" charset="0"/>
                                      </a:rPr>
                                      <m:t>0</m:t>
                                    </m:r>
                                  </m:sub>
                                </m:sSub>
                              </m:num>
                              <m:den>
                                <m:sSub>
                                  <m:sSubPr>
                                    <m:ctrlPr>
                                      <a:rPr lang="tr-TR" sz="2400" i="1" smtClean="0">
                                        <a:solidFill>
                                          <a:srgbClr val="836967"/>
                                        </a:solidFill>
                                        <a:latin typeface="Cambria Math" panose="02040503050406030204" pitchFamily="18" charset="0"/>
                                      </a:rPr>
                                    </m:ctrlPr>
                                  </m:sSubPr>
                                  <m:e>
                                    <m:r>
                                      <a:rPr lang="tr-TR" sz="2400" i="1" smtClean="0">
                                        <a:latin typeface="Cambria Math" panose="02040503050406030204" pitchFamily="18" charset="0"/>
                                      </a:rPr>
                                      <m:t>𝑣</m:t>
                                    </m:r>
                                  </m:e>
                                  <m:sub>
                                    <m:r>
                                      <a:rPr lang="tr-TR" sz="2400" i="1" smtClean="0">
                                        <a:latin typeface="Cambria Math" panose="02040503050406030204" pitchFamily="18" charset="0"/>
                                      </a:rPr>
                                      <m:t>𝑖</m:t>
                                    </m:r>
                                  </m:sub>
                                </m:sSub>
                              </m:den>
                            </m:f>
                          </m:e>
                        </m:d>
                      </m:e>
                      <m:sub>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𝑖</m:t>
                            </m:r>
                          </m:e>
                          <m:sub>
                            <m:r>
                              <a:rPr lang="tr-TR" sz="2400" b="0" i="1" smtClean="0">
                                <a:latin typeface="Cambria Math" panose="02040503050406030204" pitchFamily="18" charset="0"/>
                              </a:rPr>
                              <m:t>0</m:t>
                            </m:r>
                          </m:sub>
                        </m:sSub>
                        <m:r>
                          <a:rPr lang="tr-TR" sz="2400" i="1" smtClean="0">
                            <a:latin typeface="Cambria Math" panose="02040503050406030204" pitchFamily="18" charset="0"/>
                          </a:rPr>
                          <m:t>=0</m:t>
                        </m:r>
                      </m:sub>
                    </m:sSub>
                  </m:oMath>
                </a14:m>
                <a:r>
                  <a:rPr lang="tr-TR" sz="2400" dirty="0"/>
                  <a:t>       (V/V)</a:t>
                </a:r>
              </a:p>
            </p:txBody>
          </p:sp>
        </mc:Choice>
        <mc:Fallback xmlns="">
          <p:sp>
            <p:nvSpPr>
              <p:cNvPr id="10" name="TextBox 9">
                <a:extLst>
                  <a:ext uri="{FF2B5EF4-FFF2-40B4-BE49-F238E27FC236}">
                    <a16:creationId xmlns:a16="http://schemas.microsoft.com/office/drawing/2014/main" id="{7CB56B40-E437-4F2B-8F22-97BC91DB80B3}"/>
                  </a:ext>
                </a:extLst>
              </p:cNvPr>
              <p:cNvSpPr txBox="1">
                <a:spLocks noRot="1" noChangeAspect="1" noMove="1" noResize="1" noEditPoints="1" noAdjustHandles="1" noChangeArrowheads="1" noChangeShapeType="1" noTextEdit="1"/>
              </p:cNvSpPr>
              <p:nvPr/>
            </p:nvSpPr>
            <p:spPr>
              <a:xfrm>
                <a:off x="5406976" y="3429000"/>
                <a:ext cx="2836692" cy="686213"/>
              </a:xfrm>
              <a:prstGeom prst="rect">
                <a:avLst/>
              </a:prstGeom>
              <a:blipFill>
                <a:blip r:embed="rId3"/>
                <a:stretch>
                  <a:fillRect l="-215" r="-430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7A16E4A0-4177-42E3-88FD-28D17B884FED}"/>
                  </a:ext>
                </a:extLst>
              </p:cNvPr>
              <p:cNvSpPr txBox="1"/>
              <p:nvPr/>
            </p:nvSpPr>
            <p:spPr>
              <a:xfrm>
                <a:off x="8488522" y="3373450"/>
                <a:ext cx="1947777" cy="11079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dirty="0" smtClean="0">
                              <a:latin typeface="Cambria Math" panose="02040503050406030204" pitchFamily="18" charset="0"/>
                            </a:rPr>
                          </m:ctrlPr>
                        </m:sSubPr>
                        <m:e>
                          <m:r>
                            <a:rPr lang="tr-TR" sz="2400" b="0" i="1" dirty="0" smtClean="0">
                              <a:latin typeface="Cambria Math" panose="02040503050406030204" pitchFamily="18" charset="0"/>
                            </a:rPr>
                            <m:t>𝑅</m:t>
                          </m:r>
                        </m:e>
                        <m:sub>
                          <m:r>
                            <a:rPr lang="tr-TR" sz="2400" b="0" i="1" dirty="0" smtClean="0">
                              <a:latin typeface="Cambria Math" panose="02040503050406030204" pitchFamily="18" charset="0"/>
                            </a:rPr>
                            <m:t>𝑖</m:t>
                          </m:r>
                        </m:sub>
                      </m:sSub>
                      <m:r>
                        <a:rPr lang="tr-TR" sz="2400" b="0" i="1" dirty="0" smtClean="0">
                          <a:latin typeface="Cambria Math" panose="02040503050406030204" pitchFamily="18" charset="0"/>
                        </a:rPr>
                        <m:t>=</m:t>
                      </m:r>
                      <m:r>
                        <a:rPr lang="tr-TR" sz="2400" b="0" i="1" dirty="0" smtClean="0">
                          <a:latin typeface="Cambria Math" panose="02040503050406030204" pitchFamily="18" charset="0"/>
                          <a:ea typeface="Cambria Math" panose="02040503050406030204" pitchFamily="18" charset="0"/>
                        </a:rPr>
                        <m:t>∞</m:t>
                      </m:r>
                    </m:oMath>
                  </m:oMathPara>
                </a14:m>
                <a:endParaRPr lang="tr-TR"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sz="2400" b="0" i="1" dirty="0" smtClean="0">
                          <a:latin typeface="Cambria Math" panose="02040503050406030204" pitchFamily="18" charset="0"/>
                          <a:ea typeface="Cambria Math" panose="02040503050406030204" pitchFamily="18" charset="0"/>
                        </a:rPr>
                        <m:t> </m:t>
                      </m:r>
                      <m:sSub>
                        <m:sSubPr>
                          <m:ctrlPr>
                            <a:rPr lang="tr-TR" sz="2400" b="0" i="1" dirty="0" smtClean="0">
                              <a:latin typeface="Cambria Math" panose="02040503050406030204" pitchFamily="18" charset="0"/>
                              <a:ea typeface="Cambria Math" panose="02040503050406030204" pitchFamily="18" charset="0"/>
                            </a:rPr>
                          </m:ctrlPr>
                        </m:sSubPr>
                        <m:e>
                          <m:r>
                            <a:rPr lang="tr-TR" sz="2400" b="0" i="1" dirty="0" smtClean="0">
                              <a:latin typeface="Cambria Math" panose="02040503050406030204" pitchFamily="18" charset="0"/>
                              <a:ea typeface="Cambria Math" panose="02040503050406030204" pitchFamily="18" charset="0"/>
                            </a:rPr>
                            <m:t>𝑅</m:t>
                          </m:r>
                        </m:e>
                        <m:sub>
                          <m:r>
                            <a:rPr lang="tr-TR" sz="2400" b="0" i="1" dirty="0" smtClean="0">
                              <a:latin typeface="Cambria Math" panose="02040503050406030204" pitchFamily="18" charset="0"/>
                              <a:ea typeface="Cambria Math" panose="02040503050406030204" pitchFamily="18" charset="0"/>
                            </a:rPr>
                            <m:t>0</m:t>
                          </m:r>
                        </m:sub>
                      </m:sSub>
                      <m:r>
                        <a:rPr lang="tr-TR" sz="2400" b="0" i="1" dirty="0" smtClean="0">
                          <a:latin typeface="Cambria Math" panose="02040503050406030204" pitchFamily="18" charset="0"/>
                          <a:ea typeface="Cambria Math" panose="02040503050406030204" pitchFamily="18" charset="0"/>
                        </a:rPr>
                        <m:t>=0</m:t>
                      </m:r>
                    </m:oMath>
                  </m:oMathPara>
                </a14:m>
                <a:endParaRPr lang="tr-TR" sz="2400" b="0" dirty="0">
                  <a:ea typeface="Cambria Math" panose="02040503050406030204" pitchFamily="18" charset="0"/>
                </a:endParaRPr>
              </a:p>
              <a:p>
                <a:endParaRPr lang="tr-TR" sz="2400" dirty="0"/>
              </a:p>
            </p:txBody>
          </p:sp>
        </mc:Choice>
        <mc:Fallback xmlns="">
          <p:sp>
            <p:nvSpPr>
              <p:cNvPr id="11" name="TextBox 10">
                <a:extLst>
                  <a:ext uri="{FF2B5EF4-FFF2-40B4-BE49-F238E27FC236}">
                    <a16:creationId xmlns:a16="http://schemas.microsoft.com/office/drawing/2014/main" id="{7A16E4A0-4177-42E3-88FD-28D17B884FED}"/>
                  </a:ext>
                </a:extLst>
              </p:cNvPr>
              <p:cNvSpPr txBox="1">
                <a:spLocks noRot="1" noChangeAspect="1" noMove="1" noResize="1" noEditPoints="1" noAdjustHandles="1" noChangeArrowheads="1" noChangeShapeType="1" noTextEdit="1"/>
              </p:cNvSpPr>
              <p:nvPr/>
            </p:nvSpPr>
            <p:spPr>
              <a:xfrm>
                <a:off x="8488522" y="3373450"/>
                <a:ext cx="1947777" cy="1107996"/>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F4DC3750-8283-4A24-BA16-B212D0393DED}"/>
                  </a:ext>
                </a:extLst>
              </p:cNvPr>
              <p:cNvSpPr txBox="1"/>
              <p:nvPr/>
            </p:nvSpPr>
            <p:spPr>
              <a:xfrm>
                <a:off x="5631531" y="4905012"/>
                <a:ext cx="2654636" cy="565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𝑜</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0</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𝐿</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𝐴</m:t>
                          </m:r>
                        </m:e>
                        <m:sub>
                          <m:sSub>
                            <m:sSubPr>
                              <m:ctrlPr>
                                <a:rPr lang="tr-TR" b="0"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0</m:t>
                              </m:r>
                            </m:sub>
                          </m:sSub>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𝑖</m:t>
                          </m:r>
                        </m:sub>
                      </m:sSub>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𝐿</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𝐿</m:t>
                              </m:r>
                            </m:sub>
                          </m:sSub>
                        </m:den>
                      </m:f>
                    </m:oMath>
                  </m:oMathPara>
                </a14:m>
                <a:endParaRPr lang="tr-TR" dirty="0"/>
              </a:p>
            </p:txBody>
          </p:sp>
        </mc:Choice>
        <mc:Fallback xmlns="">
          <p:sp>
            <p:nvSpPr>
              <p:cNvPr id="13" name="TextBox 12">
                <a:extLst>
                  <a:ext uri="{FF2B5EF4-FFF2-40B4-BE49-F238E27FC236}">
                    <a16:creationId xmlns:a16="http://schemas.microsoft.com/office/drawing/2014/main" id="{F4DC3750-8283-4A24-BA16-B212D0393DED}"/>
                  </a:ext>
                </a:extLst>
              </p:cNvPr>
              <p:cNvSpPr txBox="1">
                <a:spLocks noRot="1" noChangeAspect="1" noMove="1" noResize="1" noEditPoints="1" noAdjustHandles="1" noChangeArrowheads="1" noChangeShapeType="1" noTextEdit="1"/>
              </p:cNvSpPr>
              <p:nvPr/>
            </p:nvSpPr>
            <p:spPr>
              <a:xfrm>
                <a:off x="5631531" y="4905012"/>
                <a:ext cx="2654636" cy="565604"/>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1B88897F-4568-4ED4-91D3-D58E8F29428F}"/>
                  </a:ext>
                </a:extLst>
              </p:cNvPr>
              <p:cNvSpPr txBox="1"/>
              <p:nvPr/>
            </p:nvSpPr>
            <p:spPr>
              <a:xfrm>
                <a:off x="8796410" y="4905012"/>
                <a:ext cx="1528560"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𝑠</m:t>
                          </m:r>
                        </m:sub>
                      </m:sSub>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𝑖</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𝑠</m:t>
                              </m:r>
                            </m:sub>
                          </m:sSub>
                        </m:den>
                      </m:f>
                    </m:oMath>
                  </m:oMathPara>
                </a14:m>
                <a:endParaRPr lang="tr-TR" dirty="0"/>
              </a:p>
            </p:txBody>
          </p:sp>
        </mc:Choice>
        <mc:Fallback xmlns="">
          <p:sp>
            <p:nvSpPr>
              <p:cNvPr id="14" name="TextBox 13">
                <a:extLst>
                  <a:ext uri="{FF2B5EF4-FFF2-40B4-BE49-F238E27FC236}">
                    <a16:creationId xmlns:a16="http://schemas.microsoft.com/office/drawing/2014/main" id="{1B88897F-4568-4ED4-91D3-D58E8F29428F}"/>
                  </a:ext>
                </a:extLst>
              </p:cNvPr>
              <p:cNvSpPr txBox="1">
                <a:spLocks noRot="1" noChangeAspect="1" noMove="1" noResize="1" noEditPoints="1" noAdjustHandles="1" noChangeArrowheads="1" noChangeShapeType="1" noTextEdit="1"/>
              </p:cNvSpPr>
              <p:nvPr/>
            </p:nvSpPr>
            <p:spPr>
              <a:xfrm>
                <a:off x="8796410" y="4905012"/>
                <a:ext cx="1528560" cy="565411"/>
              </a:xfrm>
              <a:prstGeom prst="rect">
                <a:avLst/>
              </a:prstGeom>
              <a:blipFill>
                <a:blip r:embed="rId6"/>
                <a:stretch>
                  <a:fillRect/>
                </a:stretch>
              </a:blipFill>
            </p:spPr>
            <p:txBody>
              <a:bodyPr/>
              <a:lstStyle/>
              <a:p>
                <a:r>
                  <a:rPr lang="tr-TR">
                    <a:noFill/>
                  </a:rPr>
                  <a:t> </a:t>
                </a:r>
              </a:p>
            </p:txBody>
          </p:sp>
        </mc:Fallback>
      </mc:AlternateContent>
      <p:sp>
        <p:nvSpPr>
          <p:cNvPr id="3" name="Rectangle 2"/>
          <p:cNvSpPr/>
          <p:nvPr/>
        </p:nvSpPr>
        <p:spPr>
          <a:xfrm>
            <a:off x="97755" y="192041"/>
            <a:ext cx="3468963" cy="584775"/>
          </a:xfrm>
          <a:prstGeom prst="rect">
            <a:avLst/>
          </a:prstGeom>
        </p:spPr>
        <p:txBody>
          <a:bodyPr wrap="none">
            <a:spAutoFit/>
          </a:bodyPr>
          <a:lstStyle/>
          <a:p>
            <a:r>
              <a:rPr lang="tr-TR" sz="3200" b="1" dirty="0">
                <a:solidFill>
                  <a:srgbClr val="FF0000"/>
                </a:solidFill>
              </a:rPr>
              <a:t>i) Voltage Amplifier</a:t>
            </a:r>
          </a:p>
        </p:txBody>
      </p:sp>
      <p:sp>
        <p:nvSpPr>
          <p:cNvPr id="4" name="Rectangle 3"/>
          <p:cNvSpPr/>
          <p:nvPr/>
        </p:nvSpPr>
        <p:spPr>
          <a:xfrm>
            <a:off x="4340298" y="268997"/>
            <a:ext cx="7366597" cy="646331"/>
          </a:xfrm>
          <a:prstGeom prst="rect">
            <a:avLst/>
          </a:prstGeom>
        </p:spPr>
        <p:txBody>
          <a:bodyPr wrap="square">
            <a:spAutoFit/>
          </a:bodyPr>
          <a:lstStyle/>
          <a:p>
            <a:r>
              <a:rPr lang="tr-TR" dirty="0"/>
              <a:t>An amplifier whose </a:t>
            </a:r>
            <a:r>
              <a:rPr lang="tr-TR" b="1" i="1" dirty="0">
                <a:solidFill>
                  <a:srgbClr val="FF0000"/>
                </a:solidFill>
              </a:rPr>
              <a:t>output voltage is proportional to its input voltage </a:t>
            </a:r>
            <a:r>
              <a:rPr lang="tr-TR" dirty="0"/>
              <a:t>is called voltage amplifier</a:t>
            </a:r>
            <a:endParaRPr lang="en-US" dirty="0"/>
          </a:p>
        </p:txBody>
      </p:sp>
      <p:sp>
        <p:nvSpPr>
          <p:cNvPr id="5" name="Rectangle 4"/>
          <p:cNvSpPr/>
          <p:nvPr/>
        </p:nvSpPr>
        <p:spPr>
          <a:xfrm>
            <a:off x="324828" y="949893"/>
            <a:ext cx="10490626" cy="923330"/>
          </a:xfrm>
          <a:prstGeom prst="rect">
            <a:avLst/>
          </a:prstGeom>
        </p:spPr>
        <p:txBody>
          <a:bodyPr wrap="square">
            <a:spAutoFit/>
          </a:bodyPr>
          <a:lstStyle/>
          <a:p>
            <a:pPr>
              <a:lnSpc>
                <a:spcPct val="100000"/>
              </a:lnSpc>
            </a:pPr>
            <a:r>
              <a:rPr lang="en-US" dirty="0">
                <a:ea typeface="Calibri" panose="020F0502020204030204" pitchFamily="34" charset="0"/>
              </a:rPr>
              <a:t>A circuit model is a circuit which represents a complex one in terms of a set of parameters and the associated components relevant to the operation of that circuit</a:t>
            </a:r>
            <a:r>
              <a:rPr lang="tr-TR" dirty="0">
                <a:ea typeface="Calibri" panose="020F0502020204030204" pitchFamily="34" charset="0"/>
              </a:rPr>
              <a:t>.</a:t>
            </a:r>
          </a:p>
          <a:p>
            <a:pPr marL="1471400" lvl="8" indent="0">
              <a:lnSpc>
                <a:spcPct val="100000"/>
              </a:lnSpc>
              <a:buNone/>
            </a:pPr>
            <a:endParaRPr lang="tr-TR" b="1" u="sng" dirty="0"/>
          </a:p>
        </p:txBody>
      </p:sp>
      <p:pic>
        <p:nvPicPr>
          <p:cNvPr id="15" name="Picture 14"/>
          <p:cNvPicPr>
            <a:picLocks noChangeAspect="1"/>
          </p:cNvPicPr>
          <p:nvPr/>
        </p:nvPicPr>
        <p:blipFill>
          <a:blip r:embed="rId7"/>
          <a:stretch>
            <a:fillRect/>
          </a:stretch>
        </p:blipFill>
        <p:spPr>
          <a:xfrm>
            <a:off x="8286167" y="1523199"/>
            <a:ext cx="3810000" cy="733425"/>
          </a:xfrm>
          <a:prstGeom prst="rect">
            <a:avLst/>
          </a:prstGeom>
        </p:spPr>
      </p:pic>
    </p:spTree>
    <p:extLst>
      <p:ext uri="{BB962C8B-B14F-4D97-AF65-F5344CB8AC3E}">
        <p14:creationId xmlns:p14="http://schemas.microsoft.com/office/powerpoint/2010/main" val="1673739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8261D2A-8520-4F78-84EC-64BADC597BA5}"/>
              </a:ext>
            </a:extLst>
          </p:cNvPr>
          <p:cNvSpPr>
            <a:spLocks noGrp="1"/>
          </p:cNvSpPr>
          <p:nvPr>
            <p:ph type="sldNum" sz="quarter" idx="12"/>
          </p:nvPr>
        </p:nvSpPr>
        <p:spPr/>
        <p:txBody>
          <a:bodyPr/>
          <a:lstStyle/>
          <a:p>
            <a:fld id="{947D9E1A-C849-433C-A6AD-638B669158E6}" type="slidenum">
              <a:rPr lang="tr-TR" smtClean="0"/>
              <a:t>25</a:t>
            </a:fld>
            <a:endParaRPr lang="tr-TR"/>
          </a:p>
        </p:txBody>
      </p:sp>
      <p:graphicFrame>
        <p:nvGraphicFramePr>
          <p:cNvPr id="3" name="Object 2">
            <a:extLst>
              <a:ext uri="{FF2B5EF4-FFF2-40B4-BE49-F238E27FC236}">
                <a16:creationId xmlns="" xmlns:a16="http://schemas.microsoft.com/office/drawing/2014/main" id="{9E053A25-05AA-4A27-9DE0-906079D49734}"/>
              </a:ext>
            </a:extLst>
          </p:cNvPr>
          <p:cNvGraphicFramePr>
            <a:graphicFrameLocks noChangeAspect="1"/>
          </p:cNvGraphicFramePr>
          <p:nvPr>
            <p:extLst>
              <p:ext uri="{D42A27DB-BD31-4B8C-83A1-F6EECF244321}">
                <p14:modId xmlns:p14="http://schemas.microsoft.com/office/powerpoint/2010/main" val="1551638674"/>
              </p:ext>
            </p:extLst>
          </p:nvPr>
        </p:nvGraphicFramePr>
        <p:xfrm>
          <a:off x="270461" y="569058"/>
          <a:ext cx="5665767" cy="2553970"/>
        </p:xfrm>
        <a:graphic>
          <a:graphicData uri="http://schemas.openxmlformats.org/presentationml/2006/ole">
            <mc:AlternateContent xmlns:mc="http://schemas.openxmlformats.org/markup-compatibility/2006">
              <mc:Choice xmlns:v="urn:schemas-microsoft-com:vml" Requires="v">
                <p:oleObj spid="_x0000_s3466" r:id="rId3" imgW="5400000" imgH="2430000" progId="">
                  <p:embed/>
                </p:oleObj>
              </mc:Choice>
              <mc:Fallback>
                <p:oleObj r:id="rId3" imgW="5400000" imgH="2430000" progId="">
                  <p:embed/>
                  <p:pic>
                    <p:nvPicPr>
                      <p:cNvPr id="3" name="Object 2">
                        <a:extLst>
                          <a:ext uri="{FF2B5EF4-FFF2-40B4-BE49-F238E27FC236}">
                            <a16:creationId xmlns="" xmlns:a16="http://schemas.microsoft.com/office/drawing/2014/main" id="{9E053A25-05AA-4A27-9DE0-906079D49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61" y="569058"/>
                        <a:ext cx="5665767" cy="2553970"/>
                      </a:xfrm>
                      <a:prstGeom prst="rect">
                        <a:avLst/>
                      </a:prstGeom>
                      <a:noFill/>
                    </p:spPr>
                  </p:pic>
                </p:oleObj>
              </mc:Fallback>
            </mc:AlternateContent>
          </a:graphicData>
        </a:graphic>
      </p:graphicFrame>
      <p:sp>
        <p:nvSpPr>
          <p:cNvPr id="4" name="TextBox 3">
            <a:extLst>
              <a:ext uri="{FF2B5EF4-FFF2-40B4-BE49-F238E27FC236}">
                <a16:creationId xmlns="" xmlns:a16="http://schemas.microsoft.com/office/drawing/2014/main" id="{36E8D1E9-8D09-49F7-B9C1-4C6FB97AC3F0}"/>
              </a:ext>
            </a:extLst>
          </p:cNvPr>
          <p:cNvSpPr txBox="1"/>
          <p:nvPr/>
        </p:nvSpPr>
        <p:spPr>
          <a:xfrm>
            <a:off x="6588369" y="1097915"/>
            <a:ext cx="4320222" cy="646331"/>
          </a:xfrm>
          <a:prstGeom prst="rect">
            <a:avLst/>
          </a:prstGeom>
          <a:noFill/>
        </p:spPr>
        <p:txBody>
          <a:bodyPr wrap="none" rtlCol="0">
            <a:spAutoFit/>
          </a:bodyPr>
          <a:lstStyle/>
          <a:p>
            <a:r>
              <a:rPr lang="tr-TR" dirty="0" err="1"/>
              <a:t>Amplifier</a:t>
            </a:r>
            <a:r>
              <a:rPr lang="tr-TR" dirty="0"/>
              <a:t> model </a:t>
            </a:r>
            <a:r>
              <a:rPr lang="tr-TR" dirty="0" err="1">
                <a:solidFill>
                  <a:srgbClr val="FF0000"/>
                </a:solidFill>
              </a:rPr>
              <a:t>with</a:t>
            </a:r>
            <a:r>
              <a:rPr lang="tr-TR" dirty="0">
                <a:solidFill>
                  <a:srgbClr val="FF0000"/>
                </a:solidFill>
              </a:rPr>
              <a:t> an </a:t>
            </a:r>
            <a:r>
              <a:rPr lang="tr-TR" dirty="0" err="1">
                <a:solidFill>
                  <a:srgbClr val="FF0000"/>
                </a:solidFill>
              </a:rPr>
              <a:t>input</a:t>
            </a:r>
            <a:r>
              <a:rPr lang="tr-TR" dirty="0">
                <a:solidFill>
                  <a:srgbClr val="FF0000"/>
                </a:solidFill>
              </a:rPr>
              <a:t> </a:t>
            </a:r>
            <a:r>
              <a:rPr lang="tr-TR" dirty="0" err="1">
                <a:solidFill>
                  <a:srgbClr val="FF0000"/>
                </a:solidFill>
              </a:rPr>
              <a:t>signal</a:t>
            </a:r>
            <a:r>
              <a:rPr lang="tr-TR" dirty="0">
                <a:solidFill>
                  <a:srgbClr val="FF0000"/>
                </a:solidFill>
              </a:rPr>
              <a:t> </a:t>
            </a:r>
            <a:r>
              <a:rPr lang="tr-TR" dirty="0" err="1">
                <a:solidFill>
                  <a:srgbClr val="FF0000"/>
                </a:solidFill>
              </a:rPr>
              <a:t>source</a:t>
            </a:r>
            <a:r>
              <a:rPr lang="tr-TR" dirty="0">
                <a:solidFill>
                  <a:srgbClr val="FF0000"/>
                </a:solidFill>
              </a:rPr>
              <a:t> </a:t>
            </a:r>
          </a:p>
          <a:p>
            <a:r>
              <a:rPr lang="tr-TR" dirty="0" err="1">
                <a:solidFill>
                  <a:srgbClr val="FF0000"/>
                </a:solidFill>
              </a:rPr>
              <a:t>and</a:t>
            </a:r>
            <a:r>
              <a:rPr lang="tr-TR" dirty="0">
                <a:solidFill>
                  <a:srgbClr val="FF0000"/>
                </a:solidFill>
              </a:rPr>
              <a:t> </a:t>
            </a:r>
            <a:r>
              <a:rPr lang="tr-TR" dirty="0" err="1">
                <a:solidFill>
                  <a:srgbClr val="FF0000"/>
                </a:solidFill>
              </a:rPr>
              <a:t>load</a:t>
            </a:r>
            <a:r>
              <a:rPr lang="tr-TR" dirty="0">
                <a:solidFill>
                  <a:srgbClr val="FF0000"/>
                </a:solidFill>
              </a:rPr>
              <a:t> </a:t>
            </a:r>
            <a:r>
              <a:rPr lang="tr-TR" dirty="0" err="1">
                <a:solidFill>
                  <a:srgbClr val="FF0000"/>
                </a:solidFill>
              </a:rPr>
              <a:t>connected</a:t>
            </a:r>
            <a:endParaRPr lang="tr-TR" dirty="0">
              <a:solidFill>
                <a:srgbClr val="FF0000"/>
              </a:solidFill>
            </a:endParaRPr>
          </a:p>
        </p:txBody>
      </p:sp>
      <p:sp>
        <p:nvSpPr>
          <p:cNvPr id="5" name="Rectangle 5">
            <a:extLst>
              <a:ext uri="{FF2B5EF4-FFF2-40B4-BE49-F238E27FC236}">
                <a16:creationId xmlns="" xmlns:a16="http://schemas.microsoft.com/office/drawing/2014/main" id="{271E60D5-BD76-431F-9EA4-3E3901A85943}"/>
              </a:ext>
            </a:extLst>
          </p:cNvPr>
          <p:cNvSpPr>
            <a:spLocks noChangeArrowheads="1"/>
          </p:cNvSpPr>
          <p:nvPr/>
        </p:nvSpPr>
        <p:spPr bwMode="auto">
          <a:xfrm>
            <a:off x="787790" y="3123027"/>
            <a:ext cx="12407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6" name="Object 5">
            <a:extLst>
              <a:ext uri="{FF2B5EF4-FFF2-40B4-BE49-F238E27FC236}">
                <a16:creationId xmlns="" xmlns:a16="http://schemas.microsoft.com/office/drawing/2014/main" id="{E25A9926-AED4-4E17-B0A7-45140C532B24}"/>
              </a:ext>
            </a:extLst>
          </p:cNvPr>
          <p:cNvGraphicFramePr>
            <a:graphicFrameLocks noChangeAspect="1"/>
          </p:cNvGraphicFramePr>
          <p:nvPr>
            <p:extLst>
              <p:ext uri="{D42A27DB-BD31-4B8C-83A1-F6EECF244321}">
                <p14:modId xmlns:p14="http://schemas.microsoft.com/office/powerpoint/2010/main" val="3159217190"/>
              </p:ext>
            </p:extLst>
          </p:nvPr>
        </p:nvGraphicFramePr>
        <p:xfrm>
          <a:off x="675247" y="2934899"/>
          <a:ext cx="2063368" cy="745587"/>
        </p:xfrm>
        <a:graphic>
          <a:graphicData uri="http://schemas.openxmlformats.org/presentationml/2006/ole">
            <mc:AlternateContent xmlns:mc="http://schemas.openxmlformats.org/markup-compatibility/2006">
              <mc:Choice xmlns:v="urn:schemas-microsoft-com:vml" Requires="v">
                <p:oleObj spid="_x0000_s3467" r:id="rId5" imgW="1143000" imgH="406400" progId="Equation.DSMT4">
                  <p:embed/>
                </p:oleObj>
              </mc:Choice>
              <mc:Fallback>
                <p:oleObj r:id="rId5" imgW="1143000" imgH="406400" progId="Equation.DSMT4">
                  <p:embed/>
                  <p:pic>
                    <p:nvPicPr>
                      <p:cNvPr id="6" name="Object 5">
                        <a:extLst>
                          <a:ext uri="{FF2B5EF4-FFF2-40B4-BE49-F238E27FC236}">
                            <a16:creationId xmlns="" xmlns:a16="http://schemas.microsoft.com/office/drawing/2014/main" id="{E25A9926-AED4-4E17-B0A7-45140C532B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247" y="2934899"/>
                        <a:ext cx="2063368" cy="745587"/>
                      </a:xfrm>
                      <a:prstGeom prst="rect">
                        <a:avLst/>
                      </a:prstGeom>
                      <a:noFill/>
                    </p:spPr>
                  </p:pic>
                </p:oleObj>
              </mc:Fallback>
            </mc:AlternateContent>
          </a:graphicData>
        </a:graphic>
      </p:graphicFrame>
      <p:sp>
        <p:nvSpPr>
          <p:cNvPr id="7" name="TextBox 6">
            <a:extLst>
              <a:ext uri="{FF2B5EF4-FFF2-40B4-BE49-F238E27FC236}">
                <a16:creationId xmlns="" xmlns:a16="http://schemas.microsoft.com/office/drawing/2014/main" id="{B4421FE5-4589-4B59-BE66-61F6D90AEF15}"/>
              </a:ext>
            </a:extLst>
          </p:cNvPr>
          <p:cNvSpPr txBox="1"/>
          <p:nvPr/>
        </p:nvSpPr>
        <p:spPr>
          <a:xfrm>
            <a:off x="3103344" y="3123027"/>
            <a:ext cx="1919628" cy="369332"/>
          </a:xfrm>
          <a:prstGeom prst="rect">
            <a:avLst/>
          </a:prstGeom>
          <a:noFill/>
        </p:spPr>
        <p:txBody>
          <a:bodyPr wrap="none" rtlCol="0">
            <a:spAutoFit/>
          </a:bodyPr>
          <a:lstStyle/>
          <a:p>
            <a:r>
              <a:rPr lang="tr-TR" dirty="0" err="1"/>
              <a:t>By</a:t>
            </a:r>
            <a:r>
              <a:rPr lang="tr-TR" dirty="0"/>
              <a:t> </a:t>
            </a:r>
            <a:r>
              <a:rPr lang="tr-TR" dirty="0" err="1"/>
              <a:t>voltage</a:t>
            </a:r>
            <a:r>
              <a:rPr lang="tr-TR" dirty="0"/>
              <a:t> </a:t>
            </a:r>
            <a:r>
              <a:rPr lang="tr-TR" dirty="0" err="1"/>
              <a:t>division</a:t>
            </a:r>
            <a:endParaRPr lang="tr-TR" dirty="0"/>
          </a:p>
        </p:txBody>
      </p:sp>
      <p:sp>
        <p:nvSpPr>
          <p:cNvPr id="10" name="Rectangle 9">
            <a:extLst>
              <a:ext uri="{FF2B5EF4-FFF2-40B4-BE49-F238E27FC236}">
                <a16:creationId xmlns="" xmlns:a16="http://schemas.microsoft.com/office/drawing/2014/main" id="{1D2A450C-F28A-41DB-A837-441A8C9DF4FA}"/>
              </a:ext>
            </a:extLst>
          </p:cNvPr>
          <p:cNvSpPr>
            <a:spLocks noChangeArrowheads="1"/>
          </p:cNvSpPr>
          <p:nvPr/>
        </p:nvSpPr>
        <p:spPr bwMode="auto">
          <a:xfrm>
            <a:off x="787790" y="3991162"/>
            <a:ext cx="12150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11" name="Object 10">
            <a:extLst>
              <a:ext uri="{FF2B5EF4-FFF2-40B4-BE49-F238E27FC236}">
                <a16:creationId xmlns="" xmlns:a16="http://schemas.microsoft.com/office/drawing/2014/main" id="{55712446-7971-46BC-8F73-CE29408F1671}"/>
              </a:ext>
            </a:extLst>
          </p:cNvPr>
          <p:cNvGraphicFramePr>
            <a:graphicFrameLocks noChangeAspect="1"/>
          </p:cNvGraphicFramePr>
          <p:nvPr>
            <p:extLst>
              <p:ext uri="{D42A27DB-BD31-4B8C-83A1-F6EECF244321}">
                <p14:modId xmlns:p14="http://schemas.microsoft.com/office/powerpoint/2010/main" val="2386370835"/>
              </p:ext>
            </p:extLst>
          </p:nvPr>
        </p:nvGraphicFramePr>
        <p:xfrm>
          <a:off x="675247" y="3736541"/>
          <a:ext cx="1603113" cy="810986"/>
        </p:xfrm>
        <a:graphic>
          <a:graphicData uri="http://schemas.openxmlformats.org/presentationml/2006/ole">
            <mc:AlternateContent xmlns:mc="http://schemas.openxmlformats.org/markup-compatibility/2006">
              <mc:Choice xmlns:v="urn:schemas-microsoft-com:vml" Requires="v">
                <p:oleObj spid="_x0000_s3468" r:id="rId7" imgW="812447" imgH="406224" progId="Equation.DSMT4">
                  <p:embed/>
                </p:oleObj>
              </mc:Choice>
              <mc:Fallback>
                <p:oleObj r:id="rId7" imgW="812447" imgH="406224" progId="Equation.DSMT4">
                  <p:embed/>
                  <p:pic>
                    <p:nvPicPr>
                      <p:cNvPr id="11" name="Object 10">
                        <a:extLst>
                          <a:ext uri="{FF2B5EF4-FFF2-40B4-BE49-F238E27FC236}">
                            <a16:creationId xmlns="" xmlns:a16="http://schemas.microsoft.com/office/drawing/2014/main" id="{55712446-7971-46BC-8F73-CE29408F16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247" y="3736541"/>
                        <a:ext cx="1603113" cy="810986"/>
                      </a:xfrm>
                      <a:prstGeom prst="rect">
                        <a:avLst/>
                      </a:prstGeom>
                      <a:noFill/>
                    </p:spPr>
                  </p:pic>
                </p:oleObj>
              </mc:Fallback>
            </mc:AlternateContent>
          </a:graphicData>
        </a:graphic>
      </p:graphicFrame>
      <p:sp>
        <p:nvSpPr>
          <p:cNvPr id="12" name="TextBox 11">
            <a:extLst>
              <a:ext uri="{FF2B5EF4-FFF2-40B4-BE49-F238E27FC236}">
                <a16:creationId xmlns="" xmlns:a16="http://schemas.microsoft.com/office/drawing/2014/main" id="{E8A273C4-EC42-4236-99AD-0BBFC132A861}"/>
              </a:ext>
            </a:extLst>
          </p:cNvPr>
          <p:cNvSpPr txBox="1"/>
          <p:nvPr/>
        </p:nvSpPr>
        <p:spPr>
          <a:xfrm>
            <a:off x="2904052" y="3957368"/>
            <a:ext cx="5365315" cy="369332"/>
          </a:xfrm>
          <a:prstGeom prst="rect">
            <a:avLst/>
          </a:prstGeom>
          <a:noFill/>
        </p:spPr>
        <p:txBody>
          <a:bodyPr wrap="none" rtlCol="0">
            <a:spAutoFit/>
          </a:bodyPr>
          <a:lstStyle/>
          <a:p>
            <a:r>
              <a:rPr lang="tr-TR" dirty="0" err="1"/>
              <a:t>The</a:t>
            </a:r>
            <a:r>
              <a:rPr lang="tr-TR" dirty="0"/>
              <a:t> </a:t>
            </a:r>
            <a:r>
              <a:rPr lang="tr-TR" dirty="0" err="1"/>
              <a:t>voltage</a:t>
            </a:r>
            <a:r>
              <a:rPr lang="tr-TR" dirty="0"/>
              <a:t> </a:t>
            </a:r>
            <a:r>
              <a:rPr lang="tr-TR" dirty="0" err="1"/>
              <a:t>accross</a:t>
            </a:r>
            <a:r>
              <a:rPr lang="tr-TR" dirty="0"/>
              <a:t> </a:t>
            </a:r>
            <a:r>
              <a:rPr lang="tr-TR" dirty="0" err="1"/>
              <a:t>the</a:t>
            </a:r>
            <a:r>
              <a:rPr lang="tr-TR" dirty="0"/>
              <a:t> </a:t>
            </a:r>
            <a:r>
              <a:rPr lang="tr-TR" dirty="0" err="1"/>
              <a:t>input</a:t>
            </a:r>
            <a:r>
              <a:rPr lang="tr-TR" dirty="0"/>
              <a:t> </a:t>
            </a:r>
            <a:r>
              <a:rPr lang="tr-TR" dirty="0" err="1"/>
              <a:t>terminals</a:t>
            </a:r>
            <a:r>
              <a:rPr lang="tr-TR" dirty="0"/>
              <a:t> of </a:t>
            </a:r>
            <a:r>
              <a:rPr lang="tr-TR" dirty="0" err="1"/>
              <a:t>the</a:t>
            </a:r>
            <a:r>
              <a:rPr lang="tr-TR" dirty="0"/>
              <a:t> </a:t>
            </a:r>
            <a:r>
              <a:rPr lang="tr-TR" dirty="0" err="1"/>
              <a:t>amplifier</a:t>
            </a:r>
            <a:endParaRPr lang="tr-TR" dirty="0"/>
          </a:p>
        </p:txBody>
      </p:sp>
      <p:sp>
        <p:nvSpPr>
          <p:cNvPr id="15" name="Rectangle 13">
            <a:extLst>
              <a:ext uri="{FF2B5EF4-FFF2-40B4-BE49-F238E27FC236}">
                <a16:creationId xmlns="" xmlns:a16="http://schemas.microsoft.com/office/drawing/2014/main" id="{D72C4585-41D7-4F43-9BA7-CCC4F763C9AF}"/>
              </a:ext>
            </a:extLst>
          </p:cNvPr>
          <p:cNvSpPr>
            <a:spLocks noChangeArrowheads="1"/>
          </p:cNvSpPr>
          <p:nvPr/>
        </p:nvSpPr>
        <p:spPr bwMode="auto">
          <a:xfrm>
            <a:off x="478301" y="4830895"/>
            <a:ext cx="4616058" cy="4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16" name="Object 15">
            <a:extLst>
              <a:ext uri="{FF2B5EF4-FFF2-40B4-BE49-F238E27FC236}">
                <a16:creationId xmlns="" xmlns:a16="http://schemas.microsoft.com/office/drawing/2014/main" id="{B69975B3-874B-4226-845D-439BBFCDB6A7}"/>
              </a:ext>
            </a:extLst>
          </p:cNvPr>
          <p:cNvGraphicFramePr>
            <a:graphicFrameLocks noChangeAspect="1"/>
          </p:cNvGraphicFramePr>
          <p:nvPr>
            <p:extLst>
              <p:ext uri="{D42A27DB-BD31-4B8C-83A1-F6EECF244321}">
                <p14:modId xmlns:p14="http://schemas.microsoft.com/office/powerpoint/2010/main" val="1628283132"/>
              </p:ext>
            </p:extLst>
          </p:nvPr>
        </p:nvGraphicFramePr>
        <p:xfrm>
          <a:off x="478300" y="4830896"/>
          <a:ext cx="6775060" cy="810249"/>
        </p:xfrm>
        <a:graphic>
          <a:graphicData uri="http://schemas.openxmlformats.org/presentationml/2006/ole">
            <mc:AlternateContent xmlns:mc="http://schemas.openxmlformats.org/markup-compatibility/2006">
              <mc:Choice xmlns:v="urn:schemas-microsoft-com:vml" Requires="v">
                <p:oleObj spid="_x0000_s3469" r:id="rId9" imgW="3759200" imgH="444500" progId="Equation.DSMT4">
                  <p:embed/>
                </p:oleObj>
              </mc:Choice>
              <mc:Fallback>
                <p:oleObj r:id="rId9" imgW="3759200" imgH="444500" progId="Equation.DSMT4">
                  <p:embed/>
                  <p:pic>
                    <p:nvPicPr>
                      <p:cNvPr id="16" name="Object 15">
                        <a:extLst>
                          <a:ext uri="{FF2B5EF4-FFF2-40B4-BE49-F238E27FC236}">
                            <a16:creationId xmlns="" xmlns:a16="http://schemas.microsoft.com/office/drawing/2014/main" id="{B69975B3-874B-4226-845D-439BBFCDB6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300" y="4830896"/>
                        <a:ext cx="6775060" cy="810249"/>
                      </a:xfrm>
                      <a:prstGeom prst="rect">
                        <a:avLst/>
                      </a:prstGeom>
                      <a:noFill/>
                    </p:spPr>
                  </p:pic>
                </p:oleObj>
              </mc:Fallback>
            </mc:AlternateContent>
          </a:graphicData>
        </a:graphic>
      </p:graphicFrame>
      <p:sp>
        <p:nvSpPr>
          <p:cNvPr id="17" name="TextBox 16">
            <a:extLst>
              <a:ext uri="{FF2B5EF4-FFF2-40B4-BE49-F238E27FC236}">
                <a16:creationId xmlns="" xmlns:a16="http://schemas.microsoft.com/office/drawing/2014/main" id="{75F92114-FC67-4470-B09E-BDAE2E47F89C}"/>
              </a:ext>
            </a:extLst>
          </p:cNvPr>
          <p:cNvSpPr txBox="1"/>
          <p:nvPr/>
        </p:nvSpPr>
        <p:spPr>
          <a:xfrm>
            <a:off x="7417436" y="5051354"/>
            <a:ext cx="3552191" cy="369332"/>
          </a:xfrm>
          <a:prstGeom prst="rect">
            <a:avLst/>
          </a:prstGeom>
          <a:noFill/>
        </p:spPr>
        <p:txBody>
          <a:bodyPr wrap="none" rtlCol="0">
            <a:spAutoFit/>
          </a:bodyPr>
          <a:lstStyle/>
          <a:p>
            <a:r>
              <a:rPr lang="tr-TR" b="1" dirty="0" err="1">
                <a:solidFill>
                  <a:srgbClr val="FF0000"/>
                </a:solidFill>
              </a:rPr>
              <a:t>Overal</a:t>
            </a:r>
            <a:r>
              <a:rPr lang="tr-TR" b="1" dirty="0">
                <a:solidFill>
                  <a:srgbClr val="FF0000"/>
                </a:solidFill>
              </a:rPr>
              <a:t> </a:t>
            </a:r>
            <a:r>
              <a:rPr lang="tr-TR" b="1" dirty="0" err="1">
                <a:solidFill>
                  <a:srgbClr val="FF0000"/>
                </a:solidFill>
              </a:rPr>
              <a:t>voltage</a:t>
            </a:r>
            <a:r>
              <a:rPr lang="tr-TR" b="1" dirty="0">
                <a:solidFill>
                  <a:srgbClr val="FF0000"/>
                </a:solidFill>
              </a:rPr>
              <a:t> </a:t>
            </a:r>
            <a:r>
              <a:rPr lang="tr-TR" b="1" dirty="0" err="1">
                <a:solidFill>
                  <a:srgbClr val="FF0000"/>
                </a:solidFill>
              </a:rPr>
              <a:t>gain</a:t>
            </a:r>
            <a:r>
              <a:rPr lang="tr-TR" b="1" dirty="0">
                <a:solidFill>
                  <a:srgbClr val="FF0000"/>
                </a:solidFill>
              </a:rPr>
              <a:t> of </a:t>
            </a:r>
            <a:r>
              <a:rPr lang="tr-TR" b="1" dirty="0" err="1">
                <a:solidFill>
                  <a:srgbClr val="FF0000"/>
                </a:solidFill>
              </a:rPr>
              <a:t>the</a:t>
            </a:r>
            <a:r>
              <a:rPr lang="tr-TR" b="1" dirty="0">
                <a:solidFill>
                  <a:srgbClr val="FF0000"/>
                </a:solidFill>
              </a:rPr>
              <a:t> </a:t>
            </a:r>
            <a:r>
              <a:rPr lang="tr-TR" b="1" dirty="0" err="1">
                <a:solidFill>
                  <a:srgbClr val="FF0000"/>
                </a:solidFill>
              </a:rPr>
              <a:t>amplifier</a:t>
            </a:r>
            <a:endParaRPr lang="tr-TR" b="1" dirty="0">
              <a:solidFill>
                <a:srgbClr val="FF0000"/>
              </a:solidFill>
            </a:endParaRPr>
          </a:p>
        </p:txBody>
      </p:sp>
    </p:spTree>
    <p:extLst>
      <p:ext uri="{BB962C8B-B14F-4D97-AF65-F5344CB8AC3E}">
        <p14:creationId xmlns:p14="http://schemas.microsoft.com/office/powerpoint/2010/main" val="1439484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26</a:t>
            </a:fld>
            <a:endParaRPr lang="tr-TR"/>
          </a:p>
        </p:txBody>
      </p:sp>
      <mc:AlternateContent xmlns:mc="http://schemas.openxmlformats.org/markup-compatibility/2006" xmlns:a14="http://schemas.microsoft.com/office/drawing/2010/main">
        <mc:Choice Requires="a14">
          <p:sp>
            <p:nvSpPr>
              <p:cNvPr id="3" name="Rectangle 2"/>
              <p:cNvSpPr/>
              <p:nvPr/>
            </p:nvSpPr>
            <p:spPr>
              <a:xfrm>
                <a:off x="382073" y="332520"/>
                <a:ext cx="11260428" cy="2169825"/>
              </a:xfrm>
              <a:prstGeom prst="rect">
                <a:avLst/>
              </a:prstGeom>
            </p:spPr>
            <p:txBody>
              <a:bodyPr wrap="square">
                <a:spAutoFit/>
              </a:bodyPr>
              <a:lstStyle/>
              <a:p>
                <a:pPr algn="just">
                  <a:lnSpc>
                    <a:spcPct val="150000"/>
                  </a:lnSpc>
                </a:pPr>
                <a:r>
                  <a:rPr lang="tr-TR" dirty="0" smtClean="0"/>
                  <a:t>I</a:t>
                </a:r>
                <a:r>
                  <a:rPr lang="en-US" dirty="0" smtClean="0"/>
                  <a:t>n </a:t>
                </a:r>
                <a:r>
                  <a:rPr lang="en-US" dirty="0"/>
                  <a:t>order not to lose gain in coupling </a:t>
                </a:r>
                <a:r>
                  <a:rPr lang="en-US" b="1" dirty="0">
                    <a:solidFill>
                      <a:srgbClr val="FF0000"/>
                    </a:solidFill>
                  </a:rPr>
                  <a:t>the amplifier output to a </a:t>
                </a:r>
                <a:r>
                  <a:rPr lang="en-US" b="1" dirty="0" smtClean="0">
                    <a:solidFill>
                      <a:srgbClr val="FF0000"/>
                    </a:solidFill>
                  </a:rPr>
                  <a:t>load</a:t>
                </a:r>
                <a:r>
                  <a:rPr lang="tr-TR" dirty="0" smtClean="0"/>
                  <a:t>;</a:t>
                </a:r>
              </a:p>
              <a:p>
                <a:pPr marL="285750" indent="-285750" algn="just">
                  <a:lnSpc>
                    <a:spcPct val="150000"/>
                  </a:lnSpc>
                  <a:buFont typeface="Arial" panose="020B0604020202020204" pitchFamily="34" charset="0"/>
                  <a:buChar char="•"/>
                </a:pPr>
                <a:r>
                  <a:rPr lang="tr-TR" dirty="0" smtClean="0"/>
                  <a:t>T</a:t>
                </a:r>
                <a:r>
                  <a:rPr lang="en-US" dirty="0" smtClean="0"/>
                  <a:t>he </a:t>
                </a:r>
                <a:r>
                  <a:rPr lang="en-US" dirty="0"/>
                  <a:t>output resistance Ro should be much smaller than the load resistance </a:t>
                </a:r>
                <a:r>
                  <a:rPr lang="en-US" dirty="0" smtClean="0"/>
                  <a:t>R</a:t>
                </a:r>
                <a:r>
                  <a:rPr lang="tr-TR" dirty="0" smtClean="0"/>
                  <a:t>L. </a:t>
                </a:r>
                <a:r>
                  <a:rPr lang="en-US" dirty="0" smtClean="0"/>
                  <a:t> </a:t>
                </a:r>
                <a:r>
                  <a:rPr lang="en-US" dirty="0"/>
                  <a:t>In other words, for a given RL one must design the amplifier so that its Ro is much smaller than </a:t>
                </a:r>
                <a:r>
                  <a:rPr lang="en-US" dirty="0" smtClean="0"/>
                  <a:t>R</a:t>
                </a:r>
                <a:r>
                  <a:rPr lang="tr-TR" dirty="0" smtClean="0"/>
                  <a:t>L.          </a:t>
                </a:r>
                <a14:m>
                  <m:oMath xmlns:m="http://schemas.openxmlformats.org/officeDocument/2006/math">
                    <m:sSub>
                      <m:sSubPr>
                        <m:ctrlPr>
                          <a:rPr lang="tr-TR" i="1" smtClean="0">
                            <a:solidFill>
                              <a:srgbClr val="FF0000"/>
                            </a:solidFill>
                            <a:latin typeface="Cambria Math" panose="02040503050406030204" pitchFamily="18" charset="0"/>
                          </a:rPr>
                        </m:ctrlPr>
                      </m:sSubPr>
                      <m:e>
                        <m:r>
                          <a:rPr lang="tr-TR" b="0" i="1" smtClean="0">
                            <a:solidFill>
                              <a:srgbClr val="FF0000"/>
                            </a:solidFill>
                            <a:latin typeface="Cambria Math" panose="02040503050406030204" pitchFamily="18" charset="0"/>
                          </a:rPr>
                          <m:t>𝑅</m:t>
                        </m:r>
                      </m:e>
                      <m:sub>
                        <m:r>
                          <a:rPr lang="tr-TR" b="0" i="1" smtClean="0">
                            <a:solidFill>
                              <a:srgbClr val="FF0000"/>
                            </a:solidFill>
                            <a:latin typeface="Cambria Math" panose="02040503050406030204" pitchFamily="18" charset="0"/>
                          </a:rPr>
                          <m:t>𝑜</m:t>
                        </m:r>
                      </m:sub>
                    </m:sSub>
                    <m:r>
                      <a:rPr lang="tr-TR" i="1" smtClean="0">
                        <a:solidFill>
                          <a:srgbClr val="FF0000"/>
                        </a:solidFill>
                        <a:latin typeface="Cambria Math" panose="02040503050406030204" pitchFamily="18" charset="0"/>
                        <a:ea typeface="Cambria Math" panose="02040503050406030204" pitchFamily="18" charset="0"/>
                      </a:rPr>
                      <m:t>≪</m:t>
                    </m:r>
                    <m:sSub>
                      <m:sSubPr>
                        <m:ctrlPr>
                          <a:rPr lang="tr-TR" i="1" smtClean="0">
                            <a:solidFill>
                              <a:srgbClr val="FF0000"/>
                            </a:solidFill>
                            <a:latin typeface="Cambria Math" panose="02040503050406030204" pitchFamily="18" charset="0"/>
                            <a:ea typeface="Cambria Math" panose="02040503050406030204" pitchFamily="18" charset="0"/>
                          </a:rPr>
                        </m:ctrlPr>
                      </m:sSubPr>
                      <m:e>
                        <m:r>
                          <a:rPr lang="tr-TR" b="0" i="1" smtClean="0">
                            <a:solidFill>
                              <a:srgbClr val="FF0000"/>
                            </a:solidFill>
                            <a:latin typeface="Cambria Math" panose="02040503050406030204" pitchFamily="18" charset="0"/>
                            <a:ea typeface="Cambria Math" panose="02040503050406030204" pitchFamily="18" charset="0"/>
                          </a:rPr>
                          <m:t>𝑅</m:t>
                        </m:r>
                      </m:e>
                      <m:sub>
                        <m:r>
                          <a:rPr lang="tr-TR" b="0" i="1" smtClean="0">
                            <a:solidFill>
                              <a:srgbClr val="FF0000"/>
                            </a:solidFill>
                            <a:latin typeface="Cambria Math" panose="02040503050406030204" pitchFamily="18" charset="0"/>
                            <a:ea typeface="Cambria Math" panose="02040503050406030204" pitchFamily="18" charset="0"/>
                          </a:rPr>
                          <m:t>𝐿</m:t>
                        </m:r>
                      </m:sub>
                    </m:sSub>
                  </m:oMath>
                </a14:m>
                <a:endParaRPr lang="tr-TR" dirty="0" smtClean="0"/>
              </a:p>
              <a:p>
                <a:pPr marL="285750" indent="-285750" algn="just">
                  <a:lnSpc>
                    <a:spcPct val="150000"/>
                  </a:lnSpc>
                  <a:buFont typeface="Arial" panose="020B0604020202020204" pitchFamily="34" charset="0"/>
                  <a:buChar char="•"/>
                </a:pPr>
                <a:r>
                  <a:rPr lang="en-US" dirty="0"/>
                  <a:t>An ideal voltage amplifier is one with Ro = </a:t>
                </a:r>
                <a:r>
                  <a:rPr lang="en-US" dirty="0" smtClean="0"/>
                  <a:t>O</a:t>
                </a:r>
                <a:r>
                  <a:rPr lang="tr-TR" dirty="0" smtClean="0"/>
                  <a:t> Ohm.</a:t>
                </a:r>
              </a:p>
              <a:p>
                <a:pPr marL="285750" indent="-285750" algn="just">
                  <a:lnSpc>
                    <a:spcPct val="150000"/>
                  </a:lnSpc>
                  <a:buFont typeface="Arial" panose="020B0604020202020204" pitchFamily="34" charset="0"/>
                  <a:buChar char="•"/>
                </a:pP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82073" y="332520"/>
                <a:ext cx="11260428" cy="2169825"/>
              </a:xfrm>
              <a:prstGeom prst="rect">
                <a:avLst/>
              </a:prstGeom>
              <a:blipFill rotWithShape="0">
                <a:blip r:embed="rId2"/>
                <a:stretch>
                  <a:fillRect l="-487" r="-433"/>
                </a:stretch>
              </a:blipFill>
            </p:spPr>
            <p:txBody>
              <a:bodyPr/>
              <a:lstStyle/>
              <a:p>
                <a:r>
                  <a:rPr lang="en-US">
                    <a:noFill/>
                  </a:rPr>
                  <a:t> </a:t>
                </a:r>
              </a:p>
            </p:txBody>
          </p:sp>
        </mc:Fallback>
      </mc:AlternateContent>
      <p:sp>
        <p:nvSpPr>
          <p:cNvPr id="4" name="Rectangle 3"/>
          <p:cNvSpPr/>
          <p:nvPr/>
        </p:nvSpPr>
        <p:spPr>
          <a:xfrm>
            <a:off x="382073" y="2358860"/>
            <a:ext cx="11676845" cy="369332"/>
          </a:xfrm>
          <a:prstGeom prst="rect">
            <a:avLst/>
          </a:prstGeom>
        </p:spPr>
        <p:txBody>
          <a:bodyPr wrap="square">
            <a:spAutoFit/>
          </a:bodyPr>
          <a:lstStyle/>
          <a:p>
            <a:r>
              <a:rPr lang="en-US" dirty="0"/>
              <a:t>If a load resistance is not specified, it is normally assumed that the given voltage gain is </a:t>
            </a:r>
            <a:r>
              <a:rPr lang="en-US" b="1" dirty="0">
                <a:solidFill>
                  <a:srgbClr val="FF0000"/>
                </a:solidFill>
              </a:rPr>
              <a:t>the open-circuit gain </a:t>
            </a:r>
            <a:r>
              <a:rPr lang="en-US" dirty="0" smtClean="0"/>
              <a:t>Av</a:t>
            </a:r>
            <a:r>
              <a:rPr lang="tr-TR" dirty="0" smtClean="0"/>
              <a:t>o</a:t>
            </a:r>
            <a:r>
              <a:rPr lang="en-US" dirty="0" smtClean="0"/>
              <a:t>. </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382073" y="2728192"/>
                <a:ext cx="10642242" cy="1338828"/>
              </a:xfrm>
              <a:prstGeom prst="rect">
                <a:avLst/>
              </a:prstGeom>
            </p:spPr>
            <p:txBody>
              <a:bodyPr wrap="square">
                <a:spAutoFit/>
              </a:bodyPr>
              <a:lstStyle/>
              <a:p>
                <a:pPr algn="just">
                  <a:lnSpc>
                    <a:spcPct val="150000"/>
                  </a:lnSpc>
                </a:pPr>
                <a:r>
                  <a:rPr lang="tr-TR" dirty="0" smtClean="0"/>
                  <a:t>In </a:t>
                </a:r>
                <a:r>
                  <a:rPr lang="en-US" dirty="0" smtClean="0"/>
                  <a:t>order </a:t>
                </a:r>
                <a:r>
                  <a:rPr lang="en-US" dirty="0"/>
                  <a:t>not to lose a significant portion of the input signal in coupling </a:t>
                </a:r>
                <a:r>
                  <a:rPr lang="en-US" b="1" dirty="0">
                    <a:solidFill>
                      <a:srgbClr val="FF0000"/>
                    </a:solidFill>
                  </a:rPr>
                  <a:t>the signal source to the amplifier </a:t>
                </a:r>
                <a:r>
                  <a:rPr lang="en-US" b="1" dirty="0" smtClean="0">
                    <a:solidFill>
                      <a:srgbClr val="FF0000"/>
                    </a:solidFill>
                  </a:rPr>
                  <a:t>input</a:t>
                </a:r>
                <a:r>
                  <a:rPr lang="tr-TR" dirty="0" smtClean="0"/>
                  <a:t>;</a:t>
                </a:r>
              </a:p>
              <a:p>
                <a:pPr marL="285750" indent="-285750" algn="just">
                  <a:lnSpc>
                    <a:spcPct val="150000"/>
                  </a:lnSpc>
                  <a:buFont typeface="Arial" panose="020B0604020202020204" pitchFamily="34" charset="0"/>
                  <a:buChar char="•"/>
                </a:pPr>
                <a:r>
                  <a:rPr lang="en-US" dirty="0" smtClean="0"/>
                  <a:t> </a:t>
                </a:r>
                <a:r>
                  <a:rPr lang="tr-TR" dirty="0" smtClean="0"/>
                  <a:t>T</a:t>
                </a:r>
                <a:r>
                  <a:rPr lang="en-US" dirty="0" smtClean="0"/>
                  <a:t>he </a:t>
                </a:r>
                <a:r>
                  <a:rPr lang="en-US" dirty="0"/>
                  <a:t>amplifier must be designed to have an input </a:t>
                </a:r>
                <a:r>
                  <a:rPr lang="en-US" dirty="0" smtClean="0"/>
                  <a:t>resistance R</a:t>
                </a:r>
                <a:r>
                  <a:rPr lang="tr-TR" dirty="0" smtClean="0"/>
                  <a:t>i</a:t>
                </a:r>
                <a:r>
                  <a:rPr lang="en-US" dirty="0" smtClean="0"/>
                  <a:t> </a:t>
                </a:r>
                <a:r>
                  <a:rPr lang="en-US" dirty="0"/>
                  <a:t>much greater than the resistance of the signal source, </a:t>
                </a:r>
                <a:r>
                  <a:rPr lang="en-US" dirty="0" smtClean="0"/>
                  <a:t>R</a:t>
                </a:r>
                <a:r>
                  <a:rPr lang="tr-TR" dirty="0" smtClean="0"/>
                  <a:t>s </a:t>
                </a:r>
                <a:r>
                  <a:rPr lang="en-US" dirty="0" smtClean="0"/>
                  <a:t>;</a:t>
                </a:r>
                <a:r>
                  <a:rPr lang="tr-TR" dirty="0" smtClean="0"/>
                  <a:t> That is </a:t>
                </a:r>
                <a:r>
                  <a:rPr lang="en-US" dirty="0" smtClean="0"/>
                  <a:t> </a:t>
                </a:r>
                <a:r>
                  <a:rPr lang="tr-TR" dirty="0" smtClean="0">
                    <a:solidFill>
                      <a:srgbClr val="FF0000"/>
                    </a:solidFill>
                  </a:rPr>
                  <a:t>Ri </a:t>
                </a:r>
                <a:r>
                  <a:rPr lang="en-US" dirty="0" smtClean="0">
                    <a:solidFill>
                      <a:srgbClr val="FF0000"/>
                    </a:solidFill>
                  </a:rPr>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r>
                      <a:rPr lang="tr-TR" b="0" i="1" smtClean="0">
                        <a:solidFill>
                          <a:srgbClr val="FF0000"/>
                        </a:solidFill>
                        <a:latin typeface="Cambria Math" panose="02040503050406030204" pitchFamily="18" charset="0"/>
                        <a:ea typeface="Cambria Math" panose="02040503050406030204" pitchFamily="18" charset="0"/>
                      </a:rPr>
                      <m:t> </m:t>
                    </m:r>
                  </m:oMath>
                </a14:m>
                <a:r>
                  <a:rPr lang="en-US" dirty="0" smtClean="0">
                    <a:solidFill>
                      <a:srgbClr val="FF0000"/>
                    </a:solidFill>
                  </a:rPr>
                  <a:t>R</a:t>
                </a:r>
                <a:r>
                  <a:rPr lang="tr-TR" dirty="0" smtClean="0">
                    <a:solidFill>
                      <a:srgbClr val="FF0000"/>
                    </a:solidFill>
                  </a:rPr>
                  <a:t>s </a:t>
                </a:r>
                <a:r>
                  <a:rPr lang="tr-TR" dirty="0" smtClean="0"/>
                  <a:t>.</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82073" y="2728192"/>
                <a:ext cx="10642242" cy="1338828"/>
              </a:xfrm>
              <a:prstGeom prst="rect">
                <a:avLst/>
              </a:prstGeom>
              <a:blipFill rotWithShape="0">
                <a:blip r:embed="rId3"/>
                <a:stretch>
                  <a:fillRect l="-516" r="-516" b="-3653"/>
                </a:stretch>
              </a:blipFill>
            </p:spPr>
            <p:txBody>
              <a:bodyPr/>
              <a:lstStyle/>
              <a:p>
                <a:r>
                  <a:rPr lang="en-US">
                    <a:noFill/>
                  </a:rPr>
                  <a:t> </a:t>
                </a:r>
              </a:p>
            </p:txBody>
          </p:sp>
        </mc:Fallback>
      </mc:AlternateContent>
      <p:sp>
        <p:nvSpPr>
          <p:cNvPr id="6" name="Rectangle 5"/>
          <p:cNvSpPr/>
          <p:nvPr/>
        </p:nvSpPr>
        <p:spPr>
          <a:xfrm>
            <a:off x="407830" y="4292867"/>
            <a:ext cx="10616485" cy="1338828"/>
          </a:xfrm>
          <a:prstGeom prst="rect">
            <a:avLst/>
          </a:prstGeom>
        </p:spPr>
        <p:txBody>
          <a:bodyPr wrap="square">
            <a:spAutoFit/>
          </a:bodyPr>
          <a:lstStyle/>
          <a:p>
            <a:pPr>
              <a:lnSpc>
                <a:spcPct val="150000"/>
              </a:lnSpc>
            </a:pPr>
            <a:r>
              <a:rPr lang="en-US" dirty="0"/>
              <a:t>In such a case, one requires an </a:t>
            </a:r>
            <a:r>
              <a:rPr lang="en-US" dirty="0" smtClean="0"/>
              <a:t>amplifier </a:t>
            </a:r>
            <a:r>
              <a:rPr lang="en-US" dirty="0"/>
              <a:t>with a high input resistance (much greater than the source resistance) and a low output resistance (much smaller than the load resistance) but with a modest voltage gain (or even unity gain). Such an amplifier is referred to as a </a:t>
            </a:r>
            <a:r>
              <a:rPr lang="en-US" b="1" dirty="0">
                <a:solidFill>
                  <a:srgbClr val="FF0000"/>
                </a:solidFill>
              </a:rPr>
              <a:t>buffer </a:t>
            </a:r>
            <a:r>
              <a:rPr lang="en-US" b="1" dirty="0" smtClean="0">
                <a:solidFill>
                  <a:srgbClr val="FF0000"/>
                </a:solidFill>
              </a:rPr>
              <a:t>amplifier</a:t>
            </a:r>
            <a:r>
              <a:rPr lang="tr-TR" dirty="0" smtClean="0"/>
              <a:t>.</a:t>
            </a:r>
            <a:endParaRPr lang="en-US" dirty="0"/>
          </a:p>
        </p:txBody>
      </p:sp>
    </p:spTree>
    <p:extLst>
      <p:ext uri="{BB962C8B-B14F-4D97-AF65-F5344CB8AC3E}">
        <p14:creationId xmlns:p14="http://schemas.microsoft.com/office/powerpoint/2010/main" val="213860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27</a:t>
            </a:fld>
            <a:endParaRPr lang="tr-TR"/>
          </a:p>
        </p:txBody>
      </p:sp>
      <mc:AlternateContent xmlns:mc="http://schemas.openxmlformats.org/markup-compatibility/2006" xmlns:a14="http://schemas.microsoft.com/office/drawing/2010/main">
        <mc:Choice Requires="a14">
          <p:sp>
            <p:nvSpPr>
              <p:cNvPr id="3" name="Rectangle 2"/>
              <p:cNvSpPr/>
              <p:nvPr/>
            </p:nvSpPr>
            <p:spPr>
              <a:xfrm>
                <a:off x="180305" y="698545"/>
                <a:ext cx="11372044" cy="1751249"/>
              </a:xfrm>
              <a:prstGeom prst="rect">
                <a:avLst/>
              </a:prstGeom>
            </p:spPr>
            <p:txBody>
              <a:bodyPr wrap="square">
                <a:spAutoFit/>
              </a:bodyPr>
              <a:lstStyle/>
              <a:p>
                <a:pPr algn="just">
                  <a:lnSpc>
                    <a:spcPct val="115000"/>
                  </a:lnSpc>
                  <a:spcAft>
                    <a:spcPts val="1000"/>
                  </a:spcAft>
                </a:pP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voltage amplifier has input resistance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GB"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15 k</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output resistance </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GB"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50 </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no-load voltage gain </a:t>
                </a:r>
                <a:r>
                  <a:rPr lang="en-GB"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tr-TR" i="1" baseline="-25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Vo</a:t>
                </a:r>
                <a:r>
                  <a:rPr lang="en-GB"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150.</a:t>
                </a:r>
                <a:endPar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load </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GB"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300 </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connected to the output of the voltage amplifier having an internal resistance of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GB"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5 k</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find the </a:t>
                </a:r>
                <a:endPar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overall </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voltage gain </a:t>
                </a:r>
                <a14:m>
                  <m:oMath xmlns:m="http://schemas.openxmlformats.org/officeDocument/2006/math">
                    <m:sSub>
                      <m:sSubPr>
                        <m:ctrlP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GB"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sub>
                        <m:r>
                          <a:rPr lang="en-GB"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sub>
                    </m:sSub>
                    <m:r>
                      <a:rPr lang="en-GB"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GB"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sub>
                        <m:r>
                          <a:rPr lang="en-GB"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𝑜</m:t>
                        </m:r>
                      </m:sub>
                    </m:sSub>
                    <m:r>
                      <a:rPr lang="en-GB"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GB"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𝑣</m:t>
                        </m:r>
                      </m:e>
                      <m:sub>
                        <m:r>
                          <a:rPr lang="en-GB"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where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GB" i="1"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the load voltage.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0305" y="698545"/>
                <a:ext cx="11372044" cy="1751249"/>
              </a:xfrm>
              <a:prstGeom prst="rect">
                <a:avLst/>
              </a:prstGeom>
              <a:blipFill rotWithShape="0">
                <a:blip r:embed="rId3"/>
                <a:stretch>
                  <a:fillRect l="-483" t="-1394" r="-429"/>
                </a:stretch>
              </a:blipFill>
            </p:spPr>
            <p:txBody>
              <a:bodyPr/>
              <a:lstStyle/>
              <a:p>
                <a:r>
                  <a:rPr lang="en-US">
                    <a:noFill/>
                  </a:rPr>
                  <a:t> </a:t>
                </a:r>
              </a:p>
            </p:txBody>
          </p:sp>
        </mc:Fallback>
      </mc:AlternateContent>
      <p:sp>
        <p:nvSpPr>
          <p:cNvPr id="4" name="Rectangle 3"/>
          <p:cNvSpPr/>
          <p:nvPr/>
        </p:nvSpPr>
        <p:spPr>
          <a:xfrm>
            <a:off x="180305" y="118578"/>
            <a:ext cx="1988045" cy="579967"/>
          </a:xfrm>
          <a:prstGeom prst="rect">
            <a:avLst/>
          </a:prstGeom>
        </p:spPr>
        <p:txBody>
          <a:bodyPr wrap="none">
            <a:spAutoFit/>
          </a:bodyPr>
          <a:lstStyle/>
          <a:p>
            <a:pPr algn="just">
              <a:lnSpc>
                <a:spcPct val="150000"/>
              </a:lnSpc>
              <a:spcAft>
                <a:spcPts val="800"/>
              </a:spcAft>
            </a:pPr>
            <a:r>
              <a:rPr lang="tr-TR"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Example </a:t>
            </a:r>
            <a:r>
              <a:rPr lang="tr-TR" sz="2400"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r>
              <a:rPr lang="tr-TR"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80305" y="2123573"/>
            <a:ext cx="1920719" cy="579967"/>
          </a:xfrm>
          <a:prstGeom prst="rect">
            <a:avLst/>
          </a:prstGeom>
        </p:spPr>
        <p:txBody>
          <a:bodyPr wrap="none">
            <a:spAutoFit/>
          </a:bodyPr>
          <a:lstStyle/>
          <a:p>
            <a:pPr algn="just">
              <a:lnSpc>
                <a:spcPct val="150000"/>
              </a:lnSpc>
              <a:spcAft>
                <a:spcPts val="800"/>
              </a:spcAft>
            </a:pPr>
            <a:r>
              <a:rPr lang="tr-TR" sz="2400"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Solution 1.2:</a:t>
            </a:r>
            <a:r>
              <a:rPr lang="tr-TR"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30433572"/>
              </p:ext>
            </p:extLst>
          </p:nvPr>
        </p:nvGraphicFramePr>
        <p:xfrm>
          <a:off x="180305" y="2807595"/>
          <a:ext cx="4765949" cy="1430701"/>
        </p:xfrm>
        <a:graphic>
          <a:graphicData uri="http://schemas.openxmlformats.org/presentationml/2006/ole">
            <mc:AlternateContent xmlns:mc="http://schemas.openxmlformats.org/markup-compatibility/2006">
              <mc:Choice xmlns:v="urn:schemas-microsoft-com:vml" Requires="v">
                <p:oleObj spid="_x0000_s21526" r:id="rId4" imgW="5517635" imgH="1470959" progId="">
                  <p:embed/>
                </p:oleObj>
              </mc:Choice>
              <mc:Fallback>
                <p:oleObj r:id="rId4" imgW="5517635" imgH="147095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05" y="2807595"/>
                        <a:ext cx="4765949" cy="1430701"/>
                      </a:xfrm>
                      <a:prstGeom prst="rect">
                        <a:avLst/>
                      </a:prstGeom>
                      <a:noFill/>
                    </p:spPr>
                  </p:pic>
                </p:oleObj>
              </mc:Fallback>
            </mc:AlternateContent>
          </a:graphicData>
        </a:graphic>
      </p:graphicFrame>
      <p:pic>
        <p:nvPicPr>
          <p:cNvPr id="11" name="Picture 10"/>
          <p:cNvPicPr>
            <a:picLocks noChangeAspect="1"/>
          </p:cNvPicPr>
          <p:nvPr/>
        </p:nvPicPr>
        <p:blipFill>
          <a:blip r:embed="rId6"/>
          <a:stretch>
            <a:fillRect/>
          </a:stretch>
        </p:blipFill>
        <p:spPr>
          <a:xfrm>
            <a:off x="6206193" y="2123573"/>
            <a:ext cx="5346156" cy="3511691"/>
          </a:xfrm>
          <a:prstGeom prst="rect">
            <a:avLst/>
          </a:prstGeom>
        </p:spPr>
      </p:pic>
    </p:spTree>
    <p:extLst>
      <p:ext uri="{BB962C8B-B14F-4D97-AF65-F5344CB8AC3E}">
        <p14:creationId xmlns:p14="http://schemas.microsoft.com/office/powerpoint/2010/main" val="32958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28</a:t>
            </a:fld>
            <a:endParaRPr lang="tr-TR"/>
          </a:p>
        </p:txBody>
      </p:sp>
      <p:sp>
        <p:nvSpPr>
          <p:cNvPr id="4" name="TextBox 3"/>
          <p:cNvSpPr txBox="1"/>
          <p:nvPr/>
        </p:nvSpPr>
        <p:spPr>
          <a:xfrm>
            <a:off x="267060" y="85832"/>
            <a:ext cx="3982967" cy="584775"/>
          </a:xfrm>
          <a:prstGeom prst="rect">
            <a:avLst/>
          </a:prstGeom>
          <a:noFill/>
        </p:spPr>
        <p:txBody>
          <a:bodyPr wrap="square" rtlCol="0">
            <a:spAutoFit/>
          </a:bodyPr>
          <a:lstStyle/>
          <a:p>
            <a:r>
              <a:rPr lang="tr-TR" sz="3200" b="1" dirty="0" smtClean="0">
                <a:solidFill>
                  <a:srgbClr val="0070C0"/>
                </a:solidFill>
              </a:rPr>
              <a:t>Practice Problem 1. 2:</a:t>
            </a:r>
            <a:endParaRPr lang="en-US" sz="3200" b="1" dirty="0">
              <a:solidFill>
                <a:srgbClr val="0070C0"/>
              </a:solidFill>
            </a:endParaRPr>
          </a:p>
        </p:txBody>
      </p:sp>
      <mc:AlternateContent xmlns:mc="http://schemas.openxmlformats.org/markup-compatibility/2006" xmlns:a14="http://schemas.microsoft.com/office/drawing/2010/main">
        <mc:Choice Requires="a14">
          <p:sp>
            <p:nvSpPr>
              <p:cNvPr id="5" name="TextBox 4"/>
              <p:cNvSpPr txBox="1"/>
              <p:nvPr/>
            </p:nvSpPr>
            <p:spPr>
              <a:xfrm>
                <a:off x="267061" y="581547"/>
                <a:ext cx="11452714" cy="1969770"/>
              </a:xfrm>
              <a:prstGeom prst="rect">
                <a:avLst/>
              </a:prstGeom>
              <a:noFill/>
            </p:spPr>
            <p:txBody>
              <a:bodyPr wrap="square" rtlCol="0">
                <a:spAutoFit/>
              </a:bodyPr>
              <a:lstStyle/>
              <a:p>
                <a:pPr algn="just"/>
                <a:r>
                  <a:rPr lang="tr-TR" dirty="0" smtClean="0"/>
                  <a:t>A transducer characterized by a voltage of 1Vrms and a resistance of 1 M</a:t>
                </a:r>
                <a:r>
                  <a:rPr lang="el-GR" dirty="0" smtClean="0"/>
                  <a:t>Ω</a:t>
                </a:r>
                <a:r>
                  <a:rPr lang="tr-TR" dirty="0" smtClean="0"/>
                  <a:t> is available to drive a 10 </a:t>
                </a:r>
                <a:r>
                  <a:rPr lang="el-GR" dirty="0" smtClean="0"/>
                  <a:t>Ω</a:t>
                </a:r>
                <a:r>
                  <a:rPr lang="tr-TR" dirty="0" smtClean="0"/>
                  <a:t> load. If connected directly, what voltage and power level results at the load?</a:t>
                </a:r>
                <a:r>
                  <a:rPr lang="en-US" dirty="0" smtClean="0"/>
                  <a:t> If a un</a:t>
                </a:r>
                <a:r>
                  <a:rPr lang="tr-TR" dirty="0" smtClean="0"/>
                  <a:t>ity gain (i.e, Avo=1) buffer amplifier with 1 M</a:t>
                </a:r>
                <a:r>
                  <a:rPr lang="el-GR" dirty="0" smtClean="0"/>
                  <a:t>Ω</a:t>
                </a:r>
                <a:r>
                  <a:rPr lang="tr-TR" dirty="0" smtClean="0"/>
                  <a:t> input resistance and 10 </a:t>
                </a:r>
                <a:r>
                  <a:rPr lang="el-GR" dirty="0" smtClean="0"/>
                  <a:t>Ω</a:t>
                </a:r>
                <a:r>
                  <a:rPr lang="tr-TR" dirty="0" smtClean="0"/>
                  <a:t> output resistance is interposed between source and load, what do the output voltage and power levels become? For the new arrangement find the voltage gain from source to load and the power gain (both expressed in decibels).</a:t>
                </a:r>
              </a:p>
              <a:p>
                <a:r>
                  <a:rPr lang="tr-TR" sz="3200" b="1" dirty="0" smtClean="0">
                    <a:solidFill>
                      <a:srgbClr val="0070C0"/>
                    </a:solidFill>
                  </a:rPr>
                  <a:t>Ans</a:t>
                </a:r>
                <a:r>
                  <a:rPr lang="tr-TR" dirty="0" smtClean="0">
                    <a:solidFill>
                      <a:srgbClr val="FF0000"/>
                    </a:solidFill>
                  </a:rPr>
                  <a:t>.</a:t>
                </a:r>
                <a:r>
                  <a:rPr lang="tr-TR" dirty="0" smtClean="0"/>
                  <a:t> 10 uVrms; </a:t>
                </a:r>
                <a14:m>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10</m:t>
                        </m:r>
                      </m:e>
                      <m:sup>
                        <m:r>
                          <a:rPr lang="tr-TR" b="0" i="1" smtClean="0">
                            <a:latin typeface="Cambria Math" panose="02040503050406030204" pitchFamily="18" charset="0"/>
                          </a:rPr>
                          <m:t>−11</m:t>
                        </m:r>
                      </m:sup>
                    </m:sSup>
                    <m:r>
                      <a:rPr lang="tr-TR" b="0" i="1" smtClean="0">
                        <a:latin typeface="Cambria Math" panose="02040503050406030204" pitchFamily="18" charset="0"/>
                      </a:rPr>
                      <m:t>𝑊</m:t>
                    </m:r>
                    <m:r>
                      <a:rPr lang="tr-TR" b="0" i="1" smtClean="0">
                        <a:latin typeface="Cambria Math" panose="02040503050406030204" pitchFamily="18" charset="0"/>
                      </a:rPr>
                      <m:t>;</m:t>
                    </m:r>
                  </m:oMath>
                </a14:m>
                <a:r>
                  <a:rPr lang="tr-TR" dirty="0" smtClean="0"/>
                  <a:t>0.25 V; -12 dB; 44 dB</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67061" y="581547"/>
                <a:ext cx="11452714" cy="1969770"/>
              </a:xfrm>
              <a:prstGeom prst="rect">
                <a:avLst/>
              </a:prstGeom>
              <a:blipFill rotWithShape="0">
                <a:blip r:embed="rId2"/>
                <a:stretch>
                  <a:fillRect l="-1384" t="-1543" r="-426" b="-8951"/>
                </a:stretch>
              </a:blipFill>
            </p:spPr>
            <p:txBody>
              <a:bodyPr/>
              <a:lstStyle/>
              <a:p>
                <a:r>
                  <a:rPr lang="en-US">
                    <a:noFill/>
                  </a:rPr>
                  <a:t> </a:t>
                </a:r>
              </a:p>
            </p:txBody>
          </p:sp>
        </mc:Fallback>
      </mc:AlternateContent>
      <p:sp>
        <p:nvSpPr>
          <p:cNvPr id="6" name="TextBox 5"/>
          <p:cNvSpPr txBox="1"/>
          <p:nvPr/>
        </p:nvSpPr>
        <p:spPr>
          <a:xfrm>
            <a:off x="267060" y="2462257"/>
            <a:ext cx="4279181" cy="584775"/>
          </a:xfrm>
          <a:prstGeom prst="rect">
            <a:avLst/>
          </a:prstGeom>
          <a:noFill/>
        </p:spPr>
        <p:txBody>
          <a:bodyPr wrap="square" rtlCol="0">
            <a:spAutoFit/>
          </a:bodyPr>
          <a:lstStyle/>
          <a:p>
            <a:r>
              <a:rPr lang="tr-TR" sz="3200" b="1" dirty="0" smtClean="0">
                <a:solidFill>
                  <a:srgbClr val="0070C0"/>
                </a:solidFill>
              </a:rPr>
              <a:t>Practice Problem 1.3:</a:t>
            </a:r>
            <a:endParaRPr lang="en-US" sz="3200" b="1" dirty="0">
              <a:solidFill>
                <a:srgbClr val="0070C0"/>
              </a:solidFill>
            </a:endParaRPr>
          </a:p>
        </p:txBody>
      </p:sp>
      <p:sp>
        <p:nvSpPr>
          <p:cNvPr id="3" name="TextBox 2"/>
          <p:cNvSpPr txBox="1"/>
          <p:nvPr/>
        </p:nvSpPr>
        <p:spPr>
          <a:xfrm>
            <a:off x="267061" y="2923921"/>
            <a:ext cx="11336804" cy="1415772"/>
          </a:xfrm>
          <a:prstGeom prst="rect">
            <a:avLst/>
          </a:prstGeom>
          <a:noFill/>
        </p:spPr>
        <p:txBody>
          <a:bodyPr wrap="square" rtlCol="0">
            <a:spAutoFit/>
          </a:bodyPr>
          <a:lstStyle/>
          <a:p>
            <a:r>
              <a:rPr lang="tr-TR" dirty="0" smtClean="0"/>
              <a:t>An amplifier with a voltage gain of +40 dB, an input resistance is 10 k</a:t>
            </a:r>
            <a:r>
              <a:rPr lang="el-GR" dirty="0" smtClean="0"/>
              <a:t>Ω</a:t>
            </a:r>
            <a:r>
              <a:rPr lang="tr-TR" dirty="0" smtClean="0"/>
              <a:t> and an output resistance is 1k</a:t>
            </a:r>
            <a:r>
              <a:rPr lang="el-GR" dirty="0"/>
              <a:t> </a:t>
            </a:r>
            <a:r>
              <a:rPr lang="el-GR" dirty="0" smtClean="0"/>
              <a:t>Ω</a:t>
            </a:r>
            <a:r>
              <a:rPr lang="tr-TR" dirty="0" smtClean="0"/>
              <a:t> is used to drive 1k</a:t>
            </a:r>
            <a:r>
              <a:rPr lang="el-GR" dirty="0"/>
              <a:t> </a:t>
            </a:r>
            <a:r>
              <a:rPr lang="el-GR" dirty="0" smtClean="0"/>
              <a:t>Ω</a:t>
            </a:r>
            <a:r>
              <a:rPr lang="tr-TR" dirty="0" smtClean="0"/>
              <a:t> load. What is the value of Avo? Find the value of power gain in dB?</a:t>
            </a:r>
          </a:p>
          <a:p>
            <a:r>
              <a:rPr lang="tr-TR" sz="3200" b="1" dirty="0">
                <a:solidFill>
                  <a:srgbClr val="0070C0"/>
                </a:solidFill>
              </a:rPr>
              <a:t>Ans</a:t>
            </a:r>
            <a:r>
              <a:rPr lang="tr-TR" dirty="0">
                <a:solidFill>
                  <a:srgbClr val="FF0000"/>
                </a:solidFill>
              </a:rPr>
              <a:t>.</a:t>
            </a:r>
            <a:r>
              <a:rPr lang="tr-TR" dirty="0"/>
              <a:t> </a:t>
            </a:r>
            <a:r>
              <a:rPr lang="tr-TR" dirty="0" smtClean="0"/>
              <a:t>100 V/V; </a:t>
            </a:r>
            <a:r>
              <a:rPr lang="tr-TR" dirty="0"/>
              <a:t>44 dB</a:t>
            </a:r>
            <a:endParaRPr lang="en-US" dirty="0"/>
          </a:p>
          <a:p>
            <a:endParaRPr lang="en-US" dirty="0"/>
          </a:p>
        </p:txBody>
      </p:sp>
      <p:sp>
        <p:nvSpPr>
          <p:cNvPr id="7" name="Rectangle 6"/>
          <p:cNvSpPr/>
          <p:nvPr/>
        </p:nvSpPr>
        <p:spPr>
          <a:xfrm>
            <a:off x="267061" y="4718845"/>
            <a:ext cx="11079226" cy="1077218"/>
          </a:xfrm>
          <a:prstGeom prst="rect">
            <a:avLst/>
          </a:prstGeom>
        </p:spPr>
        <p:txBody>
          <a:bodyPr wrap="square">
            <a:spAutoFit/>
          </a:bodyPr>
          <a:lstStyle/>
          <a:p>
            <a:pPr algn="just"/>
            <a:r>
              <a:rPr lang="en-US" dirty="0"/>
              <a:t>The output voltage of a voltage amplifier has been found to decrease by 20% when a load resistance of 1 </a:t>
            </a:r>
            <a:r>
              <a:rPr lang="en-US" dirty="0" smtClean="0"/>
              <a:t>k</a:t>
            </a:r>
            <a:r>
              <a:rPr lang="el-GR" dirty="0" smtClean="0"/>
              <a:t>Ω</a:t>
            </a:r>
            <a:r>
              <a:rPr lang="en-US" dirty="0" smtClean="0"/>
              <a:t> </a:t>
            </a:r>
            <a:r>
              <a:rPr lang="en-US" dirty="0"/>
              <a:t>is connected. What is the value of the amplifier output resistance</a:t>
            </a:r>
            <a:r>
              <a:rPr lang="en-US" dirty="0" smtClean="0"/>
              <a:t>?</a:t>
            </a:r>
            <a:endParaRPr lang="tr-TR" dirty="0" smtClean="0"/>
          </a:p>
          <a:p>
            <a:pPr algn="just"/>
            <a:r>
              <a:rPr lang="tr-TR" sz="2800" b="1" dirty="0">
                <a:solidFill>
                  <a:srgbClr val="0070C0"/>
                </a:solidFill>
              </a:rPr>
              <a:t>Ans</a:t>
            </a:r>
            <a:r>
              <a:rPr lang="tr-TR" sz="2800" b="1" dirty="0" smtClean="0">
                <a:solidFill>
                  <a:srgbClr val="0070C0"/>
                </a:solidFill>
              </a:rPr>
              <a:t>.</a:t>
            </a:r>
            <a:r>
              <a:rPr lang="tr-TR" sz="2800" dirty="0" smtClean="0">
                <a:solidFill>
                  <a:srgbClr val="FF0000"/>
                </a:solidFill>
              </a:rPr>
              <a:t> </a:t>
            </a:r>
            <a:r>
              <a:rPr lang="tr-TR" sz="2000" dirty="0" smtClean="0"/>
              <a:t>250 </a:t>
            </a:r>
            <a:r>
              <a:rPr lang="el-GR" sz="2000" dirty="0"/>
              <a:t>Ω</a:t>
            </a:r>
            <a:r>
              <a:rPr lang="en-US" sz="2800" dirty="0"/>
              <a:t> </a:t>
            </a:r>
          </a:p>
        </p:txBody>
      </p:sp>
      <p:sp>
        <p:nvSpPr>
          <p:cNvPr id="8" name="TextBox 7"/>
          <p:cNvSpPr txBox="1"/>
          <p:nvPr/>
        </p:nvSpPr>
        <p:spPr>
          <a:xfrm>
            <a:off x="267061" y="4134070"/>
            <a:ext cx="4498122" cy="584775"/>
          </a:xfrm>
          <a:prstGeom prst="rect">
            <a:avLst/>
          </a:prstGeom>
          <a:noFill/>
        </p:spPr>
        <p:txBody>
          <a:bodyPr wrap="square" rtlCol="0">
            <a:spAutoFit/>
          </a:bodyPr>
          <a:lstStyle/>
          <a:p>
            <a:r>
              <a:rPr lang="tr-TR" sz="3200" b="1" dirty="0" smtClean="0">
                <a:solidFill>
                  <a:srgbClr val="0070C0"/>
                </a:solidFill>
              </a:rPr>
              <a:t>Practice Problem 1.4</a:t>
            </a:r>
            <a:r>
              <a:rPr lang="tr-TR" sz="3200" dirty="0" smtClean="0">
                <a:solidFill>
                  <a:srgbClr val="0070C0"/>
                </a:solidFill>
              </a:rPr>
              <a:t>:</a:t>
            </a:r>
            <a:endParaRPr lang="en-US" sz="3200" dirty="0">
              <a:solidFill>
                <a:srgbClr val="0070C0"/>
              </a:solidFill>
            </a:endParaRPr>
          </a:p>
        </p:txBody>
      </p:sp>
    </p:spTree>
    <p:extLst>
      <p:ext uri="{BB962C8B-B14F-4D97-AF65-F5344CB8AC3E}">
        <p14:creationId xmlns:p14="http://schemas.microsoft.com/office/powerpoint/2010/main" val="2450406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29</a:t>
            </a:fld>
            <a:endParaRPr lang="tr-TR"/>
          </a:p>
        </p:txBody>
      </p:sp>
      <p:sp>
        <p:nvSpPr>
          <p:cNvPr id="3" name="Rectangle 2"/>
          <p:cNvSpPr/>
          <p:nvPr/>
        </p:nvSpPr>
        <p:spPr>
          <a:xfrm>
            <a:off x="211491" y="192041"/>
            <a:ext cx="3354380" cy="523220"/>
          </a:xfrm>
          <a:prstGeom prst="rect">
            <a:avLst/>
          </a:prstGeom>
        </p:spPr>
        <p:txBody>
          <a:bodyPr wrap="none">
            <a:spAutoFit/>
          </a:bodyPr>
          <a:lstStyle/>
          <a:p>
            <a:r>
              <a:rPr lang="tr-TR" sz="2800" b="1" dirty="0">
                <a:solidFill>
                  <a:srgbClr val="0070C0"/>
                </a:solidFill>
              </a:rPr>
              <a:t>Practice Problem </a:t>
            </a:r>
            <a:r>
              <a:rPr lang="tr-TR" sz="2800" b="1" dirty="0" smtClean="0">
                <a:solidFill>
                  <a:srgbClr val="0070C0"/>
                </a:solidFill>
              </a:rPr>
              <a:t>1.5:</a:t>
            </a:r>
            <a:endParaRPr lang="en-US" sz="2800" b="1" dirty="0">
              <a:solidFill>
                <a:srgbClr val="0070C0"/>
              </a:solidFill>
            </a:endParaRPr>
          </a:p>
        </p:txBody>
      </p:sp>
      <p:pic>
        <p:nvPicPr>
          <p:cNvPr id="11" name="Picture 10"/>
          <p:cNvPicPr>
            <a:picLocks noChangeAspect="1"/>
          </p:cNvPicPr>
          <p:nvPr/>
        </p:nvPicPr>
        <p:blipFill>
          <a:blip r:embed="rId2"/>
          <a:stretch>
            <a:fillRect/>
          </a:stretch>
        </p:blipFill>
        <p:spPr>
          <a:xfrm>
            <a:off x="584446" y="605307"/>
            <a:ext cx="10771955" cy="5252755"/>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11491" y="5758813"/>
                <a:ext cx="4155498" cy="400110"/>
              </a:xfrm>
              <a:prstGeom prst="rect">
                <a:avLst/>
              </a:prstGeom>
            </p:spPr>
            <p:txBody>
              <a:bodyPr wrap="square">
                <a:spAutoFit/>
              </a:bodyPr>
              <a:lstStyle/>
              <a:p>
                <a14:m>
                  <m:oMath xmlns:m="http://schemas.openxmlformats.org/officeDocument/2006/math">
                    <m:sSub>
                      <m:sSubPr>
                        <m:ctrlPr>
                          <a:rPr lang="en-US" sz="2000" i="1" smtClean="0">
                            <a:latin typeface="Cambria Math" panose="02040503050406030204" pitchFamily="18" charset="0"/>
                          </a:rPr>
                        </m:ctrlPr>
                      </m:sSubPr>
                      <m:e>
                        <m:r>
                          <m:rPr>
                            <m:nor/>
                          </m:rPr>
                          <a:rPr lang="tr-TR" sz="2000" b="1" dirty="0" smtClean="0">
                            <a:solidFill>
                              <a:srgbClr val="0070C0"/>
                            </a:solidFill>
                          </a:rPr>
                          <m:t>Ans</m:t>
                        </m:r>
                        <m:r>
                          <a:rPr lang="tr-TR" sz="2000" b="1" i="1" dirty="0" smtClean="0">
                            <a:solidFill>
                              <a:srgbClr val="0070C0"/>
                            </a:solidFill>
                            <a:latin typeface="Cambria Math" panose="02040503050406030204" pitchFamily="18" charset="0"/>
                          </a:rPr>
                          <m:t> </m:t>
                        </m:r>
                        <m:r>
                          <a:rPr lang="tr-TR" sz="2000" b="0" i="1" dirty="0" smtClean="0">
                            <a:solidFill>
                              <a:srgbClr val="FF0000"/>
                            </a:solidFill>
                            <a:latin typeface="Cambria Math" panose="02040503050406030204" pitchFamily="18" charset="0"/>
                          </a:rPr>
                          <m:t>  </m:t>
                        </m:r>
                        <m:r>
                          <a:rPr lang="en-US" sz="2000" i="1">
                            <a:latin typeface="Cambria Math" panose="02040503050406030204" pitchFamily="18" charset="0"/>
                          </a:rPr>
                          <m:t>𝑅</m:t>
                        </m:r>
                      </m:e>
                      <m:sub>
                        <m:r>
                          <a:rPr lang="en-US" sz="2000" i="1">
                            <a:latin typeface="Cambria Math" panose="02040503050406030204" pitchFamily="18" charset="0"/>
                          </a:rPr>
                          <m:t>𝑜</m:t>
                        </m:r>
                      </m:sub>
                    </m:sSub>
                    <m:r>
                      <a:rPr lang="en-US" sz="2000" i="0">
                        <a:latin typeface="Cambria Math" panose="02040503050406030204" pitchFamily="18" charset="0"/>
                      </a:rPr>
                      <m:t>=1</m:t>
                    </m:r>
                    <m:r>
                      <m:rPr>
                        <m:nor/>
                      </m:rPr>
                      <a:rPr lang="en-US" sz="2000" i="1">
                        <a:latin typeface="Cambria Math" panose="02040503050406030204" pitchFamily="18" charset="0"/>
                      </a:rPr>
                      <m:t> </m:t>
                    </m:r>
                    <m:r>
                      <m:rPr>
                        <m:nor/>
                      </m:rPr>
                      <a:rPr lang="en-US" sz="2000" i="1">
                        <a:latin typeface="Cambria Math" panose="02040503050406030204" pitchFamily="18" charset="0"/>
                      </a:rPr>
                      <m:t>k</m:t>
                    </m:r>
                    <m:r>
                      <m:rPr>
                        <m:sty m:val="p"/>
                      </m:rPr>
                      <a:rPr lang="en-US" sz="2000" i="0">
                        <a:latin typeface="Cambria Math" panose="02040503050406030204" pitchFamily="18" charset="0"/>
                      </a:rPr>
                      <m:t>Ω</m:t>
                    </m:r>
                    <m:r>
                      <a:rPr lang="tr-TR" sz="2000" b="0" i="0" smtClean="0">
                        <a:latin typeface="Cambria Math" panose="02040503050406030204" pitchFamily="18" charset="0"/>
                      </a:rPr>
                      <m:t>,</m:t>
                    </m:r>
                    <m:r>
                      <a:rPr lang="tr-TR" sz="2000" b="0" i="1" smtClean="0">
                        <a:latin typeface="Cambria Math" panose="02040503050406030204" pitchFamily="18" charset="0"/>
                      </a:rPr>
                      <m:t>𝐴𝑣</m:t>
                    </m:r>
                    <m:r>
                      <a:rPr lang="tr-TR" sz="2000" b="0" i="1" smtClean="0">
                        <a:latin typeface="Cambria Math" panose="02040503050406030204" pitchFamily="18" charset="0"/>
                      </a:rPr>
                      <m:t>=28.8</m:t>
                    </m:r>
                  </m:oMath>
                </a14:m>
                <a:r>
                  <a:rPr lang="tr-TR" sz="2000" dirty="0" smtClean="0"/>
                  <a:t> V/V</a:t>
                </a:r>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211491" y="5758813"/>
                <a:ext cx="4155498" cy="400110"/>
              </a:xfrm>
              <a:prstGeom prst="rect">
                <a:avLst/>
              </a:prstGeom>
              <a:blipFill rotWithShape="0">
                <a:blip r:embed="rId3"/>
                <a:stretch>
                  <a:fillRect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1615255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166DEC3-38BC-4C88-A87A-0BC98D3E2205}"/>
              </a:ext>
            </a:extLst>
          </p:cNvPr>
          <p:cNvSpPr>
            <a:spLocks noGrp="1"/>
          </p:cNvSpPr>
          <p:nvPr>
            <p:ph idx="1"/>
          </p:nvPr>
        </p:nvSpPr>
        <p:spPr>
          <a:xfrm>
            <a:off x="633578" y="616801"/>
            <a:ext cx="10578905" cy="4646432"/>
          </a:xfrm>
        </p:spPr>
        <p:txBody>
          <a:bodyPr/>
          <a:lstStyle/>
          <a:p>
            <a:pPr algn="just">
              <a:lnSpc>
                <a:spcPct val="150000"/>
              </a:lnSpc>
              <a:buClr>
                <a:schemeClr val="tx1"/>
              </a:buClr>
              <a:buFont typeface="Wingdings" panose="05000000000000000000" pitchFamily="2" charset="2"/>
              <a:buChar char="Ø"/>
            </a:pPr>
            <a:r>
              <a:rPr lang="tr-TR" dirty="0"/>
              <a:t> </a:t>
            </a:r>
            <a:r>
              <a:rPr lang="tr-TR" dirty="0">
                <a:solidFill>
                  <a:schemeClr val="tx1"/>
                </a:solidFill>
              </a:rPr>
              <a:t>An amplifier may be </a:t>
            </a:r>
            <a:r>
              <a:rPr lang="tr-TR" dirty="0" smtClean="0">
                <a:solidFill>
                  <a:schemeClr val="tx1"/>
                </a:solidFill>
              </a:rPr>
              <a:t>considered </a:t>
            </a:r>
            <a:r>
              <a:rPr lang="tr-TR" dirty="0">
                <a:solidFill>
                  <a:schemeClr val="tx1"/>
                </a:solidFill>
              </a:rPr>
              <a:t>a two-port network with an input port and output port. Its function is conveniently represented by the circuit symbols in the </a:t>
            </a:r>
            <a:r>
              <a:rPr lang="tr-TR" dirty="0" smtClean="0">
                <a:solidFill>
                  <a:schemeClr val="tx1"/>
                </a:solidFill>
              </a:rPr>
              <a:t>Fig </a:t>
            </a:r>
            <a:r>
              <a:rPr lang="tr-TR" dirty="0">
                <a:solidFill>
                  <a:schemeClr val="tx1"/>
                </a:solidFill>
              </a:rPr>
              <a:t>1.10 (a). </a:t>
            </a:r>
            <a:r>
              <a:rPr lang="tr-TR" dirty="0" err="1">
                <a:solidFill>
                  <a:schemeClr val="tx1"/>
                </a:solidFill>
              </a:rPr>
              <a:t>The</a:t>
            </a:r>
            <a:r>
              <a:rPr lang="tr-TR" dirty="0">
                <a:solidFill>
                  <a:schemeClr val="tx1"/>
                </a:solidFill>
              </a:rPr>
              <a:t> </a:t>
            </a:r>
            <a:r>
              <a:rPr lang="tr-TR" dirty="0" err="1">
                <a:solidFill>
                  <a:schemeClr val="tx1"/>
                </a:solidFill>
              </a:rPr>
              <a:t>symbol</a:t>
            </a:r>
            <a:r>
              <a:rPr lang="tr-TR" dirty="0">
                <a:solidFill>
                  <a:schemeClr val="tx1"/>
                </a:solidFill>
              </a:rPr>
              <a:t> </a:t>
            </a:r>
            <a:r>
              <a:rPr lang="tr-TR" dirty="0" err="1">
                <a:solidFill>
                  <a:schemeClr val="tx1"/>
                </a:solidFill>
              </a:rPr>
              <a:t>clearly</a:t>
            </a:r>
            <a:r>
              <a:rPr lang="tr-TR" dirty="0">
                <a:solidFill>
                  <a:schemeClr val="tx1"/>
                </a:solidFill>
              </a:rPr>
              <a:t> </a:t>
            </a:r>
            <a:r>
              <a:rPr lang="tr-TR" dirty="0" err="1">
                <a:solidFill>
                  <a:schemeClr val="tx1"/>
                </a:solidFill>
              </a:rPr>
              <a:t>distinguishes</a:t>
            </a:r>
            <a:r>
              <a:rPr lang="tr-TR" dirty="0">
                <a:solidFill>
                  <a:schemeClr val="tx1"/>
                </a:solidFill>
              </a:rPr>
              <a:t> </a:t>
            </a:r>
            <a:r>
              <a:rPr lang="tr-TR" dirty="0" err="1">
                <a:solidFill>
                  <a:schemeClr val="tx1"/>
                </a:solidFill>
              </a:rPr>
              <a:t>the</a:t>
            </a:r>
            <a:r>
              <a:rPr lang="tr-TR" dirty="0">
                <a:solidFill>
                  <a:schemeClr val="tx1"/>
                </a:solidFill>
              </a:rPr>
              <a:t> </a:t>
            </a:r>
            <a:r>
              <a:rPr lang="tr-TR" dirty="0" err="1">
                <a:solidFill>
                  <a:schemeClr val="tx1"/>
                </a:solidFill>
              </a:rPr>
              <a:t>input</a:t>
            </a:r>
            <a:r>
              <a:rPr lang="tr-TR" dirty="0">
                <a:solidFill>
                  <a:schemeClr val="tx1"/>
                </a:solidFill>
              </a:rPr>
              <a:t> </a:t>
            </a:r>
            <a:r>
              <a:rPr lang="tr-TR" dirty="0" err="1">
                <a:solidFill>
                  <a:schemeClr val="tx1"/>
                </a:solidFill>
              </a:rPr>
              <a:t>and</a:t>
            </a:r>
            <a:r>
              <a:rPr lang="tr-TR" dirty="0">
                <a:solidFill>
                  <a:schemeClr val="tx1"/>
                </a:solidFill>
              </a:rPr>
              <a:t> </a:t>
            </a:r>
            <a:r>
              <a:rPr lang="tr-TR" dirty="0" err="1">
                <a:solidFill>
                  <a:schemeClr val="tx1"/>
                </a:solidFill>
              </a:rPr>
              <a:t>output</a:t>
            </a:r>
            <a:r>
              <a:rPr lang="tr-TR" dirty="0">
                <a:solidFill>
                  <a:schemeClr val="tx1"/>
                </a:solidFill>
              </a:rPr>
              <a:t> </a:t>
            </a:r>
            <a:r>
              <a:rPr lang="tr-TR" dirty="0" err="1">
                <a:solidFill>
                  <a:schemeClr val="tx1"/>
                </a:solidFill>
              </a:rPr>
              <a:t>ports</a:t>
            </a:r>
            <a:r>
              <a:rPr lang="tr-TR" dirty="0">
                <a:solidFill>
                  <a:schemeClr val="tx1"/>
                </a:solidFill>
              </a:rPr>
              <a:t> </a:t>
            </a:r>
            <a:r>
              <a:rPr lang="tr-TR" dirty="0" err="1">
                <a:solidFill>
                  <a:schemeClr val="tx1"/>
                </a:solidFill>
              </a:rPr>
              <a:t>and</a:t>
            </a:r>
            <a:r>
              <a:rPr lang="tr-TR" dirty="0">
                <a:solidFill>
                  <a:schemeClr val="tx1"/>
                </a:solidFill>
              </a:rPr>
              <a:t> </a:t>
            </a:r>
            <a:r>
              <a:rPr lang="tr-TR" dirty="0" err="1">
                <a:solidFill>
                  <a:schemeClr val="tx1"/>
                </a:solidFill>
              </a:rPr>
              <a:t>indicates</a:t>
            </a:r>
            <a:r>
              <a:rPr lang="tr-TR" dirty="0">
                <a:solidFill>
                  <a:schemeClr val="tx1"/>
                </a:solidFill>
              </a:rPr>
              <a:t> </a:t>
            </a:r>
            <a:r>
              <a:rPr lang="tr-TR" dirty="0" err="1">
                <a:solidFill>
                  <a:schemeClr val="tx1"/>
                </a:solidFill>
              </a:rPr>
              <a:t>the</a:t>
            </a:r>
            <a:r>
              <a:rPr lang="tr-TR" dirty="0">
                <a:solidFill>
                  <a:schemeClr val="tx1"/>
                </a:solidFill>
              </a:rPr>
              <a:t> </a:t>
            </a:r>
            <a:r>
              <a:rPr lang="tr-TR" dirty="0" err="1">
                <a:solidFill>
                  <a:schemeClr val="tx1"/>
                </a:solidFill>
              </a:rPr>
              <a:t>direction</a:t>
            </a:r>
            <a:r>
              <a:rPr lang="tr-TR" dirty="0">
                <a:solidFill>
                  <a:schemeClr val="tx1"/>
                </a:solidFill>
              </a:rPr>
              <a:t> of </a:t>
            </a:r>
            <a:r>
              <a:rPr lang="tr-TR" dirty="0" err="1">
                <a:solidFill>
                  <a:schemeClr val="tx1"/>
                </a:solidFill>
              </a:rPr>
              <a:t>the</a:t>
            </a:r>
            <a:r>
              <a:rPr lang="tr-TR" dirty="0">
                <a:solidFill>
                  <a:schemeClr val="tx1"/>
                </a:solidFill>
              </a:rPr>
              <a:t> </a:t>
            </a:r>
            <a:r>
              <a:rPr lang="tr-TR" dirty="0" err="1">
                <a:solidFill>
                  <a:schemeClr val="tx1"/>
                </a:solidFill>
              </a:rPr>
              <a:t>flow</a:t>
            </a:r>
            <a:r>
              <a:rPr lang="tr-TR" dirty="0">
                <a:solidFill>
                  <a:schemeClr val="tx1"/>
                </a:solidFill>
              </a:rPr>
              <a:t> of </a:t>
            </a:r>
            <a:r>
              <a:rPr lang="tr-TR" dirty="0" err="1">
                <a:solidFill>
                  <a:schemeClr val="tx1"/>
                </a:solidFill>
              </a:rPr>
              <a:t>the</a:t>
            </a:r>
            <a:r>
              <a:rPr lang="tr-TR" dirty="0">
                <a:solidFill>
                  <a:schemeClr val="tx1"/>
                </a:solidFill>
              </a:rPr>
              <a:t> </a:t>
            </a:r>
            <a:r>
              <a:rPr lang="tr-TR" dirty="0" err="1">
                <a:solidFill>
                  <a:schemeClr val="tx1"/>
                </a:solidFill>
              </a:rPr>
              <a:t>signal</a:t>
            </a:r>
            <a:r>
              <a:rPr lang="tr-TR" dirty="0">
                <a:solidFill>
                  <a:schemeClr val="tx1"/>
                </a:solidFill>
              </a:rPr>
              <a:t>.</a:t>
            </a:r>
          </a:p>
          <a:p>
            <a:pPr algn="just">
              <a:lnSpc>
                <a:spcPct val="150000"/>
              </a:lnSpc>
              <a:buClr>
                <a:schemeClr val="tx1"/>
              </a:buClr>
              <a:buFont typeface="Wingdings" panose="05000000000000000000" pitchFamily="2" charset="2"/>
              <a:buChar char="Ø"/>
            </a:pPr>
            <a:r>
              <a:rPr lang="tr-TR" dirty="0">
                <a:solidFill>
                  <a:schemeClr val="tx1"/>
                </a:solidFill>
              </a:rPr>
              <a:t> A more </a:t>
            </a:r>
            <a:r>
              <a:rPr lang="tr-TR" dirty="0" smtClean="0">
                <a:solidFill>
                  <a:schemeClr val="tx1"/>
                </a:solidFill>
              </a:rPr>
              <a:t>common </a:t>
            </a:r>
            <a:r>
              <a:rPr lang="tr-TR" dirty="0">
                <a:solidFill>
                  <a:schemeClr val="tx1"/>
                </a:solidFill>
              </a:rPr>
              <a:t>situation is illustrated in </a:t>
            </a:r>
            <a:r>
              <a:rPr lang="tr-TR" dirty="0" smtClean="0">
                <a:solidFill>
                  <a:schemeClr val="tx1"/>
                </a:solidFill>
              </a:rPr>
              <a:t>Fig </a:t>
            </a:r>
            <a:r>
              <a:rPr lang="tr-TR" dirty="0">
                <a:solidFill>
                  <a:schemeClr val="tx1"/>
                </a:solidFill>
              </a:rPr>
              <a:t>1.10 (b), where a common terminal exist between the input and output ports of the amplifier.</a:t>
            </a:r>
          </a:p>
          <a:p>
            <a:pPr marL="0" indent="0" algn="just">
              <a:lnSpc>
                <a:spcPct val="150000"/>
              </a:lnSpc>
              <a:buClr>
                <a:schemeClr val="tx1"/>
              </a:buClr>
              <a:buNone/>
            </a:pPr>
            <a:endParaRPr lang="tr-TR" dirty="0">
              <a:solidFill>
                <a:schemeClr val="tx1"/>
              </a:solidFill>
            </a:endParaRPr>
          </a:p>
          <a:p>
            <a:pPr algn="just">
              <a:lnSpc>
                <a:spcPct val="150000"/>
              </a:lnSpc>
              <a:buClr>
                <a:schemeClr val="tx1"/>
              </a:buClr>
              <a:buFont typeface="Wingdings" panose="05000000000000000000" pitchFamily="2" charset="2"/>
              <a:buChar char="§"/>
            </a:pPr>
            <a:endParaRPr lang="tr-TR" dirty="0"/>
          </a:p>
        </p:txBody>
      </p:sp>
      <p:pic>
        <p:nvPicPr>
          <p:cNvPr id="5" name="Picture 4">
            <a:extLst>
              <a:ext uri="{FF2B5EF4-FFF2-40B4-BE49-F238E27FC236}">
                <a16:creationId xmlns="" xmlns:a16="http://schemas.microsoft.com/office/drawing/2014/main" id="{508FDE0B-1B50-4695-9A41-CA5BD2C67808}"/>
              </a:ext>
            </a:extLst>
          </p:cNvPr>
          <p:cNvPicPr>
            <a:picLocks noChangeAspect="1"/>
          </p:cNvPicPr>
          <p:nvPr/>
        </p:nvPicPr>
        <p:blipFill>
          <a:blip r:embed="rId2"/>
          <a:stretch>
            <a:fillRect/>
          </a:stretch>
        </p:blipFill>
        <p:spPr>
          <a:xfrm>
            <a:off x="1504888" y="3678689"/>
            <a:ext cx="3143250" cy="1133475"/>
          </a:xfrm>
          <a:prstGeom prst="rect">
            <a:avLst/>
          </a:prstGeom>
        </p:spPr>
      </p:pic>
      <p:pic>
        <p:nvPicPr>
          <p:cNvPr id="11" name="Picture 10">
            <a:extLst>
              <a:ext uri="{FF2B5EF4-FFF2-40B4-BE49-F238E27FC236}">
                <a16:creationId xmlns="" xmlns:a16="http://schemas.microsoft.com/office/drawing/2014/main" id="{F92CDD31-2626-4583-B6D5-4D24282F7BDB}"/>
              </a:ext>
            </a:extLst>
          </p:cNvPr>
          <p:cNvPicPr>
            <a:picLocks noChangeAspect="1"/>
          </p:cNvPicPr>
          <p:nvPr/>
        </p:nvPicPr>
        <p:blipFill>
          <a:blip r:embed="rId3"/>
          <a:stretch>
            <a:fillRect/>
          </a:stretch>
        </p:blipFill>
        <p:spPr>
          <a:xfrm>
            <a:off x="6469262" y="3411990"/>
            <a:ext cx="2971800" cy="1666875"/>
          </a:xfrm>
          <a:prstGeom prst="rect">
            <a:avLst/>
          </a:prstGeom>
        </p:spPr>
      </p:pic>
      <p:sp>
        <p:nvSpPr>
          <p:cNvPr id="12" name="TextBox 11">
            <a:extLst>
              <a:ext uri="{FF2B5EF4-FFF2-40B4-BE49-F238E27FC236}">
                <a16:creationId xmlns="" xmlns:a16="http://schemas.microsoft.com/office/drawing/2014/main" id="{3C9F6FA8-C32E-4215-80AD-A2E31BA179CD}"/>
              </a:ext>
            </a:extLst>
          </p:cNvPr>
          <p:cNvSpPr txBox="1"/>
          <p:nvPr/>
        </p:nvSpPr>
        <p:spPr>
          <a:xfrm>
            <a:off x="4978400" y="5951299"/>
            <a:ext cx="918841" cy="369332"/>
          </a:xfrm>
          <a:prstGeom prst="rect">
            <a:avLst/>
          </a:prstGeom>
          <a:noFill/>
        </p:spPr>
        <p:txBody>
          <a:bodyPr wrap="none" rtlCol="0">
            <a:spAutoFit/>
          </a:bodyPr>
          <a:lstStyle/>
          <a:p>
            <a:r>
              <a:rPr lang="tr-TR" dirty="0"/>
              <a:t>Fig.1.10</a:t>
            </a:r>
          </a:p>
        </p:txBody>
      </p:sp>
      <p:sp>
        <p:nvSpPr>
          <p:cNvPr id="14" name="TextBox 13">
            <a:extLst>
              <a:ext uri="{FF2B5EF4-FFF2-40B4-BE49-F238E27FC236}">
                <a16:creationId xmlns="" xmlns:a16="http://schemas.microsoft.com/office/drawing/2014/main" id="{3A227ABD-149C-4906-8BC2-8E6A5024122B}"/>
              </a:ext>
            </a:extLst>
          </p:cNvPr>
          <p:cNvSpPr txBox="1"/>
          <p:nvPr/>
        </p:nvSpPr>
        <p:spPr>
          <a:xfrm>
            <a:off x="2926089" y="5842782"/>
            <a:ext cx="436338" cy="369332"/>
          </a:xfrm>
          <a:prstGeom prst="rect">
            <a:avLst/>
          </a:prstGeom>
          <a:noFill/>
        </p:spPr>
        <p:txBody>
          <a:bodyPr wrap="none" rtlCol="0">
            <a:spAutoFit/>
          </a:bodyPr>
          <a:lstStyle/>
          <a:p>
            <a:r>
              <a:rPr lang="tr-TR" dirty="0"/>
              <a:t>(a)</a:t>
            </a:r>
          </a:p>
        </p:txBody>
      </p:sp>
      <p:sp>
        <p:nvSpPr>
          <p:cNvPr id="15" name="TextBox 14">
            <a:extLst>
              <a:ext uri="{FF2B5EF4-FFF2-40B4-BE49-F238E27FC236}">
                <a16:creationId xmlns="" xmlns:a16="http://schemas.microsoft.com/office/drawing/2014/main" id="{12B36256-D193-4F80-A84F-5F7169A3AB8C}"/>
              </a:ext>
            </a:extLst>
          </p:cNvPr>
          <p:cNvSpPr txBox="1"/>
          <p:nvPr/>
        </p:nvSpPr>
        <p:spPr>
          <a:xfrm>
            <a:off x="7731383" y="5842782"/>
            <a:ext cx="447558" cy="369332"/>
          </a:xfrm>
          <a:prstGeom prst="rect">
            <a:avLst/>
          </a:prstGeom>
          <a:noFill/>
        </p:spPr>
        <p:txBody>
          <a:bodyPr wrap="none" rtlCol="0">
            <a:spAutoFit/>
          </a:bodyPr>
          <a:lstStyle/>
          <a:p>
            <a:r>
              <a:rPr lang="tr-TR" dirty="0"/>
              <a:t>(b)</a:t>
            </a:r>
          </a:p>
        </p:txBody>
      </p:sp>
      <p:sp>
        <p:nvSpPr>
          <p:cNvPr id="13" name="Slide Number Placeholder 12">
            <a:extLst>
              <a:ext uri="{FF2B5EF4-FFF2-40B4-BE49-F238E27FC236}">
                <a16:creationId xmlns="" xmlns:a16="http://schemas.microsoft.com/office/drawing/2014/main" id="{72EFAE78-B835-4417-9F7C-839C0537A380}"/>
              </a:ext>
            </a:extLst>
          </p:cNvPr>
          <p:cNvSpPr>
            <a:spLocks noGrp="1"/>
          </p:cNvSpPr>
          <p:nvPr>
            <p:ph type="sldNum" sz="quarter" idx="12"/>
          </p:nvPr>
        </p:nvSpPr>
        <p:spPr/>
        <p:txBody>
          <a:bodyPr/>
          <a:lstStyle/>
          <a:p>
            <a:fld id="{947D9E1A-C849-433C-A6AD-638B669158E6}" type="slidenum">
              <a:rPr lang="tr-TR" smtClean="0"/>
              <a:t>3</a:t>
            </a:fld>
            <a:endParaRPr lang="tr-TR"/>
          </a:p>
        </p:txBody>
      </p:sp>
    </p:spTree>
    <p:extLst>
      <p:ext uri="{BB962C8B-B14F-4D97-AF65-F5344CB8AC3E}">
        <p14:creationId xmlns:p14="http://schemas.microsoft.com/office/powerpoint/2010/main" val="2642897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30</a:t>
            </a:fld>
            <a:endParaRPr lang="tr-TR"/>
          </a:p>
        </p:txBody>
      </p:sp>
      <p:sp>
        <p:nvSpPr>
          <p:cNvPr id="3" name="Rectangle 2"/>
          <p:cNvSpPr/>
          <p:nvPr/>
        </p:nvSpPr>
        <p:spPr>
          <a:xfrm>
            <a:off x="614428" y="192041"/>
            <a:ext cx="3548600" cy="584775"/>
          </a:xfrm>
          <a:prstGeom prst="rect">
            <a:avLst/>
          </a:prstGeom>
        </p:spPr>
        <p:txBody>
          <a:bodyPr wrap="none">
            <a:spAutoFit/>
          </a:bodyPr>
          <a:lstStyle/>
          <a:p>
            <a:r>
              <a:rPr lang="en-US" sz="3200" dirty="0">
                <a:solidFill>
                  <a:srgbClr val="FF0000"/>
                </a:solidFill>
              </a:rPr>
              <a:t>Cascaded Amplifiers</a:t>
            </a:r>
          </a:p>
        </p:txBody>
      </p:sp>
      <p:graphicFrame>
        <p:nvGraphicFramePr>
          <p:cNvPr id="4" name="Object 3"/>
          <p:cNvGraphicFramePr>
            <a:graphicFrameLocks noChangeAspect="1"/>
          </p:cNvGraphicFramePr>
          <p:nvPr>
            <p:extLst>
              <p:ext uri="{D42A27DB-BD31-4B8C-83A1-F6EECF244321}">
                <p14:modId xmlns:p14="http://schemas.microsoft.com/office/powerpoint/2010/main" val="3072350461"/>
              </p:ext>
            </p:extLst>
          </p:nvPr>
        </p:nvGraphicFramePr>
        <p:xfrm>
          <a:off x="338025" y="2531142"/>
          <a:ext cx="9398869" cy="1935140"/>
        </p:xfrm>
        <a:graphic>
          <a:graphicData uri="http://schemas.openxmlformats.org/presentationml/2006/ole">
            <mc:AlternateContent xmlns:mc="http://schemas.openxmlformats.org/markup-compatibility/2006">
              <mc:Choice xmlns:v="urn:schemas-microsoft-com:vml" Requires="v">
                <p:oleObj spid="_x0000_s11349" r:id="rId3" imgW="9180000" imgH="1890000" progId="">
                  <p:embed/>
                </p:oleObj>
              </mc:Choice>
              <mc:Fallback>
                <p:oleObj r:id="rId3" imgW="9180000" imgH="1890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25" y="2531142"/>
                        <a:ext cx="9398869" cy="1935140"/>
                      </a:xfrm>
                      <a:prstGeom prst="rect">
                        <a:avLst/>
                      </a:prstGeom>
                      <a:noFill/>
                    </p:spPr>
                  </p:pic>
                </p:oleObj>
              </mc:Fallback>
            </mc:AlternateContent>
          </a:graphicData>
        </a:graphic>
      </p:graphicFrame>
      <p:sp>
        <p:nvSpPr>
          <p:cNvPr id="5" name="Rectangle 4"/>
          <p:cNvSpPr/>
          <p:nvPr/>
        </p:nvSpPr>
        <p:spPr>
          <a:xfrm>
            <a:off x="676081" y="776816"/>
            <a:ext cx="10536402" cy="1754326"/>
          </a:xfrm>
          <a:prstGeom prst="rect">
            <a:avLst/>
          </a:prstGeom>
        </p:spPr>
        <p:txBody>
          <a:bodyPr wrap="square">
            <a:spAutoFit/>
          </a:bodyPr>
          <a:lstStyle/>
          <a:p>
            <a:pPr algn="just">
              <a:lnSpc>
                <a:spcPct val="150000"/>
              </a:lnSpc>
            </a:pPr>
            <a:r>
              <a:rPr lang="en-US" dirty="0"/>
              <a:t>To meet given amplifier specifications the need often arises to design the amplifier as a </a:t>
            </a:r>
            <a:r>
              <a:rPr lang="en-US" dirty="0" smtClean="0"/>
              <a:t>cascade </a:t>
            </a:r>
            <a:r>
              <a:rPr lang="en-US" dirty="0"/>
              <a:t>of two or more stages. The stages are usually not identical; rather, each is designed to serve a specific purpose. For instance, the first stage is usually required to have a large input resistance, and the final stage in the cascade is usually designed to have a low output </a:t>
            </a:r>
            <a:r>
              <a:rPr lang="en-US" dirty="0" smtClean="0"/>
              <a:t>resistance</a:t>
            </a:r>
            <a:r>
              <a:rPr lang="en-US" dirty="0"/>
              <a:t>. </a:t>
            </a:r>
          </a:p>
        </p:txBody>
      </p:sp>
      <p:pic>
        <p:nvPicPr>
          <p:cNvPr id="6" name="Picture 5"/>
          <p:cNvPicPr>
            <a:picLocks noChangeAspect="1"/>
          </p:cNvPicPr>
          <p:nvPr/>
        </p:nvPicPr>
        <p:blipFill>
          <a:blip r:embed="rId5"/>
          <a:stretch>
            <a:fillRect/>
          </a:stretch>
        </p:blipFill>
        <p:spPr>
          <a:xfrm>
            <a:off x="8457379" y="4631503"/>
            <a:ext cx="2559030" cy="1460316"/>
          </a:xfrm>
          <a:prstGeom prst="rect">
            <a:avLst/>
          </a:prstGeom>
        </p:spPr>
      </p:pic>
    </p:spTree>
    <p:extLst>
      <p:ext uri="{BB962C8B-B14F-4D97-AF65-F5344CB8AC3E}">
        <p14:creationId xmlns:p14="http://schemas.microsoft.com/office/powerpoint/2010/main" val="3936337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31</a:t>
            </a:fld>
            <a:endParaRPr lang="tr-TR"/>
          </a:p>
        </p:txBody>
      </p:sp>
      <p:sp>
        <p:nvSpPr>
          <p:cNvPr id="3" name="Rectangle 2"/>
          <p:cNvSpPr/>
          <p:nvPr/>
        </p:nvSpPr>
        <p:spPr>
          <a:xfrm>
            <a:off x="2091405" y="311119"/>
            <a:ext cx="9121078" cy="830997"/>
          </a:xfrm>
          <a:prstGeom prst="rect">
            <a:avLst/>
          </a:prstGeom>
        </p:spPr>
        <p:txBody>
          <a:bodyPr wrap="square">
            <a:spAutoFit/>
          </a:bodyPr>
          <a:lstStyle/>
          <a:p>
            <a:r>
              <a:rPr lang="tr-TR" sz="2400" dirty="0" smtClean="0"/>
              <a:t>E</a:t>
            </a:r>
            <a:r>
              <a:rPr lang="en-US" sz="2400" dirty="0" smtClean="0"/>
              <a:t>valuate </a:t>
            </a:r>
            <a:r>
              <a:rPr lang="en-US" sz="2400" dirty="0"/>
              <a:t>the overall voltage gain, that is, </a:t>
            </a:r>
            <a:r>
              <a:rPr lang="tr-TR" sz="2400" dirty="0" smtClean="0"/>
              <a:t>VL</a:t>
            </a:r>
            <a:r>
              <a:rPr lang="en-US" sz="2400" dirty="0" smtClean="0"/>
              <a:t> </a:t>
            </a:r>
            <a:r>
              <a:rPr lang="tr-TR" sz="2400" dirty="0" smtClean="0"/>
              <a:t>/Vs ,</a:t>
            </a:r>
            <a:r>
              <a:rPr lang="en-US" sz="2400" dirty="0" smtClean="0"/>
              <a:t> </a:t>
            </a:r>
            <a:r>
              <a:rPr lang="en-US" sz="2400" dirty="0"/>
              <a:t>the current gain, and the power gain</a:t>
            </a:r>
          </a:p>
        </p:txBody>
      </p:sp>
      <p:sp>
        <p:nvSpPr>
          <p:cNvPr id="4" name="Rectangle 3"/>
          <p:cNvSpPr/>
          <p:nvPr/>
        </p:nvSpPr>
        <p:spPr>
          <a:xfrm>
            <a:off x="180305" y="118578"/>
            <a:ext cx="1988045" cy="579967"/>
          </a:xfrm>
          <a:prstGeom prst="rect">
            <a:avLst/>
          </a:prstGeom>
        </p:spPr>
        <p:txBody>
          <a:bodyPr wrap="none">
            <a:spAutoFit/>
          </a:bodyPr>
          <a:lstStyle/>
          <a:p>
            <a:pPr algn="just">
              <a:lnSpc>
                <a:spcPct val="150000"/>
              </a:lnSpc>
              <a:spcAft>
                <a:spcPts val="800"/>
              </a:spcAft>
            </a:pPr>
            <a:r>
              <a:rPr lang="tr-TR"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Example </a:t>
            </a:r>
            <a:r>
              <a:rPr lang="tr-TR" sz="2400"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a:t>
            </a:r>
            <a:r>
              <a:rPr lang="tr-TR"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3" descr="sedr42021_011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9657" y="798463"/>
            <a:ext cx="6445250" cy="256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19453" y="1791703"/>
            <a:ext cx="1920719" cy="579967"/>
          </a:xfrm>
          <a:prstGeom prst="rect">
            <a:avLst/>
          </a:prstGeom>
        </p:spPr>
        <p:txBody>
          <a:bodyPr wrap="none">
            <a:spAutoFit/>
          </a:bodyPr>
          <a:lstStyle/>
          <a:p>
            <a:pPr algn="just">
              <a:lnSpc>
                <a:spcPct val="150000"/>
              </a:lnSpc>
              <a:spcAft>
                <a:spcPts val="800"/>
              </a:spcAft>
            </a:pPr>
            <a:r>
              <a:rPr lang="tr-TR" sz="2400"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Solution 1.3:</a:t>
            </a:r>
            <a:r>
              <a:rPr lang="tr-TR"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Object 8"/>
          <p:cNvGraphicFramePr>
            <a:graphicFrameLocks noChangeAspect="1"/>
          </p:cNvGraphicFramePr>
          <p:nvPr>
            <p:extLst>
              <p:ext uri="{D42A27DB-BD31-4B8C-83A1-F6EECF244321}">
                <p14:modId xmlns:p14="http://schemas.microsoft.com/office/powerpoint/2010/main" val="3749850402"/>
              </p:ext>
            </p:extLst>
          </p:nvPr>
        </p:nvGraphicFramePr>
        <p:xfrm>
          <a:off x="369283" y="2632800"/>
          <a:ext cx="4355258" cy="888463"/>
        </p:xfrm>
        <a:graphic>
          <a:graphicData uri="http://schemas.openxmlformats.org/presentationml/2006/ole">
            <mc:AlternateContent xmlns:mc="http://schemas.openxmlformats.org/markup-compatibility/2006">
              <mc:Choice xmlns:v="urn:schemas-microsoft-com:vml" Requires="v">
                <p:oleObj spid="_x0000_s12713" name="Equation" r:id="rId4" imgW="2184120" imgH="444240" progId="Equation.DSMT4">
                  <p:embed/>
                </p:oleObj>
              </mc:Choice>
              <mc:Fallback>
                <p:oleObj name="Equation" r:id="rId4" imgW="2184120" imgH="444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83" y="2632800"/>
                        <a:ext cx="4355258" cy="888463"/>
                      </a:xfrm>
                      <a:prstGeom prst="rect">
                        <a:avLst/>
                      </a:prstGeom>
                      <a:noFill/>
                      <a:ln>
                        <a:noFill/>
                      </a:ln>
                      <a:effectLst/>
                    </p:spPr>
                  </p:pic>
                </p:oleObj>
              </mc:Fallback>
            </mc:AlternateContent>
          </a:graphicData>
        </a:graphic>
      </p:graphicFrame>
      <p:graphicFrame>
        <p:nvGraphicFramePr>
          <p:cNvPr id="8" name="Object 9"/>
          <p:cNvGraphicFramePr>
            <a:graphicFrameLocks noChangeAspect="1"/>
          </p:cNvGraphicFramePr>
          <p:nvPr>
            <p:extLst>
              <p:ext uri="{D42A27DB-BD31-4B8C-83A1-F6EECF244321}">
                <p14:modId xmlns:p14="http://schemas.microsoft.com/office/powerpoint/2010/main" val="2708011825"/>
              </p:ext>
            </p:extLst>
          </p:nvPr>
        </p:nvGraphicFramePr>
        <p:xfrm>
          <a:off x="369283" y="3769739"/>
          <a:ext cx="4376830" cy="771727"/>
        </p:xfrm>
        <a:graphic>
          <a:graphicData uri="http://schemas.openxmlformats.org/presentationml/2006/ole">
            <mc:AlternateContent xmlns:mc="http://schemas.openxmlformats.org/markup-compatibility/2006">
              <mc:Choice xmlns:v="urn:schemas-microsoft-com:vml" Requires="v">
                <p:oleObj spid="_x0000_s12714" name="Equation" r:id="rId6" imgW="2527200" imgH="444240" progId="Equation.DSMT4">
                  <p:embed/>
                </p:oleObj>
              </mc:Choice>
              <mc:Fallback>
                <p:oleObj name="Equation" r:id="rId6" imgW="252720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283" y="3769739"/>
                        <a:ext cx="4376830" cy="771727"/>
                      </a:xfrm>
                      <a:prstGeom prst="rect">
                        <a:avLst/>
                      </a:prstGeom>
                      <a:noFill/>
                      <a:ln>
                        <a:noFill/>
                      </a:ln>
                      <a:effectLst/>
                    </p:spPr>
                  </p:pic>
                </p:oleObj>
              </mc:Fallback>
            </mc:AlternateContent>
          </a:graphicData>
        </a:graphic>
      </p:graphicFrame>
      <p:graphicFrame>
        <p:nvGraphicFramePr>
          <p:cNvPr id="9" name="Object 11"/>
          <p:cNvGraphicFramePr>
            <a:graphicFrameLocks noChangeAspect="1"/>
          </p:cNvGraphicFramePr>
          <p:nvPr>
            <p:extLst>
              <p:ext uri="{D42A27DB-BD31-4B8C-83A1-F6EECF244321}">
                <p14:modId xmlns:p14="http://schemas.microsoft.com/office/powerpoint/2010/main" val="2369836864"/>
              </p:ext>
            </p:extLst>
          </p:nvPr>
        </p:nvGraphicFramePr>
        <p:xfrm>
          <a:off x="6258288" y="3852257"/>
          <a:ext cx="4896619" cy="863378"/>
        </p:xfrm>
        <a:graphic>
          <a:graphicData uri="http://schemas.openxmlformats.org/presentationml/2006/ole">
            <mc:AlternateContent xmlns:mc="http://schemas.openxmlformats.org/markup-compatibility/2006">
              <mc:Choice xmlns:v="urn:schemas-microsoft-com:vml" Requires="v">
                <p:oleObj spid="_x0000_s12715" name="Equation" r:id="rId8" imgW="2527200" imgH="444240" progId="Equation.DSMT4">
                  <p:embed/>
                </p:oleObj>
              </mc:Choice>
              <mc:Fallback>
                <p:oleObj name="Equation" r:id="rId8" imgW="2527200" imgH="444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8288" y="3852257"/>
                        <a:ext cx="4896619" cy="863378"/>
                      </a:xfrm>
                      <a:prstGeom prst="rect">
                        <a:avLst/>
                      </a:prstGeom>
                      <a:noFill/>
                      <a:ln>
                        <a:noFill/>
                      </a:ln>
                      <a:effec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3281788130"/>
              </p:ext>
            </p:extLst>
          </p:nvPr>
        </p:nvGraphicFramePr>
        <p:xfrm>
          <a:off x="369283" y="4855597"/>
          <a:ext cx="4882013" cy="832053"/>
        </p:xfrm>
        <a:graphic>
          <a:graphicData uri="http://schemas.openxmlformats.org/presentationml/2006/ole">
            <mc:AlternateContent xmlns:mc="http://schemas.openxmlformats.org/markup-compatibility/2006">
              <mc:Choice xmlns:v="urn:schemas-microsoft-com:vml" Requires="v">
                <p:oleObj spid="_x0000_s12716" name="Equation" r:id="rId10" imgW="2616120" imgH="444240" progId="Equation.DSMT4">
                  <p:embed/>
                </p:oleObj>
              </mc:Choice>
              <mc:Fallback>
                <p:oleObj name="Equation" r:id="rId10" imgW="2616120" imgH="4442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283" y="4855597"/>
                        <a:ext cx="4882013" cy="832053"/>
                      </a:xfrm>
                      <a:prstGeom prst="rect">
                        <a:avLst/>
                      </a:prstGeom>
                      <a:noFill/>
                      <a:ln>
                        <a:noFill/>
                      </a:ln>
                      <a:effec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2920715015"/>
              </p:ext>
            </p:extLst>
          </p:nvPr>
        </p:nvGraphicFramePr>
        <p:xfrm>
          <a:off x="6369006" y="4958368"/>
          <a:ext cx="4006502" cy="842070"/>
        </p:xfrm>
        <a:graphic>
          <a:graphicData uri="http://schemas.openxmlformats.org/presentationml/2006/ole">
            <mc:AlternateContent xmlns:mc="http://schemas.openxmlformats.org/markup-compatibility/2006">
              <mc:Choice xmlns:v="urn:schemas-microsoft-com:vml" Requires="v">
                <p:oleObj spid="_x0000_s12717" name="Equation" r:id="rId12" imgW="2120760" imgH="444240" progId="Equation.DSMT4">
                  <p:embed/>
                </p:oleObj>
              </mc:Choice>
              <mc:Fallback>
                <p:oleObj name="Equation" r:id="rId12" imgW="2120760" imgH="4442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9006" y="4958368"/>
                        <a:ext cx="4006502" cy="84207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62732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32</a:t>
            </a:fld>
            <a:endParaRPr lang="tr-TR"/>
          </a:p>
        </p:txBody>
      </p:sp>
      <p:graphicFrame>
        <p:nvGraphicFramePr>
          <p:cNvPr id="8" name="Object 13"/>
          <p:cNvGraphicFramePr>
            <a:graphicFrameLocks noChangeAspect="1"/>
          </p:cNvGraphicFramePr>
          <p:nvPr>
            <p:extLst>
              <p:ext uri="{D42A27DB-BD31-4B8C-83A1-F6EECF244321}">
                <p14:modId xmlns:p14="http://schemas.microsoft.com/office/powerpoint/2010/main" val="129720977"/>
              </p:ext>
            </p:extLst>
          </p:nvPr>
        </p:nvGraphicFramePr>
        <p:xfrm>
          <a:off x="2717443" y="342659"/>
          <a:ext cx="4221873" cy="1344474"/>
        </p:xfrm>
        <a:graphic>
          <a:graphicData uri="http://schemas.openxmlformats.org/presentationml/2006/ole">
            <mc:AlternateContent xmlns:mc="http://schemas.openxmlformats.org/markup-compatibility/2006">
              <mc:Choice xmlns:v="urn:schemas-microsoft-com:vml" Requires="v">
                <p:oleObj spid="_x0000_s13565" name="Equation" r:id="rId3" imgW="1993680" imgH="634680" progId="Equation.DSMT4">
                  <p:embed/>
                </p:oleObj>
              </mc:Choice>
              <mc:Fallback>
                <p:oleObj name="Equation" r:id="rId3" imgW="1993680" imgH="634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443" y="342659"/>
                        <a:ext cx="4221873" cy="1344474"/>
                      </a:xfrm>
                      <a:prstGeom prst="rect">
                        <a:avLst/>
                      </a:prstGeom>
                      <a:noFill/>
                      <a:ln>
                        <a:noFill/>
                      </a:ln>
                      <a:effectLst/>
                    </p:spPr>
                  </p:pic>
                </p:oleObj>
              </mc:Fallback>
            </mc:AlternateContent>
          </a:graphicData>
        </a:graphic>
      </p:graphicFrame>
      <p:graphicFrame>
        <p:nvGraphicFramePr>
          <p:cNvPr id="9" name="Object 14"/>
          <p:cNvGraphicFramePr>
            <a:graphicFrameLocks noChangeAspect="1"/>
          </p:cNvGraphicFramePr>
          <p:nvPr>
            <p:extLst>
              <p:ext uri="{D42A27DB-BD31-4B8C-83A1-F6EECF244321}">
                <p14:modId xmlns:p14="http://schemas.microsoft.com/office/powerpoint/2010/main" val="3732773091"/>
              </p:ext>
            </p:extLst>
          </p:nvPr>
        </p:nvGraphicFramePr>
        <p:xfrm>
          <a:off x="2595319" y="2060619"/>
          <a:ext cx="4995450" cy="1517970"/>
        </p:xfrm>
        <a:graphic>
          <a:graphicData uri="http://schemas.openxmlformats.org/presentationml/2006/ole">
            <mc:AlternateContent xmlns:mc="http://schemas.openxmlformats.org/markup-compatibility/2006">
              <mc:Choice xmlns:v="urn:schemas-microsoft-com:vml" Requires="v">
                <p:oleObj spid="_x0000_s13566" name="Equation" r:id="rId5" imgW="2298600" imgH="698400" progId="Equation.DSMT4">
                  <p:embed/>
                </p:oleObj>
              </mc:Choice>
              <mc:Fallback>
                <p:oleObj name="Equation" r:id="rId5" imgW="2298600" imgH="698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319" y="2060619"/>
                        <a:ext cx="4995450" cy="1517970"/>
                      </a:xfrm>
                      <a:prstGeom prst="rect">
                        <a:avLst/>
                      </a:prstGeom>
                      <a:noFill/>
                      <a:ln>
                        <a:noFill/>
                      </a:ln>
                      <a:effectLst/>
                    </p:spPr>
                  </p:pic>
                </p:oleObj>
              </mc:Fallback>
            </mc:AlternateContent>
          </a:graphicData>
        </a:graphic>
      </p:graphicFrame>
      <p:graphicFrame>
        <p:nvGraphicFramePr>
          <p:cNvPr id="10" name="Object 15"/>
          <p:cNvGraphicFramePr>
            <a:graphicFrameLocks noChangeAspect="1"/>
          </p:cNvGraphicFramePr>
          <p:nvPr>
            <p:extLst>
              <p:ext uri="{D42A27DB-BD31-4B8C-83A1-F6EECF244321}">
                <p14:modId xmlns:p14="http://schemas.microsoft.com/office/powerpoint/2010/main" val="3847466900"/>
              </p:ext>
            </p:extLst>
          </p:nvPr>
        </p:nvGraphicFramePr>
        <p:xfrm>
          <a:off x="2397100" y="3837904"/>
          <a:ext cx="6331343" cy="1360411"/>
        </p:xfrm>
        <a:graphic>
          <a:graphicData uri="http://schemas.openxmlformats.org/presentationml/2006/ole">
            <mc:AlternateContent xmlns:mc="http://schemas.openxmlformats.org/markup-compatibility/2006">
              <mc:Choice xmlns:v="urn:schemas-microsoft-com:vml" Requires="v">
                <p:oleObj spid="_x0000_s13567" name="Equation" r:id="rId7" imgW="3251160" imgH="698400" progId="Equation.DSMT4">
                  <p:embed/>
                </p:oleObj>
              </mc:Choice>
              <mc:Fallback>
                <p:oleObj name="Equation" r:id="rId7" imgW="3251160" imgH="698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7100" y="3837904"/>
                        <a:ext cx="6331343" cy="13604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67558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33</a:t>
            </a:fld>
            <a:endParaRPr lang="tr-TR"/>
          </a:p>
        </p:txBody>
      </p:sp>
      <p:pic>
        <p:nvPicPr>
          <p:cNvPr id="3" name="Picture 2"/>
          <p:cNvPicPr>
            <a:picLocks noChangeAspect="1"/>
          </p:cNvPicPr>
          <p:nvPr/>
        </p:nvPicPr>
        <p:blipFill>
          <a:blip r:embed="rId2"/>
          <a:stretch>
            <a:fillRect/>
          </a:stretch>
        </p:blipFill>
        <p:spPr>
          <a:xfrm>
            <a:off x="95582" y="453651"/>
            <a:ext cx="11870095" cy="4513562"/>
          </a:xfrm>
          <a:prstGeom prst="rect">
            <a:avLst/>
          </a:prstGeom>
        </p:spPr>
      </p:pic>
      <p:sp>
        <p:nvSpPr>
          <p:cNvPr id="4" name="Rectangle 3"/>
          <p:cNvSpPr/>
          <p:nvPr/>
        </p:nvSpPr>
        <p:spPr>
          <a:xfrm>
            <a:off x="211491" y="192041"/>
            <a:ext cx="3351174" cy="523220"/>
          </a:xfrm>
          <a:prstGeom prst="rect">
            <a:avLst/>
          </a:prstGeom>
        </p:spPr>
        <p:txBody>
          <a:bodyPr wrap="none">
            <a:spAutoFit/>
          </a:bodyPr>
          <a:lstStyle/>
          <a:p>
            <a:r>
              <a:rPr lang="tr-TR" sz="2800" b="1" dirty="0">
                <a:solidFill>
                  <a:srgbClr val="0070C0"/>
                </a:solidFill>
              </a:rPr>
              <a:t>Practice </a:t>
            </a:r>
            <a:r>
              <a:rPr lang="tr-TR" sz="2800" b="1" dirty="0" smtClean="0">
                <a:solidFill>
                  <a:srgbClr val="0070C0"/>
                </a:solidFill>
              </a:rPr>
              <a:t>Problem 1.6</a:t>
            </a:r>
            <a:r>
              <a:rPr lang="tr-TR" sz="2800" dirty="0" smtClean="0">
                <a:solidFill>
                  <a:srgbClr val="0070C0"/>
                </a:solidFill>
              </a:rPr>
              <a:t>:</a:t>
            </a:r>
            <a:endParaRPr lang="en-US" sz="2800" dirty="0">
              <a:solidFill>
                <a:srgbClr val="0070C0"/>
              </a:solidFill>
            </a:endParaRPr>
          </a:p>
        </p:txBody>
      </p:sp>
      <mc:AlternateContent xmlns:mc="http://schemas.openxmlformats.org/markup-compatibility/2006">
        <mc:Choice xmlns:a14="http://schemas.microsoft.com/office/drawing/2010/main" Requires="a14">
          <p:sp>
            <p:nvSpPr>
              <p:cNvPr id="5" name="Rectangle 4"/>
              <p:cNvSpPr/>
              <p:nvPr/>
            </p:nvSpPr>
            <p:spPr>
              <a:xfrm>
                <a:off x="355347" y="5228823"/>
                <a:ext cx="4511043" cy="523220"/>
              </a:xfrm>
              <a:prstGeom prst="rect">
                <a:avLst/>
              </a:prstGeom>
            </p:spPr>
            <p:txBody>
              <a:bodyPr wrap="none">
                <a:spAutoFit/>
              </a:bodyPr>
              <a:lstStyle/>
              <a:p>
                <a:r>
                  <a:rPr lang="tr-TR" sz="2800" b="1" dirty="0" smtClean="0">
                    <a:solidFill>
                      <a:srgbClr val="0070C0"/>
                    </a:solidFill>
                  </a:rPr>
                  <a:t>Ans:</a:t>
                </a:r>
                <a:r>
                  <a:rPr lang="tr-TR" sz="2800" b="1" dirty="0" smtClean="0">
                    <a:solidFill>
                      <a:srgbClr val="FF0000"/>
                    </a:solidFill>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𝒐</m:t>
                        </m:r>
                      </m:sub>
                    </m:sSub>
                    <m:r>
                      <a:rPr lang="en-US" b="1" i="0">
                        <a:latin typeface="Cambria Math" panose="02040503050406030204" pitchFamily="18" charset="0"/>
                      </a:rPr>
                      <m:t>=</m:t>
                    </m:r>
                    <m:r>
                      <a:rPr lang="en-US" b="1" i="0">
                        <a:latin typeface="Cambria Math" panose="02040503050406030204" pitchFamily="18" charset="0"/>
                      </a:rPr>
                      <m:t>𝟏𝟔</m:t>
                    </m:r>
                    <m:r>
                      <a:rPr lang="en-US" b="1" i="0">
                        <a:latin typeface="Cambria Math" panose="02040503050406030204" pitchFamily="18" charset="0"/>
                      </a:rPr>
                      <m:t>.</m:t>
                    </m:r>
                    <m:r>
                      <a:rPr lang="en-US" b="1" i="0">
                        <a:latin typeface="Cambria Math" panose="02040503050406030204" pitchFamily="18" charset="0"/>
                      </a:rPr>
                      <m:t>𝟔𝟕</m:t>
                    </m:r>
                    <m:r>
                      <a:rPr lang="tr-TR" b="1" i="0" smtClean="0">
                        <a:latin typeface="Cambria Math" panose="02040503050406030204" pitchFamily="18" charset="0"/>
                      </a:rPr>
                      <m:t>  </m:t>
                    </m:r>
                    <m:r>
                      <a:rPr lang="tr-TR" b="1" i="0" smtClean="0">
                        <a:latin typeface="Cambria Math" panose="02040503050406030204" pitchFamily="18" charset="0"/>
                      </a:rPr>
                      <m:t>𝐚𝐧𝐝</m:t>
                    </m:r>
                    <m:sSub>
                      <m:sSubPr>
                        <m:ctrlPr>
                          <a:rPr lang="en-US" b="1" i="1">
                            <a:latin typeface="Cambria Math" panose="02040503050406030204" pitchFamily="18" charset="0"/>
                          </a:rPr>
                        </m:ctrlPr>
                      </m:sSubPr>
                      <m:e>
                        <m:r>
                          <a:rPr lang="tr-TR" b="1" i="1" smtClean="0">
                            <a:latin typeface="Cambria Math" panose="02040503050406030204" pitchFamily="18" charset="0"/>
                          </a:rPr>
                          <m:t>   </m:t>
                        </m:r>
                        <m:r>
                          <a:rPr lang="en-GB" b="1" i="1">
                            <a:latin typeface="Cambria Math" panose="02040503050406030204" pitchFamily="18" charset="0"/>
                          </a:rPr>
                          <m:t>𝑹</m:t>
                        </m:r>
                      </m:e>
                      <m:sub>
                        <m:r>
                          <a:rPr lang="en-GB" b="1" i="1">
                            <a:latin typeface="Cambria Math" panose="02040503050406030204" pitchFamily="18" charset="0"/>
                          </a:rPr>
                          <m:t>𝑳</m:t>
                        </m:r>
                      </m:sub>
                    </m:sSub>
                    <m:r>
                      <a:rPr lang="en-GB" b="1" i="1">
                        <a:latin typeface="Cambria Math" panose="02040503050406030204" pitchFamily="18" charset="0"/>
                      </a:rPr>
                      <m:t>=</m:t>
                    </m:r>
                    <m:r>
                      <a:rPr lang="en-GB" b="1" i="1">
                        <a:latin typeface="Cambria Math" panose="02040503050406030204" pitchFamily="18" charset="0"/>
                      </a:rPr>
                      <m:t>𝟔</m:t>
                    </m:r>
                    <m:r>
                      <a:rPr lang="en-GB" b="1" i="1">
                        <a:latin typeface="Cambria Math" panose="02040503050406030204" pitchFamily="18" charset="0"/>
                      </a:rPr>
                      <m:t>.</m:t>
                    </m:r>
                    <m:r>
                      <a:rPr lang="en-GB" b="1" i="1">
                        <a:latin typeface="Cambria Math" panose="02040503050406030204" pitchFamily="18" charset="0"/>
                      </a:rPr>
                      <m:t>𝟓𝟖</m:t>
                    </m:r>
                    <m:r>
                      <m:rPr>
                        <m:nor/>
                      </m:rPr>
                      <a:rPr lang="en-GB" b="1"/>
                      <m:t> </m:t>
                    </m:r>
                    <m:r>
                      <m:rPr>
                        <m:nor/>
                      </m:rPr>
                      <a:rPr lang="en-GB" b="1"/>
                      <m:t>k</m:t>
                    </m:r>
                    <m:r>
                      <a:rPr lang="en-GB" b="1" i="1">
                        <a:latin typeface="Cambria Math" panose="02040503050406030204" pitchFamily="18" charset="0"/>
                      </a:rPr>
                      <m:t>𝛀</m:t>
                    </m:r>
                  </m:oMath>
                </a14:m>
                <a:endParaRPr lang="en-US" b="1" dirty="0"/>
              </a:p>
            </p:txBody>
          </p:sp>
        </mc:Choice>
        <mc:Fallback>
          <p:sp>
            <p:nvSpPr>
              <p:cNvPr id="5" name="Rectangle 4"/>
              <p:cNvSpPr>
                <a:spLocks noRot="1" noChangeAspect="1" noMove="1" noResize="1" noEditPoints="1" noAdjustHandles="1" noChangeArrowheads="1" noChangeShapeType="1" noTextEdit="1"/>
              </p:cNvSpPr>
              <p:nvPr/>
            </p:nvSpPr>
            <p:spPr>
              <a:xfrm>
                <a:off x="355347" y="5228823"/>
                <a:ext cx="4511043" cy="523220"/>
              </a:xfrm>
              <a:prstGeom prst="rect">
                <a:avLst/>
              </a:prstGeom>
              <a:blipFill rotWithShape="0">
                <a:blip r:embed="rId3"/>
                <a:stretch>
                  <a:fillRect l="-2703"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40213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34</a:t>
            </a:fld>
            <a:endParaRPr lang="tr-TR"/>
          </a:p>
        </p:txBody>
      </p:sp>
      <p:pic>
        <p:nvPicPr>
          <p:cNvPr id="3" name="Picture 2"/>
          <p:cNvPicPr>
            <a:picLocks noChangeAspect="1"/>
          </p:cNvPicPr>
          <p:nvPr/>
        </p:nvPicPr>
        <p:blipFill>
          <a:blip r:embed="rId3"/>
          <a:stretch>
            <a:fillRect/>
          </a:stretch>
        </p:blipFill>
        <p:spPr>
          <a:xfrm>
            <a:off x="0" y="535793"/>
            <a:ext cx="11748767" cy="4544834"/>
          </a:xfrm>
          <a:prstGeom prst="rect">
            <a:avLst/>
          </a:prstGeom>
        </p:spPr>
      </p:pic>
      <p:sp>
        <p:nvSpPr>
          <p:cNvPr id="4" name="Rectangle 3"/>
          <p:cNvSpPr/>
          <p:nvPr/>
        </p:nvSpPr>
        <p:spPr>
          <a:xfrm>
            <a:off x="207898" y="238207"/>
            <a:ext cx="3385308" cy="523220"/>
          </a:xfrm>
          <a:prstGeom prst="rect">
            <a:avLst/>
          </a:prstGeom>
        </p:spPr>
        <p:txBody>
          <a:bodyPr wrap="square">
            <a:spAutoFit/>
          </a:bodyPr>
          <a:lstStyle/>
          <a:p>
            <a:r>
              <a:rPr lang="tr-TR" sz="28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Example </a:t>
            </a:r>
            <a:r>
              <a:rPr lang="tr-TR" sz="2800"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1.4:</a:t>
            </a:r>
            <a:r>
              <a:rPr lang="tr-TR"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283431496"/>
              </p:ext>
            </p:extLst>
          </p:nvPr>
        </p:nvGraphicFramePr>
        <p:xfrm>
          <a:off x="9150349" y="4752305"/>
          <a:ext cx="2318424" cy="1315748"/>
        </p:xfrm>
        <a:graphic>
          <a:graphicData uri="http://schemas.openxmlformats.org/presentationml/2006/ole">
            <mc:AlternateContent xmlns:mc="http://schemas.openxmlformats.org/markup-compatibility/2006">
              <mc:Choice xmlns:v="urn:schemas-microsoft-com:vml" Requires="v">
                <p:oleObj spid="_x0000_s20519" r:id="rId4" imgW="3330000" imgH="1890000" progId="">
                  <p:embed/>
                </p:oleObj>
              </mc:Choice>
              <mc:Fallback>
                <p:oleObj r:id="rId4" imgW="3330000" imgH="189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0349" y="4752305"/>
                        <a:ext cx="2318424" cy="1315748"/>
                      </a:xfrm>
                      <a:prstGeom prst="rect">
                        <a:avLst/>
                      </a:prstGeom>
                      <a:noFill/>
                    </p:spPr>
                  </p:pic>
                </p:oleObj>
              </mc:Fallback>
            </mc:AlternateContent>
          </a:graphicData>
        </a:graphic>
      </p:graphicFrame>
    </p:spTree>
    <p:extLst>
      <p:ext uri="{BB962C8B-B14F-4D97-AF65-F5344CB8AC3E}">
        <p14:creationId xmlns:p14="http://schemas.microsoft.com/office/powerpoint/2010/main" val="1570777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35</a:t>
            </a:fld>
            <a:endParaRPr lang="tr-TR"/>
          </a:p>
        </p:txBody>
      </p:sp>
      <p:sp>
        <p:nvSpPr>
          <p:cNvPr id="4" name="Rectangle 3"/>
          <p:cNvSpPr/>
          <p:nvPr/>
        </p:nvSpPr>
        <p:spPr>
          <a:xfrm>
            <a:off x="206062" y="110634"/>
            <a:ext cx="1920719" cy="579967"/>
          </a:xfrm>
          <a:prstGeom prst="rect">
            <a:avLst/>
          </a:prstGeom>
        </p:spPr>
        <p:txBody>
          <a:bodyPr wrap="none">
            <a:spAutoFit/>
          </a:bodyPr>
          <a:lstStyle/>
          <a:p>
            <a:pPr algn="just">
              <a:lnSpc>
                <a:spcPct val="150000"/>
              </a:lnSpc>
              <a:spcAft>
                <a:spcPts val="800"/>
              </a:spcAft>
            </a:pPr>
            <a:r>
              <a:rPr lang="tr-TR" sz="2400"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Solution 1.4:</a:t>
            </a:r>
            <a:r>
              <a:rPr lang="tr-TR"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26781" y="321269"/>
            <a:ext cx="4138697" cy="369332"/>
          </a:xfrm>
          <a:prstGeom prst="rect">
            <a:avLst/>
          </a:prstGeom>
        </p:spPr>
        <p:txBody>
          <a:bodyPr wrap="none">
            <a:spAutoFit/>
          </a:bodyPr>
          <a:lstStyle/>
          <a:p>
            <a:r>
              <a:rPr lang="en-GB" dirty="0">
                <a:solidFill>
                  <a:srgbClr val="000000"/>
                </a:solidFill>
                <a:latin typeface="Times New Roman" panose="02020603050405020304" pitchFamily="18" charset="0"/>
                <a:ea typeface="Times New Roman" panose="02020603050405020304" pitchFamily="18" charset="0"/>
              </a:rPr>
              <a:t>The output of the last stage </a:t>
            </a:r>
            <a:r>
              <a:rPr lang="tr-TR" dirty="0" smtClean="0">
                <a:solidFill>
                  <a:srgbClr val="000000"/>
                </a:solidFill>
                <a:latin typeface="Times New Roman" panose="02020603050405020304" pitchFamily="18" charset="0"/>
                <a:ea typeface="Times New Roman" panose="02020603050405020304" pitchFamily="18" charset="0"/>
              </a:rPr>
              <a:t>is given below.</a:t>
            </a:r>
            <a:endParaRPr lang="en-US" dirty="0"/>
          </a:p>
        </p:txBody>
      </p:sp>
      <p:pic>
        <p:nvPicPr>
          <p:cNvPr id="7" name="Picture 6"/>
          <p:cNvPicPr>
            <a:picLocks noChangeAspect="1"/>
          </p:cNvPicPr>
          <p:nvPr/>
        </p:nvPicPr>
        <p:blipFill>
          <a:blip r:embed="rId2"/>
          <a:stretch>
            <a:fillRect/>
          </a:stretch>
        </p:blipFill>
        <p:spPr>
          <a:xfrm>
            <a:off x="206062" y="690601"/>
            <a:ext cx="5026718" cy="2864541"/>
          </a:xfrm>
          <a:prstGeom prst="rect">
            <a:avLst/>
          </a:prstGeom>
        </p:spPr>
      </p:pic>
      <p:pic>
        <p:nvPicPr>
          <p:cNvPr id="8" name="Picture 7"/>
          <p:cNvPicPr>
            <a:picLocks noChangeAspect="1"/>
          </p:cNvPicPr>
          <p:nvPr/>
        </p:nvPicPr>
        <p:blipFill>
          <a:blip r:embed="rId3"/>
          <a:stretch>
            <a:fillRect/>
          </a:stretch>
        </p:blipFill>
        <p:spPr>
          <a:xfrm>
            <a:off x="5778418" y="901236"/>
            <a:ext cx="5434065" cy="1762728"/>
          </a:xfrm>
          <a:prstGeom prst="rect">
            <a:avLst/>
          </a:prstGeom>
        </p:spPr>
      </p:pic>
      <p:pic>
        <p:nvPicPr>
          <p:cNvPr id="9" name="Picture 8"/>
          <p:cNvPicPr>
            <a:picLocks noChangeAspect="1"/>
          </p:cNvPicPr>
          <p:nvPr/>
        </p:nvPicPr>
        <p:blipFill>
          <a:blip r:embed="rId4"/>
          <a:stretch>
            <a:fillRect/>
          </a:stretch>
        </p:blipFill>
        <p:spPr>
          <a:xfrm>
            <a:off x="206062" y="3413475"/>
            <a:ext cx="11334151" cy="2761192"/>
          </a:xfrm>
          <a:prstGeom prst="rect">
            <a:avLst/>
          </a:prstGeom>
        </p:spPr>
      </p:pic>
    </p:spTree>
    <p:extLst>
      <p:ext uri="{BB962C8B-B14F-4D97-AF65-F5344CB8AC3E}">
        <p14:creationId xmlns:p14="http://schemas.microsoft.com/office/powerpoint/2010/main" val="4060622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36</a:t>
            </a:fld>
            <a:endParaRPr lang="tr-TR"/>
          </a:p>
        </p:txBody>
      </p:sp>
      <p:pic>
        <p:nvPicPr>
          <p:cNvPr id="4" name="Picture 3"/>
          <p:cNvPicPr>
            <a:picLocks noChangeAspect="1"/>
          </p:cNvPicPr>
          <p:nvPr/>
        </p:nvPicPr>
        <p:blipFill>
          <a:blip r:embed="rId2"/>
          <a:stretch>
            <a:fillRect/>
          </a:stretch>
        </p:blipFill>
        <p:spPr>
          <a:xfrm>
            <a:off x="154546" y="682581"/>
            <a:ext cx="11753850" cy="4756396"/>
          </a:xfrm>
          <a:prstGeom prst="rect">
            <a:avLst/>
          </a:prstGeom>
        </p:spPr>
      </p:pic>
    </p:spTree>
    <p:extLst>
      <p:ext uri="{BB962C8B-B14F-4D97-AF65-F5344CB8AC3E}">
        <p14:creationId xmlns:p14="http://schemas.microsoft.com/office/powerpoint/2010/main" val="1758189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2B55B6D-A6EC-4DAA-AF9A-1CC39424DF4F}"/>
              </a:ext>
            </a:extLst>
          </p:cNvPr>
          <p:cNvSpPr>
            <a:spLocks noGrp="1"/>
          </p:cNvSpPr>
          <p:nvPr>
            <p:ph type="sldNum" sz="quarter" idx="12"/>
          </p:nvPr>
        </p:nvSpPr>
        <p:spPr/>
        <p:txBody>
          <a:bodyPr/>
          <a:lstStyle/>
          <a:p>
            <a:fld id="{947D9E1A-C849-433C-A6AD-638B669158E6}" type="slidenum">
              <a:rPr lang="tr-TR" smtClean="0"/>
              <a:t>37</a:t>
            </a:fld>
            <a:endParaRPr lang="tr-TR"/>
          </a:p>
        </p:txBody>
      </p:sp>
      <p:sp>
        <p:nvSpPr>
          <p:cNvPr id="2" name="Title 1">
            <a:extLst>
              <a:ext uri="{FF2B5EF4-FFF2-40B4-BE49-F238E27FC236}">
                <a16:creationId xmlns="" xmlns:a16="http://schemas.microsoft.com/office/drawing/2014/main" id="{A55E992C-29BC-4806-AD30-CEF8DE46F08A}"/>
              </a:ext>
            </a:extLst>
          </p:cNvPr>
          <p:cNvSpPr>
            <a:spLocks noGrp="1"/>
          </p:cNvSpPr>
          <p:nvPr>
            <p:ph type="title" idx="4294967295"/>
          </p:nvPr>
        </p:nvSpPr>
        <p:spPr>
          <a:xfrm>
            <a:off x="724218" y="381221"/>
            <a:ext cx="10058400" cy="557212"/>
          </a:xfrm>
        </p:spPr>
        <p:txBody>
          <a:bodyPr>
            <a:normAutofit/>
          </a:bodyPr>
          <a:lstStyle/>
          <a:p>
            <a:r>
              <a:rPr lang="tr-TR" sz="3200" b="1" dirty="0" smtClean="0">
                <a:solidFill>
                  <a:srgbClr val="FF0000"/>
                </a:solidFill>
              </a:rPr>
              <a:t>(ii) Current </a:t>
            </a:r>
            <a:r>
              <a:rPr lang="tr-TR" sz="3200" b="1" dirty="0">
                <a:solidFill>
                  <a:srgbClr val="FF0000"/>
                </a:solidFill>
              </a:rPr>
              <a:t>Amplifier</a:t>
            </a:r>
          </a:p>
        </p:txBody>
      </p:sp>
      <p:sp>
        <p:nvSpPr>
          <p:cNvPr id="3" name="Content Placeholder 2">
            <a:extLst>
              <a:ext uri="{FF2B5EF4-FFF2-40B4-BE49-F238E27FC236}">
                <a16:creationId xmlns="" xmlns:a16="http://schemas.microsoft.com/office/drawing/2014/main" id="{79CBB4E2-43E5-49E7-A634-DA847F29B3AF}"/>
              </a:ext>
            </a:extLst>
          </p:cNvPr>
          <p:cNvSpPr>
            <a:spLocks noGrp="1"/>
          </p:cNvSpPr>
          <p:nvPr>
            <p:ph idx="4294967295"/>
          </p:nvPr>
        </p:nvSpPr>
        <p:spPr>
          <a:xfrm>
            <a:off x="851025" y="1417637"/>
            <a:ext cx="10058400" cy="4022725"/>
          </a:xfrm>
        </p:spPr>
        <p:txBody>
          <a:bodyPr/>
          <a:lstStyle/>
          <a:p>
            <a:r>
              <a:rPr lang="tr-TR" dirty="0"/>
              <a:t>An amplifier whose </a:t>
            </a:r>
            <a:r>
              <a:rPr lang="tr-TR" b="1" i="1" dirty="0">
                <a:solidFill>
                  <a:srgbClr val="FF0000"/>
                </a:solidFill>
              </a:rPr>
              <a:t>output </a:t>
            </a:r>
            <a:r>
              <a:rPr lang="tr-TR" b="1" i="1" dirty="0" smtClean="0">
                <a:solidFill>
                  <a:srgbClr val="FF0000"/>
                </a:solidFill>
              </a:rPr>
              <a:t>current is </a:t>
            </a:r>
            <a:r>
              <a:rPr lang="tr-TR" b="1" i="1" dirty="0">
                <a:solidFill>
                  <a:srgbClr val="FF0000"/>
                </a:solidFill>
              </a:rPr>
              <a:t>proportional to its input current </a:t>
            </a:r>
            <a:r>
              <a:rPr lang="tr-TR" dirty="0"/>
              <a:t>is called current amplifier</a:t>
            </a:r>
          </a:p>
        </p:txBody>
      </p:sp>
      <p:pic>
        <p:nvPicPr>
          <p:cNvPr id="6" name="Picture 5">
            <a:extLst>
              <a:ext uri="{FF2B5EF4-FFF2-40B4-BE49-F238E27FC236}">
                <a16:creationId xmlns="" xmlns:a16="http://schemas.microsoft.com/office/drawing/2014/main" id="{A0633296-89EA-44CC-ABDD-31225F3A381C}"/>
              </a:ext>
            </a:extLst>
          </p:cNvPr>
          <p:cNvPicPr>
            <a:picLocks noChangeAspect="1"/>
          </p:cNvPicPr>
          <p:nvPr/>
        </p:nvPicPr>
        <p:blipFill>
          <a:blip r:embed="rId2"/>
          <a:stretch>
            <a:fillRect/>
          </a:stretch>
        </p:blipFill>
        <p:spPr>
          <a:xfrm>
            <a:off x="629619" y="2575339"/>
            <a:ext cx="4305238" cy="238581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6B99DC8F-0C8F-44D0-8C8D-25125CA51302}"/>
                  </a:ext>
                </a:extLst>
              </p:cNvPr>
              <p:cNvSpPr txBox="1"/>
              <p:nvPr/>
            </p:nvSpPr>
            <p:spPr>
              <a:xfrm>
                <a:off x="408213" y="3768248"/>
                <a:ext cx="2214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𝑠</m:t>
                          </m:r>
                        </m:sub>
                      </m:sSub>
                    </m:oMath>
                  </m:oMathPara>
                </a14:m>
                <a:endParaRPr lang="tr-TR" dirty="0"/>
              </a:p>
            </p:txBody>
          </p:sp>
        </mc:Choice>
        <mc:Fallback xmlns="">
          <p:sp>
            <p:nvSpPr>
              <p:cNvPr id="7" name="TextBox 6">
                <a:extLst>
                  <a:ext uri="{FF2B5EF4-FFF2-40B4-BE49-F238E27FC236}">
                    <a16:creationId xmlns:a16="http://schemas.microsoft.com/office/drawing/2014/main" id="{6B99DC8F-0C8F-44D0-8C8D-25125CA51302}"/>
                  </a:ext>
                </a:extLst>
              </p:cNvPr>
              <p:cNvSpPr txBox="1">
                <a:spLocks noRot="1" noChangeAspect="1" noMove="1" noResize="1" noEditPoints="1" noAdjustHandles="1" noChangeArrowheads="1" noChangeShapeType="1" noTextEdit="1"/>
              </p:cNvSpPr>
              <p:nvPr/>
            </p:nvSpPr>
            <p:spPr>
              <a:xfrm>
                <a:off x="408213" y="3768248"/>
                <a:ext cx="221406" cy="276999"/>
              </a:xfrm>
              <a:prstGeom prst="rect">
                <a:avLst/>
              </a:prstGeom>
              <a:blipFill>
                <a:blip r:embed="rId4"/>
                <a:stretch>
                  <a:fillRect l="-27778" r="-2778" b="-10870"/>
                </a:stretch>
              </a:blipFill>
            </p:spPr>
            <p:txBody>
              <a:bodyPr/>
              <a:lstStyle/>
              <a:p>
                <a:r>
                  <a:rPr lang="tr-TR">
                    <a:noFill/>
                  </a:rPr>
                  <a:t> </a:t>
                </a:r>
              </a:p>
            </p:txBody>
          </p:sp>
        </mc:Fallback>
      </mc:AlternateContent>
      <p:sp>
        <p:nvSpPr>
          <p:cNvPr id="8" name="TextBox 7">
            <a:extLst>
              <a:ext uri="{FF2B5EF4-FFF2-40B4-BE49-F238E27FC236}">
                <a16:creationId xmlns="" xmlns:a16="http://schemas.microsoft.com/office/drawing/2014/main" id="{879772B2-7161-4560-9CD4-B794232D4624}"/>
              </a:ext>
            </a:extLst>
          </p:cNvPr>
          <p:cNvSpPr txBox="1"/>
          <p:nvPr/>
        </p:nvSpPr>
        <p:spPr>
          <a:xfrm>
            <a:off x="5523634" y="2390673"/>
            <a:ext cx="2819490" cy="369332"/>
          </a:xfrm>
          <a:prstGeom prst="rect">
            <a:avLst/>
          </a:prstGeom>
          <a:noFill/>
        </p:spPr>
        <p:txBody>
          <a:bodyPr wrap="none" rtlCol="0">
            <a:spAutoFit/>
          </a:bodyPr>
          <a:lstStyle/>
          <a:p>
            <a:r>
              <a:rPr lang="tr-TR" dirty="0" err="1"/>
              <a:t>Short</a:t>
            </a:r>
            <a:r>
              <a:rPr lang="tr-TR" dirty="0"/>
              <a:t> – </a:t>
            </a:r>
            <a:r>
              <a:rPr lang="tr-TR" dirty="0" err="1"/>
              <a:t>Circuit</a:t>
            </a:r>
            <a:r>
              <a:rPr lang="tr-TR" dirty="0"/>
              <a:t>  </a:t>
            </a:r>
            <a:r>
              <a:rPr lang="tr-TR" dirty="0" err="1"/>
              <a:t>Current</a:t>
            </a:r>
            <a:r>
              <a:rPr lang="tr-TR" dirty="0"/>
              <a:t> </a:t>
            </a:r>
            <a:r>
              <a:rPr lang="tr-TR" dirty="0" err="1"/>
              <a:t>Gain</a:t>
            </a:r>
            <a:endParaRPr lang="tr-TR" dirty="0"/>
          </a:p>
        </p:txBody>
      </p:sp>
      <p:sp>
        <p:nvSpPr>
          <p:cNvPr id="9" name="TextBox 8">
            <a:extLst>
              <a:ext uri="{FF2B5EF4-FFF2-40B4-BE49-F238E27FC236}">
                <a16:creationId xmlns="" xmlns:a16="http://schemas.microsoft.com/office/drawing/2014/main" id="{8E8CC11C-6FCF-4112-BFBD-6A94EA13E267}"/>
              </a:ext>
            </a:extLst>
          </p:cNvPr>
          <p:cNvSpPr txBox="1"/>
          <p:nvPr/>
        </p:nvSpPr>
        <p:spPr>
          <a:xfrm>
            <a:off x="8619125" y="2390673"/>
            <a:ext cx="1947777" cy="369332"/>
          </a:xfrm>
          <a:prstGeom prst="rect">
            <a:avLst/>
          </a:prstGeom>
          <a:noFill/>
        </p:spPr>
        <p:txBody>
          <a:bodyPr wrap="none" rtlCol="0">
            <a:spAutoFit/>
          </a:bodyPr>
          <a:lstStyle/>
          <a:p>
            <a:r>
              <a:rPr lang="tr-TR" dirty="0" err="1"/>
              <a:t>Ideal</a:t>
            </a:r>
            <a:r>
              <a:rPr lang="tr-TR" dirty="0"/>
              <a:t> </a:t>
            </a:r>
            <a:r>
              <a:rPr lang="tr-TR" dirty="0" err="1"/>
              <a:t>characteristic</a:t>
            </a:r>
            <a:endParaRPr lang="tr-T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79A70F80-08CA-44F8-8DAA-572136FEDD98}"/>
                  </a:ext>
                </a:extLst>
              </p:cNvPr>
              <p:cNvSpPr txBox="1"/>
              <p:nvPr/>
            </p:nvSpPr>
            <p:spPr>
              <a:xfrm>
                <a:off x="5535795" y="3404559"/>
                <a:ext cx="2836692" cy="698717"/>
              </a:xfrm>
              <a:prstGeom prst="rect">
                <a:avLst/>
              </a:prstGeom>
              <a:noFill/>
            </p:spPr>
            <p:txBody>
              <a:bodyPr wrap="square" lIns="0" tIns="0" rIns="0" bIns="0" rtlCol="0">
                <a:spAutoFit/>
              </a:bodyPr>
              <a:lstStyle/>
              <a:p>
                <a14:m>
                  <m:oMath xmlns:m="http://schemas.openxmlformats.org/officeDocument/2006/math">
                    <m:sSub>
                      <m:sSubPr>
                        <m:ctrlPr>
                          <a:rPr lang="tr-TR" sz="2400" i="1" smtClean="0">
                            <a:solidFill>
                              <a:srgbClr val="836967"/>
                            </a:solidFill>
                            <a:latin typeface="Cambria Math" panose="02040503050406030204" pitchFamily="18" charset="0"/>
                          </a:rPr>
                        </m:ctrlPr>
                      </m:sSubPr>
                      <m:e>
                        <m:r>
                          <a:rPr lang="tr-TR" sz="2400" i="1" smtClean="0">
                            <a:latin typeface="Cambria Math" panose="02040503050406030204" pitchFamily="18" charset="0"/>
                          </a:rPr>
                          <m:t>𝐴</m:t>
                        </m:r>
                      </m:e>
                      <m:sub>
                        <m:sSub>
                          <m:sSubPr>
                            <m:ctrlPr>
                              <a:rPr lang="tr-TR" sz="2400" i="1" smtClean="0">
                                <a:solidFill>
                                  <a:srgbClr val="836967"/>
                                </a:solidFill>
                                <a:latin typeface="Cambria Math" panose="02040503050406030204" pitchFamily="18" charset="0"/>
                              </a:rPr>
                            </m:ctrlPr>
                          </m:sSubPr>
                          <m:e>
                            <m:r>
                              <a:rPr lang="tr-TR" sz="2400" b="0" i="1" smtClean="0">
                                <a:solidFill>
                                  <a:srgbClr val="836967"/>
                                </a:solidFill>
                                <a:latin typeface="Cambria Math" panose="02040503050406030204" pitchFamily="18" charset="0"/>
                              </a:rPr>
                              <m:t>𝑖</m:t>
                            </m:r>
                          </m:e>
                          <m:sub>
                            <m:r>
                              <a:rPr lang="tr-TR" sz="2400" b="0" i="1" smtClean="0">
                                <a:latin typeface="Cambria Math" panose="02040503050406030204" pitchFamily="18" charset="0"/>
                              </a:rPr>
                              <m:t>𝑠</m:t>
                            </m:r>
                          </m:sub>
                        </m:sSub>
                      </m:sub>
                    </m:sSub>
                    <m:r>
                      <a:rPr lang="tr-TR" sz="2400" i="1" smtClean="0">
                        <a:latin typeface="Cambria Math" panose="02040503050406030204" pitchFamily="18" charset="0"/>
                      </a:rPr>
                      <m:t>≡</m:t>
                    </m:r>
                    <m:sSub>
                      <m:sSubPr>
                        <m:ctrlPr>
                          <a:rPr lang="tr-TR" sz="2400" i="1" smtClean="0">
                            <a:solidFill>
                              <a:srgbClr val="836967"/>
                            </a:solidFill>
                            <a:latin typeface="Cambria Math" panose="02040503050406030204" pitchFamily="18" charset="0"/>
                          </a:rPr>
                        </m:ctrlPr>
                      </m:sSubPr>
                      <m:e>
                        <m:d>
                          <m:dPr>
                            <m:begChr m:val=""/>
                            <m:endChr m:val="|"/>
                            <m:ctrlPr>
                              <a:rPr lang="tr-TR" sz="2400" i="1" smtClean="0">
                                <a:solidFill>
                                  <a:srgbClr val="836967"/>
                                </a:solidFill>
                                <a:latin typeface="Cambria Math" panose="02040503050406030204" pitchFamily="18" charset="0"/>
                              </a:rPr>
                            </m:ctrlPr>
                          </m:dPr>
                          <m:e>
                            <m:f>
                              <m:fPr>
                                <m:ctrlPr>
                                  <a:rPr lang="tr-TR" sz="2400" i="1" smtClean="0">
                                    <a:solidFill>
                                      <a:srgbClr val="836967"/>
                                    </a:solidFill>
                                    <a:latin typeface="Cambria Math" panose="02040503050406030204" pitchFamily="18" charset="0"/>
                                  </a:rPr>
                                </m:ctrlPr>
                              </m:fPr>
                              <m:num>
                                <m:sSub>
                                  <m:sSubPr>
                                    <m:ctrlPr>
                                      <a:rPr lang="tr-TR" sz="2400" i="1" smtClean="0">
                                        <a:solidFill>
                                          <a:srgbClr val="836967"/>
                                        </a:solidFill>
                                        <a:latin typeface="Cambria Math" panose="02040503050406030204" pitchFamily="18" charset="0"/>
                                      </a:rPr>
                                    </m:ctrlPr>
                                  </m:sSubPr>
                                  <m:e>
                                    <m:r>
                                      <a:rPr lang="tr-TR" sz="2400" b="0" i="1" smtClean="0">
                                        <a:solidFill>
                                          <a:srgbClr val="836967"/>
                                        </a:solidFill>
                                        <a:latin typeface="Cambria Math" panose="02040503050406030204" pitchFamily="18" charset="0"/>
                                      </a:rPr>
                                      <m:t>𝑖</m:t>
                                    </m:r>
                                  </m:e>
                                  <m:sub>
                                    <m:r>
                                      <a:rPr lang="tr-TR" sz="2400" i="1" smtClean="0">
                                        <a:latin typeface="Cambria Math" panose="02040503050406030204" pitchFamily="18" charset="0"/>
                                      </a:rPr>
                                      <m:t>0</m:t>
                                    </m:r>
                                  </m:sub>
                                </m:sSub>
                              </m:num>
                              <m:den>
                                <m:sSub>
                                  <m:sSubPr>
                                    <m:ctrlPr>
                                      <a:rPr lang="tr-TR" sz="2400" i="1" smtClean="0">
                                        <a:solidFill>
                                          <a:srgbClr val="836967"/>
                                        </a:solidFill>
                                        <a:latin typeface="Cambria Math" panose="02040503050406030204" pitchFamily="18" charset="0"/>
                                      </a:rPr>
                                    </m:ctrlPr>
                                  </m:sSubPr>
                                  <m:e>
                                    <m:r>
                                      <a:rPr lang="tr-TR" sz="2400" b="0" i="1" smtClean="0">
                                        <a:solidFill>
                                          <a:srgbClr val="836967"/>
                                        </a:solidFill>
                                        <a:latin typeface="Cambria Math" panose="02040503050406030204" pitchFamily="18" charset="0"/>
                                      </a:rPr>
                                      <m:t>𝑖</m:t>
                                    </m:r>
                                  </m:e>
                                  <m:sub>
                                    <m:r>
                                      <a:rPr lang="tr-TR" sz="2400" i="1" smtClean="0">
                                        <a:latin typeface="Cambria Math" panose="02040503050406030204" pitchFamily="18" charset="0"/>
                                      </a:rPr>
                                      <m:t>𝑖</m:t>
                                    </m:r>
                                  </m:sub>
                                </m:sSub>
                              </m:den>
                            </m:f>
                          </m:e>
                        </m:d>
                      </m:e>
                      <m:sub>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𝑣</m:t>
                            </m:r>
                          </m:e>
                          <m:sub>
                            <m:r>
                              <a:rPr lang="tr-TR" sz="2400" b="0" i="1" smtClean="0">
                                <a:latin typeface="Cambria Math" panose="02040503050406030204" pitchFamily="18" charset="0"/>
                              </a:rPr>
                              <m:t>0</m:t>
                            </m:r>
                          </m:sub>
                        </m:sSub>
                        <m:r>
                          <a:rPr lang="tr-TR" sz="2400" i="1" smtClean="0">
                            <a:latin typeface="Cambria Math" panose="02040503050406030204" pitchFamily="18" charset="0"/>
                          </a:rPr>
                          <m:t>=0</m:t>
                        </m:r>
                      </m:sub>
                    </m:sSub>
                  </m:oMath>
                </a14:m>
                <a:r>
                  <a:rPr lang="tr-TR" sz="2400" dirty="0"/>
                  <a:t>       (A/A)</a:t>
                </a:r>
              </a:p>
            </p:txBody>
          </p:sp>
        </mc:Choice>
        <mc:Fallback xmlns="">
          <p:sp>
            <p:nvSpPr>
              <p:cNvPr id="10" name="TextBox 9">
                <a:extLst>
                  <a:ext uri="{FF2B5EF4-FFF2-40B4-BE49-F238E27FC236}">
                    <a16:creationId xmlns:a16="http://schemas.microsoft.com/office/drawing/2014/main" id="{79A70F80-08CA-44F8-8DAA-572136FEDD98}"/>
                  </a:ext>
                </a:extLst>
              </p:cNvPr>
              <p:cNvSpPr txBox="1">
                <a:spLocks noRot="1" noChangeAspect="1" noMove="1" noResize="1" noEditPoints="1" noAdjustHandles="1" noChangeArrowheads="1" noChangeShapeType="1" noTextEdit="1"/>
              </p:cNvSpPr>
              <p:nvPr/>
            </p:nvSpPr>
            <p:spPr>
              <a:xfrm>
                <a:off x="5535795" y="3404559"/>
                <a:ext cx="2836692" cy="698717"/>
              </a:xfrm>
              <a:prstGeom prst="rect">
                <a:avLst/>
              </a:prstGeom>
              <a:blipFill>
                <a:blip r:embed="rId5"/>
                <a:stretch>
                  <a:fillRect l="-215" r="-301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5582E72F-3529-4E80-B802-34238DA9E5AA}"/>
                  </a:ext>
                </a:extLst>
              </p:cNvPr>
              <p:cNvSpPr txBox="1"/>
              <p:nvPr/>
            </p:nvSpPr>
            <p:spPr>
              <a:xfrm>
                <a:off x="8617341" y="3349009"/>
                <a:ext cx="1947777" cy="11079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dirty="0" smtClean="0">
                              <a:latin typeface="Cambria Math" panose="02040503050406030204" pitchFamily="18" charset="0"/>
                            </a:rPr>
                          </m:ctrlPr>
                        </m:sSubPr>
                        <m:e>
                          <m:r>
                            <a:rPr lang="tr-TR" sz="2400" b="0" i="1" dirty="0" smtClean="0">
                              <a:latin typeface="Cambria Math" panose="02040503050406030204" pitchFamily="18" charset="0"/>
                            </a:rPr>
                            <m:t>𝑅</m:t>
                          </m:r>
                        </m:e>
                        <m:sub>
                          <m:r>
                            <a:rPr lang="tr-TR" sz="2400" b="0" i="1" dirty="0" smtClean="0">
                              <a:latin typeface="Cambria Math" panose="02040503050406030204" pitchFamily="18" charset="0"/>
                            </a:rPr>
                            <m:t>𝑖</m:t>
                          </m:r>
                        </m:sub>
                      </m:sSub>
                      <m:r>
                        <a:rPr lang="tr-TR" sz="2400" b="0" i="1" dirty="0" smtClean="0">
                          <a:latin typeface="Cambria Math" panose="02040503050406030204" pitchFamily="18" charset="0"/>
                        </a:rPr>
                        <m:t>=0</m:t>
                      </m:r>
                    </m:oMath>
                  </m:oMathPara>
                </a14:m>
                <a:endParaRPr lang="tr-TR"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sz="2400" b="0" i="1" dirty="0" smtClean="0">
                          <a:latin typeface="Cambria Math" panose="02040503050406030204" pitchFamily="18" charset="0"/>
                          <a:ea typeface="Cambria Math" panose="02040503050406030204" pitchFamily="18" charset="0"/>
                        </a:rPr>
                        <m:t> </m:t>
                      </m:r>
                      <m:sSub>
                        <m:sSubPr>
                          <m:ctrlPr>
                            <a:rPr lang="tr-TR" sz="2400" b="0" i="1" dirty="0" smtClean="0">
                              <a:latin typeface="Cambria Math" panose="02040503050406030204" pitchFamily="18" charset="0"/>
                              <a:ea typeface="Cambria Math" panose="02040503050406030204" pitchFamily="18" charset="0"/>
                            </a:rPr>
                          </m:ctrlPr>
                        </m:sSubPr>
                        <m:e>
                          <m:r>
                            <a:rPr lang="tr-TR" sz="2400" b="0" i="1" dirty="0" smtClean="0">
                              <a:latin typeface="Cambria Math" panose="02040503050406030204" pitchFamily="18" charset="0"/>
                              <a:ea typeface="Cambria Math" panose="02040503050406030204" pitchFamily="18" charset="0"/>
                            </a:rPr>
                            <m:t>𝑅</m:t>
                          </m:r>
                        </m:e>
                        <m:sub>
                          <m:r>
                            <a:rPr lang="tr-TR" sz="2400" b="0" i="1" dirty="0" smtClean="0">
                              <a:latin typeface="Cambria Math" panose="02040503050406030204" pitchFamily="18" charset="0"/>
                              <a:ea typeface="Cambria Math" panose="02040503050406030204" pitchFamily="18" charset="0"/>
                            </a:rPr>
                            <m:t>0</m:t>
                          </m:r>
                        </m:sub>
                      </m:sSub>
                      <m:r>
                        <a:rPr lang="tr-TR" sz="2400" b="0" i="1" dirty="0" smtClean="0">
                          <a:latin typeface="Cambria Math" panose="02040503050406030204" pitchFamily="18" charset="0"/>
                          <a:ea typeface="Cambria Math" panose="02040503050406030204" pitchFamily="18" charset="0"/>
                        </a:rPr>
                        <m:t>=∞</m:t>
                      </m:r>
                    </m:oMath>
                  </m:oMathPara>
                </a14:m>
                <a:endParaRPr lang="tr-TR" sz="2400" b="0" dirty="0">
                  <a:ea typeface="Cambria Math" panose="02040503050406030204" pitchFamily="18" charset="0"/>
                </a:endParaRPr>
              </a:p>
              <a:p>
                <a:endParaRPr lang="tr-TR" sz="2400" dirty="0"/>
              </a:p>
            </p:txBody>
          </p:sp>
        </mc:Choice>
        <mc:Fallback xmlns="">
          <p:sp>
            <p:nvSpPr>
              <p:cNvPr id="11" name="TextBox 10">
                <a:extLst>
                  <a:ext uri="{FF2B5EF4-FFF2-40B4-BE49-F238E27FC236}">
                    <a16:creationId xmlns:a16="http://schemas.microsoft.com/office/drawing/2014/main" id="{5582E72F-3529-4E80-B802-34238DA9E5AA}"/>
                  </a:ext>
                </a:extLst>
              </p:cNvPr>
              <p:cNvSpPr txBox="1">
                <a:spLocks noRot="1" noChangeAspect="1" noMove="1" noResize="1" noEditPoints="1" noAdjustHandles="1" noChangeArrowheads="1" noChangeShapeType="1" noTextEdit="1"/>
              </p:cNvSpPr>
              <p:nvPr/>
            </p:nvSpPr>
            <p:spPr>
              <a:xfrm>
                <a:off x="8617341" y="3349009"/>
                <a:ext cx="1947777" cy="1107996"/>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F8D7EF8B-7AF7-4C0A-BDC2-5360BE6D598F}"/>
                  </a:ext>
                </a:extLst>
              </p:cNvPr>
              <p:cNvSpPr txBox="1"/>
              <p:nvPr/>
            </p:nvSpPr>
            <p:spPr>
              <a:xfrm>
                <a:off x="5753418" y="4665978"/>
                <a:ext cx="1788310" cy="565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𝐴</m:t>
                          </m:r>
                        </m:e>
                        <m:sub>
                          <m:sSub>
                            <m:sSubPr>
                              <m:ctrlPr>
                                <a:rPr lang="tr-TR" b="0"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𝑠</m:t>
                              </m:r>
                            </m:sub>
                          </m:sSub>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𝑖</m:t>
                          </m:r>
                        </m:sub>
                      </m:sSub>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0</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𝐿</m:t>
                              </m:r>
                            </m:sub>
                          </m:sSub>
                        </m:den>
                      </m:f>
                    </m:oMath>
                  </m:oMathPara>
                </a14:m>
                <a:endParaRPr lang="tr-TR" dirty="0"/>
              </a:p>
            </p:txBody>
          </p:sp>
        </mc:Choice>
        <mc:Fallback xmlns="">
          <p:sp>
            <p:nvSpPr>
              <p:cNvPr id="12" name="TextBox 11">
                <a:extLst>
                  <a:ext uri="{FF2B5EF4-FFF2-40B4-BE49-F238E27FC236}">
                    <a16:creationId xmlns:a16="http://schemas.microsoft.com/office/drawing/2014/main" id="{F8D7EF8B-7AF7-4C0A-BDC2-5360BE6D598F}"/>
                  </a:ext>
                </a:extLst>
              </p:cNvPr>
              <p:cNvSpPr txBox="1">
                <a:spLocks noRot="1" noChangeAspect="1" noMove="1" noResize="1" noEditPoints="1" noAdjustHandles="1" noChangeArrowheads="1" noChangeShapeType="1" noTextEdit="1"/>
              </p:cNvSpPr>
              <p:nvPr/>
            </p:nvSpPr>
            <p:spPr>
              <a:xfrm>
                <a:off x="5753418" y="4665978"/>
                <a:ext cx="1788310" cy="565604"/>
              </a:xfrm>
              <a:prstGeom prst="rect">
                <a:avLst/>
              </a:prstGeom>
              <a:blipFill>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CD8C1866-21A2-46FC-B52F-0E7519581362}"/>
                  </a:ext>
                </a:extLst>
              </p:cNvPr>
              <p:cNvSpPr txBox="1"/>
              <p:nvPr/>
            </p:nvSpPr>
            <p:spPr>
              <a:xfrm>
                <a:off x="8870359" y="4665978"/>
                <a:ext cx="1441740"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𝑠</m:t>
                          </m:r>
                        </m:sub>
                      </m:sSub>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𝑠</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𝑠</m:t>
                              </m:r>
                            </m:sub>
                          </m:sSub>
                        </m:den>
                      </m:f>
                    </m:oMath>
                  </m:oMathPara>
                </a14:m>
                <a:endParaRPr lang="tr-TR" dirty="0"/>
              </a:p>
            </p:txBody>
          </p:sp>
        </mc:Choice>
        <mc:Fallback xmlns="">
          <p:sp>
            <p:nvSpPr>
              <p:cNvPr id="13" name="TextBox 12">
                <a:extLst>
                  <a:ext uri="{FF2B5EF4-FFF2-40B4-BE49-F238E27FC236}">
                    <a16:creationId xmlns:a16="http://schemas.microsoft.com/office/drawing/2014/main" id="{CD8C1866-21A2-46FC-B52F-0E7519581362}"/>
                  </a:ext>
                </a:extLst>
              </p:cNvPr>
              <p:cNvSpPr txBox="1">
                <a:spLocks noRot="1" noChangeAspect="1" noMove="1" noResize="1" noEditPoints="1" noAdjustHandles="1" noChangeArrowheads="1" noChangeShapeType="1" noTextEdit="1"/>
              </p:cNvSpPr>
              <p:nvPr/>
            </p:nvSpPr>
            <p:spPr>
              <a:xfrm>
                <a:off x="8870359" y="4665978"/>
                <a:ext cx="1441740" cy="565411"/>
              </a:xfrm>
              <a:prstGeom prst="rect">
                <a:avLst/>
              </a:prstGeom>
              <a:blipFill>
                <a:blip r:embed="rId8"/>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483676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7DD8F39-4A68-48B2-9ECC-211631520A93}"/>
              </a:ext>
            </a:extLst>
          </p:cNvPr>
          <p:cNvSpPr>
            <a:spLocks noGrp="1"/>
          </p:cNvSpPr>
          <p:nvPr>
            <p:ph type="sldNum" sz="quarter" idx="12"/>
          </p:nvPr>
        </p:nvSpPr>
        <p:spPr/>
        <p:txBody>
          <a:bodyPr/>
          <a:lstStyle/>
          <a:p>
            <a:fld id="{947D9E1A-C849-433C-A6AD-638B669158E6}" type="slidenum">
              <a:rPr lang="tr-TR" smtClean="0"/>
              <a:t>38</a:t>
            </a:fld>
            <a:endParaRPr lang="tr-TR"/>
          </a:p>
        </p:txBody>
      </p:sp>
      <p:sp>
        <p:nvSpPr>
          <p:cNvPr id="3" name="Title 2">
            <a:extLst>
              <a:ext uri="{FF2B5EF4-FFF2-40B4-BE49-F238E27FC236}">
                <a16:creationId xmlns="" xmlns:a16="http://schemas.microsoft.com/office/drawing/2014/main" id="{CB8AC584-9808-4BB7-A7F7-B1C8398B8052}"/>
              </a:ext>
            </a:extLst>
          </p:cNvPr>
          <p:cNvSpPr>
            <a:spLocks noGrp="1"/>
          </p:cNvSpPr>
          <p:nvPr>
            <p:ph type="title" idx="4294967295"/>
          </p:nvPr>
        </p:nvSpPr>
        <p:spPr>
          <a:xfrm>
            <a:off x="868336" y="348776"/>
            <a:ext cx="10058400" cy="598487"/>
          </a:xfrm>
        </p:spPr>
        <p:txBody>
          <a:bodyPr>
            <a:normAutofit/>
          </a:bodyPr>
          <a:lstStyle/>
          <a:p>
            <a:r>
              <a:rPr lang="tr-TR" sz="3200" dirty="0" smtClean="0">
                <a:solidFill>
                  <a:srgbClr val="FF0000"/>
                </a:solidFill>
              </a:rPr>
              <a:t>(iii) Transconductance </a:t>
            </a:r>
            <a:r>
              <a:rPr lang="tr-TR" sz="3200" dirty="0">
                <a:solidFill>
                  <a:srgbClr val="FF0000"/>
                </a:solidFill>
              </a:rPr>
              <a:t>Amplifier</a:t>
            </a:r>
          </a:p>
        </p:txBody>
      </p:sp>
      <p:sp>
        <p:nvSpPr>
          <p:cNvPr id="4" name="Content Placeholder 3">
            <a:extLst>
              <a:ext uri="{FF2B5EF4-FFF2-40B4-BE49-F238E27FC236}">
                <a16:creationId xmlns="" xmlns:a16="http://schemas.microsoft.com/office/drawing/2014/main" id="{A3991BE7-3E70-42E6-A32A-E855EEF1AC34}"/>
              </a:ext>
            </a:extLst>
          </p:cNvPr>
          <p:cNvSpPr>
            <a:spLocks noGrp="1"/>
          </p:cNvSpPr>
          <p:nvPr>
            <p:ph idx="4294967295"/>
          </p:nvPr>
        </p:nvSpPr>
        <p:spPr>
          <a:xfrm>
            <a:off x="830100" y="1279648"/>
            <a:ext cx="10058400" cy="4024312"/>
          </a:xfrm>
        </p:spPr>
        <p:txBody>
          <a:bodyPr/>
          <a:lstStyle/>
          <a:p>
            <a:r>
              <a:rPr lang="tr-TR" dirty="0">
                <a:solidFill>
                  <a:schemeClr val="tx1"/>
                </a:solidFill>
              </a:rPr>
              <a:t>An </a:t>
            </a:r>
            <a:r>
              <a:rPr lang="tr-TR" dirty="0" err="1">
                <a:solidFill>
                  <a:schemeClr val="tx1"/>
                </a:solidFill>
              </a:rPr>
              <a:t>amplifier</a:t>
            </a:r>
            <a:r>
              <a:rPr lang="tr-TR" dirty="0">
                <a:solidFill>
                  <a:schemeClr val="tx1"/>
                </a:solidFill>
              </a:rPr>
              <a:t> </a:t>
            </a:r>
            <a:r>
              <a:rPr lang="tr-TR" dirty="0" err="1">
                <a:solidFill>
                  <a:schemeClr val="tx1"/>
                </a:solidFill>
              </a:rPr>
              <a:t>that</a:t>
            </a:r>
            <a:r>
              <a:rPr lang="tr-TR" dirty="0">
                <a:solidFill>
                  <a:schemeClr val="tx1"/>
                </a:solidFill>
              </a:rPr>
              <a:t> </a:t>
            </a:r>
            <a:r>
              <a:rPr lang="tr-TR" b="1" i="1" dirty="0" err="1">
                <a:solidFill>
                  <a:srgbClr val="FF0000"/>
                </a:solidFill>
              </a:rPr>
              <a:t>recieve</a:t>
            </a:r>
            <a:r>
              <a:rPr lang="tr-TR" b="1" i="1" dirty="0">
                <a:solidFill>
                  <a:srgbClr val="FF0000"/>
                </a:solidFill>
              </a:rPr>
              <a:t> a </a:t>
            </a:r>
            <a:r>
              <a:rPr lang="tr-TR" b="1" i="1" dirty="0" err="1">
                <a:solidFill>
                  <a:srgbClr val="FF0000"/>
                </a:solidFill>
              </a:rPr>
              <a:t>voltage</a:t>
            </a:r>
            <a:r>
              <a:rPr lang="tr-TR" b="1" i="1" dirty="0">
                <a:solidFill>
                  <a:srgbClr val="FF0000"/>
                </a:solidFill>
              </a:rPr>
              <a:t> </a:t>
            </a:r>
            <a:r>
              <a:rPr lang="tr-TR" b="1" i="1" dirty="0" err="1">
                <a:solidFill>
                  <a:srgbClr val="FF0000"/>
                </a:solidFill>
              </a:rPr>
              <a:t>signal</a:t>
            </a:r>
            <a:r>
              <a:rPr lang="tr-TR" b="1" i="1" dirty="0">
                <a:solidFill>
                  <a:srgbClr val="FF0000"/>
                </a:solidFill>
              </a:rPr>
              <a:t> as </a:t>
            </a:r>
            <a:r>
              <a:rPr lang="tr-TR" b="1" i="1" dirty="0" err="1">
                <a:solidFill>
                  <a:srgbClr val="FF0000"/>
                </a:solidFill>
              </a:rPr>
              <a:t>input</a:t>
            </a:r>
            <a:r>
              <a:rPr lang="tr-TR" b="1" i="1" dirty="0">
                <a:solidFill>
                  <a:srgbClr val="FF0000"/>
                </a:solidFill>
              </a:rPr>
              <a:t> </a:t>
            </a:r>
            <a:r>
              <a:rPr lang="tr-TR" b="1" i="1" dirty="0" err="1">
                <a:solidFill>
                  <a:srgbClr val="FF0000"/>
                </a:solidFill>
              </a:rPr>
              <a:t>and</a:t>
            </a:r>
            <a:r>
              <a:rPr lang="tr-TR" b="1" i="1" dirty="0">
                <a:solidFill>
                  <a:srgbClr val="FF0000"/>
                </a:solidFill>
              </a:rPr>
              <a:t> </a:t>
            </a:r>
            <a:r>
              <a:rPr lang="tr-TR" b="1" i="1" dirty="0" err="1">
                <a:solidFill>
                  <a:srgbClr val="FF0000"/>
                </a:solidFill>
              </a:rPr>
              <a:t>provides</a:t>
            </a:r>
            <a:r>
              <a:rPr lang="tr-TR" b="1" i="1" dirty="0">
                <a:solidFill>
                  <a:srgbClr val="FF0000"/>
                </a:solidFill>
              </a:rPr>
              <a:t> </a:t>
            </a:r>
            <a:r>
              <a:rPr lang="tr-TR" b="1" i="1" dirty="0" err="1">
                <a:solidFill>
                  <a:srgbClr val="FF0000"/>
                </a:solidFill>
              </a:rPr>
              <a:t>current</a:t>
            </a:r>
            <a:r>
              <a:rPr lang="tr-TR" b="1" i="1" dirty="0">
                <a:solidFill>
                  <a:srgbClr val="FF0000"/>
                </a:solidFill>
              </a:rPr>
              <a:t> </a:t>
            </a:r>
            <a:r>
              <a:rPr lang="tr-TR" b="1" i="1" dirty="0" err="1">
                <a:solidFill>
                  <a:srgbClr val="FF0000"/>
                </a:solidFill>
              </a:rPr>
              <a:t>signal</a:t>
            </a:r>
            <a:r>
              <a:rPr lang="tr-TR" b="1" i="1" dirty="0">
                <a:solidFill>
                  <a:srgbClr val="FF0000"/>
                </a:solidFill>
              </a:rPr>
              <a:t> as </a:t>
            </a:r>
            <a:r>
              <a:rPr lang="tr-TR" b="1" i="1" dirty="0" err="1">
                <a:solidFill>
                  <a:srgbClr val="FF0000"/>
                </a:solidFill>
              </a:rPr>
              <a:t>output</a:t>
            </a:r>
            <a:r>
              <a:rPr lang="tr-TR" b="1" i="1" dirty="0">
                <a:solidFill>
                  <a:srgbClr val="FF0000"/>
                </a:solidFill>
              </a:rPr>
              <a:t> </a:t>
            </a:r>
            <a:r>
              <a:rPr lang="tr-TR" dirty="0">
                <a:solidFill>
                  <a:schemeClr val="tx1"/>
                </a:solidFill>
              </a:rPr>
              <a:t>is </a:t>
            </a:r>
            <a:r>
              <a:rPr lang="tr-TR" dirty="0" err="1">
                <a:solidFill>
                  <a:schemeClr val="tx1"/>
                </a:solidFill>
              </a:rPr>
              <a:t>called</a:t>
            </a:r>
            <a:r>
              <a:rPr lang="tr-TR" dirty="0">
                <a:solidFill>
                  <a:schemeClr val="tx1"/>
                </a:solidFill>
              </a:rPr>
              <a:t> </a:t>
            </a:r>
            <a:r>
              <a:rPr lang="tr-TR" dirty="0" err="1">
                <a:solidFill>
                  <a:schemeClr val="tx1"/>
                </a:solidFill>
              </a:rPr>
              <a:t>transconductance</a:t>
            </a:r>
            <a:r>
              <a:rPr lang="tr-TR" dirty="0">
                <a:solidFill>
                  <a:schemeClr val="tx1"/>
                </a:solidFill>
              </a:rPr>
              <a:t> </a:t>
            </a:r>
            <a:r>
              <a:rPr lang="tr-TR" dirty="0" err="1">
                <a:solidFill>
                  <a:schemeClr val="tx1"/>
                </a:solidFill>
              </a:rPr>
              <a:t>amplifier</a:t>
            </a:r>
            <a:endParaRPr lang="tr-TR" dirty="0">
              <a:solidFill>
                <a:schemeClr val="tx1"/>
              </a:solidFill>
            </a:endParaRPr>
          </a:p>
        </p:txBody>
      </p:sp>
      <p:pic>
        <p:nvPicPr>
          <p:cNvPr id="6" name="Picture 5">
            <a:extLst>
              <a:ext uri="{FF2B5EF4-FFF2-40B4-BE49-F238E27FC236}">
                <a16:creationId xmlns="" xmlns:a16="http://schemas.microsoft.com/office/drawing/2014/main" id="{E54250DE-408F-4731-B953-6F2296C0398B}"/>
              </a:ext>
            </a:extLst>
          </p:cNvPr>
          <p:cNvPicPr>
            <a:picLocks noChangeAspect="1"/>
          </p:cNvPicPr>
          <p:nvPr/>
        </p:nvPicPr>
        <p:blipFill>
          <a:blip r:embed="rId2"/>
          <a:stretch>
            <a:fillRect/>
          </a:stretch>
        </p:blipFill>
        <p:spPr>
          <a:xfrm>
            <a:off x="868336" y="2930615"/>
            <a:ext cx="4748062" cy="2275114"/>
          </a:xfrm>
          <a:prstGeom prst="rect">
            <a:avLst/>
          </a:prstGeom>
        </p:spPr>
      </p:pic>
      <p:sp>
        <p:nvSpPr>
          <p:cNvPr id="7" name="TextBox 6">
            <a:extLst>
              <a:ext uri="{FF2B5EF4-FFF2-40B4-BE49-F238E27FC236}">
                <a16:creationId xmlns="" xmlns:a16="http://schemas.microsoft.com/office/drawing/2014/main" id="{B736C58D-D350-4D44-82B1-6653AFE24425}"/>
              </a:ext>
            </a:extLst>
          </p:cNvPr>
          <p:cNvSpPr txBox="1"/>
          <p:nvPr/>
        </p:nvSpPr>
        <p:spPr>
          <a:xfrm>
            <a:off x="6196661" y="2140078"/>
            <a:ext cx="1933798" cy="646331"/>
          </a:xfrm>
          <a:prstGeom prst="rect">
            <a:avLst/>
          </a:prstGeom>
          <a:noFill/>
        </p:spPr>
        <p:txBody>
          <a:bodyPr wrap="none" rtlCol="0">
            <a:spAutoFit/>
          </a:bodyPr>
          <a:lstStyle/>
          <a:p>
            <a:pPr algn="ctr"/>
            <a:r>
              <a:rPr lang="tr-TR" dirty="0" err="1"/>
              <a:t>Short</a:t>
            </a:r>
            <a:r>
              <a:rPr lang="tr-TR" dirty="0"/>
              <a:t> – </a:t>
            </a:r>
            <a:r>
              <a:rPr lang="tr-TR" dirty="0" err="1"/>
              <a:t>Circuit</a:t>
            </a:r>
            <a:r>
              <a:rPr lang="tr-TR" dirty="0"/>
              <a:t>  </a:t>
            </a:r>
          </a:p>
          <a:p>
            <a:pPr algn="ctr"/>
            <a:r>
              <a:rPr lang="tr-TR" dirty="0" err="1"/>
              <a:t>Transconductance</a:t>
            </a:r>
            <a:endParaRPr lang="tr-TR" dirty="0"/>
          </a:p>
        </p:txBody>
      </p:sp>
      <p:sp>
        <p:nvSpPr>
          <p:cNvPr id="8" name="TextBox 7">
            <a:extLst>
              <a:ext uri="{FF2B5EF4-FFF2-40B4-BE49-F238E27FC236}">
                <a16:creationId xmlns="" xmlns:a16="http://schemas.microsoft.com/office/drawing/2014/main" id="{C9E5B894-090C-4983-8267-6131C395F2B4}"/>
              </a:ext>
            </a:extLst>
          </p:cNvPr>
          <p:cNvSpPr txBox="1"/>
          <p:nvPr/>
        </p:nvSpPr>
        <p:spPr>
          <a:xfrm>
            <a:off x="9042941" y="2140078"/>
            <a:ext cx="1947777" cy="369332"/>
          </a:xfrm>
          <a:prstGeom prst="rect">
            <a:avLst/>
          </a:prstGeom>
          <a:noFill/>
        </p:spPr>
        <p:txBody>
          <a:bodyPr wrap="none" rtlCol="0">
            <a:spAutoFit/>
          </a:bodyPr>
          <a:lstStyle/>
          <a:p>
            <a:r>
              <a:rPr lang="tr-TR" dirty="0" err="1"/>
              <a:t>Ideal</a:t>
            </a:r>
            <a:r>
              <a:rPr lang="tr-TR" dirty="0"/>
              <a:t> </a:t>
            </a:r>
            <a:r>
              <a:rPr lang="tr-TR" dirty="0" err="1"/>
              <a:t>characteristic</a:t>
            </a:r>
            <a:endParaRPr lang="tr-TR"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C5E1C029-64E2-4180-BFB0-BE50D35888ED}"/>
                  </a:ext>
                </a:extLst>
              </p:cNvPr>
              <p:cNvSpPr txBox="1"/>
              <p:nvPr/>
            </p:nvSpPr>
            <p:spPr>
              <a:xfrm>
                <a:off x="6140438" y="3239617"/>
                <a:ext cx="2836692" cy="686213"/>
              </a:xfrm>
              <a:prstGeom prst="rect">
                <a:avLst/>
              </a:prstGeom>
              <a:noFill/>
            </p:spPr>
            <p:txBody>
              <a:bodyPr wrap="square" lIns="0" tIns="0" rIns="0" bIns="0" rtlCol="0">
                <a:spAutoFit/>
              </a:bodyPr>
              <a:lstStyle/>
              <a:p>
                <a14:m>
                  <m:oMath xmlns:m="http://schemas.openxmlformats.org/officeDocument/2006/math">
                    <m:sSub>
                      <m:sSubPr>
                        <m:ctrlPr>
                          <a:rPr lang="tr-TR" sz="2400" i="1" smtClean="0">
                            <a:solidFill>
                              <a:srgbClr val="836967"/>
                            </a:solidFill>
                            <a:latin typeface="Cambria Math" panose="02040503050406030204" pitchFamily="18" charset="0"/>
                          </a:rPr>
                        </m:ctrlPr>
                      </m:sSubPr>
                      <m:e>
                        <m:r>
                          <a:rPr lang="tr-TR" sz="2400" b="0" i="1" smtClean="0">
                            <a:solidFill>
                              <a:srgbClr val="836967"/>
                            </a:solidFill>
                            <a:latin typeface="Cambria Math" panose="02040503050406030204" pitchFamily="18" charset="0"/>
                          </a:rPr>
                          <m:t>𝐺</m:t>
                        </m:r>
                      </m:e>
                      <m:sub>
                        <m:r>
                          <a:rPr lang="tr-TR" sz="2400" b="0" i="1" smtClean="0">
                            <a:latin typeface="Cambria Math" panose="02040503050406030204" pitchFamily="18" charset="0"/>
                          </a:rPr>
                          <m:t>𝑚</m:t>
                        </m:r>
                      </m:sub>
                    </m:sSub>
                    <m:r>
                      <a:rPr lang="tr-TR" sz="2400" i="1" smtClean="0">
                        <a:latin typeface="Cambria Math" panose="02040503050406030204" pitchFamily="18" charset="0"/>
                      </a:rPr>
                      <m:t>≡</m:t>
                    </m:r>
                    <m:sSub>
                      <m:sSubPr>
                        <m:ctrlPr>
                          <a:rPr lang="tr-TR" sz="2400" i="1" smtClean="0">
                            <a:solidFill>
                              <a:srgbClr val="836967"/>
                            </a:solidFill>
                            <a:latin typeface="Cambria Math" panose="02040503050406030204" pitchFamily="18" charset="0"/>
                          </a:rPr>
                        </m:ctrlPr>
                      </m:sSubPr>
                      <m:e>
                        <m:d>
                          <m:dPr>
                            <m:begChr m:val=""/>
                            <m:endChr m:val="|"/>
                            <m:ctrlPr>
                              <a:rPr lang="tr-TR" sz="2400" i="1" smtClean="0">
                                <a:solidFill>
                                  <a:srgbClr val="836967"/>
                                </a:solidFill>
                                <a:latin typeface="Cambria Math" panose="02040503050406030204" pitchFamily="18" charset="0"/>
                              </a:rPr>
                            </m:ctrlPr>
                          </m:dPr>
                          <m:e>
                            <m:f>
                              <m:fPr>
                                <m:ctrlPr>
                                  <a:rPr lang="tr-TR" sz="2400" i="1" smtClean="0">
                                    <a:solidFill>
                                      <a:srgbClr val="836967"/>
                                    </a:solidFill>
                                    <a:latin typeface="Cambria Math" panose="02040503050406030204" pitchFamily="18" charset="0"/>
                                  </a:rPr>
                                </m:ctrlPr>
                              </m:fPr>
                              <m:num>
                                <m:sSub>
                                  <m:sSubPr>
                                    <m:ctrlPr>
                                      <a:rPr lang="tr-TR" sz="2400" i="1" smtClean="0">
                                        <a:solidFill>
                                          <a:srgbClr val="836967"/>
                                        </a:solidFill>
                                        <a:latin typeface="Cambria Math" panose="02040503050406030204" pitchFamily="18" charset="0"/>
                                      </a:rPr>
                                    </m:ctrlPr>
                                  </m:sSubPr>
                                  <m:e>
                                    <m:r>
                                      <a:rPr lang="tr-TR" sz="2400" b="0" i="1" smtClean="0">
                                        <a:solidFill>
                                          <a:srgbClr val="836967"/>
                                        </a:solidFill>
                                        <a:latin typeface="Cambria Math" panose="02040503050406030204" pitchFamily="18" charset="0"/>
                                      </a:rPr>
                                      <m:t>𝑖</m:t>
                                    </m:r>
                                  </m:e>
                                  <m:sub>
                                    <m:r>
                                      <a:rPr lang="tr-TR" sz="2400" i="1" smtClean="0">
                                        <a:latin typeface="Cambria Math" panose="02040503050406030204" pitchFamily="18" charset="0"/>
                                      </a:rPr>
                                      <m:t>0</m:t>
                                    </m:r>
                                  </m:sub>
                                </m:sSub>
                              </m:num>
                              <m:den>
                                <m:sSub>
                                  <m:sSubPr>
                                    <m:ctrlPr>
                                      <a:rPr lang="tr-TR" sz="2400" i="1" smtClean="0">
                                        <a:solidFill>
                                          <a:srgbClr val="836967"/>
                                        </a:solidFill>
                                        <a:latin typeface="Cambria Math" panose="02040503050406030204" pitchFamily="18" charset="0"/>
                                      </a:rPr>
                                    </m:ctrlPr>
                                  </m:sSubPr>
                                  <m:e>
                                    <m:r>
                                      <a:rPr lang="tr-TR" sz="2400" b="0" i="1" smtClean="0">
                                        <a:solidFill>
                                          <a:srgbClr val="836967"/>
                                        </a:solidFill>
                                        <a:latin typeface="Cambria Math" panose="02040503050406030204" pitchFamily="18" charset="0"/>
                                      </a:rPr>
                                      <m:t>𝑉</m:t>
                                    </m:r>
                                  </m:e>
                                  <m:sub>
                                    <m:r>
                                      <a:rPr lang="tr-TR" sz="2400" b="0" i="1" smtClean="0">
                                        <a:latin typeface="Cambria Math" panose="02040503050406030204" pitchFamily="18" charset="0"/>
                                      </a:rPr>
                                      <m:t>𝑖</m:t>
                                    </m:r>
                                  </m:sub>
                                </m:sSub>
                              </m:den>
                            </m:f>
                          </m:e>
                        </m:d>
                      </m:e>
                      <m:sub>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𝑣</m:t>
                            </m:r>
                          </m:e>
                          <m:sub>
                            <m:r>
                              <a:rPr lang="tr-TR" sz="2400" b="0" i="1" smtClean="0">
                                <a:latin typeface="Cambria Math" panose="02040503050406030204" pitchFamily="18" charset="0"/>
                              </a:rPr>
                              <m:t>0</m:t>
                            </m:r>
                          </m:sub>
                        </m:sSub>
                        <m:r>
                          <a:rPr lang="tr-TR" sz="2400" i="1" smtClean="0">
                            <a:latin typeface="Cambria Math" panose="02040503050406030204" pitchFamily="18" charset="0"/>
                          </a:rPr>
                          <m:t>=0</m:t>
                        </m:r>
                      </m:sub>
                    </m:sSub>
                  </m:oMath>
                </a14:m>
                <a:r>
                  <a:rPr lang="tr-TR" sz="2400" dirty="0"/>
                  <a:t>       (A/V)</a:t>
                </a:r>
              </a:p>
            </p:txBody>
          </p:sp>
        </mc:Choice>
        <mc:Fallback xmlns="">
          <p:sp>
            <p:nvSpPr>
              <p:cNvPr id="9" name="TextBox 8">
                <a:extLst>
                  <a:ext uri="{FF2B5EF4-FFF2-40B4-BE49-F238E27FC236}">
                    <a16:creationId xmlns:a16="http://schemas.microsoft.com/office/drawing/2014/main" id="{C5E1C029-64E2-4180-BFB0-BE50D35888ED}"/>
                  </a:ext>
                </a:extLst>
              </p:cNvPr>
              <p:cNvSpPr txBox="1">
                <a:spLocks noRot="1" noChangeAspect="1" noMove="1" noResize="1" noEditPoints="1" noAdjustHandles="1" noChangeArrowheads="1" noChangeShapeType="1" noTextEdit="1"/>
              </p:cNvSpPr>
              <p:nvPr/>
            </p:nvSpPr>
            <p:spPr>
              <a:xfrm>
                <a:off x="6140438" y="3239617"/>
                <a:ext cx="2836692" cy="686213"/>
              </a:xfrm>
              <a:prstGeom prst="rect">
                <a:avLst/>
              </a:prstGeom>
              <a:blipFill>
                <a:blip r:embed="rId3"/>
                <a:stretch>
                  <a:fillRect r="-450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DF47E898-77BF-48D0-83AF-8C0E8A61AD12}"/>
                  </a:ext>
                </a:extLst>
              </p:cNvPr>
              <p:cNvSpPr txBox="1"/>
              <p:nvPr/>
            </p:nvSpPr>
            <p:spPr>
              <a:xfrm>
                <a:off x="9151691" y="3069981"/>
                <a:ext cx="1947777" cy="11079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dirty="0" smtClean="0">
                              <a:latin typeface="Cambria Math" panose="02040503050406030204" pitchFamily="18" charset="0"/>
                            </a:rPr>
                          </m:ctrlPr>
                        </m:sSubPr>
                        <m:e>
                          <m:r>
                            <a:rPr lang="tr-TR" sz="2400" b="0" i="1" dirty="0" smtClean="0">
                              <a:latin typeface="Cambria Math" panose="02040503050406030204" pitchFamily="18" charset="0"/>
                            </a:rPr>
                            <m:t>𝑅</m:t>
                          </m:r>
                        </m:e>
                        <m:sub>
                          <m:r>
                            <a:rPr lang="tr-TR" sz="2400" b="0" i="1" dirty="0" smtClean="0">
                              <a:latin typeface="Cambria Math" panose="02040503050406030204" pitchFamily="18" charset="0"/>
                            </a:rPr>
                            <m:t>𝑖</m:t>
                          </m:r>
                        </m:sub>
                      </m:sSub>
                      <m:r>
                        <a:rPr lang="tr-TR" sz="2400" b="0" i="1" dirty="0" smtClean="0">
                          <a:latin typeface="Cambria Math" panose="02040503050406030204" pitchFamily="18" charset="0"/>
                        </a:rPr>
                        <m:t>=∞</m:t>
                      </m:r>
                    </m:oMath>
                  </m:oMathPara>
                </a14:m>
                <a:endParaRPr lang="tr-TR"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sz="2400" b="0" i="1" dirty="0" smtClean="0">
                          <a:latin typeface="Cambria Math" panose="02040503050406030204" pitchFamily="18" charset="0"/>
                          <a:ea typeface="Cambria Math" panose="02040503050406030204" pitchFamily="18" charset="0"/>
                        </a:rPr>
                        <m:t> </m:t>
                      </m:r>
                      <m:sSub>
                        <m:sSubPr>
                          <m:ctrlPr>
                            <a:rPr lang="tr-TR" sz="2400" b="0" i="1" dirty="0" smtClean="0">
                              <a:latin typeface="Cambria Math" panose="02040503050406030204" pitchFamily="18" charset="0"/>
                              <a:ea typeface="Cambria Math" panose="02040503050406030204" pitchFamily="18" charset="0"/>
                            </a:rPr>
                          </m:ctrlPr>
                        </m:sSubPr>
                        <m:e>
                          <m:r>
                            <a:rPr lang="tr-TR" sz="2400" b="0" i="1" dirty="0" smtClean="0">
                              <a:latin typeface="Cambria Math" panose="02040503050406030204" pitchFamily="18" charset="0"/>
                              <a:ea typeface="Cambria Math" panose="02040503050406030204" pitchFamily="18" charset="0"/>
                            </a:rPr>
                            <m:t>𝑅</m:t>
                          </m:r>
                        </m:e>
                        <m:sub>
                          <m:r>
                            <a:rPr lang="tr-TR" sz="2400" b="0" i="1" dirty="0" smtClean="0">
                              <a:latin typeface="Cambria Math" panose="02040503050406030204" pitchFamily="18" charset="0"/>
                              <a:ea typeface="Cambria Math" panose="02040503050406030204" pitchFamily="18" charset="0"/>
                            </a:rPr>
                            <m:t>0</m:t>
                          </m:r>
                        </m:sub>
                      </m:sSub>
                      <m:r>
                        <a:rPr lang="tr-TR" sz="2400" b="0" i="1" dirty="0" smtClean="0">
                          <a:latin typeface="Cambria Math" panose="02040503050406030204" pitchFamily="18" charset="0"/>
                          <a:ea typeface="Cambria Math" panose="02040503050406030204" pitchFamily="18" charset="0"/>
                        </a:rPr>
                        <m:t>=∞</m:t>
                      </m:r>
                    </m:oMath>
                  </m:oMathPara>
                </a14:m>
                <a:endParaRPr lang="tr-TR" sz="2400" b="0" dirty="0">
                  <a:ea typeface="Cambria Math" panose="02040503050406030204" pitchFamily="18" charset="0"/>
                </a:endParaRPr>
              </a:p>
              <a:p>
                <a:endParaRPr lang="tr-TR" sz="2400" dirty="0"/>
              </a:p>
            </p:txBody>
          </p:sp>
        </mc:Choice>
        <mc:Fallback xmlns="">
          <p:sp>
            <p:nvSpPr>
              <p:cNvPr id="10" name="TextBox 9">
                <a:extLst>
                  <a:ext uri="{FF2B5EF4-FFF2-40B4-BE49-F238E27FC236}">
                    <a16:creationId xmlns:a16="http://schemas.microsoft.com/office/drawing/2014/main" id="{DF47E898-77BF-48D0-83AF-8C0E8A61AD12}"/>
                  </a:ext>
                </a:extLst>
              </p:cNvPr>
              <p:cNvSpPr txBox="1">
                <a:spLocks noRot="1" noChangeAspect="1" noMove="1" noResize="1" noEditPoints="1" noAdjustHandles="1" noChangeArrowheads="1" noChangeShapeType="1" noTextEdit="1"/>
              </p:cNvSpPr>
              <p:nvPr/>
            </p:nvSpPr>
            <p:spPr>
              <a:xfrm>
                <a:off x="9151691" y="3069981"/>
                <a:ext cx="1947777" cy="1107996"/>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634A3AAD-07F1-4132-8CD2-89A18609432B}"/>
                  </a:ext>
                </a:extLst>
              </p:cNvPr>
              <p:cNvSpPr txBox="1"/>
              <p:nvPr/>
            </p:nvSpPr>
            <p:spPr>
              <a:xfrm>
                <a:off x="6196661" y="4682158"/>
                <a:ext cx="1921615" cy="565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𝐺</m:t>
                          </m:r>
                        </m:e>
                        <m:sub>
                          <m:sSub>
                            <m:sSubPr>
                              <m:ctrlPr>
                                <a:rPr lang="tr-TR" b="0"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𝑠</m:t>
                              </m:r>
                            </m:sub>
                          </m:sSub>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𝑖</m:t>
                          </m:r>
                        </m:sub>
                      </m:sSub>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0</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𝐿</m:t>
                              </m:r>
                            </m:sub>
                          </m:sSub>
                        </m:den>
                      </m:f>
                    </m:oMath>
                  </m:oMathPara>
                </a14:m>
                <a:endParaRPr lang="tr-TR" dirty="0"/>
              </a:p>
            </p:txBody>
          </p:sp>
        </mc:Choice>
        <mc:Fallback xmlns="">
          <p:sp>
            <p:nvSpPr>
              <p:cNvPr id="11" name="TextBox 10">
                <a:extLst>
                  <a:ext uri="{FF2B5EF4-FFF2-40B4-BE49-F238E27FC236}">
                    <a16:creationId xmlns:a16="http://schemas.microsoft.com/office/drawing/2014/main" id="{634A3AAD-07F1-4132-8CD2-89A18609432B}"/>
                  </a:ext>
                </a:extLst>
              </p:cNvPr>
              <p:cNvSpPr txBox="1">
                <a:spLocks noRot="1" noChangeAspect="1" noMove="1" noResize="1" noEditPoints="1" noAdjustHandles="1" noChangeArrowheads="1" noChangeShapeType="1" noTextEdit="1"/>
              </p:cNvSpPr>
              <p:nvPr/>
            </p:nvSpPr>
            <p:spPr>
              <a:xfrm>
                <a:off x="6196661" y="4682158"/>
                <a:ext cx="1921615" cy="565604"/>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1FE13B5D-3CFC-4628-A999-7B830512B4BC}"/>
                  </a:ext>
                </a:extLst>
              </p:cNvPr>
              <p:cNvSpPr txBox="1"/>
              <p:nvPr/>
            </p:nvSpPr>
            <p:spPr>
              <a:xfrm>
                <a:off x="9359941" y="4640318"/>
                <a:ext cx="1528559"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𝑠</m:t>
                          </m:r>
                        </m:sub>
                      </m:sSub>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𝑖</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𝑠</m:t>
                              </m:r>
                            </m:sub>
                          </m:sSub>
                        </m:den>
                      </m:f>
                    </m:oMath>
                  </m:oMathPara>
                </a14:m>
                <a:endParaRPr lang="tr-TR" dirty="0"/>
              </a:p>
            </p:txBody>
          </p:sp>
        </mc:Choice>
        <mc:Fallback xmlns="">
          <p:sp>
            <p:nvSpPr>
              <p:cNvPr id="12" name="TextBox 11">
                <a:extLst>
                  <a:ext uri="{FF2B5EF4-FFF2-40B4-BE49-F238E27FC236}">
                    <a16:creationId xmlns:a16="http://schemas.microsoft.com/office/drawing/2014/main" id="{1FE13B5D-3CFC-4628-A999-7B830512B4BC}"/>
                  </a:ext>
                </a:extLst>
              </p:cNvPr>
              <p:cNvSpPr txBox="1">
                <a:spLocks noRot="1" noChangeAspect="1" noMove="1" noResize="1" noEditPoints="1" noAdjustHandles="1" noChangeArrowheads="1" noChangeShapeType="1" noTextEdit="1"/>
              </p:cNvSpPr>
              <p:nvPr/>
            </p:nvSpPr>
            <p:spPr>
              <a:xfrm>
                <a:off x="9359941" y="4640318"/>
                <a:ext cx="1528559" cy="565411"/>
              </a:xfrm>
              <a:prstGeom prst="rect">
                <a:avLst/>
              </a:prstGeom>
              <a:blipFill>
                <a:blip r:embed="rId6"/>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950764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AB6AFF1-847F-4474-84F0-80D973318DE7}"/>
              </a:ext>
            </a:extLst>
          </p:cNvPr>
          <p:cNvSpPr>
            <a:spLocks noGrp="1"/>
          </p:cNvSpPr>
          <p:nvPr>
            <p:ph type="sldNum" sz="quarter" idx="12"/>
          </p:nvPr>
        </p:nvSpPr>
        <p:spPr/>
        <p:txBody>
          <a:bodyPr/>
          <a:lstStyle/>
          <a:p>
            <a:fld id="{947D9E1A-C849-433C-A6AD-638B669158E6}" type="slidenum">
              <a:rPr lang="tr-TR" smtClean="0"/>
              <a:t>39</a:t>
            </a:fld>
            <a:endParaRPr lang="tr-TR"/>
          </a:p>
        </p:txBody>
      </p:sp>
      <p:sp>
        <p:nvSpPr>
          <p:cNvPr id="2" name="Title 1">
            <a:extLst>
              <a:ext uri="{FF2B5EF4-FFF2-40B4-BE49-F238E27FC236}">
                <a16:creationId xmlns="" xmlns:a16="http://schemas.microsoft.com/office/drawing/2014/main" id="{FF304EA9-9F2E-48D7-9237-E04AEF04967E}"/>
              </a:ext>
            </a:extLst>
          </p:cNvPr>
          <p:cNvSpPr>
            <a:spLocks noGrp="1"/>
          </p:cNvSpPr>
          <p:nvPr>
            <p:ph type="title" idx="4294967295"/>
          </p:nvPr>
        </p:nvSpPr>
        <p:spPr>
          <a:xfrm>
            <a:off x="498070" y="417512"/>
            <a:ext cx="10058400" cy="571500"/>
          </a:xfrm>
        </p:spPr>
        <p:txBody>
          <a:bodyPr>
            <a:normAutofit/>
          </a:bodyPr>
          <a:lstStyle/>
          <a:p>
            <a:r>
              <a:rPr lang="tr-TR" sz="3200" b="1" dirty="0" smtClean="0">
                <a:solidFill>
                  <a:srgbClr val="FF0000"/>
                </a:solidFill>
              </a:rPr>
              <a:t>(iv) </a:t>
            </a:r>
            <a:r>
              <a:rPr lang="tr-TR" sz="3200" b="1" i="1" dirty="0" smtClean="0">
                <a:solidFill>
                  <a:srgbClr val="FF0000"/>
                </a:solidFill>
              </a:rPr>
              <a:t>Transresistance </a:t>
            </a:r>
            <a:r>
              <a:rPr lang="tr-TR" sz="3200" b="1" i="1" dirty="0">
                <a:solidFill>
                  <a:srgbClr val="FF0000"/>
                </a:solidFill>
              </a:rPr>
              <a:t>Amplifier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E41C804A-FDDB-466A-81BF-24DB8D351006}"/>
                  </a:ext>
                </a:extLst>
              </p:cNvPr>
              <p:cNvSpPr>
                <a:spLocks noGrp="1"/>
              </p:cNvSpPr>
              <p:nvPr>
                <p:ph idx="4294967295"/>
              </p:nvPr>
            </p:nvSpPr>
            <p:spPr>
              <a:xfrm>
                <a:off x="498069" y="1185408"/>
                <a:ext cx="11156902" cy="5026705"/>
              </a:xfrm>
            </p:spPr>
            <p:txBody>
              <a:bodyPr/>
              <a:lstStyle/>
              <a:p>
                <a:pPr algn="just">
                  <a:lnSpc>
                    <a:spcPct val="150000"/>
                  </a:lnSpc>
                </a:pPr>
                <a:r>
                  <a:rPr lang="tr-TR" dirty="0"/>
                  <a:t>The </a:t>
                </a:r>
                <a:r>
                  <a:rPr lang="tr-TR" dirty="0" err="1"/>
                  <a:t>input</a:t>
                </a:r>
                <a:r>
                  <a:rPr lang="tr-TR" dirty="0"/>
                  <a:t> </a:t>
                </a:r>
                <a:r>
                  <a:rPr lang="tr-TR" dirty="0" err="1"/>
                  <a:t>signal</a:t>
                </a:r>
                <a:r>
                  <a:rPr lang="tr-TR" dirty="0"/>
                  <a:t> </a:t>
                </a:r>
                <a:r>
                  <a:rPr lang="tr-TR" dirty="0" err="1"/>
                  <a:t>to</a:t>
                </a:r>
                <a:r>
                  <a:rPr lang="tr-TR" dirty="0"/>
                  <a:t> an </a:t>
                </a:r>
                <a:r>
                  <a:rPr lang="tr-TR" dirty="0" err="1"/>
                  <a:t>transimpedance</a:t>
                </a:r>
                <a:r>
                  <a:rPr lang="tr-TR" dirty="0"/>
                  <a:t> </a:t>
                </a:r>
                <a:r>
                  <a:rPr lang="tr-TR" dirty="0" err="1"/>
                  <a:t>amplifier</a:t>
                </a:r>
                <a:r>
                  <a:rPr lang="tr-TR" dirty="0"/>
                  <a:t> is a </a:t>
                </a:r>
                <a:r>
                  <a:rPr lang="tr-TR" dirty="0" err="1"/>
                  <a:t>current</a:t>
                </a:r>
                <a:r>
                  <a:rPr lang="tr-TR" dirty="0"/>
                  <a:t> </a:t>
                </a:r>
                <a:r>
                  <a:rPr lang="tr-TR" dirty="0" err="1"/>
                  <a:t>source</a:t>
                </a:r>
                <a:r>
                  <a:rPr lang="tr-TR" dirty="0"/>
                  <a:t>, </a:t>
                </a:r>
                <a:r>
                  <a:rPr lang="tr-TR" dirty="0" err="1"/>
                  <a:t>and</a:t>
                </a:r>
                <a:r>
                  <a:rPr lang="tr-TR" dirty="0"/>
                  <a:t> </a:t>
                </a:r>
                <a:r>
                  <a:rPr lang="tr-TR" dirty="0" err="1"/>
                  <a:t>its</a:t>
                </a:r>
                <a:r>
                  <a:rPr lang="tr-TR" dirty="0"/>
                  <a:t> </a:t>
                </a:r>
                <a:r>
                  <a:rPr lang="tr-TR" dirty="0" err="1"/>
                  <a:t>output</a:t>
                </a:r>
                <a:r>
                  <a:rPr lang="tr-TR" dirty="0"/>
                  <a:t> is a </a:t>
                </a:r>
                <a:r>
                  <a:rPr lang="tr-TR" dirty="0" err="1"/>
                  <a:t>voltage</a:t>
                </a:r>
                <a:r>
                  <a:rPr lang="tr-TR" dirty="0"/>
                  <a:t> </a:t>
                </a:r>
                <a:r>
                  <a:rPr lang="tr-TR" dirty="0" err="1"/>
                  <a:t>source</a:t>
                </a:r>
                <a:r>
                  <a:rPr lang="tr-TR" dirty="0"/>
                  <a:t>. </a:t>
                </a:r>
                <a:r>
                  <a:rPr lang="tr-TR" dirty="0" err="1"/>
                  <a:t>Such</a:t>
                </a:r>
                <a:r>
                  <a:rPr lang="tr-TR" dirty="0"/>
                  <a:t> an </a:t>
                </a:r>
                <a:r>
                  <a:rPr lang="tr-TR" dirty="0" err="1"/>
                  <a:t>amplifier</a:t>
                </a:r>
                <a:r>
                  <a:rPr lang="tr-TR" dirty="0"/>
                  <a:t> is </a:t>
                </a:r>
                <a:r>
                  <a:rPr lang="tr-TR" dirty="0" err="1"/>
                  <a:t>called</a:t>
                </a:r>
                <a:r>
                  <a:rPr lang="tr-TR" dirty="0"/>
                  <a:t> </a:t>
                </a:r>
                <a:r>
                  <a:rPr lang="tr-TR" dirty="0" err="1"/>
                  <a:t>current</a:t>
                </a:r>
                <a:r>
                  <a:rPr lang="tr-TR" dirty="0"/>
                  <a:t> </a:t>
                </a:r>
                <a:r>
                  <a:rPr lang="tr-TR" dirty="0" err="1"/>
                  <a:t>controlled</a:t>
                </a:r>
                <a:r>
                  <a:rPr lang="tr-TR" dirty="0"/>
                  <a:t> </a:t>
                </a:r>
                <a:r>
                  <a:rPr lang="tr-TR" dirty="0" err="1"/>
                  <a:t>voltage</a:t>
                </a:r>
                <a:r>
                  <a:rPr lang="tr-TR" dirty="0"/>
                  <a:t> </a:t>
                </a:r>
                <a:r>
                  <a:rPr lang="tr-TR" dirty="0" err="1"/>
                  <a:t>source</a:t>
                </a:r>
                <a:r>
                  <a:rPr lang="tr-TR" dirty="0"/>
                  <a:t>. </a:t>
                </a:r>
                <a:r>
                  <a:rPr lang="tr-TR" dirty="0" err="1"/>
                  <a:t>The</a:t>
                </a:r>
                <a:r>
                  <a:rPr lang="tr-TR" dirty="0"/>
                  <a:t> </a:t>
                </a:r>
                <a:r>
                  <a:rPr lang="tr-TR" dirty="0" err="1"/>
                  <a:t>gain</a:t>
                </a:r>
                <a:r>
                  <a:rPr lang="tr-TR" dirty="0"/>
                  <a:t> </a:t>
                </a:r>
                <a:r>
                  <a:rPr lang="tr-TR" dirty="0" err="1"/>
                  <a:t>parameter</a:t>
                </a:r>
                <a:r>
                  <a:rPr lang="tr-TR" dirty="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𝑍</m:t>
                        </m:r>
                      </m:e>
                      <m:sub>
                        <m:r>
                          <a:rPr lang="tr-TR" b="0" i="1" smtClean="0">
                            <a:latin typeface="Cambria Math" panose="02040503050406030204" pitchFamily="18" charset="0"/>
                          </a:rPr>
                          <m:t>𝑚</m:t>
                        </m:r>
                        <m:r>
                          <a:rPr lang="tr-TR" b="0" i="1" smtClean="0">
                            <a:latin typeface="Cambria Math" panose="02040503050406030204" pitchFamily="18" charset="0"/>
                          </a:rPr>
                          <m:t>0</m:t>
                        </m:r>
                      </m:sub>
                    </m:sSub>
                  </m:oMath>
                </a14:m>
                <a:r>
                  <a:rPr lang="tr-TR" dirty="0"/>
                  <a:t> is </a:t>
                </a:r>
                <a:r>
                  <a:rPr lang="tr-TR" dirty="0" err="1"/>
                  <a:t>the</a:t>
                </a:r>
                <a:r>
                  <a:rPr lang="tr-TR" dirty="0"/>
                  <a:t> </a:t>
                </a:r>
                <a:r>
                  <a:rPr lang="tr-TR" dirty="0" err="1"/>
                  <a:t>ratio</a:t>
                </a:r>
                <a:r>
                  <a:rPr lang="tr-TR" dirty="0"/>
                  <a:t> </a:t>
                </a:r>
                <a:r>
                  <a:rPr lang="tr-TR" dirty="0" err="1"/>
                  <a:t>open</a:t>
                </a:r>
                <a:r>
                  <a:rPr lang="tr-TR" dirty="0"/>
                  <a:t> – </a:t>
                </a:r>
                <a:r>
                  <a:rPr lang="tr-TR" dirty="0" err="1"/>
                  <a:t>circuit</a:t>
                </a:r>
                <a:r>
                  <a:rPr lang="tr-TR" dirty="0"/>
                  <a:t> </a:t>
                </a:r>
                <a:r>
                  <a:rPr lang="tr-TR" dirty="0" err="1"/>
                  <a:t>output</a:t>
                </a:r>
                <a:r>
                  <a:rPr lang="tr-TR" dirty="0"/>
                  <a:t> </a:t>
                </a:r>
                <a:r>
                  <a:rPr lang="tr-TR" dirty="0" err="1"/>
                  <a:t>voltage</a:t>
                </a:r>
                <a:r>
                  <a:rPr lang="tr-TR" dirty="0"/>
                  <a:t> </a:t>
                </a:r>
                <a:r>
                  <a:rPr lang="tr-TR" dirty="0" err="1"/>
                  <a:t>to</a:t>
                </a:r>
                <a:r>
                  <a:rPr lang="tr-TR" dirty="0"/>
                  <a:t> </a:t>
                </a:r>
                <a:r>
                  <a:rPr lang="tr-TR" dirty="0" err="1"/>
                  <a:t>the</a:t>
                </a:r>
                <a:r>
                  <a:rPr lang="tr-TR" dirty="0"/>
                  <a:t> </a:t>
                </a:r>
                <a:r>
                  <a:rPr lang="tr-TR" dirty="0" err="1"/>
                  <a:t>input</a:t>
                </a:r>
                <a:r>
                  <a:rPr lang="tr-TR" dirty="0"/>
                  <a:t> </a:t>
                </a:r>
                <a:r>
                  <a:rPr lang="tr-TR" dirty="0" err="1"/>
                  <a:t>current</a:t>
                </a:r>
                <a:r>
                  <a:rPr lang="tr-TR" dirty="0"/>
                  <a:t>, </a:t>
                </a:r>
                <a:r>
                  <a:rPr lang="tr-TR" dirty="0" err="1"/>
                  <a:t>and</a:t>
                </a:r>
                <a:r>
                  <a:rPr lang="tr-TR" dirty="0"/>
                  <a:t> is </a:t>
                </a:r>
                <a:r>
                  <a:rPr lang="tr-TR" dirty="0" err="1"/>
                  <a:t>called</a:t>
                </a:r>
                <a:r>
                  <a:rPr lang="tr-TR" dirty="0"/>
                  <a:t> </a:t>
                </a:r>
                <a:r>
                  <a:rPr lang="tr-TR" i="1" dirty="0"/>
                  <a:t>Open – </a:t>
                </a:r>
                <a:r>
                  <a:rPr lang="tr-TR" i="1" dirty="0" err="1"/>
                  <a:t>Circuit</a:t>
                </a:r>
                <a:r>
                  <a:rPr lang="tr-TR" i="1" dirty="0"/>
                  <a:t> </a:t>
                </a:r>
                <a:r>
                  <a:rPr lang="tr-TR" i="1" dirty="0" err="1"/>
                  <a:t>transimpedance</a:t>
                </a:r>
                <a:r>
                  <a:rPr lang="tr-TR" i="1" dirty="0"/>
                  <a:t>.</a:t>
                </a:r>
              </a:p>
            </p:txBody>
          </p:sp>
        </mc:Choice>
        <mc:Fallback xmlns="">
          <p:sp>
            <p:nvSpPr>
              <p:cNvPr id="3" name="Content Placeholder 2">
                <a:extLst>
                  <a:ext uri="{FF2B5EF4-FFF2-40B4-BE49-F238E27FC236}">
                    <a16:creationId xmlns:a16="http://schemas.microsoft.com/office/drawing/2014/main" id="{E41C804A-FDDB-466A-81BF-24DB8D351006}"/>
                  </a:ext>
                </a:extLst>
              </p:cNvPr>
              <p:cNvSpPr>
                <a:spLocks noGrp="1" noRot="1" noChangeAspect="1" noMove="1" noResize="1" noEditPoints="1" noAdjustHandles="1" noChangeArrowheads="1" noChangeShapeType="1" noTextEdit="1"/>
              </p:cNvSpPr>
              <p:nvPr>
                <p:ph idx="4294967295"/>
              </p:nvPr>
            </p:nvSpPr>
            <p:spPr>
              <a:xfrm>
                <a:off x="498069" y="1185408"/>
                <a:ext cx="11156902" cy="5026705"/>
              </a:xfrm>
              <a:blipFill>
                <a:blip r:embed="rId2"/>
                <a:stretch>
                  <a:fillRect l="-601" r="-1366"/>
                </a:stretch>
              </a:blipFill>
            </p:spPr>
            <p:txBody>
              <a:bodyPr/>
              <a:lstStyle/>
              <a:p>
                <a:r>
                  <a:rPr lang="tr-TR">
                    <a:noFill/>
                  </a:rPr>
                  <a:t> </a:t>
                </a:r>
              </a:p>
            </p:txBody>
          </p:sp>
        </mc:Fallback>
      </mc:AlternateContent>
      <p:pic>
        <p:nvPicPr>
          <p:cNvPr id="6" name="Picture 5">
            <a:extLst>
              <a:ext uri="{FF2B5EF4-FFF2-40B4-BE49-F238E27FC236}">
                <a16:creationId xmlns="" xmlns:a16="http://schemas.microsoft.com/office/drawing/2014/main" id="{163CEFE9-3F50-495F-82BE-ABB3CDE6B877}"/>
              </a:ext>
            </a:extLst>
          </p:cNvPr>
          <p:cNvPicPr>
            <a:picLocks noChangeAspect="1"/>
          </p:cNvPicPr>
          <p:nvPr/>
        </p:nvPicPr>
        <p:blipFill>
          <a:blip r:embed="rId3"/>
          <a:stretch>
            <a:fillRect/>
          </a:stretch>
        </p:blipFill>
        <p:spPr>
          <a:xfrm>
            <a:off x="233783" y="3211076"/>
            <a:ext cx="5435098" cy="2484009"/>
          </a:xfrm>
          <a:prstGeom prst="rect">
            <a:avLst/>
          </a:prstGeom>
        </p:spPr>
      </p:pic>
      <p:sp>
        <p:nvSpPr>
          <p:cNvPr id="7" name="TextBox 6">
            <a:extLst>
              <a:ext uri="{FF2B5EF4-FFF2-40B4-BE49-F238E27FC236}">
                <a16:creationId xmlns="" xmlns:a16="http://schemas.microsoft.com/office/drawing/2014/main" id="{4FE0AE0D-B885-402F-B7E6-94EC39B0038A}"/>
              </a:ext>
            </a:extLst>
          </p:cNvPr>
          <p:cNvSpPr txBox="1"/>
          <p:nvPr/>
        </p:nvSpPr>
        <p:spPr>
          <a:xfrm>
            <a:off x="6201829" y="2782669"/>
            <a:ext cx="1722139" cy="646331"/>
          </a:xfrm>
          <a:prstGeom prst="rect">
            <a:avLst/>
          </a:prstGeom>
          <a:noFill/>
        </p:spPr>
        <p:txBody>
          <a:bodyPr wrap="none" rtlCol="0">
            <a:spAutoFit/>
          </a:bodyPr>
          <a:lstStyle/>
          <a:p>
            <a:pPr algn="ctr"/>
            <a:r>
              <a:rPr lang="tr-TR" dirty="0"/>
              <a:t>Open – </a:t>
            </a:r>
            <a:r>
              <a:rPr lang="tr-TR" dirty="0" err="1"/>
              <a:t>Circuit</a:t>
            </a:r>
            <a:r>
              <a:rPr lang="tr-TR" dirty="0"/>
              <a:t>  </a:t>
            </a:r>
          </a:p>
          <a:p>
            <a:pPr algn="ctr"/>
            <a:r>
              <a:rPr lang="tr-TR" dirty="0" err="1"/>
              <a:t>Transimpedance</a:t>
            </a:r>
            <a:endParaRPr lang="tr-TR" dirty="0"/>
          </a:p>
        </p:txBody>
      </p:sp>
      <p:sp>
        <p:nvSpPr>
          <p:cNvPr id="8" name="TextBox 7">
            <a:extLst>
              <a:ext uri="{FF2B5EF4-FFF2-40B4-BE49-F238E27FC236}">
                <a16:creationId xmlns="" xmlns:a16="http://schemas.microsoft.com/office/drawing/2014/main" id="{0639235B-4148-4914-B799-41A76B4296F2}"/>
              </a:ext>
            </a:extLst>
          </p:cNvPr>
          <p:cNvSpPr txBox="1"/>
          <p:nvPr/>
        </p:nvSpPr>
        <p:spPr>
          <a:xfrm>
            <a:off x="8942280" y="2782669"/>
            <a:ext cx="1947777" cy="369332"/>
          </a:xfrm>
          <a:prstGeom prst="rect">
            <a:avLst/>
          </a:prstGeom>
          <a:noFill/>
        </p:spPr>
        <p:txBody>
          <a:bodyPr wrap="none" rtlCol="0">
            <a:spAutoFit/>
          </a:bodyPr>
          <a:lstStyle/>
          <a:p>
            <a:r>
              <a:rPr lang="tr-TR" dirty="0" err="1"/>
              <a:t>Ideal</a:t>
            </a:r>
            <a:r>
              <a:rPr lang="tr-TR" dirty="0"/>
              <a:t> </a:t>
            </a:r>
            <a:r>
              <a:rPr lang="tr-TR" dirty="0" err="1"/>
              <a:t>characteristic</a:t>
            </a:r>
            <a:endParaRPr lang="tr-TR"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1C043D69-39F0-43CE-A5C9-7771A88C762C}"/>
                  </a:ext>
                </a:extLst>
              </p:cNvPr>
              <p:cNvSpPr txBox="1"/>
              <p:nvPr/>
            </p:nvSpPr>
            <p:spPr>
              <a:xfrm>
                <a:off x="6039777" y="3882208"/>
                <a:ext cx="2836692" cy="686213"/>
              </a:xfrm>
              <a:prstGeom prst="rect">
                <a:avLst/>
              </a:prstGeom>
              <a:noFill/>
            </p:spPr>
            <p:txBody>
              <a:bodyPr wrap="square" lIns="0" tIns="0" rIns="0" bIns="0" rtlCol="0">
                <a:spAutoFit/>
              </a:bodyPr>
              <a:lstStyle/>
              <a:p>
                <a14:m>
                  <m:oMath xmlns:m="http://schemas.openxmlformats.org/officeDocument/2006/math">
                    <m:sSub>
                      <m:sSubPr>
                        <m:ctrlPr>
                          <a:rPr lang="tr-TR" sz="2400" i="1" smtClean="0">
                            <a:solidFill>
                              <a:srgbClr val="836967"/>
                            </a:solidFill>
                            <a:latin typeface="Cambria Math" panose="02040503050406030204" pitchFamily="18" charset="0"/>
                          </a:rPr>
                        </m:ctrlPr>
                      </m:sSubPr>
                      <m:e>
                        <m:r>
                          <a:rPr lang="tr-TR" sz="2400" b="0" i="1" smtClean="0">
                            <a:solidFill>
                              <a:srgbClr val="836967"/>
                            </a:solidFill>
                            <a:latin typeface="Cambria Math" panose="02040503050406030204" pitchFamily="18" charset="0"/>
                          </a:rPr>
                          <m:t>𝑍</m:t>
                        </m:r>
                      </m:e>
                      <m:sub>
                        <m:r>
                          <a:rPr lang="tr-TR" sz="2400" b="0" i="1" smtClean="0">
                            <a:latin typeface="Cambria Math" panose="02040503050406030204" pitchFamily="18" charset="0"/>
                          </a:rPr>
                          <m:t>𝑚</m:t>
                        </m:r>
                      </m:sub>
                    </m:sSub>
                    <m:r>
                      <a:rPr lang="tr-TR" sz="2400" i="1" smtClean="0">
                        <a:latin typeface="Cambria Math" panose="02040503050406030204" pitchFamily="18" charset="0"/>
                      </a:rPr>
                      <m:t>≡</m:t>
                    </m:r>
                    <m:sSub>
                      <m:sSubPr>
                        <m:ctrlPr>
                          <a:rPr lang="tr-TR" sz="2400" i="1" smtClean="0">
                            <a:solidFill>
                              <a:srgbClr val="836967"/>
                            </a:solidFill>
                            <a:latin typeface="Cambria Math" panose="02040503050406030204" pitchFamily="18" charset="0"/>
                          </a:rPr>
                        </m:ctrlPr>
                      </m:sSubPr>
                      <m:e>
                        <m:d>
                          <m:dPr>
                            <m:begChr m:val=""/>
                            <m:endChr m:val="|"/>
                            <m:ctrlPr>
                              <a:rPr lang="tr-TR" sz="2400" i="1" smtClean="0">
                                <a:solidFill>
                                  <a:srgbClr val="836967"/>
                                </a:solidFill>
                                <a:latin typeface="Cambria Math" panose="02040503050406030204" pitchFamily="18" charset="0"/>
                              </a:rPr>
                            </m:ctrlPr>
                          </m:dPr>
                          <m:e>
                            <m:f>
                              <m:fPr>
                                <m:ctrlPr>
                                  <a:rPr lang="tr-TR" sz="2400" i="1" smtClean="0">
                                    <a:solidFill>
                                      <a:srgbClr val="836967"/>
                                    </a:solidFill>
                                    <a:latin typeface="Cambria Math" panose="02040503050406030204" pitchFamily="18" charset="0"/>
                                  </a:rPr>
                                </m:ctrlPr>
                              </m:fPr>
                              <m:num>
                                <m:sSub>
                                  <m:sSubPr>
                                    <m:ctrlPr>
                                      <a:rPr lang="tr-TR" sz="2400" i="1" smtClean="0">
                                        <a:solidFill>
                                          <a:srgbClr val="836967"/>
                                        </a:solidFill>
                                        <a:latin typeface="Cambria Math" panose="02040503050406030204" pitchFamily="18" charset="0"/>
                                      </a:rPr>
                                    </m:ctrlPr>
                                  </m:sSubPr>
                                  <m:e>
                                    <m:r>
                                      <a:rPr lang="tr-TR" sz="2400" b="0" i="1" smtClean="0">
                                        <a:solidFill>
                                          <a:srgbClr val="836967"/>
                                        </a:solidFill>
                                        <a:latin typeface="Cambria Math" panose="02040503050406030204" pitchFamily="18" charset="0"/>
                                      </a:rPr>
                                      <m:t>𝑣</m:t>
                                    </m:r>
                                  </m:e>
                                  <m:sub>
                                    <m:r>
                                      <a:rPr lang="tr-TR" sz="2400" i="1" smtClean="0">
                                        <a:latin typeface="Cambria Math" panose="02040503050406030204" pitchFamily="18" charset="0"/>
                                      </a:rPr>
                                      <m:t>0</m:t>
                                    </m:r>
                                  </m:sub>
                                </m:sSub>
                              </m:num>
                              <m:den>
                                <m:sSub>
                                  <m:sSubPr>
                                    <m:ctrlPr>
                                      <a:rPr lang="tr-TR" sz="2400" i="1" smtClean="0">
                                        <a:solidFill>
                                          <a:srgbClr val="836967"/>
                                        </a:solidFill>
                                        <a:latin typeface="Cambria Math" panose="02040503050406030204" pitchFamily="18" charset="0"/>
                                      </a:rPr>
                                    </m:ctrlPr>
                                  </m:sSubPr>
                                  <m:e>
                                    <m:r>
                                      <a:rPr lang="tr-TR" sz="2400" b="0" i="1" smtClean="0">
                                        <a:solidFill>
                                          <a:srgbClr val="836967"/>
                                        </a:solidFill>
                                        <a:latin typeface="Cambria Math" panose="02040503050406030204" pitchFamily="18" charset="0"/>
                                      </a:rPr>
                                      <m:t>𝑖</m:t>
                                    </m:r>
                                  </m:e>
                                  <m:sub>
                                    <m:r>
                                      <a:rPr lang="tr-TR" sz="2400" b="0" i="1" smtClean="0">
                                        <a:latin typeface="Cambria Math" panose="02040503050406030204" pitchFamily="18" charset="0"/>
                                      </a:rPr>
                                      <m:t>𝑖</m:t>
                                    </m:r>
                                  </m:sub>
                                </m:sSub>
                              </m:den>
                            </m:f>
                          </m:e>
                        </m:d>
                      </m:e>
                      <m:sub>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𝑖</m:t>
                            </m:r>
                          </m:e>
                          <m:sub>
                            <m:r>
                              <a:rPr lang="tr-TR" sz="2400" b="0" i="1" smtClean="0">
                                <a:latin typeface="Cambria Math" panose="02040503050406030204" pitchFamily="18" charset="0"/>
                              </a:rPr>
                              <m:t>0</m:t>
                            </m:r>
                          </m:sub>
                        </m:sSub>
                        <m:r>
                          <a:rPr lang="tr-TR" sz="2400" i="1" smtClean="0">
                            <a:latin typeface="Cambria Math" panose="02040503050406030204" pitchFamily="18" charset="0"/>
                          </a:rPr>
                          <m:t>=0</m:t>
                        </m:r>
                      </m:sub>
                    </m:sSub>
                  </m:oMath>
                </a14:m>
                <a:r>
                  <a:rPr lang="tr-TR" sz="2400" dirty="0"/>
                  <a:t>       (V/A)</a:t>
                </a:r>
              </a:p>
            </p:txBody>
          </p:sp>
        </mc:Choice>
        <mc:Fallback xmlns="">
          <p:sp>
            <p:nvSpPr>
              <p:cNvPr id="9" name="TextBox 8">
                <a:extLst>
                  <a:ext uri="{FF2B5EF4-FFF2-40B4-BE49-F238E27FC236}">
                    <a16:creationId xmlns:a16="http://schemas.microsoft.com/office/drawing/2014/main" id="{1C043D69-39F0-43CE-A5C9-7771A88C762C}"/>
                  </a:ext>
                </a:extLst>
              </p:cNvPr>
              <p:cNvSpPr txBox="1">
                <a:spLocks noRot="1" noChangeAspect="1" noMove="1" noResize="1" noEditPoints="1" noAdjustHandles="1" noChangeArrowheads="1" noChangeShapeType="1" noTextEdit="1"/>
              </p:cNvSpPr>
              <p:nvPr/>
            </p:nvSpPr>
            <p:spPr>
              <a:xfrm>
                <a:off x="6039777" y="3882208"/>
                <a:ext cx="2836692" cy="686213"/>
              </a:xfrm>
              <a:prstGeom prst="rect">
                <a:avLst/>
              </a:prstGeom>
              <a:blipFill>
                <a:blip r:embed="rId4"/>
                <a:stretch>
                  <a:fillRect r="-236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880B4499-E264-434D-857B-2B649BE00338}"/>
                  </a:ext>
                </a:extLst>
              </p:cNvPr>
              <p:cNvSpPr txBox="1"/>
              <p:nvPr/>
            </p:nvSpPr>
            <p:spPr>
              <a:xfrm>
                <a:off x="9051030" y="3712572"/>
                <a:ext cx="1947777" cy="11079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dirty="0" smtClean="0">
                              <a:latin typeface="Cambria Math" panose="02040503050406030204" pitchFamily="18" charset="0"/>
                            </a:rPr>
                          </m:ctrlPr>
                        </m:sSubPr>
                        <m:e>
                          <m:r>
                            <a:rPr lang="tr-TR" sz="2400" b="0" i="1" dirty="0" smtClean="0">
                              <a:latin typeface="Cambria Math" panose="02040503050406030204" pitchFamily="18" charset="0"/>
                            </a:rPr>
                            <m:t>𝑅</m:t>
                          </m:r>
                        </m:e>
                        <m:sub>
                          <m:r>
                            <a:rPr lang="tr-TR" sz="2400" b="0" i="1" dirty="0" smtClean="0">
                              <a:latin typeface="Cambria Math" panose="02040503050406030204" pitchFamily="18" charset="0"/>
                            </a:rPr>
                            <m:t>𝑖</m:t>
                          </m:r>
                        </m:sub>
                      </m:sSub>
                      <m:r>
                        <a:rPr lang="tr-TR" sz="2400" b="0" i="1" dirty="0" smtClean="0">
                          <a:latin typeface="Cambria Math" panose="02040503050406030204" pitchFamily="18" charset="0"/>
                        </a:rPr>
                        <m:t>=0</m:t>
                      </m:r>
                    </m:oMath>
                  </m:oMathPara>
                </a14:m>
                <a:endParaRPr lang="tr-TR"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sz="2400" b="0" i="1" dirty="0" smtClean="0">
                          <a:latin typeface="Cambria Math" panose="02040503050406030204" pitchFamily="18" charset="0"/>
                          <a:ea typeface="Cambria Math" panose="02040503050406030204" pitchFamily="18" charset="0"/>
                        </a:rPr>
                        <m:t> </m:t>
                      </m:r>
                      <m:sSub>
                        <m:sSubPr>
                          <m:ctrlPr>
                            <a:rPr lang="tr-TR" sz="2400" b="0" i="1" dirty="0" smtClean="0">
                              <a:latin typeface="Cambria Math" panose="02040503050406030204" pitchFamily="18" charset="0"/>
                              <a:ea typeface="Cambria Math" panose="02040503050406030204" pitchFamily="18" charset="0"/>
                            </a:rPr>
                          </m:ctrlPr>
                        </m:sSubPr>
                        <m:e>
                          <m:r>
                            <a:rPr lang="tr-TR" sz="2400" b="0" i="1" dirty="0" smtClean="0">
                              <a:latin typeface="Cambria Math" panose="02040503050406030204" pitchFamily="18" charset="0"/>
                              <a:ea typeface="Cambria Math" panose="02040503050406030204" pitchFamily="18" charset="0"/>
                            </a:rPr>
                            <m:t>𝑅</m:t>
                          </m:r>
                        </m:e>
                        <m:sub>
                          <m:r>
                            <a:rPr lang="tr-TR" sz="2400" b="0" i="1" dirty="0" smtClean="0">
                              <a:latin typeface="Cambria Math" panose="02040503050406030204" pitchFamily="18" charset="0"/>
                              <a:ea typeface="Cambria Math" panose="02040503050406030204" pitchFamily="18" charset="0"/>
                            </a:rPr>
                            <m:t>0</m:t>
                          </m:r>
                        </m:sub>
                      </m:sSub>
                      <m:r>
                        <a:rPr lang="tr-TR" sz="2400" b="0" i="1" dirty="0" smtClean="0">
                          <a:latin typeface="Cambria Math" panose="02040503050406030204" pitchFamily="18" charset="0"/>
                          <a:ea typeface="Cambria Math" panose="02040503050406030204" pitchFamily="18" charset="0"/>
                        </a:rPr>
                        <m:t>=0</m:t>
                      </m:r>
                    </m:oMath>
                  </m:oMathPara>
                </a14:m>
                <a:endParaRPr lang="tr-TR" sz="2400" b="0" dirty="0">
                  <a:ea typeface="Cambria Math" panose="02040503050406030204" pitchFamily="18" charset="0"/>
                </a:endParaRPr>
              </a:p>
              <a:p>
                <a:endParaRPr lang="tr-TR" sz="2400" dirty="0"/>
              </a:p>
            </p:txBody>
          </p:sp>
        </mc:Choice>
        <mc:Fallback xmlns="">
          <p:sp>
            <p:nvSpPr>
              <p:cNvPr id="10" name="TextBox 9">
                <a:extLst>
                  <a:ext uri="{FF2B5EF4-FFF2-40B4-BE49-F238E27FC236}">
                    <a16:creationId xmlns:a16="http://schemas.microsoft.com/office/drawing/2014/main" id="{880B4499-E264-434D-857B-2B649BE00338}"/>
                  </a:ext>
                </a:extLst>
              </p:cNvPr>
              <p:cNvSpPr txBox="1">
                <a:spLocks noRot="1" noChangeAspect="1" noMove="1" noResize="1" noEditPoints="1" noAdjustHandles="1" noChangeArrowheads="1" noChangeShapeType="1" noTextEdit="1"/>
              </p:cNvSpPr>
              <p:nvPr/>
            </p:nvSpPr>
            <p:spPr>
              <a:xfrm>
                <a:off x="9051030" y="3712572"/>
                <a:ext cx="1947777" cy="1107996"/>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1D7DD96B-B977-4875-95CA-0186E9297303}"/>
                  </a:ext>
                </a:extLst>
              </p:cNvPr>
              <p:cNvSpPr txBox="1"/>
              <p:nvPr/>
            </p:nvSpPr>
            <p:spPr>
              <a:xfrm>
                <a:off x="6096000" y="5324749"/>
                <a:ext cx="1931618" cy="565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𝑍</m:t>
                          </m:r>
                        </m:e>
                        <m:sub>
                          <m:sSub>
                            <m:sSubPr>
                              <m:ctrlPr>
                                <a:rPr lang="tr-TR" b="0"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0</m:t>
                              </m:r>
                            </m:sub>
                          </m:sSub>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𝑖</m:t>
                          </m:r>
                        </m:sub>
                      </m:sSub>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𝐿</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𝐿</m:t>
                              </m:r>
                            </m:sub>
                          </m:sSub>
                        </m:den>
                      </m:f>
                    </m:oMath>
                  </m:oMathPara>
                </a14:m>
                <a:endParaRPr lang="tr-TR" dirty="0"/>
              </a:p>
            </p:txBody>
          </p:sp>
        </mc:Choice>
        <mc:Fallback xmlns="">
          <p:sp>
            <p:nvSpPr>
              <p:cNvPr id="11" name="TextBox 10">
                <a:extLst>
                  <a:ext uri="{FF2B5EF4-FFF2-40B4-BE49-F238E27FC236}">
                    <a16:creationId xmlns:a16="http://schemas.microsoft.com/office/drawing/2014/main" id="{1D7DD96B-B977-4875-95CA-0186E9297303}"/>
                  </a:ext>
                </a:extLst>
              </p:cNvPr>
              <p:cNvSpPr txBox="1">
                <a:spLocks noRot="1" noChangeAspect="1" noMove="1" noResize="1" noEditPoints="1" noAdjustHandles="1" noChangeArrowheads="1" noChangeShapeType="1" noTextEdit="1"/>
              </p:cNvSpPr>
              <p:nvPr/>
            </p:nvSpPr>
            <p:spPr>
              <a:xfrm>
                <a:off x="6096000" y="5324749"/>
                <a:ext cx="1931618" cy="565604"/>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0C2C082E-C826-4C0D-92D3-D2507D449933}"/>
                  </a:ext>
                </a:extLst>
              </p:cNvPr>
              <p:cNvSpPr txBox="1"/>
              <p:nvPr/>
            </p:nvSpPr>
            <p:spPr>
              <a:xfrm>
                <a:off x="9259280" y="5282909"/>
                <a:ext cx="1441740"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𝑠</m:t>
                          </m:r>
                        </m:sub>
                      </m:sSub>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𝑠</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𝑠</m:t>
                              </m:r>
                            </m:sub>
                          </m:sSub>
                        </m:den>
                      </m:f>
                    </m:oMath>
                  </m:oMathPara>
                </a14:m>
                <a:endParaRPr lang="tr-TR" dirty="0"/>
              </a:p>
            </p:txBody>
          </p:sp>
        </mc:Choice>
        <mc:Fallback xmlns="">
          <p:sp>
            <p:nvSpPr>
              <p:cNvPr id="12" name="TextBox 11">
                <a:extLst>
                  <a:ext uri="{FF2B5EF4-FFF2-40B4-BE49-F238E27FC236}">
                    <a16:creationId xmlns:a16="http://schemas.microsoft.com/office/drawing/2014/main" id="{0C2C082E-C826-4C0D-92D3-D2507D449933}"/>
                  </a:ext>
                </a:extLst>
              </p:cNvPr>
              <p:cNvSpPr txBox="1">
                <a:spLocks noRot="1" noChangeAspect="1" noMove="1" noResize="1" noEditPoints="1" noAdjustHandles="1" noChangeArrowheads="1" noChangeShapeType="1" noTextEdit="1"/>
              </p:cNvSpPr>
              <p:nvPr/>
            </p:nvSpPr>
            <p:spPr>
              <a:xfrm>
                <a:off x="9259280" y="5282909"/>
                <a:ext cx="1441740" cy="565411"/>
              </a:xfrm>
              <a:prstGeom prst="rect">
                <a:avLst/>
              </a:prstGeom>
              <a:blipFill>
                <a:blip r:embed="rId7"/>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370566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DB80370-7F8C-4992-A8C1-C7EB4AA4655B}"/>
              </a:ext>
            </a:extLst>
          </p:cNvPr>
          <p:cNvSpPr>
            <a:spLocks noGrp="1"/>
          </p:cNvSpPr>
          <p:nvPr>
            <p:ph type="sldNum" sz="quarter" idx="12"/>
          </p:nvPr>
        </p:nvSpPr>
        <p:spPr/>
        <p:txBody>
          <a:bodyPr/>
          <a:lstStyle/>
          <a:p>
            <a:fld id="{947D9E1A-C849-433C-A6AD-638B669158E6}" type="slidenum">
              <a:rPr lang="tr-TR" smtClean="0"/>
              <a:t>4</a:t>
            </a:fld>
            <a:endParaRPr lang="tr-TR"/>
          </a:p>
        </p:txBody>
      </p:sp>
      <p:sp>
        <p:nvSpPr>
          <p:cNvPr id="4" name="Title 3">
            <a:extLst>
              <a:ext uri="{FF2B5EF4-FFF2-40B4-BE49-F238E27FC236}">
                <a16:creationId xmlns="" xmlns:a16="http://schemas.microsoft.com/office/drawing/2014/main" id="{A9695B27-E3E1-48B9-938A-8BACC63B5367}"/>
              </a:ext>
            </a:extLst>
          </p:cNvPr>
          <p:cNvSpPr>
            <a:spLocks noGrp="1"/>
          </p:cNvSpPr>
          <p:nvPr>
            <p:ph type="title" idx="4294967295"/>
          </p:nvPr>
        </p:nvSpPr>
        <p:spPr>
          <a:xfrm>
            <a:off x="498070" y="466481"/>
            <a:ext cx="10058400" cy="458787"/>
          </a:xfrm>
        </p:spPr>
        <p:txBody>
          <a:bodyPr>
            <a:noAutofit/>
          </a:bodyPr>
          <a:lstStyle/>
          <a:p>
            <a:r>
              <a:rPr lang="tr-TR" sz="3200" b="1" dirty="0" err="1">
                <a:solidFill>
                  <a:srgbClr val="FF0000"/>
                </a:solidFill>
              </a:rPr>
              <a:t>Signal</a:t>
            </a:r>
            <a:r>
              <a:rPr lang="tr-TR" sz="3200" b="1" dirty="0">
                <a:solidFill>
                  <a:srgbClr val="FF0000"/>
                </a:solidFill>
              </a:rPr>
              <a:t> </a:t>
            </a:r>
            <a:r>
              <a:rPr lang="tr-TR" sz="3200" b="1" dirty="0" err="1">
                <a:solidFill>
                  <a:srgbClr val="FF0000"/>
                </a:solidFill>
              </a:rPr>
              <a:t>Convention</a:t>
            </a:r>
            <a:endParaRPr lang="tr-TR" sz="3200" b="1" dirty="0">
              <a:solidFill>
                <a:srgbClr val="FF0000"/>
              </a:solidFill>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 xmlns:a16="http://schemas.microsoft.com/office/drawing/2014/main" id="{9665A151-3920-47D4-A893-29CDBC1AA6E8}"/>
                  </a:ext>
                </a:extLst>
              </p:cNvPr>
              <p:cNvSpPr>
                <a:spLocks noGrp="1"/>
              </p:cNvSpPr>
              <p:nvPr>
                <p:ph idx="4294967295"/>
              </p:nvPr>
            </p:nvSpPr>
            <p:spPr>
              <a:xfrm>
                <a:off x="498070" y="2094767"/>
                <a:ext cx="10058400" cy="4022725"/>
              </a:xfrm>
            </p:spPr>
            <p:txBody>
              <a:bodyPr/>
              <a:lstStyle/>
              <a:p>
                <a:endParaRPr lang="tr-TR" i="1" dirty="0">
                  <a:latin typeface="Cambria Math" panose="02040503050406030204" pitchFamily="18" charset="0"/>
                </a:endParaRPr>
              </a:p>
              <a:p>
                <a:endParaRPr lang="tr-TR" i="1" dirty="0">
                  <a:latin typeface="Cambria Math" panose="02040503050406030204" pitchFamily="18" charset="0"/>
                </a:endParaRPr>
              </a:p>
              <a:p>
                <a:endParaRPr lang="tr-TR" i="1" dirty="0">
                  <a:latin typeface="Cambria Math" panose="02040503050406030204" pitchFamily="18" charset="0"/>
                </a:endParaRPr>
              </a:p>
              <a:p>
                <a:endParaRPr lang="tr-TR" i="1" dirty="0">
                  <a:latin typeface="Cambria Math" panose="02040503050406030204" pitchFamily="18" charset="0"/>
                </a:endParaRPr>
              </a:p>
              <a:p>
                <a:endParaRPr lang="tr-TR" i="1" dirty="0">
                  <a:latin typeface="Cambria Math" panose="02040503050406030204" pitchFamily="18" charset="0"/>
                </a:endParaRPr>
              </a:p>
              <a:p>
                <a14:m>
                  <m:oMath xmlns:m="http://schemas.openxmlformats.org/officeDocument/2006/math">
                    <m:sSub>
                      <m:sSubPr>
                        <m:ctrlPr>
                          <a:rPr lang="tr-TR"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𝐼</m:t>
                        </m:r>
                      </m:e>
                      <m:sub>
                        <m:r>
                          <a:rPr lang="tr-TR" b="0" i="1" smtClean="0">
                            <a:solidFill>
                              <a:schemeClr val="tx1"/>
                            </a:solidFill>
                            <a:latin typeface="Cambria Math" panose="02040503050406030204" pitchFamily="18" charset="0"/>
                          </a:rPr>
                          <m:t>𝐶</m:t>
                        </m:r>
                      </m:sub>
                    </m:sSub>
                    <m:r>
                      <a:rPr lang="tr-TR" b="0" i="1" smtClean="0">
                        <a:solidFill>
                          <a:schemeClr val="tx1"/>
                        </a:solidFill>
                        <a:latin typeface="Cambria Math" panose="02040503050406030204" pitchFamily="18" charset="0"/>
                      </a:rPr>
                      <m:t>:</m:t>
                    </m:r>
                    <m:r>
                      <a:rPr lang="tr-TR" b="0" i="1" smtClean="0">
                        <a:solidFill>
                          <a:schemeClr val="tx1"/>
                        </a:solidFill>
                        <a:latin typeface="Cambria Math" panose="02040503050406030204" pitchFamily="18" charset="0"/>
                      </a:rPr>
                      <m:t>𝐷𝐶</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𝑐𝑜𝑚𝑝𝑜𝑛𝑒𝑛𝑡</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𝑜𝑟</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𝑏𝑖𝑎𝑠</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𝑣𝑎𝑙𝑢𝑒</m:t>
                    </m:r>
                  </m:oMath>
                </a14:m>
                <a:endParaRPr lang="tr-TR" dirty="0">
                  <a:solidFill>
                    <a:schemeClr val="tx1"/>
                  </a:solidFill>
                </a:endParaRPr>
              </a:p>
              <a:p>
                <a14:m>
                  <m:oMath xmlns:m="http://schemas.openxmlformats.org/officeDocument/2006/math">
                    <m:sSub>
                      <m:sSubPr>
                        <m:ctrlPr>
                          <a:rPr lang="tr-TR"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𝐼</m:t>
                        </m:r>
                      </m:e>
                      <m:sub>
                        <m:r>
                          <a:rPr lang="tr-TR" b="0" i="1" smtClean="0">
                            <a:solidFill>
                              <a:schemeClr val="tx1"/>
                            </a:solidFill>
                            <a:latin typeface="Cambria Math" panose="02040503050406030204" pitchFamily="18" charset="0"/>
                          </a:rPr>
                          <m:t>𝑐</m:t>
                        </m:r>
                      </m:sub>
                    </m:sSub>
                    <m:r>
                      <a:rPr lang="tr-TR" b="0" i="1" smtClean="0">
                        <a:solidFill>
                          <a:schemeClr val="tx1"/>
                        </a:solidFill>
                        <a:latin typeface="Cambria Math" panose="02040503050406030204" pitchFamily="18" charset="0"/>
                      </a:rPr>
                      <m:t>:</m:t>
                    </m:r>
                    <m:r>
                      <a:rPr lang="tr-TR" b="0" i="1" smtClean="0">
                        <a:solidFill>
                          <a:schemeClr val="tx1"/>
                        </a:solidFill>
                        <a:latin typeface="Cambria Math" panose="02040503050406030204" pitchFamily="18" charset="0"/>
                      </a:rPr>
                      <m:t>𝐴𝑚𝑝𝑙𝑖𝑡𝑢𝑑𝑒</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𝑜𝑓</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𝑡h𝑒</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𝑠𝑚𝑎𝑙𝑙</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𝑠𝑖𝑔𝑛𝑎𝑙</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𝑜𝑟</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𝐴𝐶</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𝑐𝑜𝑚𝑝𝑜𝑛𝑒𝑛𝑡</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𝑎𝑠𝑠𝑢𝑚𝑒𝑑</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𝑡𝑜</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𝑏𝑒</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𝑠𝑖𝑛𝑜𝑠𝑜𝑖𝑑𝑎𝑙</m:t>
                    </m:r>
                    <m:r>
                      <a:rPr lang="tr-TR" b="0" i="1" smtClean="0">
                        <a:solidFill>
                          <a:schemeClr val="tx1"/>
                        </a:solidFill>
                        <a:latin typeface="Cambria Math" panose="02040503050406030204" pitchFamily="18" charset="0"/>
                      </a:rPr>
                      <m:t>)</m:t>
                    </m:r>
                  </m:oMath>
                </a14:m>
                <a:endParaRPr lang="tr-TR" dirty="0">
                  <a:solidFill>
                    <a:schemeClr val="tx1"/>
                  </a:solidFill>
                </a:endParaRPr>
              </a:p>
              <a:p>
                <a14:m>
                  <m:oMath xmlns:m="http://schemas.openxmlformats.org/officeDocument/2006/math">
                    <m:sSub>
                      <m:sSubPr>
                        <m:ctrlPr>
                          <a:rPr lang="tr-TR"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𝑖</m:t>
                        </m:r>
                      </m:e>
                      <m:sub>
                        <m:r>
                          <a:rPr lang="tr-TR" b="0" i="1" smtClean="0">
                            <a:solidFill>
                              <a:schemeClr val="tx1"/>
                            </a:solidFill>
                            <a:latin typeface="Cambria Math" panose="02040503050406030204" pitchFamily="18" charset="0"/>
                          </a:rPr>
                          <m:t>𝑐</m:t>
                        </m:r>
                      </m:sub>
                    </m:sSub>
                    <m:r>
                      <a:rPr lang="tr-TR" b="0" i="1" smtClean="0">
                        <a:solidFill>
                          <a:schemeClr val="tx1"/>
                        </a:solidFill>
                        <a:latin typeface="Cambria Math" panose="02040503050406030204" pitchFamily="18" charset="0"/>
                      </a:rPr>
                      <m:t>:</m:t>
                    </m:r>
                    <m:r>
                      <a:rPr lang="tr-TR" b="0" i="1" smtClean="0">
                        <a:solidFill>
                          <a:schemeClr val="tx1"/>
                        </a:solidFill>
                        <a:latin typeface="Cambria Math" panose="02040503050406030204" pitchFamily="18" charset="0"/>
                      </a:rPr>
                      <m:t>𝐼𝑛𝑠𝑡𝑎𝑛𝑡𝑎𝑛𝑒𝑜𝑢𝑠</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𝑣𝑎𝑙𝑢𝑒</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𝑜𝑓</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𝑡h𝑒</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𝑠𝑚𝑎𝑙𝑙</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𝑠𝑖𝑔𝑛𝑎𝑙</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𝑜𝑟</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𝐴𝑐</m:t>
                    </m:r>
                    <m:r>
                      <a:rPr lang="tr-TR" b="0" i="1" smtClean="0">
                        <a:solidFill>
                          <a:schemeClr val="tx1"/>
                        </a:solidFill>
                        <a:latin typeface="Cambria Math" panose="02040503050406030204" pitchFamily="18" charset="0"/>
                      </a:rPr>
                      <m:t> </m:t>
                    </m:r>
                    <m:r>
                      <a:rPr lang="tr-TR" b="0" i="1" smtClean="0">
                        <a:solidFill>
                          <a:schemeClr val="tx1"/>
                        </a:solidFill>
                        <a:latin typeface="Cambria Math" panose="02040503050406030204" pitchFamily="18" charset="0"/>
                      </a:rPr>
                      <m:t>𝑐𝑜𝑚𝑝𝑜𝑛𝑒𝑛𝑡</m:t>
                    </m:r>
                  </m:oMath>
                </a14:m>
                <a:endParaRPr lang="tr-TR" dirty="0">
                  <a:solidFill>
                    <a:schemeClr val="tx1"/>
                  </a:solidFill>
                </a:endParaRPr>
              </a:p>
              <a:p>
                <a14:m>
                  <m:oMath xmlns:m="http://schemas.openxmlformats.org/officeDocument/2006/math">
                    <m:sSub>
                      <m:sSubPr>
                        <m:ctrlPr>
                          <a:rPr lang="tr-TR"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𝑖</m:t>
                        </m:r>
                      </m:e>
                      <m:sub>
                        <m:r>
                          <a:rPr lang="tr-TR" b="0" i="1" smtClean="0">
                            <a:solidFill>
                              <a:schemeClr val="tx1"/>
                            </a:solidFill>
                            <a:latin typeface="Cambria Math" panose="02040503050406030204" pitchFamily="18" charset="0"/>
                          </a:rPr>
                          <m:t>𝐶</m:t>
                        </m:r>
                      </m:sub>
                    </m:sSub>
                    <m:r>
                      <a:rPr lang="tr-TR" b="0" i="1" smtClean="0">
                        <a:solidFill>
                          <a:schemeClr val="tx1"/>
                        </a:solidFill>
                        <a:latin typeface="Cambria Math" panose="02040503050406030204" pitchFamily="18" charset="0"/>
                      </a:rPr>
                      <m:t>:</m:t>
                    </m:r>
                    <m:r>
                      <a:rPr lang="tr-TR" b="0" i="1" smtClean="0">
                        <a:solidFill>
                          <a:srgbClr val="FF0000"/>
                        </a:solidFill>
                        <a:latin typeface="Cambria Math" panose="02040503050406030204" pitchFamily="18" charset="0"/>
                      </a:rPr>
                      <m:t>𝑇𝑜𝑡𝑎𝑙</m:t>
                    </m:r>
                    <m:r>
                      <a:rPr lang="tr-TR" b="0" i="1" smtClean="0">
                        <a:solidFill>
                          <a:srgbClr val="FF0000"/>
                        </a:solidFill>
                        <a:latin typeface="Cambria Math" panose="02040503050406030204" pitchFamily="18" charset="0"/>
                      </a:rPr>
                      <m:t> </m:t>
                    </m:r>
                    <m:r>
                      <a:rPr lang="tr-TR" b="0" i="1" smtClean="0">
                        <a:solidFill>
                          <a:srgbClr val="FF0000"/>
                        </a:solidFill>
                        <a:latin typeface="Cambria Math" panose="02040503050406030204" pitchFamily="18" charset="0"/>
                      </a:rPr>
                      <m:t>𝑣𝑎𝑙𝑢𝑒</m:t>
                    </m:r>
                    <m:r>
                      <a:rPr lang="tr-TR" b="0" i="1" smtClean="0">
                        <a:solidFill>
                          <a:srgbClr val="FF0000"/>
                        </a:solidFill>
                        <a:latin typeface="Cambria Math" panose="02040503050406030204" pitchFamily="18" charset="0"/>
                      </a:rPr>
                      <m:t> </m:t>
                    </m:r>
                    <m:r>
                      <a:rPr lang="tr-TR" b="0" i="1" smtClean="0">
                        <a:solidFill>
                          <a:srgbClr val="FF0000"/>
                        </a:solidFill>
                        <a:latin typeface="Cambria Math" panose="02040503050406030204" pitchFamily="18" charset="0"/>
                      </a:rPr>
                      <m:t>𝑜𝑓</m:t>
                    </m:r>
                    <m:r>
                      <a:rPr lang="tr-TR" b="0" i="1" smtClean="0">
                        <a:solidFill>
                          <a:srgbClr val="FF0000"/>
                        </a:solidFill>
                        <a:latin typeface="Cambria Math" panose="02040503050406030204" pitchFamily="18" charset="0"/>
                      </a:rPr>
                      <m:t> </m:t>
                    </m:r>
                    <m:r>
                      <a:rPr lang="tr-TR" b="0" i="1" smtClean="0">
                        <a:solidFill>
                          <a:srgbClr val="FF0000"/>
                        </a:solidFill>
                        <a:latin typeface="Cambria Math" panose="02040503050406030204" pitchFamily="18" charset="0"/>
                      </a:rPr>
                      <m:t>𝑡h𝑒</m:t>
                    </m:r>
                    <m:r>
                      <a:rPr lang="tr-TR" b="0" i="1" smtClean="0">
                        <a:solidFill>
                          <a:srgbClr val="FF0000"/>
                        </a:solidFill>
                        <a:latin typeface="Cambria Math" panose="02040503050406030204" pitchFamily="18" charset="0"/>
                      </a:rPr>
                      <m:t> </m:t>
                    </m:r>
                    <m:r>
                      <a:rPr lang="tr-TR" b="0" i="1" smtClean="0">
                        <a:solidFill>
                          <a:srgbClr val="FF0000"/>
                        </a:solidFill>
                        <a:latin typeface="Cambria Math" panose="02040503050406030204" pitchFamily="18" charset="0"/>
                      </a:rPr>
                      <m:t>𝑠𝑖𝑔𝑛𝑎𝑙</m:t>
                    </m:r>
                    <m:r>
                      <a:rPr lang="tr-TR" b="0" i="1" smtClean="0">
                        <a:solidFill>
                          <a:srgbClr val="FF0000"/>
                        </a:solidFill>
                        <a:latin typeface="Cambria Math" panose="02040503050406030204" pitchFamily="18" charset="0"/>
                      </a:rPr>
                      <m:t>       </m:t>
                    </m:r>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𝑖</m:t>
                        </m:r>
                      </m:e>
                      <m:sub>
                        <m:r>
                          <a:rPr lang="tr-TR" b="0" i="1" smtClean="0">
                            <a:solidFill>
                              <a:schemeClr val="tx1"/>
                            </a:solidFill>
                            <a:latin typeface="Cambria Math" panose="02040503050406030204" pitchFamily="18" charset="0"/>
                          </a:rPr>
                          <m:t>𝐶</m:t>
                        </m:r>
                      </m:sub>
                    </m:sSub>
                    <m:d>
                      <m:dPr>
                        <m:ctrlPr>
                          <a:rPr lang="tr-TR" b="0" i="1" smtClean="0">
                            <a:solidFill>
                              <a:schemeClr val="tx1"/>
                            </a:solidFill>
                            <a:latin typeface="Cambria Math" panose="02040503050406030204" pitchFamily="18" charset="0"/>
                          </a:rPr>
                        </m:ctrlPr>
                      </m:dPr>
                      <m:e>
                        <m:r>
                          <a:rPr lang="tr-TR" b="0" i="1" smtClean="0">
                            <a:solidFill>
                              <a:schemeClr val="tx1"/>
                            </a:solidFill>
                            <a:latin typeface="Cambria Math" panose="02040503050406030204" pitchFamily="18" charset="0"/>
                          </a:rPr>
                          <m:t>𝑡</m:t>
                        </m:r>
                      </m:e>
                    </m:d>
                    <m:r>
                      <a:rPr lang="tr-TR" b="0" i="1" smtClean="0">
                        <a:solidFill>
                          <a:schemeClr val="tx1"/>
                        </a:solidFill>
                        <a:latin typeface="Cambria Math" panose="02040503050406030204" pitchFamily="18" charset="0"/>
                      </a:rPr>
                      <m:t>=</m:t>
                    </m:r>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𝐼</m:t>
                        </m:r>
                      </m:e>
                      <m:sub>
                        <m:r>
                          <a:rPr lang="tr-TR" b="0" i="1" smtClean="0">
                            <a:solidFill>
                              <a:schemeClr val="tx1"/>
                            </a:solidFill>
                            <a:latin typeface="Cambria Math" panose="02040503050406030204" pitchFamily="18" charset="0"/>
                          </a:rPr>
                          <m:t>𝐶</m:t>
                        </m:r>
                      </m:sub>
                    </m:sSub>
                    <m:r>
                      <a:rPr lang="tr-TR" b="0" i="1" smtClean="0">
                        <a:solidFill>
                          <a:schemeClr val="tx1"/>
                        </a:solidFill>
                        <a:latin typeface="Cambria Math" panose="02040503050406030204" pitchFamily="18" charset="0"/>
                      </a:rPr>
                      <m:t>+</m:t>
                    </m:r>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𝑖</m:t>
                        </m:r>
                      </m:e>
                      <m:sub>
                        <m:r>
                          <a:rPr lang="tr-TR" b="0" i="1" smtClean="0">
                            <a:solidFill>
                              <a:schemeClr val="tx1"/>
                            </a:solidFill>
                            <a:latin typeface="Cambria Math" panose="02040503050406030204" pitchFamily="18" charset="0"/>
                          </a:rPr>
                          <m:t>𝑐</m:t>
                        </m:r>
                      </m:sub>
                    </m:sSub>
                    <m:r>
                      <a:rPr lang="tr-TR" b="0" i="1" smtClean="0">
                        <a:solidFill>
                          <a:schemeClr val="tx1"/>
                        </a:solidFill>
                        <a:latin typeface="Cambria Math" panose="02040503050406030204" pitchFamily="18" charset="0"/>
                      </a:rPr>
                      <m:t>(</m:t>
                    </m:r>
                    <m:r>
                      <a:rPr lang="tr-TR" b="0" i="1" smtClean="0">
                        <a:solidFill>
                          <a:schemeClr val="tx1"/>
                        </a:solidFill>
                        <a:latin typeface="Cambria Math" panose="02040503050406030204" pitchFamily="18" charset="0"/>
                      </a:rPr>
                      <m:t>𝑡</m:t>
                    </m:r>
                    <m:r>
                      <a:rPr lang="tr-TR" b="0" i="1" smtClean="0">
                        <a:solidFill>
                          <a:schemeClr val="tx1"/>
                        </a:solidFill>
                        <a:latin typeface="Cambria Math" panose="02040503050406030204" pitchFamily="18" charset="0"/>
                      </a:rPr>
                      <m:t>)</m:t>
                    </m:r>
                  </m:oMath>
                </a14:m>
                <a:endParaRPr lang="tr-TR" dirty="0">
                  <a:solidFill>
                    <a:schemeClr val="tx1"/>
                  </a:solidFill>
                </a:endParaRPr>
              </a:p>
            </p:txBody>
          </p:sp>
        </mc:Choice>
        <mc:Fallback xmlns="">
          <p:sp>
            <p:nvSpPr>
              <p:cNvPr id="5" name="Content Placeholder 4">
                <a:extLst>
                  <a:ext uri="{FF2B5EF4-FFF2-40B4-BE49-F238E27FC236}">
                    <a16:creationId xmlns:a16="http://schemas.microsoft.com/office/drawing/2014/main" xmlns="" xmlns:a14="http://schemas.microsoft.com/office/drawing/2010/main" id="{9665A151-3920-47D4-A893-29CDBC1AA6E8}"/>
                  </a:ext>
                </a:extLst>
              </p:cNvPr>
              <p:cNvSpPr>
                <a:spLocks noGrp="1" noRot="1" noChangeAspect="1" noMove="1" noResize="1" noEditPoints="1" noAdjustHandles="1" noChangeArrowheads="1" noChangeShapeType="1" noTextEdit="1"/>
              </p:cNvSpPr>
              <p:nvPr>
                <p:ph idx="4294967295"/>
              </p:nvPr>
            </p:nvSpPr>
            <p:spPr>
              <a:xfrm>
                <a:off x="498070" y="2094767"/>
                <a:ext cx="10058400" cy="4022725"/>
              </a:xfrm>
              <a:blipFill rotWithShape="0">
                <a:blip r:embed="rId3"/>
                <a:stretch>
                  <a:fillRect b="-455"/>
                </a:stretch>
              </a:blipFill>
            </p:spPr>
            <p:txBody>
              <a:bodyPr/>
              <a:lstStyle/>
              <a:p>
                <a:r>
                  <a:rPr lang="en-US">
                    <a:noFill/>
                  </a:rPr>
                  <a:t> </a:t>
                </a:r>
              </a:p>
            </p:txBody>
          </p:sp>
        </mc:Fallback>
      </mc:AlternateContent>
      <p:graphicFrame>
        <p:nvGraphicFramePr>
          <p:cNvPr id="3" name="Object 2">
            <a:extLst>
              <a:ext uri="{FF2B5EF4-FFF2-40B4-BE49-F238E27FC236}">
                <a16:creationId xmlns="" xmlns:a16="http://schemas.microsoft.com/office/drawing/2014/main" id="{85044C91-B799-4467-9CB0-DDFDCB043D6A}"/>
              </a:ext>
            </a:extLst>
          </p:cNvPr>
          <p:cNvGraphicFramePr>
            <a:graphicFrameLocks noChangeAspect="1"/>
          </p:cNvGraphicFramePr>
          <p:nvPr>
            <p:extLst/>
          </p:nvPr>
        </p:nvGraphicFramePr>
        <p:xfrm>
          <a:off x="4333003" y="708096"/>
          <a:ext cx="5416414" cy="3398033"/>
        </p:xfrm>
        <a:graphic>
          <a:graphicData uri="http://schemas.openxmlformats.org/presentationml/2006/ole">
            <mc:AlternateContent xmlns:mc="http://schemas.openxmlformats.org/markup-compatibility/2006">
              <mc:Choice xmlns:v="urn:schemas-microsoft-com:vml" Requires="v">
                <p:oleObj spid="_x0000_s16445" r:id="rId4" imgW="9180000" imgH="5760000" progId="">
                  <p:embed/>
                </p:oleObj>
              </mc:Choice>
              <mc:Fallback>
                <p:oleObj r:id="rId4" imgW="9180000" imgH="576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003" y="708096"/>
                        <a:ext cx="5416414" cy="3398033"/>
                      </a:xfrm>
                      <a:prstGeom prst="rect">
                        <a:avLst/>
                      </a:prstGeom>
                      <a:noFill/>
                    </p:spPr>
                  </p:pic>
                </p:oleObj>
              </mc:Fallback>
            </mc:AlternateContent>
          </a:graphicData>
        </a:graphic>
      </p:graphicFrame>
      <p:sp>
        <p:nvSpPr>
          <p:cNvPr id="22" name="Rectangle 19">
            <a:extLst>
              <a:ext uri="{FF2B5EF4-FFF2-40B4-BE49-F238E27FC236}">
                <a16:creationId xmlns="" xmlns:a16="http://schemas.microsoft.com/office/drawing/2014/main" id="{E5B8E346-A697-4D29-86C2-7F89A2BAFE4E}"/>
              </a:ext>
            </a:extLst>
          </p:cNvPr>
          <p:cNvSpPr>
            <a:spLocks noChangeArrowheads="1"/>
          </p:cNvSpPr>
          <p:nvPr/>
        </p:nvSpPr>
        <p:spPr bwMode="auto">
          <a:xfrm>
            <a:off x="801859" y="33059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 xmlns:a16="http://schemas.microsoft.com/office/drawing/2014/main" id="{5B88FBEF-8C23-44F8-A832-C764D958A847}"/>
              </a:ext>
            </a:extLst>
          </p:cNvPr>
          <p:cNvSpPr>
            <a:spLocks noChangeArrowheads="1"/>
          </p:cNvSpPr>
          <p:nvPr/>
        </p:nvSpPr>
        <p:spPr bwMode="auto">
          <a:xfrm>
            <a:off x="1259059" y="4763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0109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40</a:t>
            </a:fld>
            <a:endParaRPr lang="tr-TR"/>
          </a:p>
        </p:txBody>
      </p:sp>
      <p:sp>
        <p:nvSpPr>
          <p:cNvPr id="3" name="TextBox 2"/>
          <p:cNvSpPr txBox="1"/>
          <p:nvPr/>
        </p:nvSpPr>
        <p:spPr>
          <a:xfrm>
            <a:off x="283334" y="437882"/>
            <a:ext cx="4443211" cy="584775"/>
          </a:xfrm>
          <a:prstGeom prst="rect">
            <a:avLst/>
          </a:prstGeom>
          <a:noFill/>
        </p:spPr>
        <p:txBody>
          <a:bodyPr wrap="square" rtlCol="0">
            <a:spAutoFit/>
          </a:bodyPr>
          <a:lstStyle/>
          <a:p>
            <a:r>
              <a:rPr lang="tr-TR" sz="3200" dirty="0" smtClean="0">
                <a:solidFill>
                  <a:srgbClr val="0070C0"/>
                </a:solidFill>
              </a:rPr>
              <a:t>Practice Problem</a:t>
            </a:r>
            <a:r>
              <a:rPr lang="en-US" sz="3200" dirty="0" smtClean="0">
                <a:solidFill>
                  <a:srgbClr val="0070C0"/>
                </a:solidFill>
              </a:rPr>
              <a:t> </a:t>
            </a:r>
            <a:r>
              <a:rPr lang="tr-TR" sz="3200" dirty="0" smtClean="0">
                <a:solidFill>
                  <a:srgbClr val="0070C0"/>
                </a:solidFill>
              </a:rPr>
              <a:t>1.7:</a:t>
            </a:r>
            <a:endParaRPr lang="en-US" sz="3200" dirty="0">
              <a:solidFill>
                <a:srgbClr val="0070C0"/>
              </a:solidFill>
            </a:endParaRPr>
          </a:p>
        </p:txBody>
      </p:sp>
      <p:grpSp>
        <p:nvGrpSpPr>
          <p:cNvPr id="9" name="Group 8"/>
          <p:cNvGrpSpPr/>
          <p:nvPr/>
        </p:nvGrpSpPr>
        <p:grpSpPr>
          <a:xfrm>
            <a:off x="6847649" y="730269"/>
            <a:ext cx="4526644" cy="2385819"/>
            <a:chOff x="6409768" y="1022657"/>
            <a:chExt cx="4526644" cy="2385819"/>
          </a:xfrm>
        </p:grpSpPr>
        <p:grpSp>
          <p:nvGrpSpPr>
            <p:cNvPr id="7" name="Group 6"/>
            <p:cNvGrpSpPr/>
            <p:nvPr/>
          </p:nvGrpSpPr>
          <p:grpSpPr>
            <a:xfrm>
              <a:off x="6631174" y="1022657"/>
              <a:ext cx="4305238" cy="2385819"/>
              <a:chOff x="5459197" y="1022657"/>
              <a:chExt cx="4305238" cy="2385819"/>
            </a:xfrm>
          </p:grpSpPr>
          <p:pic>
            <p:nvPicPr>
              <p:cNvPr id="4" name="Picture 3">
                <a:extLst>
                  <a:ext uri="{FF2B5EF4-FFF2-40B4-BE49-F238E27FC236}">
                    <a16:creationId xmlns="" xmlns:a16="http://schemas.microsoft.com/office/drawing/2014/main" id="{A0633296-89EA-44CC-ABDD-31225F3A381C}"/>
                  </a:ext>
                </a:extLst>
              </p:cNvPr>
              <p:cNvPicPr>
                <a:picLocks noChangeAspect="1"/>
              </p:cNvPicPr>
              <p:nvPr/>
            </p:nvPicPr>
            <p:blipFill>
              <a:blip r:embed="rId2"/>
              <a:stretch>
                <a:fillRect/>
              </a:stretch>
            </p:blipFill>
            <p:spPr>
              <a:xfrm>
                <a:off x="5459197" y="1022657"/>
                <a:ext cx="4305238" cy="2385819"/>
              </a:xfrm>
              <a:prstGeom prst="rect">
                <a:avLst/>
              </a:prstGeom>
            </p:spPr>
          </p:pic>
          <p:cxnSp>
            <p:nvCxnSpPr>
              <p:cNvPr id="6" name="Straight Connector 5"/>
              <p:cNvCxnSpPr/>
              <p:nvPr/>
            </p:nvCxnSpPr>
            <p:spPr>
              <a:xfrm>
                <a:off x="7173532" y="2794715"/>
                <a:ext cx="605307" cy="12879"/>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6B99DC8F-0C8F-44D0-8C8D-25125CA51302}"/>
                    </a:ext>
                  </a:extLst>
                </p:cNvPr>
                <p:cNvSpPr txBox="1"/>
                <p:nvPr/>
              </p:nvSpPr>
              <p:spPr>
                <a:xfrm>
                  <a:off x="6409768" y="2077066"/>
                  <a:ext cx="2214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𝑠</m:t>
                            </m:r>
                          </m:sub>
                        </m:sSub>
                      </m:oMath>
                    </m:oMathPara>
                  </a14:m>
                  <a:endParaRPr lang="tr-TR" dirty="0"/>
                </a:p>
              </p:txBody>
            </p:sp>
          </mc:Choice>
          <mc:Fallback xmlns="">
            <p:sp>
              <p:nvSpPr>
                <p:cNvPr id="8" name="TextBox 7">
                  <a:extLst>
                    <a:ext uri="{FF2B5EF4-FFF2-40B4-BE49-F238E27FC236}">
                      <a16:creationId xmlns:a16="http://schemas.microsoft.com/office/drawing/2014/main" xmlns="" xmlns:a14="http://schemas.microsoft.com/office/drawing/2010/main" id="{6B99DC8F-0C8F-44D0-8C8D-25125CA51302}"/>
                    </a:ext>
                  </a:extLst>
                </p:cNvPr>
                <p:cNvSpPr txBox="1">
                  <a:spLocks noRot="1" noChangeAspect="1" noMove="1" noResize="1" noEditPoints="1" noAdjustHandles="1" noChangeArrowheads="1" noChangeShapeType="1" noTextEdit="1"/>
                </p:cNvSpPr>
                <p:nvPr/>
              </p:nvSpPr>
              <p:spPr>
                <a:xfrm>
                  <a:off x="6409768" y="2077066"/>
                  <a:ext cx="221406" cy="276999"/>
                </a:xfrm>
                <a:prstGeom prst="rect">
                  <a:avLst/>
                </a:prstGeom>
                <a:blipFill rotWithShape="0">
                  <a:blip r:embed="rId3"/>
                  <a:stretch>
                    <a:fillRect l="-27027" r="-2703" b="-11111"/>
                  </a:stretch>
                </a:blipFill>
              </p:spPr>
              <p:txBody>
                <a:bodyPr/>
                <a:lstStyle/>
                <a:p>
                  <a:r>
                    <a:rPr lang="en-US">
                      <a:noFill/>
                    </a:rPr>
                    <a:t> </a:t>
                  </a:r>
                </a:p>
              </p:txBody>
            </p:sp>
          </mc:Fallback>
        </mc:AlternateContent>
      </p:grpSp>
      <p:sp>
        <p:nvSpPr>
          <p:cNvPr id="10" name="TextBox 9"/>
          <p:cNvSpPr txBox="1"/>
          <p:nvPr/>
        </p:nvSpPr>
        <p:spPr>
          <a:xfrm>
            <a:off x="476518" y="1300766"/>
            <a:ext cx="5788508" cy="2308324"/>
          </a:xfrm>
          <a:prstGeom prst="rect">
            <a:avLst/>
          </a:prstGeom>
          <a:noFill/>
        </p:spPr>
        <p:txBody>
          <a:bodyPr wrap="none" rtlCol="0">
            <a:spAutoFit/>
          </a:bodyPr>
          <a:lstStyle/>
          <a:p>
            <a:r>
              <a:rPr lang="tr-TR" dirty="0" smtClean="0"/>
              <a:t>(a) Consider the current amplifier having the model shown. </a:t>
            </a:r>
          </a:p>
          <a:p>
            <a:r>
              <a:rPr lang="tr-TR" dirty="0" smtClean="0"/>
              <a:t> Show that the overall current gain is given by</a:t>
            </a:r>
          </a:p>
          <a:p>
            <a:endParaRPr lang="tr-TR" dirty="0"/>
          </a:p>
          <a:p>
            <a:endParaRPr lang="tr-TR" dirty="0" smtClean="0"/>
          </a:p>
          <a:p>
            <a:endParaRPr lang="tr-TR" dirty="0"/>
          </a:p>
          <a:p>
            <a:endParaRPr lang="tr-TR" dirty="0" smtClean="0"/>
          </a:p>
          <a:p>
            <a:endParaRPr lang="tr-TR" dirty="0"/>
          </a:p>
          <a:p>
            <a:endParaRPr lang="en-US" dirty="0"/>
          </a:p>
        </p:txBody>
      </p:sp>
      <p:pic>
        <p:nvPicPr>
          <p:cNvPr id="11" name="Picture 10"/>
          <p:cNvPicPr>
            <a:picLocks noChangeAspect="1"/>
          </p:cNvPicPr>
          <p:nvPr/>
        </p:nvPicPr>
        <p:blipFill>
          <a:blip r:embed="rId4"/>
          <a:stretch>
            <a:fillRect/>
          </a:stretch>
        </p:blipFill>
        <p:spPr>
          <a:xfrm>
            <a:off x="1577166" y="2020614"/>
            <a:ext cx="3297766" cy="912666"/>
          </a:xfrm>
          <a:prstGeom prst="rect">
            <a:avLst/>
          </a:prstGeom>
        </p:spPr>
      </p:pic>
      <p:pic>
        <p:nvPicPr>
          <p:cNvPr id="13" name="Picture 12">
            <a:extLst>
              <a:ext uri="{FF2B5EF4-FFF2-40B4-BE49-F238E27FC236}">
                <a16:creationId xmlns="" xmlns:a16="http://schemas.microsoft.com/office/drawing/2014/main" id="{163CEFE9-3F50-495F-82BE-ABB3CDE6B877}"/>
              </a:ext>
            </a:extLst>
          </p:cNvPr>
          <p:cNvPicPr>
            <a:picLocks noChangeAspect="1"/>
          </p:cNvPicPr>
          <p:nvPr/>
        </p:nvPicPr>
        <p:blipFill>
          <a:blip r:embed="rId5"/>
          <a:stretch>
            <a:fillRect/>
          </a:stretch>
        </p:blipFill>
        <p:spPr>
          <a:xfrm>
            <a:off x="6650959" y="4170497"/>
            <a:ext cx="4870168" cy="2225818"/>
          </a:xfrm>
          <a:prstGeom prst="rect">
            <a:avLst/>
          </a:prstGeom>
        </p:spPr>
      </p:pic>
      <p:sp>
        <p:nvSpPr>
          <p:cNvPr id="14" name="TextBox 13"/>
          <p:cNvSpPr txBox="1"/>
          <p:nvPr/>
        </p:nvSpPr>
        <p:spPr>
          <a:xfrm>
            <a:off x="601088" y="3887199"/>
            <a:ext cx="5125791" cy="646331"/>
          </a:xfrm>
          <a:prstGeom prst="rect">
            <a:avLst/>
          </a:prstGeom>
          <a:noFill/>
        </p:spPr>
        <p:txBody>
          <a:bodyPr wrap="square" rtlCol="0">
            <a:spAutoFit/>
          </a:bodyPr>
          <a:lstStyle/>
          <a:p>
            <a:r>
              <a:rPr lang="tr-TR" dirty="0" smtClean="0"/>
              <a:t>(b) Show that overall gain for the given transresistance amplifer model is given by</a:t>
            </a:r>
            <a:endParaRPr lang="en-US" dirty="0"/>
          </a:p>
        </p:txBody>
      </p:sp>
      <p:pic>
        <p:nvPicPr>
          <p:cNvPr id="15" name="Picture 14"/>
          <p:cNvPicPr>
            <a:picLocks noChangeAspect="1"/>
          </p:cNvPicPr>
          <p:nvPr/>
        </p:nvPicPr>
        <p:blipFill>
          <a:blip r:embed="rId6"/>
          <a:stretch>
            <a:fillRect/>
          </a:stretch>
        </p:blipFill>
        <p:spPr>
          <a:xfrm>
            <a:off x="1577166" y="4811639"/>
            <a:ext cx="3728553" cy="1019918"/>
          </a:xfrm>
          <a:prstGeom prst="rect">
            <a:avLst/>
          </a:prstGeom>
        </p:spPr>
      </p:pic>
    </p:spTree>
    <p:extLst>
      <p:ext uri="{BB962C8B-B14F-4D97-AF65-F5344CB8AC3E}">
        <p14:creationId xmlns:p14="http://schemas.microsoft.com/office/powerpoint/2010/main" val="4126796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41</a:t>
            </a:fld>
            <a:endParaRPr lang="tr-TR"/>
          </a:p>
        </p:txBody>
      </p:sp>
      <p:pic>
        <p:nvPicPr>
          <p:cNvPr id="4" name="Picture 3"/>
          <p:cNvPicPr>
            <a:picLocks noChangeAspect="1"/>
          </p:cNvPicPr>
          <p:nvPr/>
        </p:nvPicPr>
        <p:blipFill>
          <a:blip r:embed="rId2"/>
          <a:stretch>
            <a:fillRect/>
          </a:stretch>
        </p:blipFill>
        <p:spPr>
          <a:xfrm>
            <a:off x="111617" y="0"/>
            <a:ext cx="12080383" cy="2024264"/>
          </a:xfrm>
          <a:prstGeom prst="rect">
            <a:avLst/>
          </a:prstGeom>
        </p:spPr>
      </p:pic>
      <p:pic>
        <p:nvPicPr>
          <p:cNvPr id="5" name="Picture 4"/>
          <p:cNvPicPr>
            <a:picLocks noChangeAspect="1"/>
          </p:cNvPicPr>
          <p:nvPr/>
        </p:nvPicPr>
        <p:blipFill>
          <a:blip r:embed="rId3"/>
          <a:stretch>
            <a:fillRect/>
          </a:stretch>
        </p:blipFill>
        <p:spPr>
          <a:xfrm>
            <a:off x="111617" y="2024264"/>
            <a:ext cx="3495675" cy="2752725"/>
          </a:xfrm>
          <a:prstGeom prst="rect">
            <a:avLst/>
          </a:prstGeom>
        </p:spPr>
      </p:pic>
      <p:pic>
        <p:nvPicPr>
          <p:cNvPr id="6" name="Picture 5"/>
          <p:cNvPicPr>
            <a:picLocks noChangeAspect="1"/>
          </p:cNvPicPr>
          <p:nvPr/>
        </p:nvPicPr>
        <p:blipFill>
          <a:blip r:embed="rId4"/>
          <a:stretch>
            <a:fillRect/>
          </a:stretch>
        </p:blipFill>
        <p:spPr>
          <a:xfrm>
            <a:off x="3060946" y="3544574"/>
            <a:ext cx="6010275" cy="2771775"/>
          </a:xfrm>
          <a:prstGeom prst="rect">
            <a:avLst/>
          </a:prstGeom>
        </p:spPr>
      </p:pic>
      <p:pic>
        <p:nvPicPr>
          <p:cNvPr id="7" name="Picture 6"/>
          <p:cNvPicPr>
            <a:picLocks noChangeAspect="1"/>
          </p:cNvPicPr>
          <p:nvPr/>
        </p:nvPicPr>
        <p:blipFill>
          <a:blip r:embed="rId5"/>
          <a:stretch>
            <a:fillRect/>
          </a:stretch>
        </p:blipFill>
        <p:spPr>
          <a:xfrm>
            <a:off x="8524875" y="2013174"/>
            <a:ext cx="3667125" cy="2228850"/>
          </a:xfrm>
          <a:prstGeom prst="rect">
            <a:avLst/>
          </a:prstGeom>
        </p:spPr>
      </p:pic>
      <p:sp>
        <p:nvSpPr>
          <p:cNvPr id="8" name="TextBox 7"/>
          <p:cNvSpPr txBox="1"/>
          <p:nvPr/>
        </p:nvSpPr>
        <p:spPr>
          <a:xfrm>
            <a:off x="9900458" y="4404575"/>
            <a:ext cx="467035" cy="372414"/>
          </a:xfrm>
          <a:prstGeom prst="rect">
            <a:avLst/>
          </a:prstGeom>
          <a:noFill/>
        </p:spPr>
        <p:txBody>
          <a:bodyPr wrap="square" rtlCol="0">
            <a:spAutoFit/>
          </a:bodyPr>
          <a:lstStyle/>
          <a:p>
            <a:r>
              <a:rPr lang="tr-TR" dirty="0" smtClean="0"/>
              <a:t>(c)</a:t>
            </a:r>
            <a:endParaRPr lang="en-US" dirty="0"/>
          </a:p>
        </p:txBody>
      </p:sp>
      <p:sp>
        <p:nvSpPr>
          <p:cNvPr id="10" name="TextBox 9"/>
          <p:cNvSpPr txBox="1"/>
          <p:nvPr/>
        </p:nvSpPr>
        <p:spPr>
          <a:xfrm>
            <a:off x="3880812" y="2296602"/>
            <a:ext cx="4370541" cy="830997"/>
          </a:xfrm>
          <a:prstGeom prst="rect">
            <a:avLst/>
          </a:prstGeom>
          <a:noFill/>
        </p:spPr>
        <p:txBody>
          <a:bodyPr wrap="square" rtlCol="0">
            <a:spAutoFit/>
          </a:bodyPr>
          <a:lstStyle/>
          <a:p>
            <a:r>
              <a:rPr lang="en-US" sz="2400" b="1" dirty="0">
                <a:solidFill>
                  <a:srgbClr val="00B050"/>
                </a:solidFill>
              </a:rPr>
              <a:t>Small-signal circuit model for a bipolar junction transistor </a:t>
            </a:r>
            <a:r>
              <a:rPr lang="en-US" dirty="0"/>
              <a:t>(</a:t>
            </a:r>
            <a:r>
              <a:rPr lang="en-US" sz="2400" b="1" dirty="0">
                <a:solidFill>
                  <a:srgbClr val="FF0000"/>
                </a:solidFill>
              </a:rPr>
              <a:t>BJT</a:t>
            </a:r>
            <a:r>
              <a:rPr lang="en-US" dirty="0"/>
              <a:t>).</a:t>
            </a:r>
          </a:p>
        </p:txBody>
      </p:sp>
    </p:spTree>
    <p:extLst>
      <p:ext uri="{BB962C8B-B14F-4D97-AF65-F5344CB8AC3E}">
        <p14:creationId xmlns:p14="http://schemas.microsoft.com/office/powerpoint/2010/main" val="3726222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42</a:t>
            </a:fld>
            <a:endParaRPr lang="tr-TR"/>
          </a:p>
        </p:txBody>
      </p:sp>
      <p:pic>
        <p:nvPicPr>
          <p:cNvPr id="3" name="Picture 2"/>
          <p:cNvPicPr>
            <a:picLocks noChangeAspect="1"/>
          </p:cNvPicPr>
          <p:nvPr/>
        </p:nvPicPr>
        <p:blipFill>
          <a:blip r:embed="rId2"/>
          <a:stretch>
            <a:fillRect/>
          </a:stretch>
        </p:blipFill>
        <p:spPr>
          <a:xfrm>
            <a:off x="99744" y="912662"/>
            <a:ext cx="11967760" cy="3106420"/>
          </a:xfrm>
          <a:prstGeom prst="rect">
            <a:avLst/>
          </a:prstGeom>
        </p:spPr>
      </p:pic>
    </p:spTree>
    <p:extLst>
      <p:ext uri="{BB962C8B-B14F-4D97-AF65-F5344CB8AC3E}">
        <p14:creationId xmlns:p14="http://schemas.microsoft.com/office/powerpoint/2010/main" val="2541949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
          <p:cNvSpPr>
            <a:spLocks noGrp="1"/>
          </p:cNvSpPr>
          <p:nvPr>
            <p:ph type="sldNum" sz="quarter" idx="11"/>
          </p:nvPr>
        </p:nvSpPr>
        <p:spPr/>
        <p:txBody>
          <a:bodyPr/>
          <a:lstStyle/>
          <a:p>
            <a:fld id="{20E6919D-1F94-4AD4-812D-DBFBBA750F15}" type="slidenum">
              <a:rPr lang="en-US" altLang="en-US"/>
              <a:pPr/>
              <a:t>43</a:t>
            </a:fld>
            <a:endParaRPr lang="en-US" altLang="en-US"/>
          </a:p>
        </p:txBody>
      </p:sp>
      <p:graphicFrame>
        <p:nvGraphicFramePr>
          <p:cNvPr id="462853" name="Object 5"/>
          <p:cNvGraphicFramePr>
            <a:graphicFrameLocks noChangeAspect="1"/>
          </p:cNvGraphicFramePr>
          <p:nvPr/>
        </p:nvGraphicFramePr>
        <p:xfrm>
          <a:off x="6564314" y="188914"/>
          <a:ext cx="2808287" cy="642937"/>
        </p:xfrm>
        <a:graphic>
          <a:graphicData uri="http://schemas.openxmlformats.org/presentationml/2006/ole">
            <mc:AlternateContent xmlns:mc="http://schemas.openxmlformats.org/markup-compatibility/2006">
              <mc:Choice xmlns:v="urn:schemas-microsoft-com:vml" Requires="v">
                <p:oleObj spid="_x0000_s18691" name="Equation" r:id="rId3" imgW="1942920" imgH="444240" progId="Equation.DSMT4">
                  <p:embed/>
                </p:oleObj>
              </mc:Choice>
              <mc:Fallback>
                <p:oleObj name="Equation" r:id="rId3" imgW="194292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314" y="188914"/>
                        <a:ext cx="2808287"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62858" name="Group 10"/>
          <p:cNvGrpSpPr>
            <a:grpSpLocks/>
          </p:cNvGrpSpPr>
          <p:nvPr/>
        </p:nvGrpSpPr>
        <p:grpSpPr bwMode="auto">
          <a:xfrm>
            <a:off x="479582" y="241785"/>
            <a:ext cx="5414694" cy="2540511"/>
            <a:chOff x="90" y="1453"/>
            <a:chExt cx="2654" cy="1415"/>
          </a:xfrm>
        </p:grpSpPr>
        <p:pic>
          <p:nvPicPr>
            <p:cNvPr id="4628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 y="1453"/>
              <a:ext cx="2504" cy="1183"/>
            </a:xfrm>
            <a:prstGeom prst="rect">
              <a:avLst/>
            </a:prstGeom>
            <a:noFill/>
            <a:extLst>
              <a:ext uri="{909E8E84-426E-40DD-AFC4-6F175D3DCCD1}">
                <a14:hiddenFill xmlns:a14="http://schemas.microsoft.com/office/drawing/2010/main">
                  <a:solidFill>
                    <a:srgbClr val="FFFFFF"/>
                  </a:solidFill>
                </a14:hiddenFill>
              </a:ext>
            </a:extLst>
          </p:spPr>
        </p:pic>
        <p:sp>
          <p:nvSpPr>
            <p:cNvPr id="462860" name="Rectangle 12"/>
            <p:cNvSpPr>
              <a:spLocks noChangeArrowheads="1"/>
            </p:cNvSpPr>
            <p:nvPr/>
          </p:nvSpPr>
          <p:spPr bwMode="auto">
            <a:xfrm>
              <a:off x="90" y="2457"/>
              <a:ext cx="2654" cy="4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1100" dirty="0"/>
                <a:t>(</a:t>
              </a:r>
              <a:r>
                <a:rPr lang="en-US" altLang="en-US" sz="1400" dirty="0"/>
                <a:t>b) The BJT connected as an amplifier with the emitter as a common terminal between input and output (called a </a:t>
              </a:r>
              <a:r>
                <a:rPr lang="en-US" altLang="en-US" sz="1400" u="sng" dirty="0">
                  <a:solidFill>
                    <a:srgbClr val="FF3300"/>
                  </a:solidFill>
                </a:rPr>
                <a:t>common-emitter amplifier</a:t>
              </a:r>
              <a:r>
                <a:rPr lang="en-US" altLang="en-US" sz="1400" dirty="0"/>
                <a:t>). </a:t>
              </a:r>
            </a:p>
          </p:txBody>
        </p:sp>
      </p:grpSp>
      <p:graphicFrame>
        <p:nvGraphicFramePr>
          <p:cNvPr id="462862" name="Object 14"/>
          <p:cNvGraphicFramePr>
            <a:graphicFrameLocks noChangeAspect="1"/>
          </p:cNvGraphicFramePr>
          <p:nvPr>
            <p:extLst>
              <p:ext uri="{D42A27DB-BD31-4B8C-83A1-F6EECF244321}">
                <p14:modId xmlns:p14="http://schemas.microsoft.com/office/powerpoint/2010/main" val="3184678010"/>
              </p:ext>
            </p:extLst>
          </p:nvPr>
        </p:nvGraphicFramePr>
        <p:xfrm>
          <a:off x="8089454" y="3502560"/>
          <a:ext cx="1283147" cy="364591"/>
        </p:xfrm>
        <a:graphic>
          <a:graphicData uri="http://schemas.openxmlformats.org/presentationml/2006/ole">
            <mc:AlternateContent xmlns:mc="http://schemas.openxmlformats.org/markup-compatibility/2006">
              <mc:Choice xmlns:v="urn:schemas-microsoft-com:vml" Requires="v">
                <p:oleObj spid="_x0000_s18692" name="Equation" r:id="rId6" imgW="799920" imgH="228600" progId="Equation.DSMT4">
                  <p:embed/>
                </p:oleObj>
              </mc:Choice>
              <mc:Fallback>
                <p:oleObj name="Equation" r:id="rId6" imgW="7999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9454" y="3502560"/>
                        <a:ext cx="1283147" cy="364591"/>
                      </a:xfrm>
                      <a:prstGeom prst="rect">
                        <a:avLst/>
                      </a:prstGeom>
                      <a:noFill/>
                      <a:ln>
                        <a:noFill/>
                      </a:ln>
                      <a:effectLst/>
                      <a:extLst/>
                    </p:spPr>
                  </p:pic>
                </p:oleObj>
              </mc:Fallback>
            </mc:AlternateContent>
          </a:graphicData>
        </a:graphic>
      </p:graphicFrame>
      <p:graphicFrame>
        <p:nvGraphicFramePr>
          <p:cNvPr id="462863" name="Object 15"/>
          <p:cNvGraphicFramePr>
            <a:graphicFrameLocks noChangeAspect="1"/>
          </p:cNvGraphicFramePr>
          <p:nvPr>
            <p:extLst>
              <p:ext uri="{D42A27DB-BD31-4B8C-83A1-F6EECF244321}">
                <p14:modId xmlns:p14="http://schemas.microsoft.com/office/powerpoint/2010/main" val="1488570676"/>
              </p:ext>
            </p:extLst>
          </p:nvPr>
        </p:nvGraphicFramePr>
        <p:xfrm>
          <a:off x="8089454" y="4335547"/>
          <a:ext cx="1340329" cy="480845"/>
        </p:xfrm>
        <a:graphic>
          <a:graphicData uri="http://schemas.openxmlformats.org/presentationml/2006/ole">
            <mc:AlternateContent xmlns:mc="http://schemas.openxmlformats.org/markup-compatibility/2006">
              <mc:Choice xmlns:v="urn:schemas-microsoft-com:vml" Requires="v">
                <p:oleObj spid="_x0000_s18693" name="Equation" r:id="rId8" imgW="634680" imgH="228600" progId="Equation.DSMT4">
                  <p:embed/>
                </p:oleObj>
              </mc:Choice>
              <mc:Fallback>
                <p:oleObj name="Equation" r:id="rId8" imgW="6346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9454" y="4335547"/>
                        <a:ext cx="1340329" cy="480845"/>
                      </a:xfrm>
                      <a:prstGeom prst="rect">
                        <a:avLst/>
                      </a:prstGeom>
                      <a:noFill/>
                      <a:ln>
                        <a:noFill/>
                      </a:ln>
                      <a:effectLst/>
                      <a:extLst/>
                    </p:spPr>
                  </p:pic>
                </p:oleObj>
              </mc:Fallback>
            </mc:AlternateContent>
          </a:graphicData>
        </a:graphic>
      </p:graphicFrame>
      <p:graphicFrame>
        <p:nvGraphicFramePr>
          <p:cNvPr id="462864" name="Object 16"/>
          <p:cNvGraphicFramePr>
            <a:graphicFrameLocks noChangeAspect="1"/>
          </p:cNvGraphicFramePr>
          <p:nvPr>
            <p:extLst>
              <p:ext uri="{D42A27DB-BD31-4B8C-83A1-F6EECF244321}">
                <p14:modId xmlns:p14="http://schemas.microsoft.com/office/powerpoint/2010/main" val="2879142090"/>
              </p:ext>
            </p:extLst>
          </p:nvPr>
        </p:nvGraphicFramePr>
        <p:xfrm>
          <a:off x="7900988" y="5130254"/>
          <a:ext cx="2845792" cy="740322"/>
        </p:xfrm>
        <a:graphic>
          <a:graphicData uri="http://schemas.openxmlformats.org/presentationml/2006/ole">
            <mc:AlternateContent xmlns:mc="http://schemas.openxmlformats.org/markup-compatibility/2006">
              <mc:Choice xmlns:v="urn:schemas-microsoft-com:vml" Requires="v">
                <p:oleObj spid="_x0000_s18694" name="Equation" r:id="rId10" imgW="1562040" imgH="406080" progId="Equation.DSMT4">
                  <p:embed/>
                </p:oleObj>
              </mc:Choice>
              <mc:Fallback>
                <p:oleObj name="Equation" r:id="rId10" imgW="15620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00988" y="5130254"/>
                        <a:ext cx="2845792" cy="740322"/>
                      </a:xfrm>
                      <a:prstGeom prst="rect">
                        <a:avLst/>
                      </a:prstGeom>
                      <a:noFill/>
                      <a:ln>
                        <a:noFill/>
                      </a:ln>
                      <a:effectLst/>
                      <a:extLst/>
                    </p:spPr>
                  </p:pic>
                </p:oleObj>
              </mc:Fallback>
            </mc:AlternateContent>
          </a:graphicData>
        </a:graphic>
      </p:graphicFrame>
      <p:grpSp>
        <p:nvGrpSpPr>
          <p:cNvPr id="462865" name="Group 17"/>
          <p:cNvGrpSpPr>
            <a:grpSpLocks/>
          </p:cNvGrpSpPr>
          <p:nvPr/>
        </p:nvGrpSpPr>
        <p:grpSpPr bwMode="auto">
          <a:xfrm>
            <a:off x="614520" y="3676652"/>
            <a:ext cx="4459756" cy="2624236"/>
            <a:chOff x="68" y="2759"/>
            <a:chExt cx="2232" cy="1377"/>
          </a:xfrm>
        </p:grpSpPr>
        <p:pic>
          <p:nvPicPr>
            <p:cNvPr id="462866" name="Picture 18" descr="sedr42021_0119c"/>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 y="2759"/>
              <a:ext cx="1716" cy="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2867" name="Rectangle 19"/>
            <p:cNvSpPr>
              <a:spLocks noChangeArrowheads="1"/>
            </p:cNvSpPr>
            <p:nvPr/>
          </p:nvSpPr>
          <p:spPr bwMode="auto">
            <a:xfrm>
              <a:off x="68" y="3861"/>
              <a:ext cx="2232" cy="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1100" dirty="0"/>
                <a:t>(</a:t>
              </a:r>
              <a:r>
                <a:rPr lang="en-US" altLang="en-US" sz="1400" dirty="0"/>
                <a:t>c) An alternative small-signal circuit model for the BJT.</a:t>
              </a:r>
            </a:p>
          </p:txBody>
        </p:sp>
      </p:grpSp>
      <p:pic>
        <p:nvPicPr>
          <p:cNvPr id="2" name="Picture 1"/>
          <p:cNvPicPr>
            <a:picLocks noChangeAspect="1"/>
          </p:cNvPicPr>
          <p:nvPr/>
        </p:nvPicPr>
        <p:blipFill>
          <a:blip r:embed="rId13"/>
          <a:stretch>
            <a:fillRect/>
          </a:stretch>
        </p:blipFill>
        <p:spPr>
          <a:xfrm>
            <a:off x="6507276" y="799308"/>
            <a:ext cx="3400425" cy="466725"/>
          </a:xfrm>
          <a:prstGeom prst="rect">
            <a:avLst/>
          </a:prstGeom>
        </p:spPr>
      </p:pic>
      <p:pic>
        <p:nvPicPr>
          <p:cNvPr id="3" name="Picture 2"/>
          <p:cNvPicPr>
            <a:picLocks noChangeAspect="1"/>
          </p:cNvPicPr>
          <p:nvPr/>
        </p:nvPicPr>
        <p:blipFill>
          <a:blip r:embed="rId14"/>
          <a:stretch>
            <a:fillRect/>
          </a:stretch>
        </p:blipFill>
        <p:spPr>
          <a:xfrm>
            <a:off x="6434340" y="1279525"/>
            <a:ext cx="3924300" cy="647700"/>
          </a:xfrm>
          <a:prstGeom prst="rect">
            <a:avLst/>
          </a:prstGeom>
        </p:spPr>
      </p:pic>
      <p:pic>
        <p:nvPicPr>
          <p:cNvPr id="4" name="Picture 3"/>
          <p:cNvPicPr>
            <a:picLocks noChangeAspect="1"/>
          </p:cNvPicPr>
          <p:nvPr/>
        </p:nvPicPr>
        <p:blipFill>
          <a:blip r:embed="rId15"/>
          <a:stretch>
            <a:fillRect/>
          </a:stretch>
        </p:blipFill>
        <p:spPr>
          <a:xfrm>
            <a:off x="6429376" y="1906588"/>
            <a:ext cx="2943225" cy="942975"/>
          </a:xfrm>
          <a:prstGeom prst="rect">
            <a:avLst/>
          </a:prstGeom>
        </p:spPr>
      </p:pic>
      <p:pic>
        <p:nvPicPr>
          <p:cNvPr id="5" name="Picture 4"/>
          <p:cNvPicPr>
            <a:picLocks noChangeAspect="1"/>
          </p:cNvPicPr>
          <p:nvPr/>
        </p:nvPicPr>
        <p:blipFill>
          <a:blip r:embed="rId16"/>
          <a:stretch>
            <a:fillRect/>
          </a:stretch>
        </p:blipFill>
        <p:spPr>
          <a:xfrm>
            <a:off x="5340039" y="3869532"/>
            <a:ext cx="2598749" cy="652709"/>
          </a:xfrm>
          <a:prstGeom prst="rect">
            <a:avLst/>
          </a:prstGeom>
        </p:spPr>
      </p:pic>
      <p:pic>
        <p:nvPicPr>
          <p:cNvPr id="6" name="Picture 5"/>
          <p:cNvPicPr>
            <a:picLocks noChangeAspect="1"/>
          </p:cNvPicPr>
          <p:nvPr/>
        </p:nvPicPr>
        <p:blipFill>
          <a:blip r:embed="rId17"/>
          <a:stretch>
            <a:fillRect/>
          </a:stretch>
        </p:blipFill>
        <p:spPr>
          <a:xfrm>
            <a:off x="693898" y="2687931"/>
            <a:ext cx="6334125" cy="914400"/>
          </a:xfrm>
          <a:prstGeom prst="rect">
            <a:avLst/>
          </a:prstGeom>
        </p:spPr>
      </p:pic>
    </p:spTree>
    <p:extLst>
      <p:ext uri="{BB962C8B-B14F-4D97-AF65-F5344CB8AC3E}">
        <p14:creationId xmlns:p14="http://schemas.microsoft.com/office/powerpoint/2010/main" val="4152254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44</a:t>
            </a:fld>
            <a:endParaRPr lang="tr-TR"/>
          </a:p>
        </p:txBody>
      </p:sp>
      <p:sp>
        <p:nvSpPr>
          <p:cNvPr id="3" name="TextBox 2"/>
          <p:cNvSpPr txBox="1"/>
          <p:nvPr/>
        </p:nvSpPr>
        <p:spPr>
          <a:xfrm>
            <a:off x="154546" y="167426"/>
            <a:ext cx="4778062" cy="584775"/>
          </a:xfrm>
          <a:prstGeom prst="rect">
            <a:avLst/>
          </a:prstGeom>
          <a:noFill/>
        </p:spPr>
        <p:txBody>
          <a:bodyPr wrap="square" rtlCol="0">
            <a:spAutoFit/>
          </a:bodyPr>
          <a:lstStyle/>
          <a:p>
            <a:r>
              <a:rPr lang="tr-TR" sz="3200" dirty="0" smtClean="0">
                <a:solidFill>
                  <a:srgbClr val="0070C0"/>
                </a:solidFill>
              </a:rPr>
              <a:t>Practice Problem</a:t>
            </a:r>
            <a:r>
              <a:rPr lang="en-US" sz="3200" dirty="0" smtClean="0">
                <a:solidFill>
                  <a:srgbClr val="0070C0"/>
                </a:solidFill>
              </a:rPr>
              <a:t> </a:t>
            </a:r>
            <a:r>
              <a:rPr lang="tr-TR" sz="3200" dirty="0" smtClean="0">
                <a:solidFill>
                  <a:srgbClr val="0070C0"/>
                </a:solidFill>
              </a:rPr>
              <a:t>1.8:</a:t>
            </a:r>
            <a:endParaRPr lang="en-US" sz="3200" dirty="0">
              <a:solidFill>
                <a:srgbClr val="0070C0"/>
              </a:solidFill>
            </a:endParaRPr>
          </a:p>
        </p:txBody>
      </p:sp>
      <p:pic>
        <p:nvPicPr>
          <p:cNvPr id="4" name="Picture 3"/>
          <p:cNvPicPr>
            <a:picLocks noChangeAspect="1"/>
          </p:cNvPicPr>
          <p:nvPr/>
        </p:nvPicPr>
        <p:blipFill>
          <a:blip r:embed="rId2"/>
          <a:stretch>
            <a:fillRect/>
          </a:stretch>
        </p:blipFill>
        <p:spPr>
          <a:xfrm>
            <a:off x="154546" y="752201"/>
            <a:ext cx="11551274" cy="1076599"/>
          </a:xfrm>
          <a:prstGeom prst="rect">
            <a:avLst/>
          </a:prstGeom>
        </p:spPr>
      </p:pic>
      <p:pic>
        <p:nvPicPr>
          <p:cNvPr id="5" name="Picture 4"/>
          <p:cNvPicPr>
            <a:picLocks noChangeAspect="1"/>
          </p:cNvPicPr>
          <p:nvPr/>
        </p:nvPicPr>
        <p:blipFill>
          <a:blip r:embed="rId3"/>
          <a:stretch>
            <a:fillRect/>
          </a:stretch>
        </p:blipFill>
        <p:spPr>
          <a:xfrm>
            <a:off x="2389031" y="2176529"/>
            <a:ext cx="4798969" cy="3737550"/>
          </a:xfrm>
          <a:prstGeom prst="rect">
            <a:avLst/>
          </a:prstGeom>
        </p:spPr>
      </p:pic>
      <p:pic>
        <p:nvPicPr>
          <p:cNvPr id="6" name="Picture 5"/>
          <p:cNvPicPr>
            <a:picLocks noChangeAspect="1"/>
          </p:cNvPicPr>
          <p:nvPr/>
        </p:nvPicPr>
        <p:blipFill>
          <a:blip r:embed="rId4"/>
          <a:stretch>
            <a:fillRect/>
          </a:stretch>
        </p:blipFill>
        <p:spPr>
          <a:xfrm>
            <a:off x="7920627" y="4918588"/>
            <a:ext cx="3959661" cy="828066"/>
          </a:xfrm>
          <a:prstGeom prst="rect">
            <a:avLst/>
          </a:prstGeom>
        </p:spPr>
      </p:pic>
    </p:spTree>
    <p:extLst>
      <p:ext uri="{BB962C8B-B14F-4D97-AF65-F5344CB8AC3E}">
        <p14:creationId xmlns:p14="http://schemas.microsoft.com/office/powerpoint/2010/main" val="53729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60A693A-FF99-4E7E-9A1E-029E349C1978}"/>
              </a:ext>
            </a:extLst>
          </p:cNvPr>
          <p:cNvSpPr>
            <a:spLocks noGrp="1"/>
          </p:cNvSpPr>
          <p:nvPr>
            <p:ph type="sldNum" sz="quarter" idx="12"/>
          </p:nvPr>
        </p:nvSpPr>
        <p:spPr/>
        <p:txBody>
          <a:bodyPr/>
          <a:lstStyle/>
          <a:p>
            <a:fld id="{947D9E1A-C849-433C-A6AD-638B669158E6}" type="slidenum">
              <a:rPr lang="tr-TR" smtClean="0"/>
              <a:t>45</a:t>
            </a:fld>
            <a:endParaRPr lang="tr-TR"/>
          </a:p>
        </p:txBody>
      </p:sp>
      <p:sp>
        <p:nvSpPr>
          <p:cNvPr id="3" name="Title 2">
            <a:extLst>
              <a:ext uri="{FF2B5EF4-FFF2-40B4-BE49-F238E27FC236}">
                <a16:creationId xmlns="" xmlns:a16="http://schemas.microsoft.com/office/drawing/2014/main" id="{A4A73DA7-B9AF-4937-B566-6CDFC7F0EB69}"/>
              </a:ext>
            </a:extLst>
          </p:cNvPr>
          <p:cNvSpPr>
            <a:spLocks noGrp="1"/>
          </p:cNvSpPr>
          <p:nvPr>
            <p:ph type="title" idx="4294967295"/>
          </p:nvPr>
        </p:nvSpPr>
        <p:spPr>
          <a:xfrm>
            <a:off x="391886" y="244703"/>
            <a:ext cx="10058400" cy="555625"/>
          </a:xfrm>
        </p:spPr>
        <p:txBody>
          <a:bodyPr>
            <a:noAutofit/>
          </a:bodyPr>
          <a:lstStyle/>
          <a:p>
            <a:r>
              <a:rPr lang="tr-TR" sz="3600" b="1" dirty="0" smtClean="0">
                <a:solidFill>
                  <a:srgbClr val="FF0000"/>
                </a:solidFill>
              </a:rPr>
              <a:t>1.3 Frequency </a:t>
            </a:r>
            <a:r>
              <a:rPr lang="tr-TR" sz="3600" b="1" dirty="0">
                <a:solidFill>
                  <a:srgbClr val="FF0000"/>
                </a:solidFill>
              </a:rPr>
              <a:t>Responce of Amplifiers</a:t>
            </a:r>
          </a:p>
        </p:txBody>
      </p:sp>
      <p:sp>
        <p:nvSpPr>
          <p:cNvPr id="4" name="Content Placeholder 3">
            <a:extLst>
              <a:ext uri="{FF2B5EF4-FFF2-40B4-BE49-F238E27FC236}">
                <a16:creationId xmlns="" xmlns:a16="http://schemas.microsoft.com/office/drawing/2014/main" id="{7B319D9E-F72F-4C95-95FF-3842FB800E6D}"/>
              </a:ext>
            </a:extLst>
          </p:cNvPr>
          <p:cNvSpPr>
            <a:spLocks noGrp="1"/>
          </p:cNvSpPr>
          <p:nvPr>
            <p:ph idx="4294967295"/>
          </p:nvPr>
        </p:nvSpPr>
        <p:spPr>
          <a:xfrm>
            <a:off x="391886" y="976181"/>
            <a:ext cx="11242096" cy="4890047"/>
          </a:xfrm>
        </p:spPr>
        <p:txBody>
          <a:bodyPr/>
          <a:lstStyle/>
          <a:p>
            <a:pPr algn="just">
              <a:lnSpc>
                <a:spcPct val="150000"/>
              </a:lnSpc>
              <a:buClr>
                <a:schemeClr val="tx1"/>
              </a:buClr>
              <a:buFont typeface="Wingdings" panose="05000000000000000000" pitchFamily="2" charset="2"/>
              <a:buChar char="Ø"/>
            </a:pPr>
            <a:r>
              <a:rPr lang="tr-TR" dirty="0">
                <a:solidFill>
                  <a:schemeClr val="tx1"/>
                </a:solidFill>
              </a:rPr>
              <a:t> An </a:t>
            </a:r>
            <a:r>
              <a:rPr lang="tr-TR" dirty="0" err="1">
                <a:solidFill>
                  <a:schemeClr val="tx1"/>
                </a:solidFill>
              </a:rPr>
              <a:t>important</a:t>
            </a:r>
            <a:r>
              <a:rPr lang="tr-TR" dirty="0">
                <a:solidFill>
                  <a:schemeClr val="tx1"/>
                </a:solidFill>
              </a:rPr>
              <a:t> </a:t>
            </a:r>
            <a:r>
              <a:rPr lang="tr-TR" dirty="0" err="1">
                <a:solidFill>
                  <a:schemeClr val="tx1"/>
                </a:solidFill>
              </a:rPr>
              <a:t>characterization</a:t>
            </a:r>
            <a:r>
              <a:rPr lang="tr-TR" dirty="0">
                <a:solidFill>
                  <a:schemeClr val="tx1"/>
                </a:solidFill>
              </a:rPr>
              <a:t> of an </a:t>
            </a:r>
            <a:r>
              <a:rPr lang="tr-TR" dirty="0" err="1">
                <a:solidFill>
                  <a:schemeClr val="tx1"/>
                </a:solidFill>
              </a:rPr>
              <a:t>amplifier</a:t>
            </a:r>
            <a:r>
              <a:rPr lang="tr-TR" dirty="0">
                <a:solidFill>
                  <a:schemeClr val="tx1"/>
                </a:solidFill>
              </a:rPr>
              <a:t> is in </a:t>
            </a:r>
            <a:r>
              <a:rPr lang="tr-TR" dirty="0" err="1">
                <a:solidFill>
                  <a:schemeClr val="tx1"/>
                </a:solidFill>
              </a:rPr>
              <a:t>terms</a:t>
            </a:r>
            <a:r>
              <a:rPr lang="tr-TR" dirty="0">
                <a:solidFill>
                  <a:schemeClr val="tx1"/>
                </a:solidFill>
              </a:rPr>
              <a:t> of </a:t>
            </a:r>
            <a:r>
              <a:rPr lang="tr-TR" dirty="0" err="1">
                <a:solidFill>
                  <a:schemeClr val="tx1"/>
                </a:solidFill>
              </a:rPr>
              <a:t>its</a:t>
            </a:r>
            <a:r>
              <a:rPr lang="tr-TR" dirty="0">
                <a:solidFill>
                  <a:schemeClr val="tx1"/>
                </a:solidFill>
              </a:rPr>
              <a:t> </a:t>
            </a:r>
            <a:r>
              <a:rPr lang="tr-TR" dirty="0" err="1">
                <a:solidFill>
                  <a:schemeClr val="tx1"/>
                </a:solidFill>
              </a:rPr>
              <a:t>response</a:t>
            </a:r>
            <a:r>
              <a:rPr lang="tr-TR" dirty="0">
                <a:solidFill>
                  <a:schemeClr val="tx1"/>
                </a:solidFill>
              </a:rPr>
              <a:t> </a:t>
            </a:r>
            <a:r>
              <a:rPr lang="tr-TR" dirty="0" err="1">
                <a:solidFill>
                  <a:schemeClr val="tx1"/>
                </a:solidFill>
              </a:rPr>
              <a:t>to</a:t>
            </a:r>
            <a:r>
              <a:rPr lang="tr-TR" dirty="0">
                <a:solidFill>
                  <a:schemeClr val="tx1"/>
                </a:solidFill>
              </a:rPr>
              <a:t> </a:t>
            </a:r>
            <a:r>
              <a:rPr lang="tr-TR" dirty="0" err="1">
                <a:solidFill>
                  <a:schemeClr val="tx1"/>
                </a:solidFill>
              </a:rPr>
              <a:t>input</a:t>
            </a:r>
            <a:r>
              <a:rPr lang="tr-TR" dirty="0">
                <a:solidFill>
                  <a:schemeClr val="tx1"/>
                </a:solidFill>
              </a:rPr>
              <a:t> </a:t>
            </a:r>
            <a:r>
              <a:rPr lang="tr-TR" dirty="0" err="1">
                <a:solidFill>
                  <a:schemeClr val="tx1"/>
                </a:solidFill>
              </a:rPr>
              <a:t>sinosoids</a:t>
            </a:r>
            <a:r>
              <a:rPr lang="tr-TR" dirty="0">
                <a:solidFill>
                  <a:schemeClr val="tx1"/>
                </a:solidFill>
              </a:rPr>
              <a:t> of </a:t>
            </a:r>
            <a:r>
              <a:rPr lang="tr-TR" dirty="0" err="1">
                <a:solidFill>
                  <a:schemeClr val="tx1"/>
                </a:solidFill>
              </a:rPr>
              <a:t>different</a:t>
            </a:r>
            <a:r>
              <a:rPr lang="tr-TR" dirty="0">
                <a:solidFill>
                  <a:schemeClr val="tx1"/>
                </a:solidFill>
              </a:rPr>
              <a:t> </a:t>
            </a:r>
            <a:r>
              <a:rPr lang="tr-TR" dirty="0" err="1">
                <a:solidFill>
                  <a:schemeClr val="tx1"/>
                </a:solidFill>
              </a:rPr>
              <a:t>frequencies</a:t>
            </a:r>
            <a:r>
              <a:rPr lang="tr-TR" dirty="0">
                <a:solidFill>
                  <a:schemeClr val="tx1"/>
                </a:solidFill>
              </a:rPr>
              <a:t>. </a:t>
            </a:r>
            <a:r>
              <a:rPr lang="tr-TR" dirty="0" err="1">
                <a:solidFill>
                  <a:schemeClr val="tx1"/>
                </a:solidFill>
              </a:rPr>
              <a:t>Such</a:t>
            </a:r>
            <a:r>
              <a:rPr lang="tr-TR" dirty="0">
                <a:solidFill>
                  <a:schemeClr val="tx1"/>
                </a:solidFill>
              </a:rPr>
              <a:t> a </a:t>
            </a:r>
            <a:r>
              <a:rPr lang="tr-TR" dirty="0" err="1">
                <a:solidFill>
                  <a:schemeClr val="tx1"/>
                </a:solidFill>
              </a:rPr>
              <a:t>characterisation</a:t>
            </a:r>
            <a:r>
              <a:rPr lang="tr-TR" dirty="0">
                <a:solidFill>
                  <a:schemeClr val="tx1"/>
                </a:solidFill>
              </a:rPr>
              <a:t> of </a:t>
            </a:r>
            <a:r>
              <a:rPr lang="tr-TR" dirty="0" err="1">
                <a:solidFill>
                  <a:schemeClr val="tx1"/>
                </a:solidFill>
              </a:rPr>
              <a:t>amplifier</a:t>
            </a:r>
            <a:r>
              <a:rPr lang="tr-TR" dirty="0">
                <a:solidFill>
                  <a:schemeClr val="tx1"/>
                </a:solidFill>
              </a:rPr>
              <a:t> </a:t>
            </a:r>
            <a:r>
              <a:rPr lang="tr-TR" dirty="0" err="1">
                <a:solidFill>
                  <a:schemeClr val="tx1"/>
                </a:solidFill>
              </a:rPr>
              <a:t>performance</a:t>
            </a:r>
            <a:r>
              <a:rPr lang="tr-TR" dirty="0">
                <a:solidFill>
                  <a:schemeClr val="tx1"/>
                </a:solidFill>
              </a:rPr>
              <a:t> is </a:t>
            </a:r>
            <a:r>
              <a:rPr lang="tr-TR" dirty="0" err="1">
                <a:solidFill>
                  <a:schemeClr val="tx1"/>
                </a:solidFill>
              </a:rPr>
              <a:t>known</a:t>
            </a:r>
            <a:r>
              <a:rPr lang="tr-TR" dirty="0">
                <a:solidFill>
                  <a:schemeClr val="tx1"/>
                </a:solidFill>
              </a:rPr>
              <a:t> as </a:t>
            </a:r>
            <a:r>
              <a:rPr lang="tr-TR" dirty="0" err="1">
                <a:solidFill>
                  <a:schemeClr val="tx1"/>
                </a:solidFill>
              </a:rPr>
              <a:t>the</a:t>
            </a:r>
            <a:r>
              <a:rPr lang="tr-TR" dirty="0">
                <a:solidFill>
                  <a:schemeClr val="tx1"/>
                </a:solidFill>
              </a:rPr>
              <a:t> </a:t>
            </a:r>
            <a:r>
              <a:rPr lang="tr-TR" dirty="0" err="1">
                <a:solidFill>
                  <a:schemeClr val="tx1"/>
                </a:solidFill>
              </a:rPr>
              <a:t>amplifier</a:t>
            </a:r>
            <a:r>
              <a:rPr lang="tr-TR" dirty="0">
                <a:solidFill>
                  <a:schemeClr val="tx1"/>
                </a:solidFill>
              </a:rPr>
              <a:t> </a:t>
            </a:r>
            <a:r>
              <a:rPr lang="tr-TR" dirty="0" err="1">
                <a:solidFill>
                  <a:schemeClr val="tx1"/>
                </a:solidFill>
              </a:rPr>
              <a:t>frequency</a:t>
            </a:r>
            <a:r>
              <a:rPr lang="tr-TR" dirty="0">
                <a:solidFill>
                  <a:schemeClr val="tx1"/>
                </a:solidFill>
              </a:rPr>
              <a:t> </a:t>
            </a:r>
            <a:r>
              <a:rPr lang="tr-TR" dirty="0" err="1">
                <a:solidFill>
                  <a:schemeClr val="tx1"/>
                </a:solidFill>
              </a:rPr>
              <a:t>responce</a:t>
            </a:r>
            <a:r>
              <a:rPr lang="tr-TR" dirty="0">
                <a:solidFill>
                  <a:schemeClr val="tx1"/>
                </a:solidFill>
              </a:rPr>
              <a:t>. </a:t>
            </a:r>
            <a:r>
              <a:rPr lang="en-US" dirty="0">
                <a:solidFill>
                  <a:schemeClr val="tx1"/>
                </a:solidFill>
                <a:effectLst/>
                <a:ea typeface="Calibri" panose="020F0502020204030204" pitchFamily="34" charset="0"/>
                <a:cs typeface="Times New Roman" panose="02020603050405020304" pitchFamily="18" charset="0"/>
              </a:rPr>
              <a:t>Frequency response is related with how the amplitude and phase of the output signal changes when the frequency of the input signal is changed while keeping its amplitude fixed.</a:t>
            </a:r>
            <a:endParaRPr lang="tr-TR" dirty="0">
              <a:solidFill>
                <a:schemeClr val="tx1"/>
              </a:solidFill>
              <a:effectLst/>
              <a:ea typeface="Calibri" panose="020F0502020204030204" pitchFamily="34" charset="0"/>
              <a:cs typeface="Times New Roman" panose="02020603050405020304" pitchFamily="18" charset="0"/>
            </a:endParaRPr>
          </a:p>
          <a:p>
            <a:pPr>
              <a:lnSpc>
                <a:spcPct val="150000"/>
              </a:lnSpc>
            </a:pPr>
            <a:r>
              <a:rPr lang="tr-TR" i="1" u="sng" dirty="0" err="1"/>
              <a:t>Measuring</a:t>
            </a:r>
            <a:r>
              <a:rPr lang="tr-TR" i="1" u="sng" dirty="0"/>
              <a:t> </a:t>
            </a:r>
            <a:r>
              <a:rPr lang="tr-TR" i="1" u="sng" dirty="0" err="1"/>
              <a:t>amplifier</a:t>
            </a:r>
            <a:r>
              <a:rPr lang="tr-TR" i="1" u="sng" dirty="0"/>
              <a:t> </a:t>
            </a:r>
            <a:r>
              <a:rPr lang="tr-TR" i="1" u="sng" dirty="0" err="1"/>
              <a:t>frequency</a:t>
            </a:r>
            <a:r>
              <a:rPr lang="tr-TR" i="1" u="sng" dirty="0"/>
              <a:t> </a:t>
            </a:r>
            <a:r>
              <a:rPr lang="tr-TR" i="1" u="sng" dirty="0" err="1"/>
              <a:t>response</a:t>
            </a:r>
            <a:r>
              <a:rPr lang="tr-TR" i="1" u="sng" dirty="0"/>
              <a:t>:</a:t>
            </a:r>
          </a:p>
        </p:txBody>
      </p:sp>
      <p:pic>
        <p:nvPicPr>
          <p:cNvPr id="5" name="Picture 4">
            <a:extLst>
              <a:ext uri="{FF2B5EF4-FFF2-40B4-BE49-F238E27FC236}">
                <a16:creationId xmlns="" xmlns:a16="http://schemas.microsoft.com/office/drawing/2014/main" id="{F88A034A-F3EC-4A19-BB3E-16A1356500C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18" y="3736158"/>
            <a:ext cx="5228782" cy="2130070"/>
          </a:xfrm>
          <a:prstGeom prst="rect">
            <a:avLst/>
          </a:prstGeom>
          <a:noFill/>
          <a:ln>
            <a:noFill/>
          </a:ln>
          <a:effectLst/>
        </p:spPr>
      </p:pic>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1FC9EDDB-E01F-4C49-BBE4-952C82098994}"/>
                  </a:ext>
                </a:extLst>
              </p:cNvPr>
              <p:cNvSpPr txBox="1"/>
              <p:nvPr/>
            </p:nvSpPr>
            <p:spPr>
              <a:xfrm>
                <a:off x="6096000" y="3287958"/>
                <a:ext cx="5369169" cy="2038250"/>
              </a:xfrm>
              <a:prstGeom prst="rect">
                <a:avLst/>
              </a:prstGeom>
              <a:noFill/>
            </p:spPr>
            <p:txBody>
              <a:bodyPr wrap="square" rtlCol="0">
                <a:spAutoFit/>
              </a:bodyPr>
              <a:lstStyle/>
              <a:p>
                <a:pPr algn="just">
                  <a:lnSpc>
                    <a:spcPct val="150000"/>
                  </a:lnSpc>
                </a:pPr>
                <a14:m>
                  <m:oMath xmlns:m="http://schemas.openxmlformats.org/officeDocument/2006/math">
                    <m:sSub>
                      <m:sSubPr>
                        <m:ctrlPr>
                          <a:rPr lang="tr-TR" sz="2000" i="1" smtClean="0">
                            <a:latin typeface="Cambria Math" panose="02040503050406030204" pitchFamily="18" charset="0"/>
                          </a:rPr>
                        </m:ctrlPr>
                      </m:sSubPr>
                      <m:e>
                        <m:r>
                          <a:rPr lang="tr-TR" sz="2000" b="0" i="1" smtClean="0">
                            <a:latin typeface="Cambria Math" panose="02040503050406030204" pitchFamily="18" charset="0"/>
                          </a:rPr>
                          <m:t>𝑉</m:t>
                        </m:r>
                      </m:e>
                      <m:sub>
                        <m:r>
                          <a:rPr lang="tr-TR" sz="2000" b="0" i="1" smtClean="0">
                            <a:latin typeface="Cambria Math" panose="02040503050406030204" pitchFamily="18" charset="0"/>
                          </a:rPr>
                          <m:t>𝑖</m:t>
                        </m:r>
                      </m:sub>
                    </m:sSub>
                  </m:oMath>
                </a14:m>
                <a:r>
                  <a:rPr lang="tr-TR" sz="2000" dirty="0"/>
                  <a:t> is </a:t>
                </a:r>
                <a:r>
                  <a:rPr lang="tr-TR" sz="2000" dirty="0" err="1"/>
                  <a:t>kept</a:t>
                </a:r>
                <a:r>
                  <a:rPr lang="tr-TR" sz="2000" dirty="0"/>
                  <a:t> </a:t>
                </a:r>
                <a:r>
                  <a:rPr lang="tr-TR" sz="2000" dirty="0" err="1"/>
                  <a:t>constant</a:t>
                </a:r>
                <a:r>
                  <a:rPr lang="tr-TR" sz="2000" dirty="0"/>
                  <a:t> </a:t>
                </a:r>
                <a14:m>
                  <m:oMath xmlns:m="http://schemas.openxmlformats.org/officeDocument/2006/math">
                    <m:r>
                      <a:rPr lang="tr-TR" sz="2000" b="0" i="1" smtClean="0">
                        <a:latin typeface="Cambria Math" panose="02040503050406030204" pitchFamily="18" charset="0"/>
                      </a:rPr>
                      <m:t>𝑓</m:t>
                    </m:r>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𝑤</m:t>
                        </m:r>
                      </m:num>
                      <m:den>
                        <m:r>
                          <a:rPr lang="tr-TR" sz="2000" b="0" i="1" smtClean="0">
                            <a:latin typeface="Cambria Math" panose="02040503050406030204" pitchFamily="18" charset="0"/>
                          </a:rPr>
                          <m:t>2</m:t>
                        </m:r>
                        <m:r>
                          <a:rPr lang="tr-TR" sz="2000" b="0" i="1" smtClean="0">
                            <a:latin typeface="Cambria Math" panose="02040503050406030204" pitchFamily="18" charset="0"/>
                          </a:rPr>
                          <m:t>𝜋</m:t>
                        </m:r>
                      </m:den>
                    </m:f>
                  </m:oMath>
                </a14:m>
                <a:r>
                  <a:rPr lang="tr-TR" sz="2000" dirty="0"/>
                  <a:t> of </a:t>
                </a:r>
                <a:r>
                  <a:rPr lang="tr-TR" sz="2000" dirty="0" err="1"/>
                  <a:t>the</a:t>
                </a:r>
                <a:r>
                  <a:rPr lang="tr-TR" sz="2000" dirty="0"/>
                  <a:t> </a:t>
                </a:r>
                <a:r>
                  <a:rPr lang="tr-TR" sz="2000" dirty="0" err="1"/>
                  <a:t>input</a:t>
                </a:r>
                <a:r>
                  <a:rPr lang="tr-TR" sz="2000" dirty="0"/>
                  <a:t> </a:t>
                </a:r>
                <a:r>
                  <a:rPr lang="tr-TR" sz="2000" dirty="0" err="1"/>
                  <a:t>signal</a:t>
                </a:r>
                <a:r>
                  <a:rPr lang="tr-TR" sz="2000" dirty="0"/>
                  <a:t> is </a:t>
                </a:r>
                <a:r>
                  <a:rPr lang="tr-TR" sz="2000" dirty="0" err="1"/>
                  <a:t>changed</a:t>
                </a:r>
                <a:r>
                  <a:rPr lang="tr-TR" sz="2000" dirty="0"/>
                  <a:t> </a:t>
                </a:r>
                <a:r>
                  <a:rPr lang="tr-TR" sz="2000" dirty="0" err="1"/>
                  <a:t>over</a:t>
                </a:r>
                <a:r>
                  <a:rPr lang="tr-TR" sz="2000" dirty="0"/>
                  <a:t> a </a:t>
                </a:r>
                <a:r>
                  <a:rPr lang="tr-TR" sz="2000" dirty="0" err="1"/>
                  <a:t>large</a:t>
                </a:r>
                <a:r>
                  <a:rPr lang="tr-TR" sz="2000" dirty="0"/>
                  <a:t> </a:t>
                </a:r>
                <a:r>
                  <a:rPr lang="tr-TR" sz="2000" dirty="0" err="1"/>
                  <a:t>range</a:t>
                </a:r>
                <a:r>
                  <a:rPr lang="tr-TR" sz="2000" dirty="0"/>
                  <a:t>. </a:t>
                </a:r>
                <a:r>
                  <a:rPr lang="tr-TR" sz="2000" dirty="0" err="1"/>
                  <a:t>The</a:t>
                </a:r>
                <a:r>
                  <a:rPr lang="tr-TR" sz="2000" dirty="0"/>
                  <a:t> </a:t>
                </a:r>
                <a:r>
                  <a:rPr lang="tr-TR" sz="2000" dirty="0" err="1"/>
                  <a:t>output</a:t>
                </a:r>
                <a:r>
                  <a:rPr lang="tr-TR" sz="2000" dirty="0"/>
                  <a:t> </a:t>
                </a:r>
                <a:r>
                  <a:rPr lang="tr-TR" sz="2000" dirty="0" err="1"/>
                  <a:t>voltage</a:t>
                </a:r>
                <a:r>
                  <a:rPr lang="tr-TR" sz="2000" dirty="0"/>
                  <a:t> </a:t>
                </a:r>
                <a:r>
                  <a:rPr lang="tr-TR" sz="2000" dirty="0" err="1"/>
                  <a:t>amplitude</a:t>
                </a:r>
                <a:r>
                  <a:rPr lang="tr-TR" sz="2000" dirty="0"/>
                  <a:t>, </a:t>
                </a:r>
                <a14:m>
                  <m:oMath xmlns:m="http://schemas.openxmlformats.org/officeDocument/2006/math">
                    <m:sSub>
                      <m:sSubPr>
                        <m:ctrlPr>
                          <a:rPr lang="tr-TR" sz="2000" i="1" smtClean="0">
                            <a:latin typeface="Cambria Math" panose="02040503050406030204" pitchFamily="18" charset="0"/>
                          </a:rPr>
                        </m:ctrlPr>
                      </m:sSubPr>
                      <m:e>
                        <m:r>
                          <a:rPr lang="tr-TR" sz="2000" b="0" i="1" smtClean="0">
                            <a:latin typeface="Cambria Math" panose="02040503050406030204" pitchFamily="18" charset="0"/>
                          </a:rPr>
                          <m:t>𝑉</m:t>
                        </m:r>
                      </m:e>
                      <m:sub>
                        <m:r>
                          <a:rPr lang="tr-TR" sz="2000" b="0" i="1" smtClean="0">
                            <a:latin typeface="Cambria Math" panose="02040503050406030204" pitchFamily="18" charset="0"/>
                          </a:rPr>
                          <m:t>0</m:t>
                        </m:r>
                      </m:sub>
                    </m:sSub>
                    <m:r>
                      <a:rPr lang="tr-TR" sz="2000" b="0" i="1" smtClean="0">
                        <a:latin typeface="Cambria Math" panose="02040503050406030204" pitchFamily="18" charset="0"/>
                      </a:rPr>
                      <m:t>,</m:t>
                    </m:r>
                  </m:oMath>
                </a14:m>
                <a:r>
                  <a:rPr lang="tr-TR" sz="2000" dirty="0"/>
                  <a:t> </a:t>
                </a:r>
                <a:r>
                  <a:rPr lang="tr-TR" sz="2000" dirty="0" err="1"/>
                  <a:t>and</a:t>
                </a:r>
                <a:r>
                  <a:rPr lang="tr-TR" sz="2000" dirty="0"/>
                  <a:t> </a:t>
                </a:r>
                <a:r>
                  <a:rPr lang="tr-TR" sz="2000" dirty="0" err="1"/>
                  <a:t>phase</a:t>
                </a:r>
                <a:r>
                  <a:rPr lang="tr-TR" sz="2000" dirty="0"/>
                  <a:t> </a:t>
                </a:r>
                <a:r>
                  <a:rPr lang="tr-TR" sz="2000" i="1" dirty="0"/>
                  <a:t>ɸ, </a:t>
                </a:r>
                <a:r>
                  <a:rPr lang="tr-TR" sz="2000" dirty="0" err="1"/>
                  <a:t>are</a:t>
                </a:r>
                <a:r>
                  <a:rPr lang="tr-TR" sz="2000" dirty="0"/>
                  <a:t> </a:t>
                </a:r>
                <a:r>
                  <a:rPr lang="tr-TR" sz="2000" dirty="0" err="1"/>
                  <a:t>recorded</a:t>
                </a:r>
                <a:r>
                  <a:rPr lang="tr-TR" sz="2000" dirty="0"/>
                  <a:t> as </a:t>
                </a:r>
                <a:r>
                  <a:rPr lang="tr-TR" sz="2000" dirty="0" err="1"/>
                  <a:t>function</a:t>
                </a:r>
                <a:r>
                  <a:rPr lang="tr-TR" sz="2000" dirty="0"/>
                  <a:t> of </a:t>
                </a:r>
                <a:r>
                  <a:rPr lang="tr-TR" sz="2000" dirty="0" err="1"/>
                  <a:t>frequency</a:t>
                </a:r>
                <a:r>
                  <a:rPr lang="tr-TR" sz="2000" dirty="0"/>
                  <a:t>.</a:t>
                </a:r>
              </a:p>
            </p:txBody>
          </p:sp>
        </mc:Choice>
        <mc:Fallback xmlns="">
          <p:sp>
            <p:nvSpPr>
              <p:cNvPr id="9" name="TextBox 8">
                <a:extLst>
                  <a:ext uri="{FF2B5EF4-FFF2-40B4-BE49-F238E27FC236}">
                    <a16:creationId xmlns:a16="http://schemas.microsoft.com/office/drawing/2014/main" id="{1FC9EDDB-E01F-4C49-BBE4-952C82098994}"/>
                  </a:ext>
                </a:extLst>
              </p:cNvPr>
              <p:cNvSpPr txBox="1">
                <a:spLocks noRot="1" noChangeAspect="1" noMove="1" noResize="1" noEditPoints="1" noAdjustHandles="1" noChangeArrowheads="1" noChangeShapeType="1" noTextEdit="1"/>
              </p:cNvSpPr>
              <p:nvPr/>
            </p:nvSpPr>
            <p:spPr>
              <a:xfrm>
                <a:off x="6096000" y="3287958"/>
                <a:ext cx="5369169" cy="2038250"/>
              </a:xfrm>
              <a:prstGeom prst="rect">
                <a:avLst/>
              </a:prstGeom>
              <a:blipFill>
                <a:blip r:embed="rId3"/>
                <a:stretch>
                  <a:fillRect l="-1135" r="-1135" b="-4179"/>
                </a:stretch>
              </a:blipFill>
            </p:spPr>
            <p:txBody>
              <a:bodyPr/>
              <a:lstStyle/>
              <a:p>
                <a:r>
                  <a:rPr lang="tr-TR">
                    <a:noFill/>
                  </a:rPr>
                  <a:t> </a:t>
                </a:r>
              </a:p>
            </p:txBody>
          </p:sp>
        </mc:Fallback>
      </mc:AlternateContent>
    </p:spTree>
    <p:extLst>
      <p:ext uri="{BB962C8B-B14F-4D97-AF65-F5344CB8AC3E}">
        <p14:creationId xmlns:p14="http://schemas.microsoft.com/office/powerpoint/2010/main" val="33747848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E0C0698D-A8D7-453B-A2DC-DF137B6000AF}"/>
              </a:ext>
            </a:extLst>
          </p:cNvPr>
          <p:cNvSpPr>
            <a:spLocks noGrp="1"/>
          </p:cNvSpPr>
          <p:nvPr>
            <p:ph type="sldNum" sz="quarter" idx="12"/>
          </p:nvPr>
        </p:nvSpPr>
        <p:spPr/>
        <p:txBody>
          <a:bodyPr/>
          <a:lstStyle/>
          <a:p>
            <a:fld id="{947D9E1A-C849-433C-A6AD-638B669158E6}" type="slidenum">
              <a:rPr lang="tr-TR" smtClean="0"/>
              <a:t>46</a:t>
            </a:fld>
            <a:endParaRPr lang="tr-T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06A3915-A226-431C-A899-819B580B5CB1}"/>
                  </a:ext>
                </a:extLst>
              </p:cNvPr>
              <p:cNvSpPr>
                <a:spLocks noGrp="1"/>
              </p:cNvSpPr>
              <p:nvPr>
                <p:ph idx="4294967295"/>
              </p:nvPr>
            </p:nvSpPr>
            <p:spPr>
              <a:xfrm>
                <a:off x="286299" y="197579"/>
                <a:ext cx="10926184" cy="5300215"/>
              </a:xfrm>
            </p:spPr>
            <p:txBody>
              <a:bodyPr/>
              <a:lstStyle/>
              <a:p>
                <a:r>
                  <a:rPr lang="tr-TR" dirty="0"/>
                  <a:t>So </a:t>
                </a:r>
                <a:r>
                  <a:rPr lang="tr-TR" dirty="0" err="1"/>
                  <a:t>the</a:t>
                </a:r>
                <a:r>
                  <a:rPr lang="tr-TR" dirty="0"/>
                  <a:t> </a:t>
                </a:r>
                <a:r>
                  <a:rPr lang="tr-TR" dirty="0" err="1"/>
                  <a:t>Amplifier</a:t>
                </a:r>
                <a:r>
                  <a:rPr lang="tr-TR" dirty="0"/>
                  <a:t> transfer </a:t>
                </a:r>
                <a:r>
                  <a:rPr lang="tr-TR" dirty="0" err="1"/>
                  <a:t>function</a:t>
                </a:r>
                <a:r>
                  <a:rPr lang="tr-TR" dirty="0"/>
                  <a:t> is,</a:t>
                </a:r>
              </a:p>
              <a:p>
                <a:pPr marL="1471400" lvl="8" indent="0">
                  <a:buNone/>
                </a:pPr>
                <a:endParaRPr lang="tr-TR" sz="1800" b="0" i="1" dirty="0">
                  <a:latin typeface="Cambria Math" panose="02040503050406030204" pitchFamily="18" charset="0"/>
                </a:endParaRPr>
              </a:p>
              <a:p>
                <a:pPr marL="1471400" lvl="8" indent="0">
                  <a:buNone/>
                </a:pPr>
                <a14:m>
                  <m:oMathPara xmlns:m="http://schemas.openxmlformats.org/officeDocument/2006/math">
                    <m:oMathParaPr>
                      <m:jc m:val="centerGroup"/>
                    </m:oMathParaPr>
                    <m:oMath xmlns:m="http://schemas.openxmlformats.org/officeDocument/2006/math">
                      <m:r>
                        <a:rPr lang="tr-TR" sz="1800" b="0" i="1" smtClean="0">
                          <a:latin typeface="Cambria Math" panose="02040503050406030204" pitchFamily="18" charset="0"/>
                        </a:rPr>
                        <m:t>𝑇</m:t>
                      </m:r>
                      <m:d>
                        <m:dPr>
                          <m:ctrlPr>
                            <a:rPr lang="tr-TR" sz="1800" b="0" i="1" smtClean="0">
                              <a:latin typeface="Cambria Math" panose="02040503050406030204" pitchFamily="18" charset="0"/>
                            </a:rPr>
                          </m:ctrlPr>
                        </m:dPr>
                        <m:e>
                          <m:r>
                            <a:rPr lang="tr-TR" sz="1800" b="0" i="1" smtClean="0">
                              <a:latin typeface="Cambria Math" panose="02040503050406030204" pitchFamily="18" charset="0"/>
                            </a:rPr>
                            <m:t>𝑤</m:t>
                          </m:r>
                        </m:e>
                      </m:d>
                      <m:r>
                        <a:rPr lang="tr-TR" sz="1800" b="0" i="1" smtClean="0">
                          <a:latin typeface="Cambria Math" panose="02040503050406030204" pitchFamily="18" charset="0"/>
                        </a:rPr>
                        <m:t>=</m:t>
                      </m:r>
                      <m:f>
                        <m:fPr>
                          <m:ctrlPr>
                            <a:rPr lang="tr-TR" sz="1800" b="0" i="1" smtClean="0">
                              <a:latin typeface="Cambria Math" panose="02040503050406030204" pitchFamily="18" charset="0"/>
                            </a:rPr>
                          </m:ctrlPr>
                        </m:fPr>
                        <m:num>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𝑉</m:t>
                              </m:r>
                            </m:e>
                            <m:sub>
                              <m:r>
                                <a:rPr lang="tr-TR" sz="1800" b="0" i="1" smtClean="0">
                                  <a:latin typeface="Cambria Math" panose="02040503050406030204" pitchFamily="18" charset="0"/>
                                </a:rPr>
                                <m:t>0</m:t>
                              </m:r>
                            </m:sub>
                          </m:sSub>
                          <m:r>
                            <a:rPr lang="tr-TR" sz="1800" b="0" i="1" smtClean="0">
                              <a:latin typeface="Cambria Math" panose="02040503050406030204" pitchFamily="18" charset="0"/>
                            </a:rPr>
                            <m:t>(</m:t>
                          </m:r>
                          <m:r>
                            <a:rPr lang="tr-TR" sz="1800" b="0" i="1" smtClean="0">
                              <a:latin typeface="Cambria Math" panose="02040503050406030204" pitchFamily="18" charset="0"/>
                            </a:rPr>
                            <m:t>𝑤</m:t>
                          </m:r>
                          <m:r>
                            <a:rPr lang="tr-TR" sz="1800" b="0" i="1" smtClean="0">
                              <a:latin typeface="Cambria Math" panose="02040503050406030204" pitchFamily="18" charset="0"/>
                            </a:rPr>
                            <m:t>)</m:t>
                          </m:r>
                        </m:num>
                        <m:den>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rPr>
                                <m:t>𝑉</m:t>
                              </m:r>
                            </m:e>
                            <m:sub>
                              <m:r>
                                <a:rPr lang="tr-TR" sz="1800" b="0" i="1" smtClean="0">
                                  <a:latin typeface="Cambria Math" panose="02040503050406030204" pitchFamily="18" charset="0"/>
                                </a:rPr>
                                <m:t>𝑖</m:t>
                              </m:r>
                            </m:sub>
                          </m:sSub>
                          <m:r>
                            <a:rPr lang="tr-TR" sz="1800" b="0" i="1" smtClean="0">
                              <a:latin typeface="Cambria Math" panose="02040503050406030204" pitchFamily="18" charset="0"/>
                            </a:rPr>
                            <m:t>(</m:t>
                          </m:r>
                          <m:r>
                            <a:rPr lang="tr-TR" sz="1800" b="0" i="1" smtClean="0">
                              <a:latin typeface="Cambria Math" panose="02040503050406030204" pitchFamily="18" charset="0"/>
                            </a:rPr>
                            <m:t>𝑤</m:t>
                          </m:r>
                          <m:r>
                            <a:rPr lang="tr-TR" sz="1800" b="0" i="1" smtClean="0">
                              <a:latin typeface="Cambria Math" panose="02040503050406030204" pitchFamily="18" charset="0"/>
                            </a:rPr>
                            <m:t>)</m:t>
                          </m:r>
                        </m:den>
                      </m:f>
                    </m:oMath>
                  </m:oMathPara>
                </a14:m>
                <a:endParaRPr lang="tr-TR" sz="1800" dirty="0"/>
              </a:p>
              <a:p>
                <a:pPr marL="1471400" lvl="8" indent="0">
                  <a:buNone/>
                </a:pPr>
                <a:endParaRPr lang="tr-TR" sz="1800" dirty="0"/>
              </a:p>
              <a:p>
                <a:pPr>
                  <a:lnSpc>
                    <a:spcPct val="150000"/>
                  </a:lnSpc>
                </a:pP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0</m:t>
                        </m:r>
                      </m:sub>
                    </m:sSub>
                    <m:r>
                      <a:rPr lang="tr-TR" b="0" i="1" smtClean="0">
                        <a:latin typeface="Cambria Math" panose="02040503050406030204" pitchFamily="18" charset="0"/>
                      </a:rPr>
                      <m:t>(</m:t>
                    </m:r>
                    <m:r>
                      <a:rPr lang="tr-TR" b="0" i="1" smtClean="0">
                        <a:latin typeface="Cambria Math" panose="02040503050406030204" pitchFamily="18" charset="0"/>
                      </a:rPr>
                      <m:t>𝑤</m:t>
                    </m:r>
                    <m:r>
                      <a:rPr lang="tr-TR" b="0" i="1" smtClean="0">
                        <a:latin typeface="Cambria Math" panose="02040503050406030204" pitchFamily="18" charset="0"/>
                      </a:rPr>
                      <m:t>)</m:t>
                    </m:r>
                  </m:oMath>
                </a14:m>
                <a:r>
                  <a:rPr lang="tr-TR" dirty="0"/>
                  <a:t> </a:t>
                </a:r>
                <a:r>
                  <a:rPr lang="tr-TR" dirty="0" err="1"/>
                  <a:t>and</a:t>
                </a:r>
                <a:r>
                  <a:rPr lang="tr-TR" dirty="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𝑖</m:t>
                        </m:r>
                      </m:sub>
                    </m:sSub>
                    <m:r>
                      <a:rPr lang="tr-TR" b="0" i="1" smtClean="0">
                        <a:latin typeface="Cambria Math" panose="02040503050406030204" pitchFamily="18" charset="0"/>
                      </a:rPr>
                      <m:t>(</m:t>
                    </m:r>
                    <m:r>
                      <a:rPr lang="tr-TR" b="0" i="1" smtClean="0">
                        <a:latin typeface="Cambria Math" panose="02040503050406030204" pitchFamily="18" charset="0"/>
                      </a:rPr>
                      <m:t>𝑤</m:t>
                    </m:r>
                    <m:r>
                      <a:rPr lang="tr-TR" b="0" i="1" smtClean="0">
                        <a:latin typeface="Cambria Math" panose="02040503050406030204" pitchFamily="18" charset="0"/>
                      </a:rPr>
                      <m:t>)</m:t>
                    </m:r>
                  </m:oMath>
                </a14:m>
                <a:r>
                  <a:rPr lang="tr-TR" dirty="0"/>
                  <a:t> </a:t>
                </a:r>
                <a:r>
                  <a:rPr lang="tr-TR" dirty="0" err="1"/>
                  <a:t>are</a:t>
                </a:r>
                <a:r>
                  <a:rPr lang="tr-TR" dirty="0"/>
                  <a:t> </a:t>
                </a:r>
                <a:r>
                  <a:rPr lang="tr-TR" dirty="0" err="1"/>
                  <a:t>the</a:t>
                </a:r>
                <a:r>
                  <a:rPr lang="tr-TR" dirty="0"/>
                  <a:t> </a:t>
                </a:r>
                <a:r>
                  <a:rPr lang="tr-TR" dirty="0" err="1"/>
                  <a:t>phasor</a:t>
                </a:r>
                <a:r>
                  <a:rPr lang="tr-TR" dirty="0"/>
                  <a:t> </a:t>
                </a:r>
                <a:r>
                  <a:rPr lang="tr-TR" dirty="0" err="1"/>
                  <a:t>representing</a:t>
                </a:r>
                <a:r>
                  <a:rPr lang="tr-TR" dirty="0"/>
                  <a:t> </a:t>
                </a:r>
                <a:r>
                  <a:rPr lang="tr-TR" dirty="0" err="1"/>
                  <a:t>input</a:t>
                </a:r>
                <a:r>
                  <a:rPr lang="tr-TR" dirty="0"/>
                  <a:t> </a:t>
                </a:r>
                <a:r>
                  <a:rPr lang="tr-TR" dirty="0" err="1"/>
                  <a:t>and</a:t>
                </a:r>
                <a:r>
                  <a:rPr lang="tr-TR" dirty="0"/>
                  <a:t> </a:t>
                </a:r>
                <a:r>
                  <a:rPr lang="tr-TR" dirty="0" err="1"/>
                  <a:t>the</a:t>
                </a:r>
                <a:r>
                  <a:rPr lang="tr-TR" dirty="0"/>
                  <a:t> </a:t>
                </a:r>
                <a:r>
                  <a:rPr lang="tr-TR" dirty="0" err="1"/>
                  <a:t>output</a:t>
                </a:r>
                <a:r>
                  <a:rPr lang="tr-TR" dirty="0"/>
                  <a:t> </a:t>
                </a:r>
                <a:r>
                  <a:rPr lang="tr-TR" dirty="0" err="1"/>
                  <a:t>voltages</a:t>
                </a:r>
                <a:r>
                  <a:rPr lang="tr-TR" dirty="0"/>
                  <a:t> as </a:t>
                </a:r>
                <a:r>
                  <a:rPr lang="tr-TR" b="1" i="1" dirty="0" err="1"/>
                  <a:t>sinusoids</a:t>
                </a:r>
                <a:r>
                  <a:rPr lang="tr-TR" dirty="0"/>
                  <a:t>. </a:t>
                </a:r>
                <a:r>
                  <a:rPr lang="tr-TR" dirty="0" err="1"/>
                  <a:t>Therefore</a:t>
                </a:r>
                <a:r>
                  <a:rPr lang="tr-TR" dirty="0"/>
                  <a:t> </a:t>
                </a:r>
                <a14:m>
                  <m:oMath xmlns:m="http://schemas.openxmlformats.org/officeDocument/2006/math">
                    <m:r>
                      <a:rPr lang="tr-TR" b="0" i="1" smtClean="0">
                        <a:latin typeface="Cambria Math" panose="02040503050406030204" pitchFamily="18" charset="0"/>
                      </a:rPr>
                      <m:t>𝑇</m:t>
                    </m:r>
                    <m:r>
                      <a:rPr lang="tr-TR" b="0" i="1" smtClean="0">
                        <a:latin typeface="Cambria Math" panose="02040503050406030204" pitchFamily="18" charset="0"/>
                      </a:rPr>
                      <m:t>(</m:t>
                    </m:r>
                    <m:r>
                      <a:rPr lang="tr-TR" b="0" i="1" smtClean="0">
                        <a:latin typeface="Cambria Math" panose="02040503050406030204" pitchFamily="18" charset="0"/>
                      </a:rPr>
                      <m:t>𝑤</m:t>
                    </m:r>
                    <m:r>
                      <a:rPr lang="tr-TR" b="0" i="1" smtClean="0">
                        <a:latin typeface="Cambria Math" panose="02040503050406030204" pitchFamily="18" charset="0"/>
                      </a:rPr>
                      <m:t>)</m:t>
                    </m:r>
                  </m:oMath>
                </a14:m>
                <a:r>
                  <a:rPr lang="tr-TR" dirty="0"/>
                  <a:t> is a </a:t>
                </a:r>
                <a:r>
                  <a:rPr lang="tr-TR" dirty="0" err="1"/>
                  <a:t>complex</a:t>
                </a:r>
                <a:r>
                  <a:rPr lang="tr-TR" dirty="0"/>
                  <a:t> </a:t>
                </a:r>
                <a:r>
                  <a:rPr lang="tr-TR" dirty="0" err="1"/>
                  <a:t>funjtion</a:t>
                </a:r>
                <a:r>
                  <a:rPr lang="tr-TR" dirty="0"/>
                  <a:t> of </a:t>
                </a:r>
                <a:r>
                  <a:rPr lang="tr-TR" dirty="0" err="1"/>
                  <a:t>frequency</a:t>
                </a:r>
                <a:r>
                  <a:rPr lang="tr-TR" dirty="0"/>
                  <a:t> in general (has </a:t>
                </a:r>
                <a:r>
                  <a:rPr lang="tr-TR" dirty="0" err="1"/>
                  <a:t>real</a:t>
                </a:r>
                <a:r>
                  <a:rPr lang="tr-TR" dirty="0"/>
                  <a:t> </a:t>
                </a:r>
                <a:r>
                  <a:rPr lang="tr-TR" dirty="0" err="1"/>
                  <a:t>and</a:t>
                </a:r>
                <a:r>
                  <a:rPr lang="tr-TR" dirty="0"/>
                  <a:t> </a:t>
                </a:r>
                <a:r>
                  <a:rPr lang="tr-TR" dirty="0" err="1"/>
                  <a:t>imaginary</a:t>
                </a:r>
                <a:r>
                  <a:rPr lang="tr-TR" dirty="0"/>
                  <a:t> </a:t>
                </a:r>
                <a:r>
                  <a:rPr lang="tr-TR" dirty="0" err="1"/>
                  <a:t>part</a:t>
                </a:r>
                <a:r>
                  <a:rPr lang="tr-TR" dirty="0"/>
                  <a:t>, </a:t>
                </a:r>
                <a:r>
                  <a:rPr lang="tr-TR" dirty="0" err="1"/>
                  <a:t>or</a:t>
                </a:r>
                <a:r>
                  <a:rPr lang="tr-TR" dirty="0"/>
                  <a:t> </a:t>
                </a:r>
                <a:r>
                  <a:rPr lang="tr-TR" dirty="0" err="1"/>
                  <a:t>magnitude</a:t>
                </a:r>
                <a:r>
                  <a:rPr lang="tr-TR" dirty="0"/>
                  <a:t> </a:t>
                </a:r>
                <a:r>
                  <a:rPr lang="tr-TR" dirty="0" err="1"/>
                  <a:t>and</a:t>
                </a:r>
                <a:r>
                  <a:rPr lang="tr-TR" dirty="0"/>
                  <a:t> </a:t>
                </a:r>
                <a:r>
                  <a:rPr lang="tr-TR" dirty="0" err="1"/>
                  <a:t>angle</a:t>
                </a:r>
                <a:r>
                  <a:rPr lang="tr-TR" dirty="0"/>
                  <a:t>).</a:t>
                </a:r>
              </a:p>
              <a:p>
                <a:pPr>
                  <a:lnSpc>
                    <a:spcPct val="150000"/>
                  </a:lnSpc>
                </a:pPr>
                <a:endParaRPr lang="tr-TR" dirty="0"/>
              </a:p>
            </p:txBody>
          </p:sp>
        </mc:Choice>
        <mc:Fallback xmlns="">
          <p:sp>
            <p:nvSpPr>
              <p:cNvPr id="3" name="Content Placeholder 2">
                <a:extLst>
                  <a:ext uri="{FF2B5EF4-FFF2-40B4-BE49-F238E27FC236}">
                    <a16:creationId xmlns:a16="http://schemas.microsoft.com/office/drawing/2014/main" id="{606A3915-A226-431C-A899-819B580B5CB1}"/>
                  </a:ext>
                </a:extLst>
              </p:cNvPr>
              <p:cNvSpPr>
                <a:spLocks noGrp="1" noRot="1" noChangeAspect="1" noMove="1" noResize="1" noEditPoints="1" noAdjustHandles="1" noChangeArrowheads="1" noChangeShapeType="1" noTextEdit="1"/>
              </p:cNvSpPr>
              <p:nvPr>
                <p:ph idx="4294967295"/>
              </p:nvPr>
            </p:nvSpPr>
            <p:spPr>
              <a:xfrm>
                <a:off x="286299" y="197579"/>
                <a:ext cx="10926184" cy="5300215"/>
              </a:xfrm>
              <a:blipFill>
                <a:blip r:embed="rId3"/>
                <a:stretch>
                  <a:fillRect l="-614" t="-1149"/>
                </a:stretch>
              </a:blipFill>
            </p:spPr>
            <p:txBody>
              <a:bodyPr/>
              <a:lstStyle/>
              <a:p>
                <a:r>
                  <a:rPr lang="tr-TR">
                    <a:noFill/>
                  </a:rPr>
                  <a:t> </a:t>
                </a:r>
              </a:p>
            </p:txBody>
          </p:sp>
        </mc:Fallback>
      </mc:AlternateContent>
      <p:sp>
        <p:nvSpPr>
          <p:cNvPr id="6" name="Rectangle 2">
            <a:extLst>
              <a:ext uri="{FF2B5EF4-FFF2-40B4-BE49-F238E27FC236}">
                <a16:creationId xmlns="" xmlns:a16="http://schemas.microsoft.com/office/drawing/2014/main" id="{CE4256D0-743D-45E3-880F-D282304FA0C5}"/>
              </a:ext>
            </a:extLst>
          </p:cNvPr>
          <p:cNvSpPr>
            <a:spLocks noChangeArrowheads="1"/>
          </p:cNvSpPr>
          <p:nvPr/>
        </p:nvSpPr>
        <p:spPr bwMode="auto">
          <a:xfrm>
            <a:off x="-492369" y="-238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7" name="Object 6">
            <a:extLst>
              <a:ext uri="{FF2B5EF4-FFF2-40B4-BE49-F238E27FC236}">
                <a16:creationId xmlns="" xmlns:a16="http://schemas.microsoft.com/office/drawing/2014/main" id="{C886E4B7-9CDC-46B9-A2EE-2E0DB52DF8B9}"/>
              </a:ext>
            </a:extLst>
          </p:cNvPr>
          <p:cNvGraphicFramePr>
            <a:graphicFrameLocks noChangeAspect="1"/>
          </p:cNvGraphicFramePr>
          <p:nvPr>
            <p:extLst>
              <p:ext uri="{D42A27DB-BD31-4B8C-83A1-F6EECF244321}">
                <p14:modId xmlns:p14="http://schemas.microsoft.com/office/powerpoint/2010/main" val="4119910140"/>
              </p:ext>
            </p:extLst>
          </p:nvPr>
        </p:nvGraphicFramePr>
        <p:xfrm>
          <a:off x="3263705" y="3541542"/>
          <a:ext cx="3792089" cy="460205"/>
        </p:xfrm>
        <a:graphic>
          <a:graphicData uri="http://schemas.openxmlformats.org/presentationml/2006/ole">
            <mc:AlternateContent xmlns:mc="http://schemas.openxmlformats.org/markup-compatibility/2006">
              <mc:Choice xmlns:v="urn:schemas-microsoft-com:vml" Requires="v">
                <p:oleObj spid="_x0000_s4392" r:id="rId4" imgW="1968500" imgH="228600" progId="Equation.DSMT4">
                  <p:embed/>
                </p:oleObj>
              </mc:Choice>
              <mc:Fallback>
                <p:oleObj r:id="rId4" imgW="1968500" imgH="228600" progId="Equation.DSMT4">
                  <p:embed/>
                  <p:pic>
                    <p:nvPicPr>
                      <p:cNvPr id="7" name="Object 6">
                        <a:extLst>
                          <a:ext uri="{FF2B5EF4-FFF2-40B4-BE49-F238E27FC236}">
                            <a16:creationId xmlns="" xmlns:a16="http://schemas.microsoft.com/office/drawing/2014/main" id="{C886E4B7-9CDC-46B9-A2EE-2E0DB52DF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705" y="3541542"/>
                        <a:ext cx="3792089" cy="460205"/>
                      </a:xfrm>
                      <a:prstGeom prst="rect">
                        <a:avLst/>
                      </a:prstGeom>
                      <a:noFill/>
                    </p:spPr>
                  </p:pic>
                </p:oleObj>
              </mc:Fallback>
            </mc:AlternateContent>
          </a:graphicData>
        </a:graphic>
      </p:graphicFrame>
      <p:graphicFrame>
        <p:nvGraphicFramePr>
          <p:cNvPr id="33" name="Object 32">
            <a:extLst>
              <a:ext uri="{FF2B5EF4-FFF2-40B4-BE49-F238E27FC236}">
                <a16:creationId xmlns="" xmlns:a16="http://schemas.microsoft.com/office/drawing/2014/main" id="{20904E5A-A4D7-406B-B267-BDAFB206928F}"/>
              </a:ext>
            </a:extLst>
          </p:cNvPr>
          <p:cNvGraphicFramePr>
            <a:graphicFrameLocks noChangeAspect="1"/>
          </p:cNvGraphicFramePr>
          <p:nvPr>
            <p:extLst>
              <p:ext uri="{D42A27DB-BD31-4B8C-83A1-F6EECF244321}">
                <p14:modId xmlns:p14="http://schemas.microsoft.com/office/powerpoint/2010/main" val="3882297280"/>
              </p:ext>
            </p:extLst>
          </p:nvPr>
        </p:nvGraphicFramePr>
        <p:xfrm>
          <a:off x="3062515" y="4325258"/>
          <a:ext cx="1094647" cy="682171"/>
        </p:xfrm>
        <a:graphic>
          <a:graphicData uri="http://schemas.openxmlformats.org/presentationml/2006/ole">
            <mc:AlternateContent xmlns:mc="http://schemas.openxmlformats.org/markup-compatibility/2006">
              <mc:Choice xmlns:v="urn:schemas-microsoft-com:vml" Requires="v">
                <p:oleObj spid="_x0000_s4393" r:id="rId6" imgW="660113" imgH="406224" progId="Equation.DSMT4">
                  <p:embed/>
                </p:oleObj>
              </mc:Choice>
              <mc:Fallback>
                <p:oleObj r:id="rId6" imgW="660113" imgH="406224" progId="Equation.DSMT4">
                  <p:embed/>
                  <p:pic>
                    <p:nvPicPr>
                      <p:cNvPr id="33" name="Object 32">
                        <a:extLst>
                          <a:ext uri="{FF2B5EF4-FFF2-40B4-BE49-F238E27FC236}">
                            <a16:creationId xmlns="" xmlns:a16="http://schemas.microsoft.com/office/drawing/2014/main" id="{20904E5A-A4D7-406B-B267-BDAFB20692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515" y="4325258"/>
                        <a:ext cx="1094647" cy="682171"/>
                      </a:xfrm>
                      <a:prstGeom prst="rect">
                        <a:avLst/>
                      </a:prstGeom>
                      <a:noFill/>
                    </p:spPr>
                  </p:pic>
                </p:oleObj>
              </mc:Fallback>
            </mc:AlternateContent>
          </a:graphicData>
        </a:graphic>
      </p:graphicFrame>
      <p:sp>
        <p:nvSpPr>
          <p:cNvPr id="34" name="TextBox 33">
            <a:extLst>
              <a:ext uri="{FF2B5EF4-FFF2-40B4-BE49-F238E27FC236}">
                <a16:creationId xmlns="" xmlns:a16="http://schemas.microsoft.com/office/drawing/2014/main" id="{CDE2F1E4-75F0-439C-BC08-30C16E2C0BBA}"/>
              </a:ext>
            </a:extLst>
          </p:cNvPr>
          <p:cNvSpPr txBox="1"/>
          <p:nvPr/>
        </p:nvSpPr>
        <p:spPr>
          <a:xfrm>
            <a:off x="4325257" y="4410194"/>
            <a:ext cx="2167773" cy="369332"/>
          </a:xfrm>
          <a:prstGeom prst="rect">
            <a:avLst/>
          </a:prstGeom>
          <a:noFill/>
        </p:spPr>
        <p:txBody>
          <a:bodyPr wrap="none" rtlCol="0">
            <a:spAutoFit/>
          </a:bodyPr>
          <a:lstStyle/>
          <a:p>
            <a:r>
              <a:rPr lang="tr-TR" dirty="0" err="1">
                <a:solidFill>
                  <a:srgbClr val="FF0000"/>
                </a:solidFill>
              </a:rPr>
              <a:t>magnitude</a:t>
            </a:r>
            <a:r>
              <a:rPr lang="tr-TR" dirty="0">
                <a:solidFill>
                  <a:srgbClr val="FF0000"/>
                </a:solidFill>
              </a:rPr>
              <a:t> </a:t>
            </a:r>
            <a:r>
              <a:rPr lang="tr-TR" dirty="0" err="1">
                <a:solidFill>
                  <a:srgbClr val="FF0000"/>
                </a:solidFill>
              </a:rPr>
              <a:t>response</a:t>
            </a:r>
            <a:r>
              <a:rPr lang="tr-TR" dirty="0">
                <a:solidFill>
                  <a:srgbClr val="FF0000"/>
                </a:solidFill>
              </a:rPr>
              <a:t>;</a:t>
            </a:r>
          </a:p>
        </p:txBody>
      </p:sp>
      <p:sp>
        <p:nvSpPr>
          <p:cNvPr id="35" name="Rectangle 15">
            <a:extLst>
              <a:ext uri="{FF2B5EF4-FFF2-40B4-BE49-F238E27FC236}">
                <a16:creationId xmlns="" xmlns:a16="http://schemas.microsoft.com/office/drawing/2014/main" id="{C4DD5B44-7AFD-4A7B-B5B7-200C28156DC4}"/>
              </a:ext>
            </a:extLst>
          </p:cNvPr>
          <p:cNvSpPr>
            <a:spLocks noChangeArrowheads="1"/>
          </p:cNvSpPr>
          <p:nvPr/>
        </p:nvSpPr>
        <p:spPr bwMode="auto">
          <a:xfrm>
            <a:off x="0" y="-1574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6" name="Object 35">
            <a:extLst>
              <a:ext uri="{FF2B5EF4-FFF2-40B4-BE49-F238E27FC236}">
                <a16:creationId xmlns="" xmlns:a16="http://schemas.microsoft.com/office/drawing/2014/main" id="{70D6CF99-EB11-44C0-B06A-1B757BAFE255}"/>
              </a:ext>
            </a:extLst>
          </p:cNvPr>
          <p:cNvGraphicFramePr>
            <a:graphicFrameLocks noChangeAspect="1"/>
          </p:cNvGraphicFramePr>
          <p:nvPr>
            <p:extLst>
              <p:ext uri="{D42A27DB-BD31-4B8C-83A1-F6EECF244321}">
                <p14:modId xmlns:p14="http://schemas.microsoft.com/office/powerpoint/2010/main" val="667291387"/>
              </p:ext>
            </p:extLst>
          </p:nvPr>
        </p:nvGraphicFramePr>
        <p:xfrm>
          <a:off x="6661125" y="4410194"/>
          <a:ext cx="699624" cy="369332"/>
        </p:xfrm>
        <a:graphic>
          <a:graphicData uri="http://schemas.openxmlformats.org/presentationml/2006/ole">
            <mc:AlternateContent xmlns:mc="http://schemas.openxmlformats.org/markup-compatibility/2006">
              <mc:Choice xmlns:v="urn:schemas-microsoft-com:vml" Requires="v">
                <p:oleObj spid="_x0000_s4394" r:id="rId8" imgW="317225" imgH="190335" progId="Equation.DSMT4">
                  <p:embed/>
                </p:oleObj>
              </mc:Choice>
              <mc:Fallback>
                <p:oleObj r:id="rId8" imgW="317225" imgH="190335" progId="Equation.DSMT4">
                  <p:embed/>
                  <p:pic>
                    <p:nvPicPr>
                      <p:cNvPr id="36" name="Object 35">
                        <a:extLst>
                          <a:ext uri="{FF2B5EF4-FFF2-40B4-BE49-F238E27FC236}">
                            <a16:creationId xmlns="" xmlns:a16="http://schemas.microsoft.com/office/drawing/2014/main" id="{70D6CF99-EB11-44C0-B06A-1B757BAFE2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1125" y="4410194"/>
                        <a:ext cx="699624" cy="369332"/>
                      </a:xfrm>
                      <a:prstGeom prst="rect">
                        <a:avLst/>
                      </a:prstGeom>
                      <a:noFill/>
                    </p:spPr>
                  </p:pic>
                </p:oleObj>
              </mc:Fallback>
            </mc:AlternateContent>
          </a:graphicData>
        </a:graphic>
      </p:graphicFrame>
      <p:sp>
        <p:nvSpPr>
          <p:cNvPr id="38" name="TextBox 37">
            <a:extLst>
              <a:ext uri="{FF2B5EF4-FFF2-40B4-BE49-F238E27FC236}">
                <a16:creationId xmlns="" xmlns:a16="http://schemas.microsoft.com/office/drawing/2014/main" id="{A84B48C4-43AB-4A93-AB86-30863AEA4210}"/>
              </a:ext>
            </a:extLst>
          </p:cNvPr>
          <p:cNvSpPr txBox="1"/>
          <p:nvPr/>
        </p:nvSpPr>
        <p:spPr>
          <a:xfrm>
            <a:off x="7360749" y="4410194"/>
            <a:ext cx="1712520" cy="369332"/>
          </a:xfrm>
          <a:prstGeom prst="rect">
            <a:avLst/>
          </a:prstGeom>
          <a:noFill/>
        </p:spPr>
        <p:txBody>
          <a:bodyPr wrap="none" rtlCol="0">
            <a:spAutoFit/>
          </a:bodyPr>
          <a:lstStyle/>
          <a:p>
            <a:r>
              <a:rPr lang="tr-TR" b="1" dirty="0" err="1">
                <a:solidFill>
                  <a:srgbClr val="FF0000"/>
                </a:solidFill>
              </a:rPr>
              <a:t>phase</a:t>
            </a:r>
            <a:r>
              <a:rPr lang="tr-TR" b="1" dirty="0">
                <a:solidFill>
                  <a:srgbClr val="FF0000"/>
                </a:solidFill>
              </a:rPr>
              <a:t> </a:t>
            </a:r>
            <a:r>
              <a:rPr lang="tr-TR" b="1" dirty="0" err="1">
                <a:solidFill>
                  <a:srgbClr val="FF0000"/>
                </a:solidFill>
              </a:rPr>
              <a:t>response</a:t>
            </a:r>
            <a:endParaRPr lang="tr-TR" b="1" dirty="0">
              <a:solidFill>
                <a:srgbClr val="FF0000"/>
              </a:solidFill>
            </a:endParaRPr>
          </a:p>
        </p:txBody>
      </p:sp>
    </p:spTree>
    <p:extLst>
      <p:ext uri="{BB962C8B-B14F-4D97-AF65-F5344CB8AC3E}">
        <p14:creationId xmlns:p14="http://schemas.microsoft.com/office/powerpoint/2010/main" val="3140955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358F1BB-2192-4089-83C8-E7F4CE66D9F7}"/>
              </a:ext>
            </a:extLst>
          </p:cNvPr>
          <p:cNvSpPr>
            <a:spLocks noGrp="1"/>
          </p:cNvSpPr>
          <p:nvPr>
            <p:ph type="sldNum" sz="quarter" idx="12"/>
          </p:nvPr>
        </p:nvSpPr>
        <p:spPr/>
        <p:txBody>
          <a:bodyPr/>
          <a:lstStyle/>
          <a:p>
            <a:fld id="{947D9E1A-C849-433C-A6AD-638B669158E6}" type="slidenum">
              <a:rPr lang="tr-TR" smtClean="0"/>
              <a:t>47</a:t>
            </a:fld>
            <a:endParaRPr lang="tr-TR"/>
          </a:p>
        </p:txBody>
      </p:sp>
      <p:pic>
        <p:nvPicPr>
          <p:cNvPr id="3" name="Picture 2">
            <a:extLst>
              <a:ext uri="{FF2B5EF4-FFF2-40B4-BE49-F238E27FC236}">
                <a16:creationId xmlns="" xmlns:a16="http://schemas.microsoft.com/office/drawing/2014/main" id="{88340A4E-CFF9-4CD5-93CA-0CAF17FC92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529" y="1025138"/>
            <a:ext cx="5089153" cy="2711754"/>
          </a:xfrm>
          <a:prstGeom prst="rect">
            <a:avLst/>
          </a:prstGeom>
          <a:noFill/>
          <a:ln>
            <a:noFill/>
          </a:ln>
          <a:effectLst/>
        </p:spPr>
      </p:pic>
      <p:cxnSp>
        <p:nvCxnSpPr>
          <p:cNvPr id="4" name="Straight Arrow Connector 3">
            <a:extLst>
              <a:ext uri="{FF2B5EF4-FFF2-40B4-BE49-F238E27FC236}">
                <a16:creationId xmlns="" xmlns:a16="http://schemas.microsoft.com/office/drawing/2014/main" id="{C481482E-8EB0-4372-8270-778E95F5DF15}"/>
              </a:ext>
            </a:extLst>
          </p:cNvPr>
          <p:cNvCxnSpPr>
            <a:cxnSpLocks/>
          </p:cNvCxnSpPr>
          <p:nvPr/>
        </p:nvCxnSpPr>
        <p:spPr>
          <a:xfrm>
            <a:off x="1015777" y="3875184"/>
            <a:ext cx="71619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 xmlns:a16="http://schemas.microsoft.com/office/drawing/2014/main" id="{6C557178-88BD-42F6-B5A2-6BBD53D8BBEB}"/>
              </a:ext>
            </a:extLst>
          </p:cNvPr>
          <p:cNvCxnSpPr>
            <a:cxnSpLocks/>
          </p:cNvCxnSpPr>
          <p:nvPr/>
        </p:nvCxnSpPr>
        <p:spPr>
          <a:xfrm flipH="1">
            <a:off x="1731652" y="3716081"/>
            <a:ext cx="635" cy="409486"/>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 xmlns:a16="http://schemas.microsoft.com/office/drawing/2014/main" id="{010AA533-0B31-470A-9BA5-0EB0A2D7A596}"/>
              </a:ext>
            </a:extLst>
          </p:cNvPr>
          <p:cNvCxnSpPr>
            <a:cxnSpLocks/>
          </p:cNvCxnSpPr>
          <p:nvPr/>
        </p:nvCxnSpPr>
        <p:spPr>
          <a:xfrm flipV="1">
            <a:off x="1731652" y="3875184"/>
            <a:ext cx="2977148" cy="635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 xmlns:a16="http://schemas.microsoft.com/office/drawing/2014/main" id="{145B0C9C-62DF-4E8D-A564-5E45690CFBD8}"/>
              </a:ext>
            </a:extLst>
          </p:cNvPr>
          <p:cNvCxnSpPr>
            <a:cxnSpLocks/>
          </p:cNvCxnSpPr>
          <p:nvPr/>
        </p:nvCxnSpPr>
        <p:spPr>
          <a:xfrm>
            <a:off x="4708800" y="3713853"/>
            <a:ext cx="0" cy="405718"/>
          </a:xfrm>
          <a:prstGeom prst="line">
            <a:avLst/>
          </a:prstGeom>
          <a:noFill/>
          <a:ln w="19050" cap="flat" cmpd="sng" algn="ctr">
            <a:solidFill>
              <a:srgbClr val="00B0F0"/>
            </a:solidFill>
            <a:prstDash val="solid"/>
            <a:miter lim="800000"/>
          </a:ln>
          <a:effectLst/>
        </p:spPr>
      </p:cxnSp>
      <p:cxnSp>
        <p:nvCxnSpPr>
          <p:cNvPr id="8" name="Straight Arrow Connector 7">
            <a:extLst>
              <a:ext uri="{FF2B5EF4-FFF2-40B4-BE49-F238E27FC236}">
                <a16:creationId xmlns="" xmlns:a16="http://schemas.microsoft.com/office/drawing/2014/main" id="{0A7779AD-0064-4DEA-BD48-4F8BCED4F773}"/>
              </a:ext>
            </a:extLst>
          </p:cNvPr>
          <p:cNvCxnSpPr>
            <a:cxnSpLocks/>
          </p:cNvCxnSpPr>
          <p:nvPr/>
        </p:nvCxnSpPr>
        <p:spPr>
          <a:xfrm>
            <a:off x="4708800" y="3881534"/>
            <a:ext cx="613459"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9" name="TextBox 18">
            <a:extLst>
              <a:ext uri="{FF2B5EF4-FFF2-40B4-BE49-F238E27FC236}">
                <a16:creationId xmlns="" xmlns:a16="http://schemas.microsoft.com/office/drawing/2014/main" id="{D72AB107-69E6-4FCA-8723-3FD8101777C6}"/>
              </a:ext>
            </a:extLst>
          </p:cNvPr>
          <p:cNvSpPr txBox="1"/>
          <p:nvPr/>
        </p:nvSpPr>
        <p:spPr>
          <a:xfrm>
            <a:off x="12620" y="4195958"/>
            <a:ext cx="6813649" cy="369332"/>
          </a:xfrm>
          <a:prstGeom prst="rect">
            <a:avLst/>
          </a:prstGeom>
          <a:noFill/>
        </p:spPr>
        <p:txBody>
          <a:bodyPr wrap="square">
            <a:spAutoFit/>
          </a:bodyPr>
          <a:lstStyle/>
          <a:p>
            <a:r>
              <a:rPr lang="en-US" sz="1800" dirty="0">
                <a:solidFill>
                  <a:srgbClr val="FF0000"/>
                </a:solidFill>
                <a:effectLst/>
                <a:latin typeface="Times New Roman" panose="02020603050405020304" pitchFamily="18" charset="0"/>
                <a:ea typeface="Calibri" panose="020F0502020204030204" pitchFamily="34" charset="0"/>
              </a:rPr>
              <a:t>Low frequency range        </a:t>
            </a:r>
            <a:r>
              <a:rPr lang="en-US" sz="1800" dirty="0" err="1">
                <a:solidFill>
                  <a:srgbClr val="FF0000"/>
                </a:solidFill>
                <a:effectLst/>
                <a:latin typeface="Times New Roman" panose="02020603050405020304" pitchFamily="18" charset="0"/>
                <a:ea typeface="Calibri" panose="020F0502020204030204" pitchFamily="34" charset="0"/>
              </a:rPr>
              <a:t>midband</a:t>
            </a:r>
            <a:r>
              <a:rPr lang="en-US" sz="1800" dirty="0">
                <a:solidFill>
                  <a:srgbClr val="FF0000"/>
                </a:solidFill>
                <a:effectLst/>
                <a:latin typeface="Times New Roman" panose="02020603050405020304" pitchFamily="18" charset="0"/>
                <a:ea typeface="Calibri" panose="020F0502020204030204" pitchFamily="34" charset="0"/>
              </a:rPr>
              <a:t> range              high frequency range</a:t>
            </a:r>
            <a:endParaRPr lang="tr-TR"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A2B61650-A3E2-4971-A29A-F70DE80E9C38}"/>
                  </a:ext>
                </a:extLst>
              </p:cNvPr>
              <p:cNvSpPr txBox="1"/>
              <p:nvPr/>
            </p:nvSpPr>
            <p:spPr>
              <a:xfrm>
                <a:off x="1570789" y="4863206"/>
                <a:ext cx="326756" cy="276999"/>
              </a:xfrm>
              <a:prstGeom prst="rect">
                <a:avLst/>
              </a:prstGeom>
              <a:noFill/>
            </p:spPr>
            <p:txBody>
              <a:bodyPr wrap="none" lIns="0" tIns="0" rIns="0" bIns="0" rtlCol="0">
                <a:spAutoFit/>
              </a:bodyPr>
              <a:lstStyle/>
              <a:p>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𝑤</m:t>
                        </m:r>
                      </m:e>
                      <m:sub>
                        <m:r>
                          <a:rPr lang="tr-TR" b="0" i="1" smtClean="0">
                            <a:latin typeface="Cambria Math" panose="02040503050406030204" pitchFamily="18" charset="0"/>
                          </a:rPr>
                          <m:t>1</m:t>
                        </m:r>
                      </m:sub>
                    </m:sSub>
                  </m:oMath>
                </a14:m>
                <a:r>
                  <a:rPr lang="tr-TR" dirty="0"/>
                  <a:t>:</a:t>
                </a:r>
              </a:p>
            </p:txBody>
          </p:sp>
        </mc:Choice>
        <mc:Fallback xmlns="">
          <p:sp>
            <p:nvSpPr>
              <p:cNvPr id="21" name="TextBox 20">
                <a:extLst>
                  <a:ext uri="{FF2B5EF4-FFF2-40B4-BE49-F238E27FC236}">
                    <a16:creationId xmlns:a16="http://schemas.microsoft.com/office/drawing/2014/main" id="{A2B61650-A3E2-4971-A29A-F70DE80E9C38}"/>
                  </a:ext>
                </a:extLst>
              </p:cNvPr>
              <p:cNvSpPr txBox="1">
                <a:spLocks noRot="1" noChangeAspect="1" noMove="1" noResize="1" noEditPoints="1" noAdjustHandles="1" noChangeArrowheads="1" noChangeShapeType="1" noTextEdit="1"/>
              </p:cNvSpPr>
              <p:nvPr/>
            </p:nvSpPr>
            <p:spPr>
              <a:xfrm>
                <a:off x="1570789" y="4863206"/>
                <a:ext cx="326756" cy="276999"/>
              </a:xfrm>
              <a:prstGeom prst="rect">
                <a:avLst/>
              </a:prstGeom>
              <a:blipFill>
                <a:blip r:embed="rId4"/>
                <a:stretch>
                  <a:fillRect l="-18868" t="-28889" r="-43396" b="-51111"/>
                </a:stretch>
              </a:blipFill>
            </p:spPr>
            <p:txBody>
              <a:bodyPr/>
              <a:lstStyle/>
              <a:p>
                <a:r>
                  <a:rPr lang="tr-TR">
                    <a:noFill/>
                  </a:rPr>
                  <a:t> </a:t>
                </a:r>
              </a:p>
            </p:txBody>
          </p:sp>
        </mc:Fallback>
      </mc:AlternateContent>
      <p:sp>
        <p:nvSpPr>
          <p:cNvPr id="23" name="TextBox 22">
            <a:extLst>
              <a:ext uri="{FF2B5EF4-FFF2-40B4-BE49-F238E27FC236}">
                <a16:creationId xmlns="" xmlns:a16="http://schemas.microsoft.com/office/drawing/2014/main" id="{6A1B0F98-3BA5-47B0-9BA2-8E9B6EA24C2F}"/>
              </a:ext>
            </a:extLst>
          </p:cNvPr>
          <p:cNvSpPr txBox="1"/>
          <p:nvPr/>
        </p:nvSpPr>
        <p:spPr>
          <a:xfrm>
            <a:off x="1897545" y="4829682"/>
            <a:ext cx="8936870" cy="369332"/>
          </a:xfrm>
          <a:prstGeom prst="rect">
            <a:avLst/>
          </a:prstGeom>
          <a:noFill/>
        </p:spPr>
        <p:txBody>
          <a:bodyPr wrap="none" rtlCol="0">
            <a:spAutoFit/>
          </a:bodyPr>
          <a:lstStyle/>
          <a:p>
            <a:r>
              <a:rPr lang="tr-TR" dirty="0" err="1"/>
              <a:t>lover</a:t>
            </a:r>
            <a:r>
              <a:rPr lang="tr-TR" dirty="0"/>
              <a:t> </a:t>
            </a:r>
            <a:r>
              <a:rPr lang="tr-TR" dirty="0" err="1"/>
              <a:t>cutoff</a:t>
            </a:r>
            <a:r>
              <a:rPr lang="tr-TR" dirty="0"/>
              <a:t> </a:t>
            </a:r>
            <a:r>
              <a:rPr lang="tr-TR" dirty="0" err="1"/>
              <a:t>frequency</a:t>
            </a:r>
            <a:r>
              <a:rPr lang="tr-TR" dirty="0"/>
              <a:t>, </a:t>
            </a:r>
            <a:r>
              <a:rPr lang="tr-TR" dirty="0" err="1"/>
              <a:t>where</a:t>
            </a:r>
            <a:r>
              <a:rPr lang="tr-TR" dirty="0"/>
              <a:t> </a:t>
            </a:r>
            <a:r>
              <a:rPr lang="tr-TR" dirty="0" err="1"/>
              <a:t>gain</a:t>
            </a:r>
            <a:r>
              <a:rPr lang="tr-TR" dirty="0"/>
              <a:t> is 3dB </a:t>
            </a:r>
            <a:r>
              <a:rPr lang="tr-TR" dirty="0" err="1"/>
              <a:t>less</a:t>
            </a:r>
            <a:r>
              <a:rPr lang="tr-TR" dirty="0"/>
              <a:t> </a:t>
            </a:r>
            <a:r>
              <a:rPr lang="tr-TR" dirty="0" err="1"/>
              <a:t>than</a:t>
            </a:r>
            <a:r>
              <a:rPr lang="tr-TR" dirty="0"/>
              <a:t> </a:t>
            </a:r>
            <a:r>
              <a:rPr lang="tr-TR" dirty="0" err="1"/>
              <a:t>the</a:t>
            </a:r>
            <a:r>
              <a:rPr lang="tr-TR" dirty="0"/>
              <a:t> </a:t>
            </a:r>
            <a:r>
              <a:rPr lang="tr-TR" dirty="0" err="1"/>
              <a:t>maximum</a:t>
            </a:r>
            <a:r>
              <a:rPr lang="tr-TR" dirty="0"/>
              <a:t> </a:t>
            </a:r>
            <a:r>
              <a:rPr lang="tr-TR" dirty="0" err="1"/>
              <a:t>value</a:t>
            </a:r>
            <a:r>
              <a:rPr lang="tr-TR" dirty="0"/>
              <a:t> (</a:t>
            </a:r>
            <a:r>
              <a:rPr lang="tr-TR" dirty="0" err="1"/>
              <a:t>or</a:t>
            </a:r>
            <a:r>
              <a:rPr lang="tr-TR" dirty="0"/>
              <a:t> </a:t>
            </a:r>
            <a:r>
              <a:rPr lang="tr-TR" dirty="0" err="1"/>
              <a:t>the</a:t>
            </a:r>
            <a:r>
              <a:rPr lang="tr-TR" dirty="0"/>
              <a:t> </a:t>
            </a:r>
            <a:r>
              <a:rPr lang="tr-TR" dirty="0" err="1"/>
              <a:t>midband</a:t>
            </a:r>
            <a:r>
              <a:rPr lang="tr-TR" dirty="0"/>
              <a:t> </a:t>
            </a:r>
            <a:r>
              <a:rPr lang="tr-TR" dirty="0" err="1"/>
              <a:t>value</a:t>
            </a:r>
            <a:r>
              <a:rPr lang="tr-TR"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AB8C0DBC-2E4C-4747-8643-2A11EB4A458C}"/>
                  </a:ext>
                </a:extLst>
              </p:cNvPr>
              <p:cNvSpPr txBox="1"/>
              <p:nvPr/>
            </p:nvSpPr>
            <p:spPr>
              <a:xfrm>
                <a:off x="1569196" y="5232538"/>
                <a:ext cx="332079" cy="276999"/>
              </a:xfrm>
              <a:prstGeom prst="rect">
                <a:avLst/>
              </a:prstGeom>
              <a:noFill/>
            </p:spPr>
            <p:txBody>
              <a:bodyPr wrap="none" lIns="0" tIns="0" rIns="0" bIns="0" rtlCol="0">
                <a:spAutoFit/>
              </a:bodyPr>
              <a:lstStyle/>
              <a:p>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𝑤</m:t>
                        </m:r>
                      </m:e>
                      <m:sub>
                        <m:r>
                          <a:rPr lang="tr-TR" b="0" i="1" smtClean="0">
                            <a:latin typeface="Cambria Math" panose="02040503050406030204" pitchFamily="18" charset="0"/>
                          </a:rPr>
                          <m:t>2</m:t>
                        </m:r>
                      </m:sub>
                    </m:sSub>
                  </m:oMath>
                </a14:m>
                <a:r>
                  <a:rPr lang="tr-TR" dirty="0"/>
                  <a:t>:</a:t>
                </a:r>
              </a:p>
            </p:txBody>
          </p:sp>
        </mc:Choice>
        <mc:Fallback xmlns="">
          <p:sp>
            <p:nvSpPr>
              <p:cNvPr id="24" name="TextBox 23">
                <a:extLst>
                  <a:ext uri="{FF2B5EF4-FFF2-40B4-BE49-F238E27FC236}">
                    <a16:creationId xmlns:a16="http://schemas.microsoft.com/office/drawing/2014/main" id="{AB8C0DBC-2E4C-4747-8643-2A11EB4A458C}"/>
                  </a:ext>
                </a:extLst>
              </p:cNvPr>
              <p:cNvSpPr txBox="1">
                <a:spLocks noRot="1" noChangeAspect="1" noMove="1" noResize="1" noEditPoints="1" noAdjustHandles="1" noChangeArrowheads="1" noChangeShapeType="1" noTextEdit="1"/>
              </p:cNvSpPr>
              <p:nvPr/>
            </p:nvSpPr>
            <p:spPr>
              <a:xfrm>
                <a:off x="1569196" y="5232538"/>
                <a:ext cx="332079" cy="276999"/>
              </a:xfrm>
              <a:prstGeom prst="rect">
                <a:avLst/>
              </a:prstGeom>
              <a:blipFill>
                <a:blip r:embed="rId5"/>
                <a:stretch>
                  <a:fillRect l="-18182" t="-28261" r="-41818" b="-50000"/>
                </a:stretch>
              </a:blipFill>
            </p:spPr>
            <p:txBody>
              <a:bodyPr/>
              <a:lstStyle/>
              <a:p>
                <a:r>
                  <a:rPr lang="tr-TR">
                    <a:noFill/>
                  </a:rPr>
                  <a:t> </a:t>
                </a:r>
              </a:p>
            </p:txBody>
          </p:sp>
        </mc:Fallback>
      </mc:AlternateContent>
      <p:sp>
        <p:nvSpPr>
          <p:cNvPr id="25" name="TextBox 24">
            <a:extLst>
              <a:ext uri="{FF2B5EF4-FFF2-40B4-BE49-F238E27FC236}">
                <a16:creationId xmlns="" xmlns:a16="http://schemas.microsoft.com/office/drawing/2014/main" id="{10BCCEA8-1A38-4317-B708-1E69C647A7E2}"/>
              </a:ext>
            </a:extLst>
          </p:cNvPr>
          <p:cNvSpPr txBox="1"/>
          <p:nvPr/>
        </p:nvSpPr>
        <p:spPr>
          <a:xfrm>
            <a:off x="1897545" y="5193654"/>
            <a:ext cx="2230611" cy="369332"/>
          </a:xfrm>
          <a:prstGeom prst="rect">
            <a:avLst/>
          </a:prstGeom>
          <a:noFill/>
        </p:spPr>
        <p:txBody>
          <a:bodyPr wrap="none" rtlCol="0">
            <a:spAutoFit/>
          </a:bodyPr>
          <a:lstStyle/>
          <a:p>
            <a:r>
              <a:rPr lang="tr-TR"/>
              <a:t>uper </a:t>
            </a:r>
            <a:r>
              <a:rPr lang="tr-TR" dirty="0" err="1"/>
              <a:t>cutoff</a:t>
            </a:r>
            <a:r>
              <a:rPr lang="tr-TR" dirty="0"/>
              <a:t> </a:t>
            </a:r>
            <a:r>
              <a:rPr lang="tr-TR" dirty="0" err="1"/>
              <a:t>frequency</a:t>
            </a:r>
            <a:endParaRPr lang="tr-TR" dirty="0"/>
          </a:p>
        </p:txBody>
      </p:sp>
      <p:sp>
        <p:nvSpPr>
          <p:cNvPr id="26" name="TextBox 25">
            <a:extLst>
              <a:ext uri="{FF2B5EF4-FFF2-40B4-BE49-F238E27FC236}">
                <a16:creationId xmlns="" xmlns:a16="http://schemas.microsoft.com/office/drawing/2014/main" id="{73FC1E7A-4BF9-470C-AFA2-AF8DB201F1CF}"/>
              </a:ext>
            </a:extLst>
          </p:cNvPr>
          <p:cNvSpPr txBox="1"/>
          <p:nvPr/>
        </p:nvSpPr>
        <p:spPr>
          <a:xfrm>
            <a:off x="2852623" y="5644733"/>
            <a:ext cx="1133644" cy="369332"/>
          </a:xfrm>
          <a:prstGeom prst="rect">
            <a:avLst/>
          </a:prstGeom>
          <a:noFill/>
        </p:spPr>
        <p:txBody>
          <a:bodyPr wrap="none" rtlCol="0">
            <a:spAutoFit/>
          </a:bodyPr>
          <a:lstStyle/>
          <a:p>
            <a:r>
              <a:rPr lang="tr-TR" dirty="0" err="1"/>
              <a:t>Bandwith</a:t>
            </a:r>
            <a:r>
              <a:rPr lang="tr-TR" dirty="0"/>
              <a:t> </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4DBB666D-FAA0-490A-943E-896A0FF13E1D}"/>
                  </a:ext>
                </a:extLst>
              </p:cNvPr>
              <p:cNvSpPr txBox="1"/>
              <p:nvPr/>
            </p:nvSpPr>
            <p:spPr>
              <a:xfrm>
                <a:off x="4034453" y="5690899"/>
                <a:ext cx="113364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m:t>
                          </m:r>
                          <m:r>
                            <a:rPr lang="tr-TR" b="0" i="1" smtClean="0">
                              <a:latin typeface="Cambria Math" panose="02040503050406030204" pitchFamily="18" charset="0"/>
                            </a:rPr>
                            <m:t>𝑤</m:t>
                          </m:r>
                        </m:e>
                        <m:sub>
                          <m:r>
                            <a:rPr lang="tr-TR" b="0" i="1" smtClean="0">
                              <a:latin typeface="Cambria Math" panose="02040503050406030204" pitchFamily="18" charset="0"/>
                            </a:rPr>
                            <m:t>2</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𝑤</m:t>
                          </m:r>
                        </m:e>
                        <m:sub>
                          <m:r>
                            <a:rPr lang="tr-TR" b="0" i="1" smtClean="0">
                              <a:latin typeface="Cambria Math" panose="02040503050406030204" pitchFamily="18" charset="0"/>
                            </a:rPr>
                            <m:t>1</m:t>
                          </m:r>
                        </m:sub>
                      </m:sSub>
                    </m:oMath>
                  </m:oMathPara>
                </a14:m>
                <a:endParaRPr lang="tr-TR" dirty="0"/>
              </a:p>
            </p:txBody>
          </p:sp>
        </mc:Choice>
        <mc:Fallback xmlns="">
          <p:sp>
            <p:nvSpPr>
              <p:cNvPr id="28" name="TextBox 27">
                <a:extLst>
                  <a:ext uri="{FF2B5EF4-FFF2-40B4-BE49-F238E27FC236}">
                    <a16:creationId xmlns:a16="http://schemas.microsoft.com/office/drawing/2014/main" id="{4DBB666D-FAA0-490A-943E-896A0FF13E1D}"/>
                  </a:ext>
                </a:extLst>
              </p:cNvPr>
              <p:cNvSpPr txBox="1">
                <a:spLocks noRot="1" noChangeAspect="1" noMove="1" noResize="1" noEditPoints="1" noAdjustHandles="1" noChangeArrowheads="1" noChangeShapeType="1" noTextEdit="1"/>
              </p:cNvSpPr>
              <p:nvPr/>
            </p:nvSpPr>
            <p:spPr>
              <a:xfrm>
                <a:off x="4034453" y="5690899"/>
                <a:ext cx="1133644" cy="276999"/>
              </a:xfrm>
              <a:prstGeom prst="rect">
                <a:avLst/>
              </a:prstGeom>
              <a:blipFill>
                <a:blip r:embed="rId6"/>
                <a:stretch>
                  <a:fillRect b="-15556"/>
                </a:stretch>
              </a:blipFill>
            </p:spPr>
            <p:txBody>
              <a:bodyPr/>
              <a:lstStyle/>
              <a:p>
                <a:r>
                  <a:rPr lang="tr-TR">
                    <a:noFill/>
                  </a:rPr>
                  <a:t> </a:t>
                </a:r>
              </a:p>
            </p:txBody>
          </p:sp>
        </mc:Fallback>
      </mc:AlternateContent>
      <p:graphicFrame>
        <p:nvGraphicFramePr>
          <p:cNvPr id="9" name="Object 8">
            <a:extLst>
              <a:ext uri="{FF2B5EF4-FFF2-40B4-BE49-F238E27FC236}">
                <a16:creationId xmlns="" xmlns:a16="http://schemas.microsoft.com/office/drawing/2014/main" id="{70B6E31F-3C6D-429B-A3B9-18682D3618EE}"/>
              </a:ext>
            </a:extLst>
          </p:cNvPr>
          <p:cNvGraphicFramePr>
            <a:graphicFrameLocks noChangeAspect="1"/>
          </p:cNvGraphicFramePr>
          <p:nvPr>
            <p:extLst>
              <p:ext uri="{D42A27DB-BD31-4B8C-83A1-F6EECF244321}">
                <p14:modId xmlns:p14="http://schemas.microsoft.com/office/powerpoint/2010/main" val="2024936211"/>
              </p:ext>
            </p:extLst>
          </p:nvPr>
        </p:nvGraphicFramePr>
        <p:xfrm>
          <a:off x="5432264" y="1111498"/>
          <a:ext cx="6590629" cy="2553818"/>
        </p:xfrm>
        <a:graphic>
          <a:graphicData uri="http://schemas.openxmlformats.org/presentationml/2006/ole">
            <mc:AlternateContent xmlns:mc="http://schemas.openxmlformats.org/markup-compatibility/2006">
              <mc:Choice xmlns:v="urn:schemas-microsoft-com:vml" Requires="v">
                <p:oleObj spid="_x0000_s5219" r:id="rId7" imgW="11880000" imgH="5040000" progId="">
                  <p:embed/>
                </p:oleObj>
              </mc:Choice>
              <mc:Fallback>
                <p:oleObj r:id="rId7" imgW="11880000" imgH="5040000" progId="">
                  <p:embed/>
                  <p:pic>
                    <p:nvPicPr>
                      <p:cNvPr id="9" name="Object 8">
                        <a:extLst>
                          <a:ext uri="{FF2B5EF4-FFF2-40B4-BE49-F238E27FC236}">
                            <a16:creationId xmlns="" xmlns:a16="http://schemas.microsoft.com/office/drawing/2014/main" id="{70B6E31F-3C6D-429B-A3B9-18682D3618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2264" y="1111498"/>
                        <a:ext cx="6590629" cy="2553818"/>
                      </a:xfrm>
                      <a:prstGeom prst="rect">
                        <a:avLst/>
                      </a:prstGeom>
                      <a:noFill/>
                    </p:spPr>
                  </p:pic>
                </p:oleObj>
              </mc:Fallback>
            </mc:AlternateContent>
          </a:graphicData>
        </a:graphic>
      </p:graphicFrame>
    </p:spTree>
    <p:extLst>
      <p:ext uri="{BB962C8B-B14F-4D97-AF65-F5344CB8AC3E}">
        <p14:creationId xmlns:p14="http://schemas.microsoft.com/office/powerpoint/2010/main" val="943900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B519CF5-B22F-4868-8463-C9F7512D6D77}"/>
              </a:ext>
            </a:extLst>
          </p:cNvPr>
          <p:cNvSpPr>
            <a:spLocks noGrp="1"/>
          </p:cNvSpPr>
          <p:nvPr>
            <p:ph type="sldNum" sz="quarter" idx="12"/>
          </p:nvPr>
        </p:nvSpPr>
        <p:spPr/>
        <p:txBody>
          <a:bodyPr/>
          <a:lstStyle/>
          <a:p>
            <a:fld id="{947D9E1A-C849-433C-A6AD-638B669158E6}" type="slidenum">
              <a:rPr lang="tr-TR" smtClean="0"/>
              <a:t>48</a:t>
            </a:fld>
            <a:endParaRPr lang="tr-TR"/>
          </a:p>
        </p:txBody>
      </p:sp>
      <p:sp>
        <p:nvSpPr>
          <p:cNvPr id="3" name="Content Placeholder 2">
            <a:extLst>
              <a:ext uri="{FF2B5EF4-FFF2-40B4-BE49-F238E27FC236}">
                <a16:creationId xmlns="" xmlns:a16="http://schemas.microsoft.com/office/drawing/2014/main" id="{64CD4ABA-A0F4-495F-806D-B610A6A2E572}"/>
              </a:ext>
            </a:extLst>
          </p:cNvPr>
          <p:cNvSpPr>
            <a:spLocks noGrp="1"/>
          </p:cNvSpPr>
          <p:nvPr>
            <p:ph idx="4294967295"/>
          </p:nvPr>
        </p:nvSpPr>
        <p:spPr>
          <a:xfrm>
            <a:off x="498069" y="409349"/>
            <a:ext cx="10837587" cy="5614080"/>
          </a:xfrm>
        </p:spPr>
        <p:txBody>
          <a:bodyPr>
            <a:normAutofit/>
          </a:bodyPr>
          <a:lstStyle/>
          <a:p>
            <a:pPr algn="just">
              <a:lnSpc>
                <a:spcPct val="150000"/>
              </a:lnSpc>
            </a:pPr>
            <a:r>
              <a:rPr lang="tr-TR" dirty="0" err="1">
                <a:effectLst/>
                <a:latin typeface="Times New Roman" panose="02020603050405020304" pitchFamily="18" charset="0"/>
                <a:ea typeface="Calibri" panose="020F0502020204030204" pitchFamily="34" charset="0"/>
              </a:rPr>
              <a:t>In</a:t>
            </a:r>
            <a:r>
              <a:rPr lang="tr-TR" dirty="0">
                <a:effectLst/>
                <a:latin typeface="Times New Roman" panose="02020603050405020304" pitchFamily="18" charset="0"/>
                <a:ea typeface="Calibri" panose="020F0502020204030204" pitchFamily="34" charset="0"/>
              </a:rPr>
              <a:t> general, </a:t>
            </a:r>
            <a:r>
              <a:rPr lang="tr-TR" dirty="0" err="1">
                <a:effectLst/>
                <a:latin typeface="Times New Roman" panose="02020603050405020304" pitchFamily="18" charset="0"/>
                <a:ea typeface="Calibri" panose="020F0502020204030204" pitchFamily="34" charset="0"/>
              </a:rPr>
              <a:t>the</a:t>
            </a:r>
            <a:r>
              <a:rPr lang="tr-TR" dirty="0">
                <a:effectLst/>
                <a:latin typeface="Times New Roman" panose="02020603050405020304" pitchFamily="18" charset="0"/>
                <a:ea typeface="Calibri" panose="020F0502020204030204" pitchFamily="34" charset="0"/>
              </a:rPr>
              <a:t> </a:t>
            </a:r>
            <a:r>
              <a:rPr lang="tr-TR" dirty="0" err="1">
                <a:effectLst/>
                <a:latin typeface="Times New Roman" panose="02020603050405020304" pitchFamily="18" charset="0"/>
                <a:ea typeface="Calibri" panose="020F0502020204030204" pitchFamily="34" charset="0"/>
              </a:rPr>
              <a:t>frequency</a:t>
            </a:r>
            <a:r>
              <a:rPr lang="tr-TR" dirty="0">
                <a:effectLst/>
                <a:latin typeface="Times New Roman" panose="02020603050405020304" pitchFamily="18" charset="0"/>
                <a:ea typeface="Calibri" panose="020F0502020204030204" pitchFamily="34" charset="0"/>
              </a:rPr>
              <a:t> </a:t>
            </a:r>
            <a:r>
              <a:rPr lang="tr-TR" dirty="0" err="1">
                <a:effectLst/>
                <a:latin typeface="Times New Roman" panose="02020603050405020304" pitchFamily="18" charset="0"/>
                <a:ea typeface="Calibri" panose="020F0502020204030204" pitchFamily="34" charset="0"/>
              </a:rPr>
              <a:t>response</a:t>
            </a:r>
            <a:r>
              <a:rPr lang="tr-TR" dirty="0">
                <a:effectLst/>
                <a:latin typeface="Times New Roman" panose="02020603050405020304" pitchFamily="18" charset="0"/>
                <a:ea typeface="Calibri" panose="020F0502020204030204" pitchFamily="34" charset="0"/>
              </a:rPr>
              <a:t> can be </a:t>
            </a:r>
            <a:r>
              <a:rPr lang="tr-TR" dirty="0" err="1">
                <a:effectLst/>
                <a:latin typeface="Times New Roman" panose="02020603050405020304" pitchFamily="18" charset="0"/>
                <a:ea typeface="Calibri" panose="020F0502020204030204" pitchFamily="34" charset="0"/>
              </a:rPr>
              <a:t>divided</a:t>
            </a:r>
            <a:r>
              <a:rPr lang="tr-TR" dirty="0">
                <a:effectLst/>
                <a:latin typeface="Times New Roman" panose="02020603050405020304" pitchFamily="18" charset="0"/>
                <a:ea typeface="Calibri" panose="020F0502020204030204" pitchFamily="34" charset="0"/>
              </a:rPr>
              <a:t> </a:t>
            </a:r>
            <a:r>
              <a:rPr lang="tr-TR" dirty="0" err="1">
                <a:effectLst/>
                <a:latin typeface="Times New Roman" panose="02020603050405020304" pitchFamily="18" charset="0"/>
                <a:ea typeface="Calibri" panose="020F0502020204030204" pitchFamily="34" charset="0"/>
              </a:rPr>
              <a:t>into</a:t>
            </a:r>
            <a:r>
              <a:rPr lang="tr-TR" dirty="0">
                <a:effectLst/>
                <a:latin typeface="Times New Roman" panose="02020603050405020304" pitchFamily="18" charset="0"/>
                <a:ea typeface="Calibri" panose="020F0502020204030204" pitchFamily="34" charset="0"/>
              </a:rPr>
              <a:t> </a:t>
            </a:r>
            <a:r>
              <a:rPr lang="tr-TR" dirty="0" err="1">
                <a:effectLst/>
                <a:latin typeface="Times New Roman" panose="02020603050405020304" pitchFamily="18" charset="0"/>
                <a:ea typeface="Calibri" panose="020F0502020204030204" pitchFamily="34" charset="0"/>
              </a:rPr>
              <a:t>three</a:t>
            </a:r>
            <a:r>
              <a:rPr lang="tr-TR" dirty="0">
                <a:effectLst/>
                <a:latin typeface="Times New Roman" panose="02020603050405020304" pitchFamily="18" charset="0"/>
                <a:ea typeface="Calibri" panose="020F0502020204030204" pitchFamily="34" charset="0"/>
              </a:rPr>
              <a:t> </a:t>
            </a:r>
            <a:r>
              <a:rPr lang="tr-TR" dirty="0" err="1">
                <a:effectLst/>
                <a:latin typeface="Times New Roman" panose="02020603050405020304" pitchFamily="18" charset="0"/>
                <a:ea typeface="Calibri" panose="020F0502020204030204" pitchFamily="34" charset="0"/>
              </a:rPr>
              <a:t>bands</a:t>
            </a:r>
            <a:r>
              <a:rPr lang="tr-TR" sz="1800" dirty="0">
                <a:effectLst/>
                <a:latin typeface="Times New Roman" panose="02020603050405020304" pitchFamily="18" charset="0"/>
                <a:ea typeface="Calibri" panose="020F0502020204030204" pitchFamily="34" charset="0"/>
              </a:rPr>
              <a:t>: </a:t>
            </a:r>
          </a:p>
          <a:p>
            <a:pPr lvl="1" algn="just">
              <a:lnSpc>
                <a:spcPct val="150000"/>
              </a:lnSpc>
              <a:buFont typeface="Wingdings" panose="05000000000000000000" pitchFamily="2" charset="2"/>
              <a:buChar char="§"/>
            </a:pPr>
            <a:r>
              <a:rPr lang="tr-TR" sz="2000" b="1" dirty="0" err="1">
                <a:effectLst/>
                <a:latin typeface="Times New Roman" panose="02020603050405020304" pitchFamily="18" charset="0"/>
                <a:ea typeface="Calibri" panose="020F0502020204030204" pitchFamily="34" charset="0"/>
              </a:rPr>
              <a:t>The</a:t>
            </a:r>
            <a:r>
              <a:rPr lang="tr-TR" sz="2000" b="1" dirty="0">
                <a:effectLst/>
                <a:latin typeface="Times New Roman" panose="02020603050405020304" pitchFamily="18" charset="0"/>
                <a:ea typeface="Calibri" panose="020F0502020204030204" pitchFamily="34" charset="0"/>
              </a:rPr>
              <a:t> </a:t>
            </a:r>
            <a:r>
              <a:rPr lang="tr-TR" sz="2000" b="1" dirty="0" err="1">
                <a:effectLst/>
                <a:latin typeface="Times New Roman" panose="02020603050405020304" pitchFamily="18" charset="0"/>
                <a:ea typeface="Calibri" panose="020F0502020204030204" pitchFamily="34" charset="0"/>
              </a:rPr>
              <a:t>low</a:t>
            </a:r>
            <a:r>
              <a:rPr lang="tr-TR" sz="2000" b="1" dirty="0">
                <a:effectLst/>
                <a:latin typeface="Times New Roman" panose="02020603050405020304" pitchFamily="18" charset="0"/>
                <a:ea typeface="Calibri" panose="020F0502020204030204" pitchFamily="34" charset="0"/>
              </a:rPr>
              <a:t> </a:t>
            </a:r>
            <a:r>
              <a:rPr lang="tr-TR" sz="2000" b="1" dirty="0" err="1">
                <a:effectLst/>
                <a:latin typeface="Times New Roman" panose="02020603050405020304" pitchFamily="18" charset="0"/>
                <a:ea typeface="Calibri" panose="020F0502020204030204" pitchFamily="34" charset="0"/>
              </a:rPr>
              <a:t>frequency</a:t>
            </a:r>
            <a:r>
              <a:rPr lang="tr-TR" sz="2000" b="1" dirty="0">
                <a:effectLst/>
                <a:latin typeface="Times New Roman" panose="02020603050405020304" pitchFamily="18" charset="0"/>
                <a:ea typeface="Calibri" panose="020F0502020204030204" pitchFamily="34" charset="0"/>
              </a:rPr>
              <a:t> </a:t>
            </a:r>
            <a:r>
              <a:rPr lang="tr-TR" sz="2000" b="1" dirty="0" err="1">
                <a:effectLst/>
                <a:latin typeface="Times New Roman" panose="02020603050405020304" pitchFamily="18" charset="0"/>
                <a:ea typeface="Calibri" panose="020F0502020204030204" pitchFamily="34" charset="0"/>
              </a:rPr>
              <a:t>band</a:t>
            </a:r>
            <a:r>
              <a:rPr lang="tr-TR" sz="2000" b="1"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due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to</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effect</a:t>
            </a:r>
            <a:r>
              <a:rPr lang="tr-TR" sz="2000" dirty="0">
                <a:effectLst/>
                <a:latin typeface="Times New Roman" panose="02020603050405020304" pitchFamily="18" charset="0"/>
                <a:ea typeface="Calibri" panose="020F0502020204030204" pitchFamily="34" charset="0"/>
              </a:rPr>
              <a:t> of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solidFill>
                  <a:srgbClr val="FF0000"/>
                </a:solidFill>
                <a:effectLst/>
                <a:latin typeface="Times New Roman" panose="02020603050405020304" pitchFamily="18" charset="0"/>
                <a:ea typeface="Calibri" panose="020F0502020204030204" pitchFamily="34" charset="0"/>
              </a:rPr>
              <a:t>coupling</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and</a:t>
            </a:r>
            <a:r>
              <a:rPr lang="tr-TR" sz="2000" dirty="0">
                <a:effectLst/>
                <a:latin typeface="Times New Roman" panose="02020603050405020304" pitchFamily="18" charset="0"/>
                <a:ea typeface="Calibri" panose="020F0502020204030204" pitchFamily="34" charset="0"/>
              </a:rPr>
              <a:t> </a:t>
            </a:r>
            <a:r>
              <a:rPr lang="tr-TR" sz="2000" dirty="0">
                <a:solidFill>
                  <a:srgbClr val="FF0000"/>
                </a:solidFill>
                <a:effectLst/>
                <a:latin typeface="Times New Roman" panose="02020603050405020304" pitchFamily="18" charset="0"/>
                <a:ea typeface="Calibri" panose="020F0502020204030204" pitchFamily="34" charset="0"/>
              </a:rPr>
              <a:t>bypass </a:t>
            </a:r>
            <a:r>
              <a:rPr lang="tr-TR" sz="2000" dirty="0" err="1">
                <a:solidFill>
                  <a:srgbClr val="FF0000"/>
                </a:solidFill>
                <a:effectLst/>
                <a:latin typeface="Times New Roman" panose="02020603050405020304" pitchFamily="18" charset="0"/>
                <a:ea typeface="Calibri" panose="020F0502020204030204" pitchFamily="34" charset="0"/>
              </a:rPr>
              <a:t>capacitors</a:t>
            </a:r>
            <a:r>
              <a:rPr lang="tr-TR" sz="2000" dirty="0">
                <a:effectLst/>
                <a:latin typeface="Times New Roman" panose="02020603050405020304" pitchFamily="18" charset="0"/>
                <a:ea typeface="Calibri" panose="020F0502020204030204" pitchFamily="34" charset="0"/>
              </a:rPr>
              <a:t>. As the signal frequency is lowered the reactances of these capacitors </a:t>
            </a:r>
            <a:r>
              <a:rPr lang="tr-TR" sz="2000" dirty="0" smtClean="0">
                <a:effectLst/>
                <a:latin typeface="Times New Roman" panose="02020603050405020304" pitchFamily="18" charset="0"/>
                <a:ea typeface="Calibri" panose="020F0502020204030204" pitchFamily="34" charset="0"/>
              </a:rPr>
              <a:t>increases.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net </a:t>
            </a:r>
            <a:r>
              <a:rPr lang="tr-TR" sz="2000" dirty="0" err="1">
                <a:effectLst/>
                <a:latin typeface="Times New Roman" panose="02020603050405020304" pitchFamily="18" charset="0"/>
                <a:ea typeface="Calibri" panose="020F0502020204030204" pitchFamily="34" charset="0"/>
              </a:rPr>
              <a:t>effect</a:t>
            </a:r>
            <a:r>
              <a:rPr lang="tr-TR" sz="2000" dirty="0">
                <a:effectLst/>
                <a:latin typeface="Times New Roman" panose="02020603050405020304" pitchFamily="18" charset="0"/>
                <a:ea typeface="Calibri" panose="020F0502020204030204" pitchFamily="34" charset="0"/>
              </a:rPr>
              <a:t> is a </a:t>
            </a:r>
            <a:r>
              <a:rPr lang="tr-TR" sz="2000" dirty="0" err="1">
                <a:effectLst/>
                <a:latin typeface="Times New Roman" panose="02020603050405020304" pitchFamily="18" charset="0"/>
                <a:ea typeface="Calibri" panose="020F0502020204030204" pitchFamily="34" charset="0"/>
              </a:rPr>
              <a:t>reduction</a:t>
            </a:r>
            <a:r>
              <a:rPr lang="tr-TR" sz="2000" dirty="0">
                <a:effectLst/>
                <a:latin typeface="Times New Roman" panose="02020603050405020304" pitchFamily="18" charset="0"/>
                <a:ea typeface="Calibri" panose="020F0502020204030204" pitchFamily="34" charset="0"/>
              </a:rPr>
              <a:t> in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overall</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gain</a:t>
            </a:r>
            <a:r>
              <a:rPr lang="tr-TR" sz="2000" dirty="0">
                <a:effectLst/>
                <a:latin typeface="Times New Roman" panose="02020603050405020304" pitchFamily="18" charset="0"/>
                <a:ea typeface="Calibri" panose="020F0502020204030204" pitchFamily="34" charset="0"/>
              </a:rPr>
              <a:t>.</a:t>
            </a:r>
          </a:p>
          <a:p>
            <a:pPr lvl="1" algn="just">
              <a:lnSpc>
                <a:spcPct val="150000"/>
              </a:lnSpc>
              <a:spcAft>
                <a:spcPts val="1000"/>
              </a:spcAft>
              <a:buFont typeface="Wingdings" panose="05000000000000000000" pitchFamily="2" charset="2"/>
              <a:buChar char="§"/>
            </a:pPr>
            <a:r>
              <a:rPr lang="tr-TR" sz="2000" b="1" dirty="0" err="1">
                <a:effectLst/>
                <a:latin typeface="Times New Roman" panose="02020603050405020304" pitchFamily="18" charset="0"/>
                <a:ea typeface="Calibri" panose="020F0502020204030204" pitchFamily="34" charset="0"/>
              </a:rPr>
              <a:t>The</a:t>
            </a:r>
            <a:r>
              <a:rPr lang="tr-TR" sz="2000" b="1" dirty="0">
                <a:effectLst/>
                <a:latin typeface="Times New Roman" panose="02020603050405020304" pitchFamily="18" charset="0"/>
                <a:ea typeface="Calibri" panose="020F0502020204030204" pitchFamily="34" charset="0"/>
              </a:rPr>
              <a:t> </a:t>
            </a:r>
            <a:r>
              <a:rPr lang="tr-TR" sz="2000" b="1" dirty="0" err="1">
                <a:effectLst/>
                <a:latin typeface="Times New Roman" panose="02020603050405020304" pitchFamily="18" charset="0"/>
                <a:ea typeface="Calibri" panose="020F0502020204030204" pitchFamily="34" charset="0"/>
              </a:rPr>
              <a:t>midband</a:t>
            </a:r>
            <a:r>
              <a:rPr lang="tr-TR" sz="2000" b="1"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In</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this</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band</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effects</a:t>
            </a:r>
            <a:r>
              <a:rPr lang="tr-TR" sz="2000" dirty="0">
                <a:effectLst/>
                <a:latin typeface="Times New Roman" panose="02020603050405020304" pitchFamily="18" charset="0"/>
                <a:ea typeface="Calibri" panose="020F0502020204030204" pitchFamily="34" charset="0"/>
              </a:rPr>
              <a:t> of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coupling</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etc</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capacitors</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are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negligible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i.e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they</a:t>
            </a:r>
            <a:r>
              <a:rPr lang="tr-TR" sz="2000" dirty="0">
                <a:effectLst/>
                <a:latin typeface="Times New Roman" panose="02020603050405020304" pitchFamily="18" charset="0"/>
                <a:ea typeface="Calibri" panose="020F0502020204030204" pitchFamily="34" charset="0"/>
              </a:rPr>
              <a:t> can be </a:t>
            </a:r>
            <a:r>
              <a:rPr lang="tr-TR" sz="2000" dirty="0" err="1">
                <a:effectLst/>
                <a:latin typeface="Times New Roman" panose="02020603050405020304" pitchFamily="18" charset="0"/>
                <a:ea typeface="Calibri" panose="020F0502020204030204" pitchFamily="34" charset="0"/>
              </a:rPr>
              <a:t>taken</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to</a:t>
            </a:r>
            <a:r>
              <a:rPr lang="tr-TR" sz="2000" dirty="0">
                <a:effectLst/>
                <a:latin typeface="Times New Roman" panose="02020603050405020304" pitchFamily="18" charset="0"/>
                <a:ea typeface="Calibri" panose="020F0502020204030204" pitchFamily="34" charset="0"/>
              </a:rPr>
              <a:t> be </a:t>
            </a:r>
            <a:r>
              <a:rPr lang="tr-TR" sz="2000" dirty="0" err="1">
                <a:effectLst/>
                <a:latin typeface="Times New Roman" panose="02020603050405020304" pitchFamily="18" charset="0"/>
                <a:ea typeface="Calibri" panose="020F0502020204030204" pitchFamily="34" charset="0"/>
              </a:rPr>
              <a:t>short-circuits</a:t>
            </a:r>
            <a:r>
              <a:rPr lang="tr-TR" sz="2000" dirty="0">
                <a:effectLst/>
                <a:latin typeface="Times New Roman" panose="02020603050405020304" pitchFamily="18" charset="0"/>
                <a:ea typeface="Calibri" panose="020F0502020204030204" pitchFamily="34" charset="0"/>
              </a:rPr>
              <a:t> at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frequencies</a:t>
            </a:r>
            <a:r>
              <a:rPr lang="tr-TR" sz="2000" dirty="0">
                <a:effectLst/>
                <a:latin typeface="Times New Roman" panose="02020603050405020304" pitchFamily="18" charset="0"/>
                <a:ea typeface="Calibri" panose="020F0502020204030204" pitchFamily="34" charset="0"/>
              </a:rPr>
              <a:t> of </a:t>
            </a:r>
            <a:r>
              <a:rPr lang="tr-TR" sz="2000" dirty="0" err="1">
                <a:effectLst/>
                <a:latin typeface="Times New Roman" panose="02020603050405020304" pitchFamily="18" charset="0"/>
                <a:ea typeface="Calibri" panose="020F0502020204030204" pitchFamily="34" charset="0"/>
              </a:rPr>
              <a:t>this</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band</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internal</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parasitic</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capacitances</a:t>
            </a:r>
            <a:r>
              <a:rPr lang="tr-TR" sz="2000" dirty="0">
                <a:effectLst/>
                <a:latin typeface="Times New Roman" panose="02020603050405020304" pitchFamily="18" charset="0"/>
                <a:ea typeface="Calibri" panose="020F0502020204030204" pitchFamily="34" charset="0"/>
              </a:rPr>
              <a:t> of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transistor, </a:t>
            </a:r>
            <a:r>
              <a:rPr lang="tr-TR" sz="2000" dirty="0" err="1">
                <a:effectLst/>
                <a:latin typeface="Times New Roman" panose="02020603050405020304" pitchFamily="18" charset="0"/>
                <a:ea typeface="Calibri" panose="020F0502020204030204" pitchFamily="34" charset="0"/>
              </a:rPr>
              <a:t>which</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are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very</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small</a:t>
            </a:r>
            <a:r>
              <a:rPr lang="tr-TR" sz="2000" dirty="0">
                <a:effectLst/>
                <a:latin typeface="Times New Roman" panose="02020603050405020304" pitchFamily="18" charset="0"/>
                <a:ea typeface="Calibri" panose="020F0502020204030204" pitchFamily="34" charset="0"/>
              </a:rPr>
              <a:t> in general, </a:t>
            </a:r>
            <a:r>
              <a:rPr lang="tr-TR" sz="2000" dirty="0" err="1">
                <a:effectLst/>
                <a:latin typeface="Times New Roman" panose="02020603050405020304" pitchFamily="18" charset="0"/>
                <a:ea typeface="Calibri" panose="020F0502020204030204" pitchFamily="34" charset="0"/>
              </a:rPr>
              <a:t>have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very</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high</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reactances</a:t>
            </a:r>
            <a:r>
              <a:rPr lang="tr-TR" sz="2000" dirty="0">
                <a:effectLst/>
                <a:latin typeface="Times New Roman" panose="02020603050405020304" pitchFamily="18" charset="0"/>
                <a:ea typeface="Calibri" panose="020F0502020204030204" pitchFamily="34" charset="0"/>
              </a:rPr>
              <a:t> at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midband</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frequencies</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Hence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they</a:t>
            </a:r>
            <a:r>
              <a:rPr lang="tr-TR" sz="2000" dirty="0">
                <a:effectLst/>
                <a:latin typeface="Times New Roman" panose="02020603050405020304" pitchFamily="18" charset="0"/>
                <a:ea typeface="Calibri" panose="020F0502020204030204" pitchFamily="34" charset="0"/>
              </a:rPr>
              <a:t> can be </a:t>
            </a:r>
            <a:r>
              <a:rPr lang="tr-TR" sz="2000" dirty="0" err="1">
                <a:effectLst/>
                <a:latin typeface="Times New Roman" panose="02020603050405020304" pitchFamily="18" charset="0"/>
                <a:ea typeface="Calibri" panose="020F0502020204030204" pitchFamily="34" charset="0"/>
              </a:rPr>
              <a:t>taken</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to</a:t>
            </a:r>
            <a:r>
              <a:rPr lang="tr-TR" sz="2000" dirty="0">
                <a:effectLst/>
                <a:latin typeface="Times New Roman" panose="02020603050405020304" pitchFamily="18" charset="0"/>
                <a:ea typeface="Calibri" panose="020F0502020204030204" pitchFamily="34" charset="0"/>
              </a:rPr>
              <a:t> be </a:t>
            </a:r>
            <a:r>
              <a:rPr lang="tr-TR" sz="2000" dirty="0" err="1">
                <a:solidFill>
                  <a:srgbClr val="FF0000"/>
                </a:solidFill>
                <a:effectLst/>
                <a:latin typeface="Times New Roman" panose="02020603050405020304" pitchFamily="18" charset="0"/>
                <a:ea typeface="Calibri" panose="020F0502020204030204" pitchFamily="34" charset="0"/>
              </a:rPr>
              <a:t>open-circuits</a:t>
            </a:r>
            <a:r>
              <a:rPr lang="tr-TR" sz="2000" dirty="0">
                <a:solidFill>
                  <a:srgbClr val="FF0000"/>
                </a:solidFill>
                <a:effectLst/>
                <a:latin typeface="Times New Roman" panose="02020603050405020304" pitchFamily="18" charset="0"/>
                <a:ea typeface="Calibri" panose="020F0502020204030204" pitchFamily="34" charset="0"/>
              </a:rPr>
              <a:t>.</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amplifier</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gain</a:t>
            </a:r>
            <a:r>
              <a:rPr lang="tr-TR" sz="2000" dirty="0">
                <a:effectLst/>
                <a:latin typeface="Times New Roman" panose="02020603050405020304" pitchFamily="18" charset="0"/>
                <a:ea typeface="Calibri" panose="020F0502020204030204" pitchFamily="34" charset="0"/>
              </a:rPr>
              <a:t> in </a:t>
            </a:r>
            <a:r>
              <a:rPr lang="tr-TR" sz="2000" dirty="0" err="1">
                <a:effectLst/>
                <a:latin typeface="Times New Roman" panose="02020603050405020304" pitchFamily="18" charset="0"/>
                <a:ea typeface="Calibri" panose="020F0502020204030204" pitchFamily="34" charset="0"/>
              </a:rPr>
              <a:t>this</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band</a:t>
            </a:r>
            <a:r>
              <a:rPr lang="tr-TR" sz="2000" dirty="0">
                <a:effectLst/>
                <a:latin typeface="Times New Roman" panose="02020603050405020304" pitchFamily="18" charset="0"/>
                <a:ea typeface="Calibri" panose="020F0502020204030204" pitchFamily="34" charset="0"/>
              </a:rPr>
              <a:t> is </a:t>
            </a:r>
            <a:r>
              <a:rPr lang="tr-TR" sz="2000" dirty="0" err="1">
                <a:effectLst/>
                <a:latin typeface="Times New Roman" panose="02020603050405020304" pitchFamily="18" charset="0"/>
                <a:ea typeface="Calibri" panose="020F0502020204030204" pitchFamily="34" charset="0"/>
              </a:rPr>
              <a:t>almost</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constant</a:t>
            </a:r>
            <a:r>
              <a:rPr lang="tr-TR" sz="2000" dirty="0">
                <a:effectLst/>
                <a:latin typeface="Times New Roman" panose="02020603050405020304" pitchFamily="18" charset="0"/>
                <a:ea typeface="Calibri" panose="020F0502020204030204" pitchFamily="34" charset="0"/>
              </a:rPr>
              <a:t>.</a:t>
            </a:r>
          </a:p>
          <a:p>
            <a:pPr lvl="1" algn="just">
              <a:lnSpc>
                <a:spcPct val="115000"/>
              </a:lnSpc>
              <a:spcAft>
                <a:spcPts val="1000"/>
              </a:spcAft>
              <a:buFont typeface="Wingdings" panose="05000000000000000000" pitchFamily="2" charset="2"/>
              <a:buChar char="§"/>
            </a:pPr>
            <a:r>
              <a:rPr lang="tr-TR" sz="2000" b="1" dirty="0" err="1">
                <a:effectLst/>
                <a:latin typeface="Times New Roman" panose="02020603050405020304" pitchFamily="18" charset="0"/>
                <a:ea typeface="Calibri" panose="020F0502020204030204" pitchFamily="34" charset="0"/>
              </a:rPr>
              <a:t>The</a:t>
            </a:r>
            <a:r>
              <a:rPr lang="tr-TR" sz="2000" b="1" dirty="0">
                <a:effectLst/>
                <a:latin typeface="Times New Roman" panose="02020603050405020304" pitchFamily="18" charset="0"/>
                <a:ea typeface="Calibri" panose="020F0502020204030204" pitchFamily="34" charset="0"/>
              </a:rPr>
              <a:t> </a:t>
            </a:r>
            <a:r>
              <a:rPr lang="tr-TR" sz="2000" b="1" dirty="0" err="1">
                <a:effectLst/>
                <a:latin typeface="Times New Roman" panose="02020603050405020304" pitchFamily="18" charset="0"/>
                <a:ea typeface="Calibri" panose="020F0502020204030204" pitchFamily="34" charset="0"/>
              </a:rPr>
              <a:t>high</a:t>
            </a:r>
            <a:r>
              <a:rPr lang="tr-TR" sz="2000" b="1" dirty="0">
                <a:effectLst/>
                <a:latin typeface="Times New Roman" panose="02020603050405020304" pitchFamily="18" charset="0"/>
                <a:ea typeface="Calibri" panose="020F0502020204030204" pitchFamily="34" charset="0"/>
              </a:rPr>
              <a:t> </a:t>
            </a:r>
            <a:r>
              <a:rPr lang="tr-TR" sz="2000" b="1" dirty="0" err="1">
                <a:effectLst/>
                <a:latin typeface="Times New Roman" panose="02020603050405020304" pitchFamily="18" charset="0"/>
                <a:ea typeface="Calibri" panose="020F0502020204030204" pitchFamily="34" charset="0"/>
              </a:rPr>
              <a:t>frequency</a:t>
            </a:r>
            <a:r>
              <a:rPr lang="tr-TR" sz="2000" b="1" dirty="0">
                <a:effectLst/>
                <a:latin typeface="Times New Roman" panose="02020603050405020304" pitchFamily="18" charset="0"/>
                <a:ea typeface="Calibri" panose="020F0502020204030204" pitchFamily="34" charset="0"/>
              </a:rPr>
              <a:t> </a:t>
            </a:r>
            <a:r>
              <a:rPr lang="tr-TR" sz="2000" b="1" dirty="0" err="1">
                <a:effectLst/>
                <a:latin typeface="Times New Roman" panose="02020603050405020304" pitchFamily="18" charset="0"/>
                <a:ea typeface="Calibri" panose="020F0502020204030204" pitchFamily="34" charset="0"/>
              </a:rPr>
              <a:t>band</a:t>
            </a:r>
            <a:r>
              <a:rPr lang="tr-TR" sz="2000" dirty="0">
                <a:effectLst/>
                <a:latin typeface="Times New Roman" panose="02020603050405020304" pitchFamily="18" charset="0"/>
                <a:ea typeface="Calibri" panose="020F0502020204030204" pitchFamily="34" charset="0"/>
              </a:rPr>
              <a:t>: Here, </a:t>
            </a:r>
            <a:r>
              <a:rPr lang="tr-TR" sz="2000" dirty="0" err="1">
                <a:solidFill>
                  <a:srgbClr val="FF0000"/>
                </a:solidFill>
                <a:effectLst/>
                <a:latin typeface="Times New Roman" panose="02020603050405020304" pitchFamily="18" charset="0"/>
                <a:ea typeface="Calibri" panose="020F0502020204030204" pitchFamily="34" charset="0"/>
              </a:rPr>
              <a:t>the</a:t>
            </a:r>
            <a:r>
              <a:rPr lang="tr-TR" sz="2000" dirty="0">
                <a:solidFill>
                  <a:srgbClr val="FF0000"/>
                </a:solidFill>
                <a:effectLst/>
                <a:latin typeface="Times New Roman" panose="02020603050405020304" pitchFamily="18" charset="0"/>
                <a:ea typeface="Calibri" panose="020F0502020204030204" pitchFamily="34" charset="0"/>
              </a:rPr>
              <a:t> </a:t>
            </a:r>
            <a:r>
              <a:rPr lang="tr-TR" sz="2000" dirty="0" err="1">
                <a:solidFill>
                  <a:srgbClr val="FF0000"/>
                </a:solidFill>
                <a:effectLst/>
                <a:latin typeface="Times New Roman" panose="02020603050405020304" pitchFamily="18" charset="0"/>
                <a:ea typeface="Calibri" panose="020F0502020204030204" pitchFamily="34" charset="0"/>
              </a:rPr>
              <a:t>parasitic</a:t>
            </a:r>
            <a:r>
              <a:rPr lang="tr-TR" sz="2000" dirty="0">
                <a:solidFill>
                  <a:srgbClr val="FF0000"/>
                </a:solidFill>
                <a:effectLst/>
                <a:latin typeface="Times New Roman" panose="02020603050405020304" pitchFamily="18" charset="0"/>
                <a:ea typeface="Calibri" panose="020F0502020204030204" pitchFamily="34" charset="0"/>
              </a:rPr>
              <a:t> </a:t>
            </a:r>
            <a:r>
              <a:rPr lang="tr-TR" sz="2000" dirty="0" err="1">
                <a:solidFill>
                  <a:srgbClr val="FF0000"/>
                </a:solidFill>
                <a:effectLst/>
                <a:latin typeface="Times New Roman" panose="02020603050405020304" pitchFamily="18" charset="0"/>
                <a:ea typeface="Calibri" panose="020F0502020204030204" pitchFamily="34" charset="0"/>
              </a:rPr>
              <a:t>capacitances</a:t>
            </a:r>
            <a:r>
              <a:rPr lang="tr-TR" sz="2000" dirty="0">
                <a:solidFill>
                  <a:srgbClr val="FF0000"/>
                </a:solidFill>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begin</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to</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have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low</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reactances</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thus</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reducing</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the</a:t>
            </a:r>
            <a:r>
              <a:rPr lang="tr-TR" sz="2000" dirty="0">
                <a:effectLst/>
                <a:latin typeface="Times New Roman" panose="02020603050405020304" pitchFamily="18" charset="0"/>
                <a:ea typeface="Calibri" panose="020F0502020204030204" pitchFamily="34" charset="0"/>
              </a:rPr>
              <a:t> </a:t>
            </a:r>
            <a:r>
              <a:rPr lang="tr-TR" sz="2000" dirty="0" err="1">
                <a:effectLst/>
                <a:latin typeface="Times New Roman" panose="02020603050405020304" pitchFamily="18" charset="0"/>
                <a:ea typeface="Calibri" panose="020F0502020204030204" pitchFamily="34" charset="0"/>
              </a:rPr>
              <a:t>gain</a:t>
            </a:r>
            <a:r>
              <a:rPr lang="tr-TR" sz="2000" dirty="0">
                <a:effectLst/>
                <a:latin typeface="Times New Roman" panose="02020603050405020304" pitchFamily="18" charset="0"/>
                <a:ea typeface="Calibri" panose="020F0502020204030204" pitchFamily="34" charset="0"/>
              </a:rPr>
              <a:t>. </a:t>
            </a:r>
          </a:p>
          <a:p>
            <a:pPr lvl="1" algn="just">
              <a:lnSpc>
                <a:spcPct val="150000"/>
              </a:lnSpc>
              <a:spcAft>
                <a:spcPts val="1000"/>
              </a:spcAft>
              <a:buFont typeface="Wingdings" panose="05000000000000000000" pitchFamily="2" charset="2"/>
              <a:buChar char="§"/>
            </a:pPr>
            <a:endParaRPr lang="tr-TR" sz="2000" dirty="0">
              <a:effectLst/>
              <a:latin typeface="Times New Roman" panose="02020603050405020304" pitchFamily="18" charset="0"/>
              <a:ea typeface="Calibri" panose="020F0502020204030204" pitchFamily="34" charset="0"/>
            </a:endParaRPr>
          </a:p>
          <a:p>
            <a:pPr lvl="1" algn="just">
              <a:lnSpc>
                <a:spcPct val="150000"/>
              </a:lnSpc>
              <a:buFont typeface="Wingdings" panose="05000000000000000000" pitchFamily="2" charset="2"/>
              <a:buChar char="§"/>
            </a:pPr>
            <a:endParaRPr lang="tr-TR" dirty="0"/>
          </a:p>
        </p:txBody>
      </p:sp>
    </p:spTree>
    <p:extLst>
      <p:ext uri="{BB962C8B-B14F-4D97-AF65-F5344CB8AC3E}">
        <p14:creationId xmlns:p14="http://schemas.microsoft.com/office/powerpoint/2010/main" val="1557599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49</a:t>
            </a:fld>
            <a:endParaRPr lang="tr-TR"/>
          </a:p>
        </p:txBody>
      </p:sp>
      <p:sp>
        <p:nvSpPr>
          <p:cNvPr id="3" name="Rectangle 2"/>
          <p:cNvSpPr/>
          <p:nvPr/>
        </p:nvSpPr>
        <p:spPr>
          <a:xfrm>
            <a:off x="293443" y="192041"/>
            <a:ext cx="8796126" cy="523220"/>
          </a:xfrm>
          <a:prstGeom prst="rect">
            <a:avLst/>
          </a:prstGeom>
        </p:spPr>
        <p:txBody>
          <a:bodyPr wrap="none">
            <a:spAutoFit/>
          </a:bodyPr>
          <a:lstStyle/>
          <a:p>
            <a:r>
              <a:rPr lang="en-US" sz="2800" b="1" dirty="0">
                <a:solidFill>
                  <a:srgbClr val="FF0000"/>
                </a:solidFill>
              </a:rPr>
              <a:t>Classification of </a:t>
            </a:r>
            <a:r>
              <a:rPr lang="en-US" sz="2800" b="1" dirty="0" smtClean="0">
                <a:solidFill>
                  <a:srgbClr val="FF0000"/>
                </a:solidFill>
              </a:rPr>
              <a:t>Amplifiers </a:t>
            </a:r>
            <a:r>
              <a:rPr lang="en-US" sz="2800" b="1" dirty="0">
                <a:solidFill>
                  <a:srgbClr val="FF0000"/>
                </a:solidFill>
              </a:rPr>
              <a:t>Based on Frequency Response </a:t>
            </a:r>
          </a:p>
        </p:txBody>
      </p:sp>
      <p:sp>
        <p:nvSpPr>
          <p:cNvPr id="4" name="Rectangle 3"/>
          <p:cNvSpPr/>
          <p:nvPr/>
        </p:nvSpPr>
        <p:spPr>
          <a:xfrm>
            <a:off x="293443" y="751994"/>
            <a:ext cx="10022535" cy="369332"/>
          </a:xfrm>
          <a:prstGeom prst="rect">
            <a:avLst/>
          </a:prstGeom>
        </p:spPr>
        <p:txBody>
          <a:bodyPr wrap="square">
            <a:spAutoFit/>
          </a:bodyPr>
          <a:lstStyle/>
          <a:p>
            <a:pPr algn="just"/>
            <a:r>
              <a:rPr lang="en-US" dirty="0"/>
              <a:t>Amplifiers can be classified based on the shape of their magnitude-response curve.</a:t>
            </a:r>
          </a:p>
        </p:txBody>
      </p:sp>
      <p:sp>
        <p:nvSpPr>
          <p:cNvPr id="5" name="Rectangle 4"/>
          <p:cNvSpPr/>
          <p:nvPr/>
        </p:nvSpPr>
        <p:spPr>
          <a:xfrm>
            <a:off x="293443" y="1121326"/>
            <a:ext cx="11376338" cy="880369"/>
          </a:xfrm>
          <a:prstGeom prst="rect">
            <a:avLst/>
          </a:prstGeom>
        </p:spPr>
        <p:txBody>
          <a:bodyPr wrap="square">
            <a:spAutoFit/>
          </a:bodyPr>
          <a:lstStyle/>
          <a:p>
            <a:pPr>
              <a:lnSpc>
                <a:spcPct val="150000"/>
              </a:lnSpc>
            </a:pPr>
            <a:r>
              <a:rPr lang="tr-TR" dirty="0" smtClean="0"/>
              <a:t>T</a:t>
            </a:r>
            <a:r>
              <a:rPr lang="en-US" dirty="0" smtClean="0"/>
              <a:t>he </a:t>
            </a:r>
            <a:r>
              <a:rPr lang="en-US" dirty="0"/>
              <a:t>gain remains constant over a wide frequency range but falls off at low and high frequencies. This is a common type of frequency response found in audio amplifiers.</a:t>
            </a:r>
          </a:p>
        </p:txBody>
      </p:sp>
      <p:sp>
        <p:nvSpPr>
          <p:cNvPr id="6" name="Rectangle 5"/>
          <p:cNvSpPr/>
          <p:nvPr/>
        </p:nvSpPr>
        <p:spPr>
          <a:xfrm>
            <a:off x="293443" y="2020127"/>
            <a:ext cx="11054366" cy="1338828"/>
          </a:xfrm>
          <a:prstGeom prst="rect">
            <a:avLst/>
          </a:prstGeom>
        </p:spPr>
        <p:txBody>
          <a:bodyPr wrap="square">
            <a:spAutoFit/>
          </a:bodyPr>
          <a:lstStyle/>
          <a:p>
            <a:pPr algn="just">
              <a:lnSpc>
                <a:spcPct val="150000"/>
              </a:lnSpc>
            </a:pPr>
            <a:r>
              <a:rPr lang="tr-TR" dirty="0" smtClean="0"/>
              <a:t>The </a:t>
            </a:r>
            <a:r>
              <a:rPr lang="en-US" dirty="0" smtClean="0"/>
              <a:t>internal </a:t>
            </a:r>
            <a:r>
              <a:rPr lang="en-US" dirty="0"/>
              <a:t>capacitances in the device (a transistor) cause the falloff of gain at high </a:t>
            </a:r>
            <a:r>
              <a:rPr lang="en-US" dirty="0" smtClean="0"/>
              <a:t>frequencies</a:t>
            </a:r>
            <a:r>
              <a:rPr lang="tr-TR" dirty="0" smtClean="0"/>
              <a:t>.</a:t>
            </a:r>
            <a:r>
              <a:rPr lang="en-US" dirty="0" smtClean="0"/>
              <a:t> </a:t>
            </a:r>
            <a:r>
              <a:rPr lang="tr-TR" dirty="0" smtClean="0"/>
              <a:t>O</a:t>
            </a:r>
            <a:r>
              <a:rPr lang="en-US" dirty="0" smtClean="0"/>
              <a:t>n </a:t>
            </a:r>
            <a:r>
              <a:rPr lang="en-US" dirty="0"/>
              <a:t>the other hand, the falloff of gain at low frequencies is usually caused by coupling capacitors used to connect one amplifier stage to another, as indicated in</a:t>
            </a:r>
          </a:p>
        </p:txBody>
      </p:sp>
      <p:pic>
        <p:nvPicPr>
          <p:cNvPr id="7" name="Picture 6"/>
          <p:cNvPicPr>
            <a:picLocks noChangeAspect="1"/>
          </p:cNvPicPr>
          <p:nvPr/>
        </p:nvPicPr>
        <p:blipFill>
          <a:blip r:embed="rId2"/>
          <a:stretch>
            <a:fillRect/>
          </a:stretch>
        </p:blipFill>
        <p:spPr>
          <a:xfrm>
            <a:off x="7112734" y="3013235"/>
            <a:ext cx="4398063" cy="3050467"/>
          </a:xfrm>
          <a:prstGeom prst="rect">
            <a:avLst/>
          </a:prstGeom>
        </p:spPr>
      </p:pic>
      <p:sp>
        <p:nvSpPr>
          <p:cNvPr id="8" name="Rectangle 7"/>
          <p:cNvSpPr/>
          <p:nvPr/>
        </p:nvSpPr>
        <p:spPr>
          <a:xfrm>
            <a:off x="3933915" y="4879951"/>
            <a:ext cx="3178819" cy="369332"/>
          </a:xfrm>
          <a:prstGeom prst="rect">
            <a:avLst/>
          </a:prstGeom>
        </p:spPr>
        <p:txBody>
          <a:bodyPr wrap="none">
            <a:spAutoFit/>
          </a:bodyPr>
          <a:lstStyle/>
          <a:p>
            <a:r>
              <a:rPr lang="tr-TR" dirty="0"/>
              <a:t>A</a:t>
            </a:r>
            <a:r>
              <a:rPr lang="en-US" dirty="0" smtClean="0"/>
              <a:t> </a:t>
            </a:r>
            <a:r>
              <a:rPr lang="en-US" dirty="0" err="1"/>
              <a:t>capacitively</a:t>
            </a:r>
            <a:r>
              <a:rPr lang="en-US" dirty="0"/>
              <a:t> coupled </a:t>
            </a:r>
            <a:r>
              <a:rPr lang="en-US" dirty="0" smtClean="0"/>
              <a:t>amplifier</a:t>
            </a:r>
            <a:endParaRPr lang="en-US" dirty="0"/>
          </a:p>
        </p:txBody>
      </p:sp>
    </p:spTree>
    <p:extLst>
      <p:ext uri="{BB962C8B-B14F-4D97-AF65-F5344CB8AC3E}">
        <p14:creationId xmlns:p14="http://schemas.microsoft.com/office/powerpoint/2010/main" val="134092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06259AA7-AA68-4084-AEC6-6AC97534B8A4}"/>
              </a:ext>
            </a:extLst>
          </p:cNvPr>
          <p:cNvSpPr>
            <a:spLocks noGrp="1"/>
          </p:cNvSpPr>
          <p:nvPr>
            <p:ph type="sldNum" sz="quarter" idx="12"/>
          </p:nvPr>
        </p:nvSpPr>
        <p:spPr/>
        <p:txBody>
          <a:bodyPr/>
          <a:lstStyle/>
          <a:p>
            <a:fld id="{947D9E1A-C849-433C-A6AD-638B669158E6}" type="slidenum">
              <a:rPr lang="tr-TR" smtClean="0"/>
              <a:t>5</a:t>
            </a:fld>
            <a:endParaRPr lang="tr-TR"/>
          </a:p>
        </p:txBody>
      </p:sp>
      <p:sp>
        <p:nvSpPr>
          <p:cNvPr id="9" name="Title 8">
            <a:extLst>
              <a:ext uri="{FF2B5EF4-FFF2-40B4-BE49-F238E27FC236}">
                <a16:creationId xmlns="" xmlns:a16="http://schemas.microsoft.com/office/drawing/2014/main" id="{C8A8B2F8-2512-4F50-B08F-E82C2D545BD2}"/>
              </a:ext>
            </a:extLst>
          </p:cNvPr>
          <p:cNvSpPr>
            <a:spLocks noGrp="1"/>
          </p:cNvSpPr>
          <p:nvPr>
            <p:ph type="title" idx="4294967295"/>
          </p:nvPr>
        </p:nvSpPr>
        <p:spPr>
          <a:xfrm>
            <a:off x="682171" y="440821"/>
            <a:ext cx="10058400" cy="534988"/>
          </a:xfrm>
        </p:spPr>
        <p:txBody>
          <a:bodyPr>
            <a:normAutofit/>
          </a:bodyPr>
          <a:lstStyle/>
          <a:p>
            <a:r>
              <a:rPr lang="tr-TR" sz="3200" b="1" dirty="0" smtClean="0">
                <a:solidFill>
                  <a:srgbClr val="FF0000"/>
                </a:solidFill>
              </a:rPr>
              <a:t>1.1.1 Voltage </a:t>
            </a:r>
            <a:r>
              <a:rPr lang="tr-TR" sz="3200" b="1" dirty="0">
                <a:solidFill>
                  <a:srgbClr val="FF0000"/>
                </a:solidFill>
              </a:rPr>
              <a:t>gain</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 xmlns:a16="http://schemas.microsoft.com/office/drawing/2014/main" id="{0D558D53-06F0-430E-8F12-24E874B3A6F7}"/>
                  </a:ext>
                </a:extLst>
              </p:cNvPr>
              <p:cNvSpPr>
                <a:spLocks noGrp="1"/>
              </p:cNvSpPr>
              <p:nvPr>
                <p:ph idx="4294967295"/>
              </p:nvPr>
            </p:nvSpPr>
            <p:spPr>
              <a:xfrm>
                <a:off x="682171" y="1115643"/>
                <a:ext cx="10784115" cy="4936814"/>
              </a:xfrm>
            </p:spPr>
            <p:txBody>
              <a:bodyPr>
                <a:normAutofit fontScale="70000" lnSpcReduction="20000"/>
              </a:bodyPr>
              <a:lstStyle/>
              <a:p>
                <a:pPr>
                  <a:lnSpc>
                    <a:spcPct val="150000"/>
                  </a:lnSpc>
                  <a:buClr>
                    <a:schemeClr val="tx1"/>
                  </a:buClr>
                  <a:buFont typeface="Wingdings" panose="05000000000000000000" pitchFamily="2" charset="2"/>
                  <a:buChar char="Ø"/>
                </a:pPr>
                <a:r>
                  <a:rPr lang="tr-TR" dirty="0" smtClean="0"/>
                  <a:t> </a:t>
                </a:r>
                <a:r>
                  <a:rPr lang="tr-TR" sz="2800" dirty="0">
                    <a:solidFill>
                      <a:schemeClr val="tx1"/>
                    </a:solidFill>
                  </a:rPr>
                  <a:t>A </a:t>
                </a:r>
                <a:r>
                  <a:rPr lang="tr-TR" sz="2800" b="1" i="1" dirty="0" err="1">
                    <a:solidFill>
                      <a:srgbClr val="00B050"/>
                    </a:solidFill>
                  </a:rPr>
                  <a:t>linear</a:t>
                </a:r>
                <a:r>
                  <a:rPr lang="tr-TR" sz="2800" b="1" i="1" dirty="0">
                    <a:solidFill>
                      <a:srgbClr val="00B050"/>
                    </a:solidFill>
                  </a:rPr>
                  <a:t> </a:t>
                </a:r>
                <a:r>
                  <a:rPr lang="tr-TR" sz="2800" b="1" i="1" dirty="0" err="1">
                    <a:solidFill>
                      <a:srgbClr val="00B050"/>
                    </a:solidFill>
                  </a:rPr>
                  <a:t>amplifier</a:t>
                </a:r>
                <a:r>
                  <a:rPr lang="tr-TR" sz="2800" b="1" i="1" dirty="0">
                    <a:solidFill>
                      <a:srgbClr val="00B050"/>
                    </a:solidFill>
                  </a:rPr>
                  <a:t> </a:t>
                </a:r>
                <a:r>
                  <a:rPr lang="tr-TR" sz="2800" dirty="0" err="1">
                    <a:solidFill>
                      <a:schemeClr val="tx1"/>
                    </a:solidFill>
                  </a:rPr>
                  <a:t>accepts</a:t>
                </a:r>
                <a:r>
                  <a:rPr lang="tr-TR" sz="2800" dirty="0">
                    <a:solidFill>
                      <a:schemeClr val="tx1"/>
                    </a:solidFill>
                  </a:rPr>
                  <a:t> an </a:t>
                </a:r>
                <a:r>
                  <a:rPr lang="tr-TR" sz="2800" dirty="0" err="1">
                    <a:solidFill>
                      <a:schemeClr val="tx1"/>
                    </a:solidFill>
                  </a:rPr>
                  <a:t>input</a:t>
                </a:r>
                <a:r>
                  <a:rPr lang="tr-TR" sz="2800" dirty="0">
                    <a:solidFill>
                      <a:schemeClr val="tx1"/>
                    </a:solidFill>
                  </a:rPr>
                  <a:t> </a:t>
                </a:r>
                <a:r>
                  <a:rPr lang="tr-TR" sz="2800" dirty="0" err="1">
                    <a:solidFill>
                      <a:schemeClr val="tx1"/>
                    </a:solidFill>
                  </a:rPr>
                  <a:t>signal</a:t>
                </a:r>
                <a:r>
                  <a:rPr lang="tr-TR" sz="2800" dirty="0">
                    <a:solidFill>
                      <a:schemeClr val="tx1"/>
                    </a:solidFill>
                  </a:rPr>
                  <a:t> </a:t>
                </a:r>
                <a14:m>
                  <m:oMath xmlns:m="http://schemas.openxmlformats.org/officeDocument/2006/math">
                    <m:sSub>
                      <m:sSubPr>
                        <m:ctrlPr>
                          <a:rPr lang="tr-TR" sz="2800" b="1" i="1" smtClean="0">
                            <a:solidFill>
                              <a:schemeClr val="tx1"/>
                            </a:solidFill>
                            <a:latin typeface="Cambria Math" panose="02040503050406030204" pitchFamily="18" charset="0"/>
                          </a:rPr>
                        </m:ctrlPr>
                      </m:sSubPr>
                      <m:e>
                        <m:r>
                          <a:rPr lang="tr-TR" sz="2800" b="1" i="1" smtClean="0">
                            <a:solidFill>
                              <a:schemeClr val="tx1"/>
                            </a:solidFill>
                            <a:latin typeface="Cambria Math" panose="02040503050406030204" pitchFamily="18" charset="0"/>
                          </a:rPr>
                          <m:t>𝒗</m:t>
                        </m:r>
                      </m:e>
                      <m:sub>
                        <m:r>
                          <a:rPr lang="tr-TR" sz="2800" b="1" i="1" smtClean="0">
                            <a:solidFill>
                              <a:schemeClr val="tx1"/>
                            </a:solidFill>
                            <a:latin typeface="Cambria Math" panose="02040503050406030204" pitchFamily="18" charset="0"/>
                          </a:rPr>
                          <m:t>𝒊</m:t>
                        </m:r>
                      </m:sub>
                    </m:sSub>
                    <m:d>
                      <m:dPr>
                        <m:ctrlPr>
                          <a:rPr lang="tr-TR" sz="2800" b="1" i="1" smtClean="0">
                            <a:solidFill>
                              <a:schemeClr val="tx1"/>
                            </a:solidFill>
                            <a:latin typeface="Cambria Math" panose="02040503050406030204" pitchFamily="18" charset="0"/>
                          </a:rPr>
                        </m:ctrlPr>
                      </m:dPr>
                      <m:e>
                        <m:r>
                          <a:rPr lang="tr-TR" sz="2800" b="1" i="1" smtClean="0">
                            <a:solidFill>
                              <a:schemeClr val="tx1"/>
                            </a:solidFill>
                            <a:latin typeface="Cambria Math" panose="02040503050406030204" pitchFamily="18" charset="0"/>
                          </a:rPr>
                          <m:t>𝒕</m:t>
                        </m:r>
                      </m:e>
                    </m:d>
                  </m:oMath>
                </a14:m>
                <a:r>
                  <a:rPr lang="tr-TR" sz="2800" b="1" dirty="0">
                    <a:solidFill>
                      <a:schemeClr val="tx1"/>
                    </a:solidFill>
                  </a:rPr>
                  <a:t> </a:t>
                </a:r>
                <a:r>
                  <a:rPr lang="tr-TR" sz="2800" dirty="0" err="1">
                    <a:solidFill>
                      <a:schemeClr val="tx1"/>
                    </a:solidFill>
                  </a:rPr>
                  <a:t>and</a:t>
                </a:r>
                <a:r>
                  <a:rPr lang="tr-TR" sz="2800" dirty="0">
                    <a:solidFill>
                      <a:schemeClr val="tx1"/>
                    </a:solidFill>
                  </a:rPr>
                  <a:t> </a:t>
                </a:r>
                <a:r>
                  <a:rPr lang="tr-TR" sz="2800" dirty="0" err="1">
                    <a:solidFill>
                      <a:schemeClr val="tx1"/>
                    </a:solidFill>
                  </a:rPr>
                  <a:t>provides</a:t>
                </a:r>
                <a:r>
                  <a:rPr lang="tr-TR" sz="2800" dirty="0">
                    <a:solidFill>
                      <a:schemeClr val="tx1"/>
                    </a:solidFill>
                  </a:rPr>
                  <a:t> at </a:t>
                </a:r>
                <a:r>
                  <a:rPr lang="tr-TR" sz="2800" dirty="0" err="1">
                    <a:solidFill>
                      <a:schemeClr val="tx1"/>
                    </a:solidFill>
                  </a:rPr>
                  <a:t>the</a:t>
                </a:r>
                <a:r>
                  <a:rPr lang="tr-TR" sz="2800" dirty="0">
                    <a:solidFill>
                      <a:schemeClr val="tx1"/>
                    </a:solidFill>
                  </a:rPr>
                  <a:t> </a:t>
                </a:r>
                <a:r>
                  <a:rPr lang="tr-TR" sz="2800" dirty="0" err="1">
                    <a:solidFill>
                      <a:schemeClr val="tx1"/>
                    </a:solidFill>
                  </a:rPr>
                  <a:t>output</a:t>
                </a:r>
                <a:r>
                  <a:rPr lang="tr-TR" sz="2800" dirty="0">
                    <a:solidFill>
                      <a:schemeClr val="tx1"/>
                    </a:solidFill>
                  </a:rPr>
                  <a:t>, </a:t>
                </a:r>
                <a:r>
                  <a:rPr lang="tr-TR" sz="2800" dirty="0" err="1">
                    <a:solidFill>
                      <a:schemeClr val="tx1"/>
                    </a:solidFill>
                  </a:rPr>
                  <a:t>accros</a:t>
                </a:r>
                <a:r>
                  <a:rPr lang="tr-TR" sz="2800" dirty="0">
                    <a:solidFill>
                      <a:schemeClr val="tx1"/>
                    </a:solidFill>
                  </a:rPr>
                  <a:t> a </a:t>
                </a:r>
                <a:r>
                  <a:rPr lang="tr-TR" sz="2800" dirty="0" err="1">
                    <a:solidFill>
                      <a:schemeClr val="tx1"/>
                    </a:solidFill>
                  </a:rPr>
                  <a:t>load</a:t>
                </a:r>
                <a:r>
                  <a:rPr lang="tr-TR" sz="2800" dirty="0">
                    <a:solidFill>
                      <a:schemeClr val="tx1"/>
                    </a:solidFill>
                  </a:rPr>
                  <a:t> </a:t>
                </a:r>
                <a:r>
                  <a:rPr lang="tr-TR" sz="2800" dirty="0" err="1">
                    <a:solidFill>
                      <a:schemeClr val="tx1"/>
                    </a:solidFill>
                  </a:rPr>
                  <a:t>resistance</a:t>
                </a:r>
                <a:r>
                  <a:rPr lang="tr-TR" sz="2800" dirty="0">
                    <a:solidFill>
                      <a:schemeClr val="tx1"/>
                    </a:solidFill>
                  </a:rPr>
                  <a:t> </a:t>
                </a:r>
                <a14:m>
                  <m:oMath xmlns:m="http://schemas.openxmlformats.org/officeDocument/2006/math">
                    <m:sSub>
                      <m:sSubPr>
                        <m:ctrlPr>
                          <a:rPr lang="tr-TR" sz="2800" i="1" smtClean="0">
                            <a:solidFill>
                              <a:schemeClr val="tx1"/>
                            </a:solidFill>
                            <a:latin typeface="Cambria Math" panose="02040503050406030204" pitchFamily="18" charset="0"/>
                          </a:rPr>
                        </m:ctrlPr>
                      </m:sSubPr>
                      <m:e>
                        <m:r>
                          <a:rPr lang="tr-TR" sz="2800" b="0" i="1" smtClean="0">
                            <a:solidFill>
                              <a:schemeClr val="tx1"/>
                            </a:solidFill>
                            <a:latin typeface="Cambria Math" panose="02040503050406030204" pitchFamily="18" charset="0"/>
                          </a:rPr>
                          <m:t>𝑅</m:t>
                        </m:r>
                      </m:e>
                      <m:sub>
                        <m:r>
                          <a:rPr lang="tr-TR" sz="2800" b="0" i="1" smtClean="0">
                            <a:solidFill>
                              <a:schemeClr val="tx1"/>
                            </a:solidFill>
                            <a:latin typeface="Cambria Math" panose="02040503050406030204" pitchFamily="18" charset="0"/>
                          </a:rPr>
                          <m:t>𝐿</m:t>
                        </m:r>
                      </m:sub>
                    </m:sSub>
                  </m:oMath>
                </a14:m>
                <a:r>
                  <a:rPr lang="tr-TR" sz="2800" dirty="0">
                    <a:solidFill>
                      <a:schemeClr val="tx1"/>
                    </a:solidFill>
                  </a:rPr>
                  <a:t> an </a:t>
                </a:r>
                <a:r>
                  <a:rPr lang="tr-TR" sz="2800" dirty="0" err="1">
                    <a:solidFill>
                      <a:schemeClr val="tx1"/>
                    </a:solidFill>
                  </a:rPr>
                  <a:t>output</a:t>
                </a:r>
                <a:r>
                  <a:rPr lang="tr-TR" sz="2800" dirty="0">
                    <a:solidFill>
                      <a:schemeClr val="tx1"/>
                    </a:solidFill>
                  </a:rPr>
                  <a:t> </a:t>
                </a:r>
                <a:r>
                  <a:rPr lang="tr-TR" sz="2800" dirty="0" err="1">
                    <a:solidFill>
                      <a:schemeClr val="tx1"/>
                    </a:solidFill>
                  </a:rPr>
                  <a:t>signal</a:t>
                </a:r>
                <a:r>
                  <a:rPr lang="tr-TR" sz="2800" dirty="0">
                    <a:solidFill>
                      <a:schemeClr val="tx1"/>
                    </a:solidFill>
                  </a:rPr>
                  <a:t> </a:t>
                </a:r>
                <a14:m>
                  <m:oMath xmlns:m="http://schemas.openxmlformats.org/officeDocument/2006/math">
                    <m:sSub>
                      <m:sSubPr>
                        <m:ctrlPr>
                          <a:rPr lang="tr-TR" sz="2800" b="1" i="1" smtClean="0">
                            <a:solidFill>
                              <a:schemeClr val="tx1"/>
                            </a:solidFill>
                            <a:latin typeface="Cambria Math" panose="02040503050406030204" pitchFamily="18" charset="0"/>
                          </a:rPr>
                        </m:ctrlPr>
                      </m:sSubPr>
                      <m:e>
                        <m:r>
                          <a:rPr lang="tr-TR" sz="2800" b="1" i="1" smtClean="0">
                            <a:solidFill>
                              <a:schemeClr val="tx1"/>
                            </a:solidFill>
                            <a:latin typeface="Cambria Math" panose="02040503050406030204" pitchFamily="18" charset="0"/>
                          </a:rPr>
                          <m:t>𝒗</m:t>
                        </m:r>
                      </m:e>
                      <m:sub>
                        <m:r>
                          <a:rPr lang="tr-TR" sz="2800" b="1" i="1" smtClean="0">
                            <a:solidFill>
                              <a:schemeClr val="tx1"/>
                            </a:solidFill>
                            <a:latin typeface="Cambria Math" panose="02040503050406030204" pitchFamily="18" charset="0"/>
                          </a:rPr>
                          <m:t>𝒐</m:t>
                        </m:r>
                      </m:sub>
                    </m:sSub>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rPr>
                      <m:t>𝒕</m:t>
                    </m:r>
                    <m:r>
                      <a:rPr lang="tr-TR" sz="2800" b="1" i="1" smtClean="0">
                        <a:solidFill>
                          <a:schemeClr val="tx1"/>
                        </a:solidFill>
                        <a:latin typeface="Cambria Math" panose="02040503050406030204" pitchFamily="18" charset="0"/>
                      </a:rPr>
                      <m:t>)</m:t>
                    </m:r>
                  </m:oMath>
                </a14:m>
                <a:r>
                  <a:rPr lang="tr-TR" sz="2800" b="1" dirty="0">
                    <a:solidFill>
                      <a:schemeClr val="tx1"/>
                    </a:solidFill>
                  </a:rPr>
                  <a:t> </a:t>
                </a:r>
                <a:r>
                  <a:rPr lang="tr-TR" sz="2800" dirty="0" err="1">
                    <a:solidFill>
                      <a:schemeClr val="tx1"/>
                    </a:solidFill>
                  </a:rPr>
                  <a:t>that</a:t>
                </a:r>
                <a:r>
                  <a:rPr lang="tr-TR" sz="2800" dirty="0">
                    <a:solidFill>
                      <a:schemeClr val="tx1"/>
                    </a:solidFill>
                  </a:rPr>
                  <a:t> is </a:t>
                </a:r>
                <a:r>
                  <a:rPr lang="tr-TR" sz="2800" dirty="0" err="1">
                    <a:solidFill>
                      <a:schemeClr val="tx1"/>
                    </a:solidFill>
                  </a:rPr>
                  <a:t>magnified</a:t>
                </a:r>
                <a:r>
                  <a:rPr lang="tr-TR" sz="2800" dirty="0">
                    <a:solidFill>
                      <a:schemeClr val="tx1"/>
                    </a:solidFill>
                  </a:rPr>
                  <a:t> </a:t>
                </a:r>
                <a:r>
                  <a:rPr lang="tr-TR" sz="2800" dirty="0" err="1">
                    <a:solidFill>
                      <a:schemeClr val="tx1"/>
                    </a:solidFill>
                  </a:rPr>
                  <a:t>replica</a:t>
                </a:r>
                <a:r>
                  <a:rPr lang="tr-TR" sz="2800" dirty="0">
                    <a:solidFill>
                      <a:schemeClr val="tx1"/>
                    </a:solidFill>
                  </a:rPr>
                  <a:t> of </a:t>
                </a:r>
                <a14:m>
                  <m:oMath xmlns:m="http://schemas.openxmlformats.org/officeDocument/2006/math">
                    <m:sSub>
                      <m:sSubPr>
                        <m:ctrlPr>
                          <a:rPr lang="tr-TR" sz="2800" b="1" i="1" smtClean="0">
                            <a:solidFill>
                              <a:schemeClr val="tx1"/>
                            </a:solidFill>
                            <a:latin typeface="Cambria Math" panose="02040503050406030204" pitchFamily="18" charset="0"/>
                          </a:rPr>
                        </m:ctrlPr>
                      </m:sSubPr>
                      <m:e>
                        <m:r>
                          <a:rPr lang="tr-TR" sz="2800" b="1" i="1" smtClean="0">
                            <a:solidFill>
                              <a:schemeClr val="tx1"/>
                            </a:solidFill>
                            <a:latin typeface="Cambria Math" panose="02040503050406030204" pitchFamily="18" charset="0"/>
                          </a:rPr>
                          <m:t>𝒗</m:t>
                        </m:r>
                      </m:e>
                      <m:sub>
                        <m:r>
                          <a:rPr lang="tr-TR" sz="2800" b="1" i="1" smtClean="0">
                            <a:solidFill>
                              <a:schemeClr val="tx1"/>
                            </a:solidFill>
                            <a:latin typeface="Cambria Math" panose="02040503050406030204" pitchFamily="18" charset="0"/>
                          </a:rPr>
                          <m:t>𝒊</m:t>
                        </m:r>
                      </m:sub>
                    </m:sSub>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rPr>
                      <m:t>𝒕</m:t>
                    </m:r>
                    <m:r>
                      <a:rPr lang="tr-TR" sz="2800" b="1" i="1" smtClean="0">
                        <a:solidFill>
                          <a:schemeClr val="tx1"/>
                        </a:solidFill>
                        <a:latin typeface="Cambria Math" panose="02040503050406030204" pitchFamily="18" charset="0"/>
                      </a:rPr>
                      <m:t>)</m:t>
                    </m:r>
                  </m:oMath>
                </a14:m>
                <a:r>
                  <a:rPr lang="tr-TR" sz="2800" b="1" dirty="0">
                    <a:solidFill>
                      <a:schemeClr val="tx1"/>
                    </a:solidFill>
                  </a:rPr>
                  <a:t> .</a:t>
                </a:r>
              </a:p>
              <a:p>
                <a:pPr>
                  <a:lnSpc>
                    <a:spcPct val="150000"/>
                  </a:lnSpc>
                  <a:buClr>
                    <a:schemeClr val="tx1"/>
                  </a:buClr>
                  <a:buFont typeface="Wingdings" panose="05000000000000000000" pitchFamily="2" charset="2"/>
                  <a:buChar char="Ø"/>
                </a:pPr>
                <a:r>
                  <a:rPr lang="tr-TR" sz="2800" dirty="0" err="1">
                    <a:solidFill>
                      <a:schemeClr val="tx1"/>
                    </a:solidFill>
                  </a:rPr>
                  <a:t>The</a:t>
                </a:r>
                <a:r>
                  <a:rPr lang="tr-TR" sz="2800" dirty="0">
                    <a:solidFill>
                      <a:schemeClr val="tx1"/>
                    </a:solidFill>
                  </a:rPr>
                  <a:t> </a:t>
                </a:r>
                <a:r>
                  <a:rPr lang="tr-TR" sz="2800" dirty="0" err="1">
                    <a:solidFill>
                      <a:schemeClr val="tx1"/>
                    </a:solidFill>
                  </a:rPr>
                  <a:t>voltage</a:t>
                </a:r>
                <a:r>
                  <a:rPr lang="tr-TR" sz="2800" dirty="0">
                    <a:solidFill>
                      <a:schemeClr val="tx1"/>
                    </a:solidFill>
                  </a:rPr>
                  <a:t> </a:t>
                </a:r>
                <a:r>
                  <a:rPr lang="tr-TR" sz="2800" dirty="0" err="1">
                    <a:solidFill>
                      <a:schemeClr val="tx1"/>
                    </a:solidFill>
                  </a:rPr>
                  <a:t>gain</a:t>
                </a:r>
                <a:r>
                  <a:rPr lang="tr-TR" sz="2800" dirty="0">
                    <a:solidFill>
                      <a:schemeClr val="tx1"/>
                    </a:solidFill>
                  </a:rPr>
                  <a:t> of </a:t>
                </a:r>
                <a:r>
                  <a:rPr lang="tr-TR" sz="2800" dirty="0" err="1">
                    <a:solidFill>
                      <a:schemeClr val="tx1"/>
                    </a:solidFill>
                  </a:rPr>
                  <a:t>the</a:t>
                </a:r>
                <a:r>
                  <a:rPr lang="tr-TR" sz="2800" dirty="0">
                    <a:solidFill>
                      <a:schemeClr val="tx1"/>
                    </a:solidFill>
                  </a:rPr>
                  <a:t> </a:t>
                </a:r>
                <a:r>
                  <a:rPr lang="tr-TR" sz="2800" dirty="0" err="1">
                    <a:solidFill>
                      <a:schemeClr val="tx1"/>
                    </a:solidFill>
                  </a:rPr>
                  <a:t>amplifier</a:t>
                </a:r>
                <a:r>
                  <a:rPr lang="tr-TR" sz="2800" dirty="0">
                    <a:solidFill>
                      <a:schemeClr val="tx1"/>
                    </a:solidFill>
                  </a:rPr>
                  <a:t> is </a:t>
                </a:r>
                <a:r>
                  <a:rPr lang="tr-TR" sz="2800" dirty="0" err="1">
                    <a:solidFill>
                      <a:schemeClr val="tx1"/>
                    </a:solidFill>
                  </a:rPr>
                  <a:t>defined</a:t>
                </a:r>
                <a:r>
                  <a:rPr lang="tr-TR" sz="2800" dirty="0">
                    <a:solidFill>
                      <a:schemeClr val="tx1"/>
                    </a:solidFill>
                  </a:rPr>
                  <a:t> </a:t>
                </a:r>
                <a:r>
                  <a:rPr lang="tr-TR" sz="2800" dirty="0" err="1">
                    <a:solidFill>
                      <a:schemeClr val="tx1"/>
                    </a:solidFill>
                  </a:rPr>
                  <a:t>by</a:t>
                </a:r>
                <a:r>
                  <a:rPr lang="tr-TR" sz="2800" dirty="0">
                    <a:solidFill>
                      <a:schemeClr val="tx1"/>
                    </a:solidFill>
                  </a:rPr>
                  <a:t>,</a:t>
                </a:r>
              </a:p>
              <a:p>
                <a:pPr>
                  <a:lnSpc>
                    <a:spcPct val="150000"/>
                  </a:lnSpc>
                  <a:buClr>
                    <a:schemeClr val="tx1"/>
                  </a:buClr>
                  <a:buFont typeface="Wingdings" panose="05000000000000000000" pitchFamily="2" charset="2"/>
                  <a:buChar char="Ø"/>
                </a:pPr>
                <a:endParaRPr lang="tr-TR" sz="2800" dirty="0">
                  <a:solidFill>
                    <a:schemeClr val="tx1"/>
                  </a:solidFill>
                </a:endParaRPr>
              </a:p>
              <a:p>
                <a:pPr marL="566928" lvl="3" indent="0">
                  <a:lnSpc>
                    <a:spcPct val="150000"/>
                  </a:lnSpc>
                  <a:buClr>
                    <a:schemeClr val="tx1"/>
                  </a:buClr>
                  <a:buNone/>
                </a:pPr>
                <a:r>
                  <a:rPr lang="tr-TR" sz="2800" dirty="0">
                    <a:solidFill>
                      <a:schemeClr val="tx1"/>
                    </a:solidFill>
                  </a:rPr>
                  <a:t>			</a:t>
                </a:r>
                <a:r>
                  <a:rPr lang="tr-TR" sz="3400" dirty="0" err="1">
                    <a:solidFill>
                      <a:srgbClr val="FF0000"/>
                    </a:solidFill>
                  </a:rPr>
                  <a:t>Voltage</a:t>
                </a:r>
                <a:r>
                  <a:rPr lang="tr-TR" sz="3400" dirty="0">
                    <a:solidFill>
                      <a:srgbClr val="FF0000"/>
                    </a:solidFill>
                  </a:rPr>
                  <a:t> </a:t>
                </a:r>
                <a:r>
                  <a:rPr lang="tr-TR" sz="3400" dirty="0" err="1">
                    <a:solidFill>
                      <a:srgbClr val="FF0000"/>
                    </a:solidFill>
                  </a:rPr>
                  <a:t>gain</a:t>
                </a:r>
                <a:r>
                  <a:rPr lang="tr-TR" sz="3400" dirty="0">
                    <a:solidFill>
                      <a:srgbClr val="FF0000"/>
                    </a:solidFill>
                  </a:rPr>
                  <a:t> </a:t>
                </a:r>
                <a14:m>
                  <m:oMath xmlns:m="http://schemas.openxmlformats.org/officeDocument/2006/math">
                    <m:d>
                      <m:dPr>
                        <m:ctrlPr>
                          <a:rPr lang="tr-TR" sz="3400" b="0" i="1" smtClean="0">
                            <a:solidFill>
                              <a:schemeClr val="tx1"/>
                            </a:solidFill>
                            <a:latin typeface="Cambria Math" panose="02040503050406030204" pitchFamily="18" charset="0"/>
                          </a:rPr>
                        </m:ctrlPr>
                      </m:dPr>
                      <m:e>
                        <m:sSub>
                          <m:sSubPr>
                            <m:ctrlPr>
                              <a:rPr lang="tr-TR" sz="3400" b="0" i="1" smtClean="0">
                                <a:solidFill>
                                  <a:schemeClr val="tx1"/>
                                </a:solidFill>
                                <a:latin typeface="Cambria Math" panose="02040503050406030204" pitchFamily="18" charset="0"/>
                              </a:rPr>
                            </m:ctrlPr>
                          </m:sSubPr>
                          <m:e>
                            <m:r>
                              <a:rPr lang="tr-TR" sz="3400" b="0" i="1" smtClean="0">
                                <a:solidFill>
                                  <a:schemeClr val="tx1"/>
                                </a:solidFill>
                                <a:latin typeface="Cambria Math" panose="02040503050406030204" pitchFamily="18" charset="0"/>
                              </a:rPr>
                              <m:t>𝐴</m:t>
                            </m:r>
                          </m:e>
                          <m:sub>
                            <m:r>
                              <a:rPr lang="tr-TR" sz="3400" b="0" i="1" smtClean="0">
                                <a:solidFill>
                                  <a:schemeClr val="tx1"/>
                                </a:solidFill>
                                <a:latin typeface="Cambria Math" panose="02040503050406030204" pitchFamily="18" charset="0"/>
                              </a:rPr>
                              <m:t>𝑣</m:t>
                            </m:r>
                          </m:sub>
                        </m:sSub>
                      </m:e>
                    </m:d>
                    <m:r>
                      <a:rPr lang="tr-TR" sz="3400" b="0" i="1" smtClean="0">
                        <a:solidFill>
                          <a:schemeClr val="tx1"/>
                        </a:solidFill>
                        <a:latin typeface="Cambria Math" panose="02040503050406030204" pitchFamily="18" charset="0"/>
                      </a:rPr>
                      <m:t>=</m:t>
                    </m:r>
                    <m:f>
                      <m:fPr>
                        <m:ctrlPr>
                          <a:rPr lang="tr-TR" sz="3400" b="0" i="1" smtClean="0">
                            <a:solidFill>
                              <a:schemeClr val="tx1"/>
                            </a:solidFill>
                            <a:latin typeface="Cambria Math" panose="02040503050406030204" pitchFamily="18" charset="0"/>
                          </a:rPr>
                        </m:ctrlPr>
                      </m:fPr>
                      <m:num>
                        <m:sSub>
                          <m:sSubPr>
                            <m:ctrlPr>
                              <a:rPr lang="tr-TR" sz="3400" b="0" i="1" smtClean="0">
                                <a:solidFill>
                                  <a:schemeClr val="tx1"/>
                                </a:solidFill>
                                <a:latin typeface="Cambria Math" panose="02040503050406030204" pitchFamily="18" charset="0"/>
                              </a:rPr>
                            </m:ctrlPr>
                          </m:sSubPr>
                          <m:e>
                            <m:r>
                              <a:rPr lang="tr-TR" sz="3400" b="0" i="1" smtClean="0">
                                <a:solidFill>
                                  <a:schemeClr val="tx1"/>
                                </a:solidFill>
                                <a:latin typeface="Cambria Math" panose="02040503050406030204" pitchFamily="18" charset="0"/>
                              </a:rPr>
                              <m:t>𝑣</m:t>
                            </m:r>
                          </m:e>
                          <m:sub>
                            <m:r>
                              <a:rPr lang="tr-TR" sz="3400" b="0" i="1" smtClean="0">
                                <a:solidFill>
                                  <a:schemeClr val="tx1"/>
                                </a:solidFill>
                                <a:latin typeface="Cambria Math" panose="02040503050406030204" pitchFamily="18" charset="0"/>
                              </a:rPr>
                              <m:t>0</m:t>
                            </m:r>
                          </m:sub>
                        </m:sSub>
                      </m:num>
                      <m:den>
                        <m:sSub>
                          <m:sSubPr>
                            <m:ctrlPr>
                              <a:rPr lang="tr-TR" sz="3400" b="0" i="1" smtClean="0">
                                <a:solidFill>
                                  <a:schemeClr val="tx1"/>
                                </a:solidFill>
                                <a:latin typeface="Cambria Math" panose="02040503050406030204" pitchFamily="18" charset="0"/>
                              </a:rPr>
                            </m:ctrlPr>
                          </m:sSubPr>
                          <m:e>
                            <m:r>
                              <a:rPr lang="tr-TR" sz="3400" b="0" i="1" smtClean="0">
                                <a:solidFill>
                                  <a:schemeClr val="tx1"/>
                                </a:solidFill>
                                <a:latin typeface="Cambria Math" panose="02040503050406030204" pitchFamily="18" charset="0"/>
                              </a:rPr>
                              <m:t>𝑣</m:t>
                            </m:r>
                          </m:e>
                          <m:sub>
                            <m:r>
                              <a:rPr lang="tr-TR" sz="3400" b="0" i="1" smtClean="0">
                                <a:solidFill>
                                  <a:schemeClr val="tx1"/>
                                </a:solidFill>
                                <a:latin typeface="Cambria Math" panose="02040503050406030204" pitchFamily="18" charset="0"/>
                              </a:rPr>
                              <m:t>𝑖</m:t>
                            </m:r>
                          </m:sub>
                        </m:sSub>
                      </m:den>
                    </m:f>
                  </m:oMath>
                </a14:m>
                <a:r>
                  <a:rPr lang="tr-TR" sz="3400" dirty="0">
                    <a:solidFill>
                      <a:schemeClr val="tx1"/>
                    </a:solidFill>
                  </a:rPr>
                  <a:t>	</a:t>
                </a:r>
                <a:r>
                  <a:rPr lang="tr-TR" sz="2800" dirty="0">
                    <a:solidFill>
                      <a:schemeClr val="tx1"/>
                    </a:solidFill>
                  </a:rPr>
                  <a:t>		      		 (1.5)</a:t>
                </a:r>
              </a:p>
              <a:p>
                <a:pPr>
                  <a:lnSpc>
                    <a:spcPct val="150000"/>
                  </a:lnSpc>
                </a:pPr>
                <a:endParaRPr lang="tr-TR" sz="2800" dirty="0">
                  <a:solidFill>
                    <a:schemeClr val="tx1"/>
                  </a:solidFill>
                </a:endParaRPr>
              </a:p>
              <a:p>
                <a:pPr algn="ctr">
                  <a:lnSpc>
                    <a:spcPct val="150000"/>
                  </a:lnSpc>
                  <a:buClr>
                    <a:schemeClr val="tx1"/>
                  </a:buClr>
                  <a:buFont typeface="Wingdings" panose="05000000000000000000" pitchFamily="2" charset="2"/>
                  <a:buChar char="Ø"/>
                </a:pPr>
                <a:r>
                  <a:rPr lang="tr-TR" sz="2800" dirty="0">
                    <a:solidFill>
                      <a:schemeClr val="tx1"/>
                    </a:solidFill>
                  </a:rPr>
                  <a:t> </a:t>
                </a:r>
                <a:r>
                  <a:rPr lang="tr-TR" sz="2800" dirty="0" err="1">
                    <a:solidFill>
                      <a:schemeClr val="tx1"/>
                    </a:solidFill>
                  </a:rPr>
                  <a:t>Figure</a:t>
                </a:r>
                <a:r>
                  <a:rPr lang="tr-TR" sz="2800" dirty="0">
                    <a:solidFill>
                      <a:schemeClr val="tx1"/>
                    </a:solidFill>
                  </a:rPr>
                  <a:t> 1.11(b) </a:t>
                </a:r>
                <a:r>
                  <a:rPr lang="tr-TR" sz="2800" dirty="0" err="1">
                    <a:solidFill>
                      <a:schemeClr val="tx1"/>
                    </a:solidFill>
                  </a:rPr>
                  <a:t>shows</a:t>
                </a:r>
                <a:r>
                  <a:rPr lang="tr-TR" sz="2800" dirty="0">
                    <a:solidFill>
                      <a:schemeClr val="tx1"/>
                    </a:solidFill>
                  </a:rPr>
                  <a:t> </a:t>
                </a:r>
                <a:r>
                  <a:rPr lang="tr-TR" sz="2800" dirty="0" err="1">
                    <a:solidFill>
                      <a:schemeClr val="tx1"/>
                    </a:solidFill>
                  </a:rPr>
                  <a:t>the</a:t>
                </a:r>
                <a:r>
                  <a:rPr lang="tr-TR" sz="2800" dirty="0">
                    <a:solidFill>
                      <a:schemeClr val="tx1"/>
                    </a:solidFill>
                  </a:rPr>
                  <a:t> transfer </a:t>
                </a:r>
                <a:r>
                  <a:rPr lang="tr-TR" sz="2800" dirty="0" err="1">
                    <a:solidFill>
                      <a:schemeClr val="tx1"/>
                    </a:solidFill>
                  </a:rPr>
                  <a:t>characteristic</a:t>
                </a:r>
                <a:r>
                  <a:rPr lang="tr-TR" sz="2800" dirty="0">
                    <a:solidFill>
                      <a:schemeClr val="tx1"/>
                    </a:solidFill>
                  </a:rPr>
                  <a:t> of a </a:t>
                </a:r>
                <a:r>
                  <a:rPr lang="tr-TR" sz="2800" dirty="0" err="1">
                    <a:solidFill>
                      <a:schemeClr val="tx1"/>
                    </a:solidFill>
                  </a:rPr>
                  <a:t>linear</a:t>
                </a:r>
                <a:r>
                  <a:rPr lang="tr-TR" sz="2800" dirty="0">
                    <a:solidFill>
                      <a:schemeClr val="tx1"/>
                    </a:solidFill>
                  </a:rPr>
                  <a:t> </a:t>
                </a:r>
                <a:r>
                  <a:rPr lang="tr-TR" sz="2800" dirty="0" err="1">
                    <a:solidFill>
                      <a:schemeClr val="tx1"/>
                    </a:solidFill>
                  </a:rPr>
                  <a:t>amplifier</a:t>
                </a:r>
                <a:r>
                  <a:rPr lang="tr-TR" sz="2800" dirty="0">
                    <a:solidFill>
                      <a:schemeClr val="tx1"/>
                    </a:solidFill>
                  </a:rPr>
                  <a:t>. </a:t>
                </a:r>
                <a:r>
                  <a:rPr lang="tr-TR" sz="2800" dirty="0" err="1">
                    <a:solidFill>
                      <a:schemeClr val="tx1"/>
                    </a:solidFill>
                  </a:rPr>
                  <a:t>This</a:t>
                </a:r>
                <a:r>
                  <a:rPr lang="tr-TR" sz="2800" dirty="0">
                    <a:solidFill>
                      <a:schemeClr val="tx1"/>
                    </a:solidFill>
                  </a:rPr>
                  <a:t> </a:t>
                </a:r>
                <a:r>
                  <a:rPr lang="tr-TR" sz="2800" dirty="0" err="1">
                    <a:solidFill>
                      <a:schemeClr val="tx1"/>
                    </a:solidFill>
                  </a:rPr>
                  <a:t>means</a:t>
                </a:r>
                <a:r>
                  <a:rPr lang="tr-TR" sz="2800" dirty="0">
                    <a:solidFill>
                      <a:schemeClr val="tx1"/>
                    </a:solidFill>
                  </a:rPr>
                  <a:t> </a:t>
                </a:r>
                <a:r>
                  <a:rPr lang="tr-TR" sz="2800" dirty="0" err="1">
                    <a:solidFill>
                      <a:schemeClr val="tx1"/>
                    </a:solidFill>
                  </a:rPr>
                  <a:t>that</a:t>
                </a:r>
                <a:r>
                  <a:rPr lang="tr-TR" sz="2800" dirty="0">
                    <a:solidFill>
                      <a:schemeClr val="tx1"/>
                    </a:solidFill>
                  </a:rPr>
                  <a:t> </a:t>
                </a:r>
                <a:r>
                  <a:rPr lang="tr-TR" sz="2800" dirty="0" err="1">
                    <a:solidFill>
                      <a:schemeClr val="tx1"/>
                    </a:solidFill>
                  </a:rPr>
                  <a:t>if</a:t>
                </a:r>
                <a:r>
                  <a:rPr lang="tr-TR" sz="2800" dirty="0">
                    <a:solidFill>
                      <a:schemeClr val="tx1"/>
                    </a:solidFill>
                  </a:rPr>
                  <a:t> a </a:t>
                </a:r>
                <a:r>
                  <a:rPr lang="tr-TR" sz="2800" dirty="0" err="1">
                    <a:solidFill>
                      <a:srgbClr val="FF0000"/>
                    </a:solidFill>
                  </a:rPr>
                  <a:t>sinusoidal</a:t>
                </a:r>
                <a:r>
                  <a:rPr lang="tr-TR" sz="2800" dirty="0">
                    <a:solidFill>
                      <a:srgbClr val="FF0000"/>
                    </a:solidFill>
                  </a:rPr>
                  <a:t> </a:t>
                </a:r>
                <a:r>
                  <a:rPr lang="tr-TR" sz="2800" dirty="0" err="1">
                    <a:solidFill>
                      <a:schemeClr val="tx1"/>
                    </a:solidFill>
                  </a:rPr>
                  <a:t>voltage</a:t>
                </a:r>
                <a:r>
                  <a:rPr lang="tr-TR" sz="2800" dirty="0">
                    <a:solidFill>
                      <a:schemeClr val="tx1"/>
                    </a:solidFill>
                  </a:rPr>
                  <a:t> of </a:t>
                </a:r>
                <a:r>
                  <a:rPr lang="tr-TR" sz="2800" dirty="0" err="1">
                    <a:solidFill>
                      <a:schemeClr val="tx1"/>
                    </a:solidFill>
                  </a:rPr>
                  <a:t>amplitude</a:t>
                </a:r>
                <a:r>
                  <a:rPr lang="tr-TR" sz="2800" dirty="0">
                    <a:solidFill>
                      <a:schemeClr val="tx1"/>
                    </a:solidFill>
                  </a:rPr>
                  <a:t> </a:t>
                </a:r>
                <a14:m>
                  <m:oMath xmlns:m="http://schemas.openxmlformats.org/officeDocument/2006/math">
                    <m:acc>
                      <m:accPr>
                        <m:chr m:val="̂"/>
                        <m:ctrlPr>
                          <a:rPr lang="tr-TR" sz="2800" i="1" smtClean="0">
                            <a:solidFill>
                              <a:schemeClr val="tx1"/>
                            </a:solidFill>
                            <a:latin typeface="Cambria Math" panose="02040503050406030204" pitchFamily="18" charset="0"/>
                          </a:rPr>
                        </m:ctrlPr>
                      </m:accPr>
                      <m:e>
                        <m:r>
                          <a:rPr lang="tr-TR" sz="2800" b="0" i="1" smtClean="0">
                            <a:solidFill>
                              <a:schemeClr val="tx1"/>
                            </a:solidFill>
                            <a:latin typeface="Cambria Math" panose="02040503050406030204" pitchFamily="18" charset="0"/>
                          </a:rPr>
                          <m:t>𝑉𝑖</m:t>
                        </m:r>
                      </m:e>
                    </m:acc>
                  </m:oMath>
                </a14:m>
                <a:r>
                  <a:rPr lang="tr-TR" sz="2800" dirty="0" smtClean="0">
                    <a:solidFill>
                      <a:schemeClr val="tx1"/>
                    </a:solidFill>
                  </a:rPr>
                  <a:t> is </a:t>
                </a:r>
                <a:r>
                  <a:rPr lang="tr-TR" sz="2800" dirty="0" err="1">
                    <a:solidFill>
                      <a:schemeClr val="tx1"/>
                    </a:solidFill>
                  </a:rPr>
                  <a:t>applied</a:t>
                </a:r>
                <a:r>
                  <a:rPr lang="tr-TR" sz="2800" dirty="0">
                    <a:solidFill>
                      <a:schemeClr val="tx1"/>
                    </a:solidFill>
                  </a:rPr>
                  <a:t> </a:t>
                </a:r>
                <a:r>
                  <a:rPr lang="tr-TR" sz="2800" dirty="0" err="1">
                    <a:solidFill>
                      <a:schemeClr val="tx1"/>
                    </a:solidFill>
                  </a:rPr>
                  <a:t>to</a:t>
                </a:r>
                <a:r>
                  <a:rPr lang="tr-TR" sz="2800" dirty="0">
                    <a:solidFill>
                      <a:schemeClr val="tx1"/>
                    </a:solidFill>
                  </a:rPr>
                  <a:t> </a:t>
                </a:r>
                <a:r>
                  <a:rPr lang="tr-TR" sz="2800" dirty="0" err="1">
                    <a:solidFill>
                      <a:schemeClr val="tx1"/>
                    </a:solidFill>
                  </a:rPr>
                  <a:t>the</a:t>
                </a:r>
                <a:r>
                  <a:rPr lang="tr-TR" sz="2800" dirty="0">
                    <a:solidFill>
                      <a:schemeClr val="tx1"/>
                    </a:solidFill>
                  </a:rPr>
                  <a:t> </a:t>
                </a:r>
                <a:r>
                  <a:rPr lang="tr-TR" sz="2800" dirty="0" err="1">
                    <a:solidFill>
                      <a:schemeClr val="tx1"/>
                    </a:solidFill>
                  </a:rPr>
                  <a:t>input</a:t>
                </a:r>
                <a:r>
                  <a:rPr lang="tr-TR" sz="2800" dirty="0">
                    <a:solidFill>
                      <a:schemeClr val="tx1"/>
                    </a:solidFill>
                  </a:rPr>
                  <a:t> of </a:t>
                </a:r>
                <a:r>
                  <a:rPr lang="tr-TR" sz="2800" dirty="0" err="1">
                    <a:solidFill>
                      <a:schemeClr val="tx1"/>
                    </a:solidFill>
                  </a:rPr>
                  <a:t>this</a:t>
                </a:r>
                <a:r>
                  <a:rPr lang="tr-TR" sz="2800" dirty="0">
                    <a:solidFill>
                      <a:schemeClr val="tx1"/>
                    </a:solidFill>
                  </a:rPr>
                  <a:t> </a:t>
                </a:r>
                <a:r>
                  <a:rPr lang="tr-TR" sz="2800" dirty="0" err="1">
                    <a:solidFill>
                      <a:schemeClr val="tx1"/>
                    </a:solidFill>
                  </a:rPr>
                  <a:t>amplifier</a:t>
                </a:r>
                <a:r>
                  <a:rPr lang="tr-TR" sz="2800" dirty="0">
                    <a:solidFill>
                      <a:schemeClr val="tx1"/>
                    </a:solidFill>
                  </a:rPr>
                  <a:t>, </a:t>
                </a:r>
                <a:r>
                  <a:rPr lang="tr-TR" sz="2800" dirty="0" err="1">
                    <a:solidFill>
                      <a:schemeClr val="tx1"/>
                    </a:solidFill>
                  </a:rPr>
                  <a:t>then</a:t>
                </a:r>
                <a:r>
                  <a:rPr lang="tr-TR" sz="2800" dirty="0">
                    <a:solidFill>
                      <a:schemeClr val="tx1"/>
                    </a:solidFill>
                  </a:rPr>
                  <a:t> </a:t>
                </a:r>
                <a:r>
                  <a:rPr lang="tr-TR" sz="2800" dirty="0" err="1">
                    <a:solidFill>
                      <a:schemeClr val="tx1"/>
                    </a:solidFill>
                  </a:rPr>
                  <a:t>the</a:t>
                </a:r>
                <a:r>
                  <a:rPr lang="tr-TR" sz="2800" dirty="0">
                    <a:solidFill>
                      <a:schemeClr val="tx1"/>
                    </a:solidFill>
                  </a:rPr>
                  <a:t> </a:t>
                </a:r>
                <a:r>
                  <a:rPr lang="tr-TR" sz="2800" dirty="0" err="1">
                    <a:solidFill>
                      <a:schemeClr val="tx1"/>
                    </a:solidFill>
                  </a:rPr>
                  <a:t>output</a:t>
                </a:r>
                <a:r>
                  <a:rPr lang="tr-TR" sz="2800" dirty="0">
                    <a:solidFill>
                      <a:schemeClr val="tx1"/>
                    </a:solidFill>
                  </a:rPr>
                  <a:t> is </a:t>
                </a:r>
                <a:r>
                  <a:rPr lang="tr-TR" sz="2800" dirty="0" err="1">
                    <a:solidFill>
                      <a:srgbClr val="FF0000"/>
                    </a:solidFill>
                  </a:rPr>
                  <a:t>sinosoid</a:t>
                </a:r>
                <a:r>
                  <a:rPr lang="tr-TR" sz="2800" dirty="0">
                    <a:solidFill>
                      <a:srgbClr val="FF0000"/>
                    </a:solidFill>
                  </a:rPr>
                  <a:t> </a:t>
                </a:r>
                <a:r>
                  <a:rPr lang="tr-TR" sz="2800" dirty="0">
                    <a:solidFill>
                      <a:schemeClr val="tx1"/>
                    </a:solidFill>
                  </a:rPr>
                  <a:t>of </a:t>
                </a:r>
                <a:r>
                  <a:rPr lang="tr-TR" sz="2800" dirty="0" err="1">
                    <a:solidFill>
                      <a:schemeClr val="tx1"/>
                    </a:solidFill>
                  </a:rPr>
                  <a:t>amplitude</a:t>
                </a:r>
                <a:r>
                  <a:rPr lang="tr-TR" sz="2800" dirty="0">
                    <a:solidFill>
                      <a:schemeClr val="tx1"/>
                    </a:solidFill>
                  </a:rPr>
                  <a:t> </a:t>
                </a:r>
                <a14:m>
                  <m:oMath xmlns:m="http://schemas.openxmlformats.org/officeDocument/2006/math">
                    <m:sSub>
                      <m:sSubPr>
                        <m:ctrlPr>
                          <a:rPr lang="tr-TR" sz="2900" i="1">
                            <a:solidFill>
                              <a:schemeClr val="tx1"/>
                            </a:solidFill>
                            <a:latin typeface="Cambria Math" panose="02040503050406030204" pitchFamily="18" charset="0"/>
                          </a:rPr>
                        </m:ctrlPr>
                      </m:sSubPr>
                      <m:e>
                        <m:r>
                          <a:rPr lang="tr-TR" sz="2900" i="1">
                            <a:solidFill>
                              <a:schemeClr val="tx1"/>
                            </a:solidFill>
                            <a:latin typeface="Cambria Math" panose="02040503050406030204" pitchFamily="18" charset="0"/>
                          </a:rPr>
                          <m:t>𝑣</m:t>
                        </m:r>
                      </m:e>
                      <m:sub>
                        <m:r>
                          <a:rPr lang="tr-TR" sz="2900" i="1">
                            <a:solidFill>
                              <a:schemeClr val="tx1"/>
                            </a:solidFill>
                            <a:latin typeface="Cambria Math" panose="02040503050406030204" pitchFamily="18" charset="0"/>
                          </a:rPr>
                          <m:t>0</m:t>
                        </m:r>
                      </m:sub>
                    </m:sSub>
                    <m:r>
                      <a:rPr lang="tr-TR" sz="2900" b="0" i="1" smtClean="0">
                        <a:solidFill>
                          <a:schemeClr val="tx1"/>
                        </a:solidFill>
                        <a:latin typeface="Cambria Math" panose="02040503050406030204" pitchFamily="18" charset="0"/>
                      </a:rPr>
                      <m:t>= </m:t>
                    </m:r>
                    <m:sSub>
                      <m:sSubPr>
                        <m:ctrlPr>
                          <a:rPr lang="tr-TR" sz="2900" i="1" smtClean="0">
                            <a:solidFill>
                              <a:schemeClr val="tx1"/>
                            </a:solidFill>
                            <a:latin typeface="Cambria Math" panose="02040503050406030204" pitchFamily="18" charset="0"/>
                          </a:rPr>
                        </m:ctrlPr>
                      </m:sSubPr>
                      <m:e>
                        <m:r>
                          <a:rPr lang="tr-TR" sz="2900" b="0" i="1" smtClean="0">
                            <a:solidFill>
                              <a:schemeClr val="tx1"/>
                            </a:solidFill>
                            <a:latin typeface="Cambria Math" panose="02040503050406030204" pitchFamily="18" charset="0"/>
                          </a:rPr>
                          <m:t>𝐴</m:t>
                        </m:r>
                      </m:e>
                      <m:sub>
                        <m:r>
                          <a:rPr lang="tr-TR" sz="2900" b="0" i="1" smtClean="0">
                            <a:solidFill>
                              <a:schemeClr val="tx1"/>
                            </a:solidFill>
                            <a:latin typeface="Cambria Math" panose="02040503050406030204" pitchFamily="18" charset="0"/>
                          </a:rPr>
                          <m:t>𝑣</m:t>
                        </m:r>
                      </m:sub>
                    </m:sSub>
                    <m:acc>
                      <m:accPr>
                        <m:chr m:val="̂"/>
                        <m:ctrlPr>
                          <a:rPr lang="tr-TR" sz="2900" i="1" smtClean="0">
                            <a:solidFill>
                              <a:schemeClr val="tx1"/>
                            </a:solidFill>
                            <a:latin typeface="Cambria Math" panose="02040503050406030204" pitchFamily="18" charset="0"/>
                          </a:rPr>
                        </m:ctrlPr>
                      </m:accPr>
                      <m:e>
                        <m:sSub>
                          <m:sSubPr>
                            <m:ctrlPr>
                              <a:rPr lang="tr-TR" sz="2900" i="1">
                                <a:solidFill>
                                  <a:schemeClr val="tx1"/>
                                </a:solidFill>
                                <a:latin typeface="Cambria Math" panose="02040503050406030204" pitchFamily="18" charset="0"/>
                              </a:rPr>
                            </m:ctrlPr>
                          </m:sSubPr>
                          <m:e>
                            <m:r>
                              <a:rPr lang="tr-TR" sz="2900" i="1">
                                <a:solidFill>
                                  <a:schemeClr val="tx1"/>
                                </a:solidFill>
                                <a:latin typeface="Cambria Math" panose="02040503050406030204" pitchFamily="18" charset="0"/>
                              </a:rPr>
                              <m:t>𝑣</m:t>
                            </m:r>
                          </m:e>
                          <m:sub>
                            <m:r>
                              <a:rPr lang="tr-TR" sz="2900" i="1">
                                <a:solidFill>
                                  <a:schemeClr val="tx1"/>
                                </a:solidFill>
                                <a:latin typeface="Cambria Math" panose="02040503050406030204" pitchFamily="18" charset="0"/>
                              </a:rPr>
                              <m:t>𝑖</m:t>
                            </m:r>
                          </m:sub>
                        </m:sSub>
                      </m:e>
                    </m:acc>
                  </m:oMath>
                </a14:m>
                <a:endParaRPr lang="tr-TR" sz="2900" dirty="0">
                  <a:solidFill>
                    <a:schemeClr val="tx1"/>
                  </a:solidFill>
                </a:endParaRPr>
              </a:p>
              <a:p>
                <a:pPr marL="0" indent="0">
                  <a:lnSpc>
                    <a:spcPct val="150000"/>
                  </a:lnSpc>
                  <a:buClr>
                    <a:schemeClr val="tx1"/>
                  </a:buClr>
                  <a:buNone/>
                </a:pPr>
                <a:endParaRPr lang="tr-TR" dirty="0">
                  <a:solidFill>
                    <a:schemeClr val="tx1"/>
                  </a:solidFill>
                </a:endParaRPr>
              </a:p>
            </p:txBody>
          </p:sp>
        </mc:Choice>
        <mc:Fallback xmlns="">
          <p:sp>
            <p:nvSpPr>
              <p:cNvPr id="10" name="Content Placeholder 9">
                <a:extLst>
                  <a:ext uri="{FF2B5EF4-FFF2-40B4-BE49-F238E27FC236}">
                    <a16:creationId xmlns:a16="http://schemas.microsoft.com/office/drawing/2014/main" xmlns="" xmlns:a14="http://schemas.microsoft.com/office/drawing/2010/main" id="{0D558D53-06F0-430E-8F12-24E874B3A6F7}"/>
                  </a:ext>
                </a:extLst>
              </p:cNvPr>
              <p:cNvSpPr>
                <a:spLocks noGrp="1" noRot="1" noChangeAspect="1" noMove="1" noResize="1" noEditPoints="1" noAdjustHandles="1" noChangeArrowheads="1" noChangeShapeType="1" noTextEdit="1"/>
              </p:cNvSpPr>
              <p:nvPr>
                <p:ph idx="4294967295"/>
              </p:nvPr>
            </p:nvSpPr>
            <p:spPr>
              <a:xfrm>
                <a:off x="682171" y="1115643"/>
                <a:ext cx="10784115" cy="4936814"/>
              </a:xfrm>
              <a:blipFill rotWithShape="0">
                <a:blip r:embed="rId2"/>
                <a:stretch>
                  <a:fillRect l="-1357"/>
                </a:stretch>
              </a:blipFill>
            </p:spPr>
            <p:txBody>
              <a:bodyPr/>
              <a:lstStyle/>
              <a:p>
                <a:r>
                  <a:rPr lang="en-US">
                    <a:noFill/>
                  </a:rPr>
                  <a:t> </a:t>
                </a:r>
              </a:p>
            </p:txBody>
          </p:sp>
        </mc:Fallback>
      </mc:AlternateContent>
    </p:spTree>
    <p:extLst>
      <p:ext uri="{BB962C8B-B14F-4D97-AF65-F5344CB8AC3E}">
        <p14:creationId xmlns:p14="http://schemas.microsoft.com/office/powerpoint/2010/main" val="3576825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50</a:t>
            </a:fld>
            <a:endParaRPr lang="tr-TR"/>
          </a:p>
        </p:txBody>
      </p:sp>
      <p:pic>
        <p:nvPicPr>
          <p:cNvPr id="3" name="Picture 2"/>
          <p:cNvPicPr>
            <a:picLocks noChangeAspect="1"/>
          </p:cNvPicPr>
          <p:nvPr/>
        </p:nvPicPr>
        <p:blipFill>
          <a:blip r:embed="rId2"/>
          <a:stretch>
            <a:fillRect/>
          </a:stretch>
        </p:blipFill>
        <p:spPr>
          <a:xfrm>
            <a:off x="159061" y="316501"/>
            <a:ext cx="4286854" cy="2588290"/>
          </a:xfrm>
          <a:prstGeom prst="rect">
            <a:avLst/>
          </a:prstGeom>
        </p:spPr>
      </p:pic>
      <p:sp>
        <p:nvSpPr>
          <p:cNvPr id="4" name="Rectangle 3"/>
          <p:cNvSpPr/>
          <p:nvPr/>
        </p:nvSpPr>
        <p:spPr>
          <a:xfrm>
            <a:off x="1366507" y="538370"/>
            <a:ext cx="2717603" cy="369332"/>
          </a:xfrm>
          <a:prstGeom prst="rect">
            <a:avLst/>
          </a:prstGeom>
        </p:spPr>
        <p:txBody>
          <a:bodyPr wrap="none">
            <a:spAutoFit/>
          </a:bodyPr>
          <a:lstStyle/>
          <a:p>
            <a:r>
              <a:rPr lang="tr-TR" b="1" dirty="0" smtClean="0">
                <a:solidFill>
                  <a:srgbClr val="FF0000"/>
                </a:solidFill>
              </a:rPr>
              <a:t>A</a:t>
            </a:r>
            <a:r>
              <a:rPr lang="en-US" b="1" dirty="0" smtClean="0">
                <a:solidFill>
                  <a:srgbClr val="FF0000"/>
                </a:solidFill>
              </a:rPr>
              <a:t> </a:t>
            </a:r>
            <a:r>
              <a:rPr lang="en-US" b="1" dirty="0">
                <a:solidFill>
                  <a:srgbClr val="FF0000"/>
                </a:solidFill>
              </a:rPr>
              <a:t>direct-coupled amplifier,</a:t>
            </a:r>
          </a:p>
        </p:txBody>
      </p:sp>
      <p:sp>
        <p:nvSpPr>
          <p:cNvPr id="5" name="Rectangle 4"/>
          <p:cNvSpPr/>
          <p:nvPr/>
        </p:nvSpPr>
        <p:spPr>
          <a:xfrm>
            <a:off x="5263166" y="362428"/>
            <a:ext cx="6096000" cy="2542363"/>
          </a:xfrm>
          <a:prstGeom prst="rect">
            <a:avLst/>
          </a:prstGeom>
        </p:spPr>
        <p:txBody>
          <a:bodyPr>
            <a:spAutoFit/>
          </a:bodyPr>
          <a:lstStyle/>
          <a:p>
            <a:pPr algn="just">
              <a:lnSpc>
                <a:spcPct val="150000"/>
              </a:lnSpc>
            </a:pPr>
            <a:r>
              <a:rPr lang="en-US" dirty="0"/>
              <a:t>There are many applications in which it is important that the amplifier maintain its gain at low frequencies down to dc. Furthermore, monolithic integrated-circuit (IC) technology does not allow the fabrication of large </a:t>
            </a:r>
            <a:r>
              <a:rPr lang="en-US" dirty="0" smtClean="0"/>
              <a:t>co</a:t>
            </a:r>
            <a:r>
              <a:rPr lang="tr-TR" dirty="0" smtClean="0"/>
              <a:t>u</a:t>
            </a:r>
            <a:r>
              <a:rPr lang="en-US" dirty="0" err="1" smtClean="0"/>
              <a:t>pling</a:t>
            </a:r>
            <a:r>
              <a:rPr lang="en-US" dirty="0" smtClean="0"/>
              <a:t> </a:t>
            </a:r>
            <a:r>
              <a:rPr lang="en-US" dirty="0"/>
              <a:t>capacitors. Thus IC amplifiers are usually designed as directly coupled or dc amplifiers</a:t>
            </a:r>
          </a:p>
        </p:txBody>
      </p:sp>
      <p:pic>
        <p:nvPicPr>
          <p:cNvPr id="6" name="Picture 5"/>
          <p:cNvPicPr>
            <a:picLocks noChangeAspect="1"/>
          </p:cNvPicPr>
          <p:nvPr/>
        </p:nvPicPr>
        <p:blipFill>
          <a:blip r:embed="rId3"/>
          <a:stretch>
            <a:fillRect/>
          </a:stretch>
        </p:blipFill>
        <p:spPr>
          <a:xfrm>
            <a:off x="24706" y="3238415"/>
            <a:ext cx="4555565" cy="2733339"/>
          </a:xfrm>
          <a:prstGeom prst="rect">
            <a:avLst/>
          </a:prstGeom>
        </p:spPr>
      </p:pic>
      <p:sp>
        <p:nvSpPr>
          <p:cNvPr id="7" name="Rectangle 6"/>
          <p:cNvSpPr/>
          <p:nvPr/>
        </p:nvSpPr>
        <p:spPr>
          <a:xfrm>
            <a:off x="1167543" y="3404755"/>
            <a:ext cx="3115533" cy="369332"/>
          </a:xfrm>
          <a:prstGeom prst="rect">
            <a:avLst/>
          </a:prstGeom>
        </p:spPr>
        <p:txBody>
          <a:bodyPr wrap="none">
            <a:spAutoFit/>
          </a:bodyPr>
          <a:lstStyle/>
          <a:p>
            <a:r>
              <a:rPr lang="tr-TR" b="1" dirty="0" smtClean="0">
                <a:solidFill>
                  <a:srgbClr val="FF0000"/>
                </a:solidFill>
              </a:rPr>
              <a:t>A</a:t>
            </a:r>
            <a:r>
              <a:rPr lang="en-US" b="1" dirty="0" smtClean="0">
                <a:solidFill>
                  <a:srgbClr val="FF0000"/>
                </a:solidFill>
              </a:rPr>
              <a:t> </a:t>
            </a:r>
            <a:r>
              <a:rPr lang="en-US" b="1" dirty="0">
                <a:solidFill>
                  <a:srgbClr val="FF0000"/>
                </a:solidFill>
              </a:rPr>
              <a:t>tuned or bandpass amplifier.</a:t>
            </a:r>
          </a:p>
        </p:txBody>
      </p:sp>
      <p:sp>
        <p:nvSpPr>
          <p:cNvPr id="8" name="Rectangle 7"/>
          <p:cNvSpPr/>
          <p:nvPr/>
        </p:nvSpPr>
        <p:spPr>
          <a:xfrm>
            <a:off x="5263166" y="3448088"/>
            <a:ext cx="6096000" cy="2542363"/>
          </a:xfrm>
          <a:prstGeom prst="rect">
            <a:avLst/>
          </a:prstGeom>
        </p:spPr>
        <p:txBody>
          <a:bodyPr>
            <a:spAutoFit/>
          </a:bodyPr>
          <a:lstStyle/>
          <a:p>
            <a:pPr algn="just">
              <a:lnSpc>
                <a:spcPct val="150000"/>
              </a:lnSpc>
            </a:pPr>
            <a:r>
              <a:rPr lang="en-US" dirty="0"/>
              <a:t>In a number of applications, such as in the design of radio and TV receivers, the need arises for an amplifier whose frequency response peaks around a certain frequency (called the center frequency) and falls off on both sides of this frequency</a:t>
            </a:r>
            <a:r>
              <a:rPr lang="en-US" dirty="0" smtClean="0"/>
              <a:t>,</a:t>
            </a:r>
            <a:r>
              <a:rPr lang="tr-TR" dirty="0" smtClean="0"/>
              <a:t>.</a:t>
            </a:r>
          </a:p>
          <a:p>
            <a:pPr algn="just">
              <a:lnSpc>
                <a:spcPct val="150000"/>
              </a:lnSpc>
            </a:pPr>
            <a:r>
              <a:rPr lang="en-US" dirty="0"/>
              <a:t>Amplifiers with such a response are called tuned amplifiers, bandpass amplifiers, or bandpass filters</a:t>
            </a:r>
          </a:p>
        </p:txBody>
      </p:sp>
    </p:spTree>
    <p:extLst>
      <p:ext uri="{BB962C8B-B14F-4D97-AF65-F5344CB8AC3E}">
        <p14:creationId xmlns:p14="http://schemas.microsoft.com/office/powerpoint/2010/main" val="3028161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51</a:t>
            </a:fld>
            <a:endParaRPr lang="tr-TR"/>
          </a:p>
        </p:txBody>
      </p:sp>
      <p:sp>
        <p:nvSpPr>
          <p:cNvPr id="4" name="Rectangle 3"/>
          <p:cNvSpPr/>
          <p:nvPr/>
        </p:nvSpPr>
        <p:spPr>
          <a:xfrm>
            <a:off x="266162" y="151141"/>
            <a:ext cx="6464527" cy="584775"/>
          </a:xfrm>
          <a:prstGeom prst="rect">
            <a:avLst/>
          </a:prstGeom>
        </p:spPr>
        <p:txBody>
          <a:bodyPr wrap="none">
            <a:spAutoFit/>
          </a:bodyPr>
          <a:lstStyle/>
          <a:p>
            <a:r>
              <a:rPr lang="en-US" sz="3200" dirty="0">
                <a:solidFill>
                  <a:srgbClr val="FF0000"/>
                </a:solidFill>
              </a:rPr>
              <a:t>Single-Time-Constant </a:t>
            </a:r>
            <a:r>
              <a:rPr lang="tr-TR" sz="3200" dirty="0" smtClean="0">
                <a:solidFill>
                  <a:srgbClr val="FF0000"/>
                </a:solidFill>
              </a:rPr>
              <a:t>(STC) </a:t>
            </a:r>
            <a:r>
              <a:rPr lang="en-US" sz="3200" dirty="0" smtClean="0">
                <a:solidFill>
                  <a:srgbClr val="FF0000"/>
                </a:solidFill>
              </a:rPr>
              <a:t>Networks </a:t>
            </a:r>
            <a:endParaRPr lang="en-US" sz="3200" dirty="0">
              <a:solidFill>
                <a:srgbClr val="FF0000"/>
              </a:solidFill>
            </a:endParaRPr>
          </a:p>
        </p:txBody>
      </p:sp>
      <p:sp>
        <p:nvSpPr>
          <p:cNvPr id="5" name="Rectangle 4"/>
          <p:cNvSpPr/>
          <p:nvPr/>
        </p:nvSpPr>
        <p:spPr>
          <a:xfrm>
            <a:off x="266162" y="735916"/>
            <a:ext cx="11402097" cy="923330"/>
          </a:xfrm>
          <a:prstGeom prst="rect">
            <a:avLst/>
          </a:prstGeom>
        </p:spPr>
        <p:txBody>
          <a:bodyPr wrap="square">
            <a:spAutoFit/>
          </a:bodyPr>
          <a:lstStyle/>
          <a:p>
            <a:pPr algn="just"/>
            <a:r>
              <a:rPr lang="en-US" dirty="0"/>
              <a:t>In analyzing amplifier circuits to determine their frequency response, one is greatly aided by knowledge of the frequency response characteristics of single-time-constant (STC) networks. An STC network is one that is composed of, or can be reduced to, one reactive component (inductance or capacitance) and one resistance.</a:t>
            </a:r>
          </a:p>
        </p:txBody>
      </p:sp>
      <mc:AlternateContent xmlns:mc="http://schemas.openxmlformats.org/markup-compatibility/2006" xmlns:a14="http://schemas.microsoft.com/office/drawing/2010/main">
        <mc:Choice Requires="a14">
          <p:sp>
            <p:nvSpPr>
              <p:cNvPr id="6" name="Rectangle 5"/>
              <p:cNvSpPr/>
              <p:nvPr/>
            </p:nvSpPr>
            <p:spPr>
              <a:xfrm>
                <a:off x="266161" y="1759890"/>
                <a:ext cx="11402097" cy="646331"/>
              </a:xfrm>
              <a:prstGeom prst="rect">
                <a:avLst/>
              </a:prstGeom>
            </p:spPr>
            <p:txBody>
              <a:bodyPr wrap="square">
                <a:spAutoFit/>
              </a:bodyPr>
              <a:lstStyle/>
              <a:p>
                <a:pPr algn="just"/>
                <a:r>
                  <a:rPr lang="en-US" dirty="0"/>
                  <a:t>An STC network formed of an inductance L and a resistance R has a time constant </a:t>
                </a:r>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r>
                  <a:rPr lang="en-US" dirty="0" smtClean="0"/>
                  <a:t> </a:t>
                </a:r>
                <a:r>
                  <a:rPr lang="en-US" dirty="0"/>
                  <a:t>= </a:t>
                </a:r>
                <a:r>
                  <a:rPr lang="en-US" dirty="0" smtClean="0"/>
                  <a:t>L</a:t>
                </a:r>
                <a:r>
                  <a:rPr lang="tr-TR" dirty="0" smtClean="0"/>
                  <a:t> /</a:t>
                </a:r>
                <a:r>
                  <a:rPr lang="en-US" dirty="0" smtClean="0"/>
                  <a:t> </a:t>
                </a:r>
                <a:r>
                  <a:rPr lang="en-US" dirty="0"/>
                  <a:t>R. The time </a:t>
                </a:r>
                <a:r>
                  <a:rPr lang="en-US" dirty="0" smtClean="0"/>
                  <a:t>constant</a:t>
                </a:r>
                <a:r>
                  <a:rPr lang="tr-TR" dirty="0" smtClean="0"/>
                  <a:t>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a:t>
                </a:r>
                <a:r>
                  <a:rPr lang="en-US" dirty="0"/>
                  <a:t>of an STC network composed of a capacitance C and a resistance R is given by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 </m:t>
                    </m:r>
                  </m:oMath>
                </a14:m>
                <a:r>
                  <a:rPr lang="en-US" dirty="0" smtClean="0"/>
                  <a:t>= </a:t>
                </a:r>
                <a:r>
                  <a:rPr lang="en-US" dirty="0"/>
                  <a:t>CR. </a:t>
                </a:r>
              </a:p>
            </p:txBody>
          </p:sp>
        </mc:Choice>
        <mc:Fallback xmlns="">
          <p:sp>
            <p:nvSpPr>
              <p:cNvPr id="6" name="Rectangle 5"/>
              <p:cNvSpPr>
                <a:spLocks noRot="1" noChangeAspect="1" noMove="1" noResize="1" noEditPoints="1" noAdjustHandles="1" noChangeArrowheads="1" noChangeShapeType="1" noTextEdit="1"/>
              </p:cNvSpPr>
              <p:nvPr/>
            </p:nvSpPr>
            <p:spPr>
              <a:xfrm>
                <a:off x="266161" y="1759890"/>
                <a:ext cx="11402097" cy="646331"/>
              </a:xfrm>
              <a:prstGeom prst="rect">
                <a:avLst/>
              </a:prstGeom>
              <a:blipFill rotWithShape="0">
                <a:blip r:embed="rId2"/>
                <a:stretch>
                  <a:fillRect l="-481" t="-5660" r="-428" b="-14151"/>
                </a:stretch>
              </a:blipFill>
            </p:spPr>
            <p:txBody>
              <a:bodyPr/>
              <a:lstStyle/>
              <a:p>
                <a:r>
                  <a:rPr lang="en-US">
                    <a:noFill/>
                  </a:rPr>
                  <a:t> </a:t>
                </a:r>
              </a:p>
            </p:txBody>
          </p:sp>
        </mc:Fallback>
      </mc:AlternateContent>
      <p:grpSp>
        <p:nvGrpSpPr>
          <p:cNvPr id="8" name="Group 7"/>
          <p:cNvGrpSpPr/>
          <p:nvPr/>
        </p:nvGrpSpPr>
        <p:grpSpPr bwMode="auto">
          <a:xfrm>
            <a:off x="3129566" y="2574526"/>
            <a:ext cx="5288977" cy="1960012"/>
            <a:chOff x="0" y="0"/>
            <a:chExt cx="3229" cy="1189"/>
          </a:xfrm>
        </p:grpSpPr>
        <p:pic>
          <p:nvPicPr>
            <p:cNvPr id="9"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4"/>
              <a:ext cx="1350" cy="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2" y="0"/>
              <a:ext cx="1357" cy="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6"/>
          <p:cNvSpPr/>
          <p:nvPr/>
        </p:nvSpPr>
        <p:spPr>
          <a:xfrm>
            <a:off x="3677862" y="4702844"/>
            <a:ext cx="5660524" cy="388696"/>
          </a:xfrm>
          <a:prstGeom prst="rect">
            <a:avLst/>
          </a:prstGeom>
        </p:spPr>
        <p:txBody>
          <a:bodyPr wrap="none">
            <a:spAutoFit/>
          </a:bodyPr>
          <a:lstStyle/>
          <a:p>
            <a:pPr marL="342900" marR="0" lvl="0" indent="-342900" algn="just">
              <a:lnSpc>
                <a:spcPct val="107000"/>
              </a:lnSpc>
              <a:spcBef>
                <a:spcPts val="0"/>
              </a:spcBef>
              <a:spcAft>
                <a:spcPts val="800"/>
              </a:spcAft>
              <a:buFont typeface="+mj-lt"/>
              <a:buAutoNum type="alphaLcParenBoth"/>
            </a:pPr>
            <a:r>
              <a:rPr lang="en-US" dirty="0">
                <a:latin typeface="Times New Roman" panose="02020603050405020304" pitchFamily="18" charset="0"/>
                <a:ea typeface="Calibri" panose="020F0502020204030204" pitchFamily="34" charset="0"/>
                <a:cs typeface="Times New Roman" panose="02020603050405020304" pitchFamily="18" charset="0"/>
              </a:rPr>
              <a:t> Low-pass circuit                            (b) High-pass circuit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8522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52</a:t>
            </a:fld>
            <a:endParaRPr lang="tr-TR"/>
          </a:p>
        </p:txBody>
      </p:sp>
      <p:sp>
        <p:nvSpPr>
          <p:cNvPr id="3" name="Rectangle 2"/>
          <p:cNvSpPr/>
          <p:nvPr/>
        </p:nvSpPr>
        <p:spPr>
          <a:xfrm>
            <a:off x="381487" y="336906"/>
            <a:ext cx="4036554" cy="388696"/>
          </a:xfrm>
          <a:prstGeom prst="rect">
            <a:avLst/>
          </a:prstGeom>
        </p:spPr>
        <p:txBody>
          <a:bodyPr wrap="none">
            <a:spAutoFit/>
          </a:bodyPr>
          <a:lstStyle/>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Transfer function for the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low-pass circuit </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608481" y="531254"/>
            <a:ext cx="11196430" cy="1985757"/>
          </a:xfrm>
          <a:prstGeom prst="rect">
            <a:avLst/>
          </a:prstGeom>
        </p:spPr>
      </p:pic>
      <p:pic>
        <p:nvPicPr>
          <p:cNvPr id="18" name="Picture 17"/>
          <p:cNvPicPr>
            <a:picLocks noChangeAspect="1"/>
          </p:cNvPicPr>
          <p:nvPr/>
        </p:nvPicPr>
        <p:blipFill>
          <a:blip r:embed="rId4"/>
          <a:stretch>
            <a:fillRect/>
          </a:stretch>
        </p:blipFill>
        <p:spPr>
          <a:xfrm>
            <a:off x="4418041" y="1884450"/>
            <a:ext cx="7219950" cy="4229100"/>
          </a:xfrm>
          <a:prstGeom prst="rect">
            <a:avLst/>
          </a:prstGeom>
        </p:spPr>
      </p:pic>
      <p:graphicFrame>
        <p:nvGraphicFramePr>
          <p:cNvPr id="8" name="Object 24"/>
          <p:cNvGraphicFramePr>
            <a:graphicFrameLocks noChangeAspect="1"/>
          </p:cNvGraphicFramePr>
          <p:nvPr>
            <p:extLst/>
          </p:nvPr>
        </p:nvGraphicFramePr>
        <p:xfrm>
          <a:off x="468313" y="2916947"/>
          <a:ext cx="1223962" cy="642937"/>
        </p:xfrm>
        <a:graphic>
          <a:graphicData uri="http://schemas.openxmlformats.org/presentationml/2006/ole">
            <mc:AlternateContent xmlns:mc="http://schemas.openxmlformats.org/markup-compatibility/2006">
              <mc:Choice xmlns:v="urn:schemas-microsoft-com:vml" Requires="v">
                <p:oleObj spid="_x0000_s23578" name="Equation" r:id="rId5" imgW="825480" imgH="431640" progId="Equation.DSMT4">
                  <p:embed/>
                </p:oleObj>
              </mc:Choice>
              <mc:Fallback>
                <p:oleObj name="Equation" r:id="rId5" imgW="82548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916947"/>
                        <a:ext cx="1223962" cy="6429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28"/>
          <p:cNvGraphicFramePr>
            <a:graphicFrameLocks noChangeAspect="1"/>
          </p:cNvGraphicFramePr>
          <p:nvPr>
            <p:extLst/>
          </p:nvPr>
        </p:nvGraphicFramePr>
        <p:xfrm>
          <a:off x="1692275" y="2883386"/>
          <a:ext cx="3024188" cy="642937"/>
        </p:xfrm>
        <a:graphic>
          <a:graphicData uri="http://schemas.openxmlformats.org/presentationml/2006/ole">
            <mc:AlternateContent xmlns:mc="http://schemas.openxmlformats.org/markup-compatibility/2006">
              <mc:Choice xmlns:v="urn:schemas-microsoft-com:vml" Requires="v">
                <p:oleObj spid="_x0000_s23579" name="Equation" r:id="rId7" imgW="2019240" imgH="431640" progId="Equation.DSMT4">
                  <p:embed/>
                </p:oleObj>
              </mc:Choice>
              <mc:Fallback>
                <p:oleObj name="Equation" r:id="rId7" imgW="201924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2883386"/>
                        <a:ext cx="3024188" cy="6429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0694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53</a:t>
            </a:fld>
            <a:endParaRPr lang="tr-TR"/>
          </a:p>
        </p:txBody>
      </p:sp>
      <p:pic>
        <p:nvPicPr>
          <p:cNvPr id="4" name="Picture 3"/>
          <p:cNvPicPr>
            <a:picLocks noChangeAspect="1"/>
          </p:cNvPicPr>
          <p:nvPr/>
        </p:nvPicPr>
        <p:blipFill>
          <a:blip r:embed="rId2"/>
          <a:stretch>
            <a:fillRect/>
          </a:stretch>
        </p:blipFill>
        <p:spPr>
          <a:xfrm>
            <a:off x="1102178" y="1906073"/>
            <a:ext cx="10110305" cy="2291598"/>
          </a:xfrm>
          <a:prstGeom prst="rect">
            <a:avLst/>
          </a:prstGeom>
        </p:spPr>
      </p:pic>
    </p:spTree>
    <p:extLst>
      <p:ext uri="{BB962C8B-B14F-4D97-AF65-F5344CB8AC3E}">
        <p14:creationId xmlns:p14="http://schemas.microsoft.com/office/powerpoint/2010/main" val="2561387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54</a:t>
            </a:fld>
            <a:endParaRPr lang="tr-TR"/>
          </a:p>
        </p:txBody>
      </p:sp>
      <p:pic>
        <p:nvPicPr>
          <p:cNvPr id="3" name="Picture 10" descr="ale63317_14003"/>
          <p:cNvPicPr>
            <a:picLocks noChangeAspect="1" noChangeArrowheads="1"/>
          </p:cNvPicPr>
          <p:nvPr/>
        </p:nvPicPr>
        <p:blipFill>
          <a:blip r:embed="rId2">
            <a:extLst>
              <a:ext uri="{28A0092B-C50C-407E-A947-70E740481C1C}">
                <a14:useLocalDpi xmlns:a14="http://schemas.microsoft.com/office/drawing/2010/main" val="0"/>
              </a:ext>
            </a:extLst>
          </a:blip>
          <a:srcRect t="53999"/>
          <a:stretch>
            <a:fillRect/>
          </a:stretch>
        </p:blipFill>
        <p:spPr bwMode="auto">
          <a:xfrm>
            <a:off x="6314942" y="1176271"/>
            <a:ext cx="4140199"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5"/>
          <p:cNvSpPr txBox="1">
            <a:spLocks noChangeArrowheads="1"/>
          </p:cNvSpPr>
          <p:nvPr/>
        </p:nvSpPr>
        <p:spPr bwMode="auto">
          <a:xfrm>
            <a:off x="1842752" y="4986272"/>
            <a:ext cx="8458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000" dirty="0">
                <a:solidFill>
                  <a:srgbClr val="0000FF"/>
                </a:solidFill>
              </a:rPr>
              <a:t>a) Amplitude Response                 </a:t>
            </a:r>
            <a:r>
              <a:rPr lang="tr-TR" altLang="en-US" sz="2000" dirty="0" smtClean="0">
                <a:solidFill>
                  <a:srgbClr val="0000FF"/>
                </a:solidFill>
              </a:rPr>
              <a:t>			</a:t>
            </a:r>
            <a:r>
              <a:rPr lang="en-US" altLang="en-US" sz="2000" dirty="0" smtClean="0">
                <a:solidFill>
                  <a:srgbClr val="0000FF"/>
                </a:solidFill>
              </a:rPr>
              <a:t>b</a:t>
            </a:r>
            <a:r>
              <a:rPr lang="en-US" altLang="en-US" sz="2000" dirty="0">
                <a:solidFill>
                  <a:srgbClr val="0000FF"/>
                </a:solidFill>
              </a:rPr>
              <a:t>) Phase Response</a:t>
            </a:r>
          </a:p>
        </p:txBody>
      </p:sp>
      <p:pic>
        <p:nvPicPr>
          <p:cNvPr id="7" name="Picture 6"/>
          <p:cNvPicPr>
            <a:picLocks noChangeAspect="1"/>
          </p:cNvPicPr>
          <p:nvPr/>
        </p:nvPicPr>
        <p:blipFill>
          <a:blip r:embed="rId3"/>
          <a:stretch>
            <a:fillRect/>
          </a:stretch>
        </p:blipFill>
        <p:spPr>
          <a:xfrm>
            <a:off x="245370" y="1176271"/>
            <a:ext cx="6343650" cy="3152620"/>
          </a:xfrm>
          <a:prstGeom prst="rect">
            <a:avLst/>
          </a:prstGeom>
        </p:spPr>
      </p:pic>
    </p:spTree>
    <p:extLst>
      <p:ext uri="{BB962C8B-B14F-4D97-AF65-F5344CB8AC3E}">
        <p14:creationId xmlns:p14="http://schemas.microsoft.com/office/powerpoint/2010/main" val="1278813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55</a:t>
            </a:fld>
            <a:endParaRPr lang="tr-TR"/>
          </a:p>
        </p:txBody>
      </p:sp>
      <p:sp>
        <p:nvSpPr>
          <p:cNvPr id="5" name="Rectangle 4"/>
          <p:cNvSpPr/>
          <p:nvPr/>
        </p:nvSpPr>
        <p:spPr>
          <a:xfrm>
            <a:off x="180305" y="118578"/>
            <a:ext cx="1988045" cy="579967"/>
          </a:xfrm>
          <a:prstGeom prst="rect">
            <a:avLst/>
          </a:prstGeom>
        </p:spPr>
        <p:txBody>
          <a:bodyPr wrap="none">
            <a:spAutoFit/>
          </a:bodyPr>
          <a:lstStyle/>
          <a:p>
            <a:pPr algn="just">
              <a:lnSpc>
                <a:spcPct val="150000"/>
              </a:lnSpc>
              <a:spcAft>
                <a:spcPts val="800"/>
              </a:spcAft>
            </a:pPr>
            <a:r>
              <a:rPr lang="tr-TR" sz="24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Example </a:t>
            </a:r>
            <a:r>
              <a:rPr lang="tr-TR" sz="24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1.4:</a:t>
            </a:r>
            <a:r>
              <a:rPr lang="tr-TR"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80305" y="2207332"/>
            <a:ext cx="1920719" cy="579967"/>
          </a:xfrm>
          <a:prstGeom prst="rect">
            <a:avLst/>
          </a:prstGeom>
        </p:spPr>
        <p:txBody>
          <a:bodyPr wrap="none">
            <a:spAutoFit/>
          </a:bodyPr>
          <a:lstStyle/>
          <a:p>
            <a:pPr algn="just">
              <a:lnSpc>
                <a:spcPct val="150000"/>
              </a:lnSpc>
              <a:spcAft>
                <a:spcPts val="800"/>
              </a:spcAft>
            </a:pPr>
            <a:r>
              <a:rPr lang="tr-TR" sz="24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Solution 1.3:</a:t>
            </a:r>
            <a:r>
              <a:rPr lang="tr-TR"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9105363" y="3541690"/>
            <a:ext cx="2279983" cy="369332"/>
          </a:xfrm>
          <a:prstGeom prst="rect">
            <a:avLst/>
          </a:prstGeom>
          <a:noFill/>
        </p:spPr>
        <p:txBody>
          <a:bodyPr wrap="none" rtlCol="0">
            <a:spAutoFit/>
          </a:bodyPr>
          <a:lstStyle/>
          <a:p>
            <a:r>
              <a:rPr lang="tr-TR" dirty="0" smtClean="0"/>
              <a:t>where K is gain at w=0</a:t>
            </a:r>
            <a:endParaRPr lang="en-US" dirty="0"/>
          </a:p>
        </p:txBody>
      </p:sp>
      <p:pic>
        <p:nvPicPr>
          <p:cNvPr id="9" name="Picture 8"/>
          <p:cNvPicPr>
            <a:picLocks noChangeAspect="1"/>
          </p:cNvPicPr>
          <p:nvPr/>
        </p:nvPicPr>
        <p:blipFill>
          <a:blip r:embed="rId2"/>
          <a:stretch>
            <a:fillRect/>
          </a:stretch>
        </p:blipFill>
        <p:spPr>
          <a:xfrm>
            <a:off x="467664" y="2787299"/>
            <a:ext cx="8191500" cy="2533650"/>
          </a:xfrm>
          <a:prstGeom prst="rect">
            <a:avLst/>
          </a:prstGeom>
        </p:spPr>
      </p:pic>
      <p:sp>
        <p:nvSpPr>
          <p:cNvPr id="3" name="Rectangle 2"/>
          <p:cNvSpPr/>
          <p:nvPr/>
        </p:nvSpPr>
        <p:spPr>
          <a:xfrm>
            <a:off x="180305" y="778387"/>
            <a:ext cx="11668258" cy="1477328"/>
          </a:xfrm>
          <a:prstGeom prst="rect">
            <a:avLst/>
          </a:prstGeom>
        </p:spPr>
        <p:txBody>
          <a:bodyPr wrap="square">
            <a:spAutoFit/>
          </a:bodyPr>
          <a:lstStyle/>
          <a:p>
            <a:pPr>
              <a:lnSpc>
                <a:spcPct val="150000"/>
              </a:lnSpc>
            </a:pPr>
            <a:r>
              <a:rPr lang="en-US" sz="2000" dirty="0"/>
              <a:t>Consider a voltage amplifier having a frequency response of the low-pass STC type with a dc gain of 60 dB and a 3-dB frequency of 1000 Hz. Find the gain in dB at f = 10 Hz, 10 kHz, 100 kHz, and 1 </a:t>
            </a:r>
            <a:r>
              <a:rPr lang="en-US" sz="2000" dirty="0" err="1"/>
              <a:t>MHz.</a:t>
            </a:r>
            <a:r>
              <a:rPr lang="en-US" sz="2000" dirty="0"/>
              <a:t> </a:t>
            </a:r>
            <a:endParaRPr lang="tr-TR" sz="2000" dirty="0" smtClean="0"/>
          </a:p>
          <a:p>
            <a:pPr>
              <a:lnSpc>
                <a:spcPct val="150000"/>
              </a:lnSpc>
            </a:pPr>
            <a:r>
              <a:rPr lang="en-US" sz="2000" b="1" dirty="0" smtClean="0">
                <a:solidFill>
                  <a:srgbClr val="0070C0"/>
                </a:solidFill>
              </a:rPr>
              <a:t>Ans</a:t>
            </a:r>
            <a:r>
              <a:rPr lang="en-US" sz="2000" dirty="0"/>
              <a:t>. 60 dB; 40 dB; 20 dB; 0 dB</a:t>
            </a:r>
          </a:p>
        </p:txBody>
      </p:sp>
    </p:spTree>
    <p:extLst>
      <p:ext uri="{BB962C8B-B14F-4D97-AF65-F5344CB8AC3E}">
        <p14:creationId xmlns:p14="http://schemas.microsoft.com/office/powerpoint/2010/main" val="643894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56</a:t>
            </a:fld>
            <a:endParaRPr lang="tr-TR"/>
          </a:p>
        </p:txBody>
      </p:sp>
      <p:sp>
        <p:nvSpPr>
          <p:cNvPr id="3" name="TextBox 2"/>
          <p:cNvSpPr txBox="1"/>
          <p:nvPr/>
        </p:nvSpPr>
        <p:spPr>
          <a:xfrm>
            <a:off x="373487" y="257577"/>
            <a:ext cx="1674254" cy="1015663"/>
          </a:xfrm>
          <a:prstGeom prst="rect">
            <a:avLst/>
          </a:prstGeom>
          <a:noFill/>
        </p:spPr>
        <p:txBody>
          <a:bodyPr wrap="square" rtlCol="0">
            <a:spAutoFit/>
          </a:bodyPr>
          <a:lstStyle/>
          <a:p>
            <a:r>
              <a:rPr lang="tr-TR" sz="2000" dirty="0" smtClean="0"/>
              <a:t>60 = 20 log K            </a:t>
            </a:r>
          </a:p>
          <a:p>
            <a:endParaRPr lang="tr-TR" sz="2000" dirty="0" smtClean="0"/>
          </a:p>
          <a:p>
            <a:r>
              <a:rPr lang="tr-TR" sz="2000" dirty="0" smtClean="0"/>
              <a:t>K = 1000</a:t>
            </a:r>
            <a:endParaRPr lang="en-US" sz="2000" dirty="0"/>
          </a:p>
        </p:txBody>
      </p:sp>
      <p:pic>
        <p:nvPicPr>
          <p:cNvPr id="5" name="Picture 4"/>
          <p:cNvPicPr>
            <a:picLocks noChangeAspect="1"/>
          </p:cNvPicPr>
          <p:nvPr/>
        </p:nvPicPr>
        <p:blipFill>
          <a:blip r:embed="rId2"/>
          <a:stretch>
            <a:fillRect/>
          </a:stretch>
        </p:blipFill>
        <p:spPr>
          <a:xfrm>
            <a:off x="3145397" y="158815"/>
            <a:ext cx="2552700" cy="111442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701202" y="1841678"/>
                <a:ext cx="2444195" cy="618952"/>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r>
                          <a:rPr lang="tr-TR" b="0" i="1" smtClean="0">
                            <a:latin typeface="Cambria Math" panose="02040503050406030204" pitchFamily="18" charset="0"/>
                          </a:rPr>
                          <m:t>𝑇</m:t>
                        </m:r>
                        <m:r>
                          <a:rPr lang="tr-TR" b="0" i="1" smtClean="0">
                            <a:latin typeface="Cambria Math" panose="02040503050406030204" pitchFamily="18" charset="0"/>
                          </a:rPr>
                          <m:t>(10)</m:t>
                        </m:r>
                      </m:e>
                    </m:d>
                  </m:oMath>
                </a14:m>
                <a:r>
                  <a:rPr lang="tr-TR" dirty="0" smtClean="0"/>
                  <a:t>=</a:t>
                </a:r>
                <a14:m>
                  <m:oMath xmlns:m="http://schemas.openxmlformats.org/officeDocument/2006/math">
                    <m:f>
                      <m:fPr>
                        <m:ctrlPr>
                          <a:rPr lang="tr-TR" i="1" dirty="0" smtClean="0">
                            <a:latin typeface="Cambria Math" panose="02040503050406030204" pitchFamily="18" charset="0"/>
                          </a:rPr>
                        </m:ctrlPr>
                      </m:fPr>
                      <m:num>
                        <m:r>
                          <a:rPr lang="tr-TR" b="0" i="1" dirty="0" smtClean="0">
                            <a:latin typeface="Cambria Math" panose="02040503050406030204" pitchFamily="18" charset="0"/>
                          </a:rPr>
                          <m:t>1000</m:t>
                        </m:r>
                      </m:num>
                      <m:den>
                        <m:rad>
                          <m:radPr>
                            <m:degHide m:val="on"/>
                            <m:ctrlPr>
                              <a:rPr lang="tr-TR" i="1" dirty="0" smtClean="0">
                                <a:latin typeface="Cambria Math" panose="02040503050406030204" pitchFamily="18" charset="0"/>
                              </a:rPr>
                            </m:ctrlPr>
                          </m:radPr>
                          <m:deg/>
                          <m:e>
                            <m:r>
                              <a:rPr lang="tr-TR" b="0" i="1" dirty="0" smtClean="0">
                                <a:latin typeface="Cambria Math" panose="02040503050406030204" pitchFamily="18" charset="0"/>
                              </a:rPr>
                              <m:t>1+(</m:t>
                            </m:r>
                            <m:f>
                              <m:fPr>
                                <m:ctrlPr>
                                  <a:rPr lang="tr-TR" b="0" i="1" dirty="0" smtClean="0">
                                    <a:latin typeface="Cambria Math" panose="02040503050406030204" pitchFamily="18" charset="0"/>
                                  </a:rPr>
                                </m:ctrlPr>
                              </m:fPr>
                              <m:num>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10</m:t>
                                    </m:r>
                                  </m:e>
                                  <m:sup>
                                    <m:r>
                                      <a:rPr lang="tr-TR" b="0" i="1" dirty="0" smtClean="0">
                                        <a:latin typeface="Cambria Math" panose="02040503050406030204" pitchFamily="18" charset="0"/>
                                      </a:rPr>
                                      <m:t>2</m:t>
                                    </m:r>
                                  </m:sup>
                                </m:sSup>
                              </m:num>
                              <m:den>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1000</m:t>
                                    </m:r>
                                  </m:e>
                                  <m:sup>
                                    <m:r>
                                      <a:rPr lang="tr-TR" b="0" i="1" dirty="0" smtClean="0">
                                        <a:latin typeface="Cambria Math" panose="02040503050406030204" pitchFamily="18" charset="0"/>
                                      </a:rPr>
                                      <m:t>2</m:t>
                                    </m:r>
                                  </m:sup>
                                </m:sSup>
                              </m:den>
                            </m:f>
                            <m:r>
                              <a:rPr lang="tr-TR" b="0" i="1" dirty="0" smtClean="0">
                                <a:latin typeface="Cambria Math" panose="02040503050406030204" pitchFamily="18" charset="0"/>
                              </a:rPr>
                              <m:t>)</m:t>
                            </m:r>
                          </m:e>
                        </m:rad>
                      </m:den>
                    </m:f>
                  </m:oMath>
                </a14:m>
                <a:r>
                  <a:rPr lang="tr-TR" dirty="0" smtClean="0"/>
                  <a:t> = 1000</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01202" y="1841678"/>
                <a:ext cx="2444195" cy="618952"/>
              </a:xfrm>
              <a:prstGeom prst="rect">
                <a:avLst/>
              </a:prstGeom>
              <a:blipFill rotWithShape="0">
                <a:blip r:embed="rId3"/>
                <a:stretch>
                  <a:fillRect l="-249" t="-2941" r="-4988" b="-2941"/>
                </a:stretch>
              </a:blipFill>
            </p:spPr>
            <p:txBody>
              <a:bodyPr/>
              <a:lstStyle/>
              <a:p>
                <a:r>
                  <a:rPr lang="en-US">
                    <a:noFill/>
                  </a:rPr>
                  <a:t> </a:t>
                </a:r>
              </a:p>
            </p:txBody>
          </p:sp>
        </mc:Fallback>
      </mc:AlternateContent>
      <p:sp>
        <p:nvSpPr>
          <p:cNvPr id="7" name="Right Arrow 6"/>
          <p:cNvSpPr/>
          <p:nvPr/>
        </p:nvSpPr>
        <p:spPr>
          <a:xfrm>
            <a:off x="4172755" y="1906455"/>
            <a:ext cx="785611" cy="244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5493" y="1816685"/>
            <a:ext cx="2031325" cy="369332"/>
          </a:xfrm>
          <a:prstGeom prst="rect">
            <a:avLst/>
          </a:prstGeom>
          <a:noFill/>
        </p:spPr>
        <p:txBody>
          <a:bodyPr wrap="none" rtlCol="0">
            <a:spAutoFit/>
          </a:bodyPr>
          <a:lstStyle/>
          <a:p>
            <a:r>
              <a:rPr lang="tr-TR" dirty="0" smtClean="0"/>
              <a:t>20 log 1000 = 60 dB</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701201" y="2818326"/>
                <a:ext cx="2793650" cy="618952"/>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r>
                          <a:rPr lang="tr-TR" b="0" i="1" smtClean="0">
                            <a:latin typeface="Cambria Math" panose="02040503050406030204" pitchFamily="18" charset="0"/>
                          </a:rPr>
                          <m:t>𝑇</m:t>
                        </m:r>
                        <m:r>
                          <a:rPr lang="tr-TR" b="0" i="1" smtClean="0">
                            <a:latin typeface="Cambria Math" panose="02040503050406030204" pitchFamily="18" charset="0"/>
                          </a:rPr>
                          <m:t>(10000)</m:t>
                        </m:r>
                      </m:e>
                    </m:d>
                  </m:oMath>
                </a14:m>
                <a:r>
                  <a:rPr lang="tr-TR" dirty="0" smtClean="0"/>
                  <a:t>=</a:t>
                </a:r>
                <a14:m>
                  <m:oMath xmlns:m="http://schemas.openxmlformats.org/officeDocument/2006/math">
                    <m:f>
                      <m:fPr>
                        <m:ctrlPr>
                          <a:rPr lang="tr-TR" i="1" dirty="0" smtClean="0">
                            <a:latin typeface="Cambria Math" panose="02040503050406030204" pitchFamily="18" charset="0"/>
                          </a:rPr>
                        </m:ctrlPr>
                      </m:fPr>
                      <m:num>
                        <m:r>
                          <a:rPr lang="tr-TR" b="0" i="1" dirty="0" smtClean="0">
                            <a:latin typeface="Cambria Math" panose="02040503050406030204" pitchFamily="18" charset="0"/>
                          </a:rPr>
                          <m:t>1000</m:t>
                        </m:r>
                      </m:num>
                      <m:den>
                        <m:rad>
                          <m:radPr>
                            <m:degHide m:val="on"/>
                            <m:ctrlPr>
                              <a:rPr lang="tr-TR" i="1" dirty="0" smtClean="0">
                                <a:latin typeface="Cambria Math" panose="02040503050406030204" pitchFamily="18" charset="0"/>
                              </a:rPr>
                            </m:ctrlPr>
                          </m:radPr>
                          <m:deg/>
                          <m:e>
                            <m:r>
                              <a:rPr lang="tr-TR" b="0" i="1" dirty="0" smtClean="0">
                                <a:latin typeface="Cambria Math" panose="02040503050406030204" pitchFamily="18" charset="0"/>
                              </a:rPr>
                              <m:t>1+(</m:t>
                            </m:r>
                            <m:f>
                              <m:fPr>
                                <m:ctrlPr>
                                  <a:rPr lang="tr-TR" b="0" i="1" dirty="0" smtClean="0">
                                    <a:latin typeface="Cambria Math" panose="02040503050406030204" pitchFamily="18" charset="0"/>
                                  </a:rPr>
                                </m:ctrlPr>
                              </m:fPr>
                              <m:num>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10000</m:t>
                                    </m:r>
                                  </m:e>
                                  <m:sup>
                                    <m:r>
                                      <a:rPr lang="tr-TR" b="0" i="1" dirty="0" smtClean="0">
                                        <a:latin typeface="Cambria Math" panose="02040503050406030204" pitchFamily="18" charset="0"/>
                                      </a:rPr>
                                      <m:t>2</m:t>
                                    </m:r>
                                  </m:sup>
                                </m:sSup>
                              </m:num>
                              <m:den>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1000</m:t>
                                    </m:r>
                                  </m:e>
                                  <m:sup>
                                    <m:r>
                                      <a:rPr lang="tr-TR" b="0" i="1" dirty="0" smtClean="0">
                                        <a:latin typeface="Cambria Math" panose="02040503050406030204" pitchFamily="18" charset="0"/>
                                      </a:rPr>
                                      <m:t>2</m:t>
                                    </m:r>
                                  </m:sup>
                                </m:sSup>
                              </m:den>
                            </m:f>
                            <m:r>
                              <a:rPr lang="tr-TR" b="0" i="1" dirty="0" smtClean="0">
                                <a:latin typeface="Cambria Math" panose="02040503050406030204" pitchFamily="18" charset="0"/>
                              </a:rPr>
                              <m:t>)</m:t>
                            </m:r>
                          </m:e>
                        </m:rad>
                      </m:den>
                    </m:f>
                  </m:oMath>
                </a14:m>
                <a:r>
                  <a:rPr lang="tr-TR" dirty="0" smtClean="0"/>
                  <a:t> = 100</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701201" y="2818326"/>
                <a:ext cx="2793650" cy="618952"/>
              </a:xfrm>
              <a:prstGeom prst="rect">
                <a:avLst/>
              </a:prstGeom>
              <a:blipFill rotWithShape="0">
                <a:blip r:embed="rId4"/>
                <a:stretch>
                  <a:fillRect l="-218" t="-2941" r="-4367" b="-2941"/>
                </a:stretch>
              </a:blipFill>
            </p:spPr>
            <p:txBody>
              <a:bodyPr/>
              <a:lstStyle/>
              <a:p>
                <a:r>
                  <a:rPr lang="en-US">
                    <a:noFill/>
                  </a:rPr>
                  <a:t> </a:t>
                </a:r>
              </a:p>
            </p:txBody>
          </p:sp>
        </mc:Fallback>
      </mc:AlternateContent>
      <p:sp>
        <p:nvSpPr>
          <p:cNvPr id="10" name="Right Arrow 9"/>
          <p:cNvSpPr/>
          <p:nvPr/>
        </p:nvSpPr>
        <p:spPr>
          <a:xfrm>
            <a:off x="4172754" y="2883103"/>
            <a:ext cx="785611" cy="244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95492" y="2758470"/>
            <a:ext cx="1914307" cy="369332"/>
          </a:xfrm>
          <a:prstGeom prst="rect">
            <a:avLst/>
          </a:prstGeom>
          <a:noFill/>
        </p:spPr>
        <p:txBody>
          <a:bodyPr wrap="none" rtlCol="0">
            <a:spAutoFit/>
          </a:bodyPr>
          <a:lstStyle/>
          <a:p>
            <a:r>
              <a:rPr lang="tr-TR" dirty="0" smtClean="0"/>
              <a:t>20 log 100 = 40 dB</a:t>
            </a:r>
            <a:endParaRPr lang="en-US" dirty="0"/>
          </a:p>
        </p:txBody>
      </p:sp>
    </p:spTree>
    <p:extLst>
      <p:ext uri="{BB962C8B-B14F-4D97-AF65-F5344CB8AC3E}">
        <p14:creationId xmlns:p14="http://schemas.microsoft.com/office/powerpoint/2010/main" val="3300244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57</a:t>
            </a:fld>
            <a:endParaRPr lang="tr-TR"/>
          </a:p>
        </p:txBody>
      </p:sp>
      <p:sp>
        <p:nvSpPr>
          <p:cNvPr id="3" name="Rectangle 2"/>
          <p:cNvSpPr/>
          <p:nvPr/>
        </p:nvSpPr>
        <p:spPr>
          <a:xfrm>
            <a:off x="349427" y="336906"/>
            <a:ext cx="4100674" cy="388696"/>
          </a:xfrm>
          <a:prstGeom prst="rect">
            <a:avLst/>
          </a:prstGeom>
        </p:spPr>
        <p:txBody>
          <a:bodyPr wrap="none">
            <a:spAutoFit/>
          </a:bodyPr>
          <a:lstStyle/>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Transfer function for the </a:t>
            </a:r>
            <a:r>
              <a:rPr lang="tr-TR" dirty="0" smtClean="0">
                <a:latin typeface="Times New Roman" panose="02020603050405020304" pitchFamily="18" charset="0"/>
                <a:ea typeface="Calibri" panose="020F0502020204030204" pitchFamily="34" charset="0"/>
                <a:cs typeface="Times New Roman" panose="02020603050405020304" pitchFamily="18" charset="0"/>
              </a:rPr>
              <a:t>high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-pass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circuit </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494600" y="725602"/>
            <a:ext cx="3936509" cy="2189538"/>
          </a:xfrm>
          <a:prstGeom prst="rect">
            <a:avLst/>
          </a:prstGeom>
        </p:spPr>
      </p:pic>
      <p:pic>
        <p:nvPicPr>
          <p:cNvPr id="7" name="Picture 6"/>
          <p:cNvPicPr>
            <a:picLocks noChangeAspect="1"/>
          </p:cNvPicPr>
          <p:nvPr/>
        </p:nvPicPr>
        <p:blipFill>
          <a:blip r:embed="rId3"/>
          <a:stretch>
            <a:fillRect/>
          </a:stretch>
        </p:blipFill>
        <p:spPr>
          <a:xfrm>
            <a:off x="1023535" y="2915140"/>
            <a:ext cx="9629775" cy="2743200"/>
          </a:xfrm>
          <a:prstGeom prst="rect">
            <a:avLst/>
          </a:prstGeom>
        </p:spPr>
      </p:pic>
    </p:spTree>
    <p:extLst>
      <p:ext uri="{BB962C8B-B14F-4D97-AF65-F5344CB8AC3E}">
        <p14:creationId xmlns:p14="http://schemas.microsoft.com/office/powerpoint/2010/main" val="317643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7D9E1A-C849-433C-A6AD-638B669158E6}" type="slidenum">
              <a:rPr lang="tr-TR" smtClean="0"/>
              <a:t>58</a:t>
            </a:fld>
            <a:endParaRPr lang="tr-TR"/>
          </a:p>
        </p:txBody>
      </p:sp>
      <mc:AlternateContent xmlns:mc="http://schemas.openxmlformats.org/markup-compatibility/2006" xmlns:a14="http://schemas.microsoft.com/office/drawing/2010/main">
        <mc:Choice Requires="a14">
          <p:sp>
            <p:nvSpPr>
              <p:cNvPr id="3" name="TextBox 2"/>
              <p:cNvSpPr txBox="1"/>
              <p:nvPr/>
            </p:nvSpPr>
            <p:spPr>
              <a:xfrm>
                <a:off x="3052292" y="788373"/>
                <a:ext cx="2447273" cy="689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tr-TR" b="0" i="1" smtClean="0">
                              <a:latin typeface="Cambria Math" panose="02040503050406030204" pitchFamily="18" charset="0"/>
                            </a:rPr>
                            <m:t>𝑇</m:t>
                          </m:r>
                          <m:d>
                            <m:dPr>
                              <m:ctrlPr>
                                <a:rPr lang="tr-TR" b="0" i="1" smtClean="0">
                                  <a:latin typeface="Cambria Math" panose="02040503050406030204" pitchFamily="18" charset="0"/>
                                </a:rPr>
                              </m:ctrlPr>
                            </m:dPr>
                            <m:e>
                              <m:r>
                                <a:rPr lang="tr-TR" b="0" i="1" smtClean="0">
                                  <a:latin typeface="Cambria Math" panose="02040503050406030204" pitchFamily="18" charset="0"/>
                                </a:rPr>
                                <m:t>𝑤</m:t>
                              </m:r>
                            </m:e>
                          </m:d>
                        </m:e>
                      </m:d>
                      <m:r>
                        <a:rPr lang="tr-TR" i="1">
                          <a:latin typeface="Cambria Math" panose="02040503050406030204" pitchFamily="18" charset="0"/>
                        </a:rPr>
                        <m:t>= </m:t>
                      </m:r>
                      <m:f>
                        <m:fPr>
                          <m:ctrlPr>
                            <a:rPr lang="tr-TR" i="1">
                              <a:latin typeface="Cambria Math" panose="02040503050406030204" pitchFamily="18" charset="0"/>
                            </a:rPr>
                          </m:ctrlPr>
                        </m:fPr>
                        <m:num>
                          <m:f>
                            <m:fPr>
                              <m:type m:val="skw"/>
                              <m:ctrlPr>
                                <a:rPr lang="tr-TR" i="1">
                                  <a:latin typeface="Cambria Math" panose="02040503050406030204" pitchFamily="18" charset="0"/>
                                </a:rPr>
                              </m:ctrlPr>
                            </m:fPr>
                            <m:num>
                              <m:r>
                                <a:rPr lang="tr-TR" i="1">
                                  <a:latin typeface="Cambria Math" panose="02040503050406030204" pitchFamily="18" charset="0"/>
                                </a:rPr>
                                <m:t>𝑤</m:t>
                              </m:r>
                            </m:num>
                            <m:den>
                              <m:sSub>
                                <m:sSubPr>
                                  <m:ctrlPr>
                                    <a:rPr lang="tr-TR" i="1">
                                      <a:latin typeface="Cambria Math" panose="02040503050406030204" pitchFamily="18" charset="0"/>
                                    </a:rPr>
                                  </m:ctrlPr>
                                </m:sSubPr>
                                <m:e>
                                  <m:r>
                                    <a:rPr lang="tr-TR" i="1">
                                      <a:latin typeface="Cambria Math" panose="02040503050406030204" pitchFamily="18" charset="0"/>
                                    </a:rPr>
                                    <m:t>𝑤</m:t>
                                  </m:r>
                                </m:e>
                                <m:sub>
                                  <m:r>
                                    <a:rPr lang="tr-TR" i="1">
                                      <a:latin typeface="Cambria Math" panose="02040503050406030204" pitchFamily="18" charset="0"/>
                                    </a:rPr>
                                    <m:t>𝑜</m:t>
                                  </m:r>
                                </m:sub>
                              </m:sSub>
                            </m:den>
                          </m:f>
                        </m:num>
                        <m:den>
                          <m:rad>
                            <m:radPr>
                              <m:degHide m:val="on"/>
                              <m:ctrlPr>
                                <a:rPr lang="tr-TR" i="1">
                                  <a:latin typeface="Cambria Math" panose="02040503050406030204" pitchFamily="18" charset="0"/>
                                </a:rPr>
                              </m:ctrlPr>
                            </m:radPr>
                            <m:deg/>
                            <m:e>
                              <m:r>
                                <a:rPr lang="tr-TR" i="1">
                                  <a:latin typeface="Cambria Math" panose="02040503050406030204" pitchFamily="18" charset="0"/>
                                </a:rPr>
                                <m:t>1+</m:t>
                              </m:r>
                              <m:sSup>
                                <m:sSupPr>
                                  <m:ctrlPr>
                                    <a:rPr lang="tr-TR" i="1">
                                      <a:latin typeface="Cambria Math" panose="02040503050406030204" pitchFamily="18" charset="0"/>
                                    </a:rPr>
                                  </m:ctrlPr>
                                </m:sSupPr>
                                <m:e>
                                  <m:r>
                                    <a:rPr lang="tr-TR" i="1">
                                      <a:latin typeface="Cambria Math" panose="02040503050406030204" pitchFamily="18" charset="0"/>
                                    </a:rPr>
                                    <m:t>𝑤</m:t>
                                  </m:r>
                                </m:e>
                                <m:sup>
                                  <m:r>
                                    <a:rPr lang="tr-TR" i="1">
                                      <a:latin typeface="Cambria Math" panose="02040503050406030204" pitchFamily="18" charset="0"/>
                                    </a:rPr>
                                    <m:t>2</m:t>
                                  </m:r>
                                </m:sup>
                              </m:sSup>
                              <m:r>
                                <a:rPr lang="tr-TR" i="1">
                                  <a:latin typeface="Cambria Math" panose="02040503050406030204" pitchFamily="18" charset="0"/>
                                </a:rPr>
                                <m:t>/</m:t>
                              </m:r>
                              <m:sSub>
                                <m:sSubPr>
                                  <m:ctrlPr>
                                    <a:rPr lang="tr-TR" i="1">
                                      <a:latin typeface="Cambria Math" panose="02040503050406030204" pitchFamily="18" charset="0"/>
                                    </a:rPr>
                                  </m:ctrlPr>
                                </m:sSubPr>
                                <m:e>
                                  <m:sSup>
                                    <m:sSupPr>
                                      <m:ctrlPr>
                                        <a:rPr lang="tr-TR" i="1">
                                          <a:latin typeface="Cambria Math" panose="02040503050406030204" pitchFamily="18" charset="0"/>
                                        </a:rPr>
                                      </m:ctrlPr>
                                    </m:sSupPr>
                                    <m:e>
                                      <m:r>
                                        <a:rPr lang="tr-TR" i="1">
                                          <a:latin typeface="Cambria Math" panose="02040503050406030204" pitchFamily="18" charset="0"/>
                                        </a:rPr>
                                        <m:t>𝑤</m:t>
                                      </m:r>
                                    </m:e>
                                    <m:sup>
                                      <m:r>
                                        <a:rPr lang="tr-TR" i="1">
                                          <a:latin typeface="Cambria Math" panose="02040503050406030204" pitchFamily="18" charset="0"/>
                                        </a:rPr>
                                        <m:t>2</m:t>
                                      </m:r>
                                    </m:sup>
                                  </m:sSup>
                                </m:e>
                                <m:sub>
                                  <m:r>
                                    <a:rPr lang="tr-TR" i="1">
                                      <a:latin typeface="Cambria Math" panose="02040503050406030204" pitchFamily="18" charset="0"/>
                                    </a:rPr>
                                    <m:t>𝑜</m:t>
                                  </m:r>
                                </m:sub>
                              </m:sSub>
                            </m:e>
                          </m:ra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052292" y="788373"/>
                <a:ext cx="2447273" cy="689932"/>
              </a:xfrm>
              <a:prstGeom prst="rect">
                <a:avLst/>
              </a:prstGeom>
              <a:blipFill rotWithShape="0">
                <a:blip r:embed="rId2"/>
                <a:stretch>
                  <a:fillRect/>
                </a:stretch>
              </a:blipFill>
            </p:spPr>
            <p:txBody>
              <a:bodyPr/>
              <a:lstStyle/>
              <a:p>
                <a:r>
                  <a:rPr lang="en-US">
                    <a:noFill/>
                  </a:rPr>
                  <a:t> </a:t>
                </a:r>
              </a:p>
            </p:txBody>
          </p:sp>
        </mc:Fallback>
      </mc:AlternateContent>
      <p:sp>
        <p:nvSpPr>
          <p:cNvPr id="4" name="TextBox 3"/>
          <p:cNvSpPr txBox="1"/>
          <p:nvPr/>
        </p:nvSpPr>
        <p:spPr>
          <a:xfrm>
            <a:off x="372114" y="948673"/>
            <a:ext cx="2115451" cy="369332"/>
          </a:xfrm>
          <a:prstGeom prst="rect">
            <a:avLst/>
          </a:prstGeom>
          <a:noFill/>
        </p:spPr>
        <p:txBody>
          <a:bodyPr wrap="none" rtlCol="0">
            <a:spAutoFit/>
          </a:bodyPr>
          <a:lstStyle/>
          <a:p>
            <a:r>
              <a:rPr lang="tr-TR" dirty="0" smtClean="0"/>
              <a:t>Amplitude Response</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8985651" y="873588"/>
                <a:ext cx="2624308" cy="5195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𝑤</m:t>
                          </m:r>
                        </m:e>
                      </m:d>
                      <m:r>
                        <a:rPr lang="tr-TR" b="0" i="1" smtClean="0">
                          <a:latin typeface="Cambria Math" panose="02040503050406030204" pitchFamily="18" charset="0"/>
                          <a:ea typeface="Cambria Math" panose="02040503050406030204" pitchFamily="18" charset="0"/>
                        </a:rPr>
                        <m:t>= </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90</m:t>
                          </m:r>
                        </m:e>
                        <m:sup>
                          <m:r>
                            <a:rPr lang="tr-TR" b="0" i="1" smtClean="0">
                              <a:latin typeface="Cambria Math" panose="02040503050406030204" pitchFamily="18" charset="0"/>
                              <a:ea typeface="Cambria Math" panose="02040503050406030204" pitchFamily="18" charset="0"/>
                            </a:rPr>
                            <m:t>𝑜</m:t>
                          </m:r>
                        </m:sup>
                      </m:sSup>
                      <m:r>
                        <a:rPr lang="tr-TR" b="0" i="1" smtClean="0">
                          <a:latin typeface="Cambria Math" panose="02040503050406030204" pitchFamily="18" charset="0"/>
                          <a:ea typeface="Cambria Math" panose="02040503050406030204" pitchFamily="18" charset="0"/>
                        </a:rPr>
                        <m:t>− </m:t>
                      </m:r>
                      <m:func>
                        <m:funcPr>
                          <m:ctrlPr>
                            <a:rPr lang="tr-TR" b="0" i="1" smtClean="0">
                              <a:latin typeface="Cambria Math" panose="02040503050406030204" pitchFamily="18" charset="0"/>
                              <a:ea typeface="Cambria Math" panose="02040503050406030204" pitchFamily="18" charset="0"/>
                            </a:rPr>
                          </m:ctrlPr>
                        </m:funcPr>
                        <m:fName>
                          <m:sSup>
                            <m:sSupPr>
                              <m:ctrlPr>
                                <a:rPr lang="tr-TR" b="0" i="1" smtClean="0">
                                  <a:latin typeface="Cambria Math" panose="02040503050406030204" pitchFamily="18" charset="0"/>
                                  <a:ea typeface="Cambria Math" panose="02040503050406030204" pitchFamily="18" charset="0"/>
                                </a:rPr>
                              </m:ctrlPr>
                            </m:sSupPr>
                            <m:e>
                              <m:r>
                                <m:rPr>
                                  <m:sty m:val="p"/>
                                </m:rPr>
                                <a:rPr lang="tr-TR" b="0" i="0" smtClean="0">
                                  <a:latin typeface="Cambria Math" panose="02040503050406030204" pitchFamily="18" charset="0"/>
                                  <a:ea typeface="Cambria Math" panose="02040503050406030204" pitchFamily="18" charset="0"/>
                                </a:rPr>
                                <m:t>tan</m:t>
                              </m:r>
                            </m:e>
                            <m:sup>
                              <m:r>
                                <a:rPr lang="tr-TR" b="0" i="1" smtClean="0">
                                  <a:latin typeface="Cambria Math" panose="02040503050406030204" pitchFamily="18" charset="0"/>
                                  <a:ea typeface="Cambria Math" panose="02040503050406030204" pitchFamily="18" charset="0"/>
                                </a:rPr>
                                <m:t>−1</m:t>
                              </m:r>
                            </m:sup>
                          </m:sSup>
                        </m:fName>
                        <m:e>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𝑤</m:t>
                              </m:r>
                            </m:num>
                            <m:den>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𝑤</m:t>
                                  </m:r>
                                </m:e>
                                <m:sub>
                                  <m:r>
                                    <a:rPr lang="tr-TR" b="0" i="1" smtClean="0">
                                      <a:latin typeface="Cambria Math" panose="02040503050406030204" pitchFamily="18" charset="0"/>
                                      <a:ea typeface="Cambria Math" panose="02040503050406030204" pitchFamily="18" charset="0"/>
                                    </a:rPr>
                                    <m:t>0</m:t>
                                  </m:r>
                                </m:sub>
                              </m:sSub>
                            </m:den>
                          </m:f>
                          <m:r>
                            <a:rPr lang="tr-TR" b="0" i="1" smtClean="0">
                              <a:latin typeface="Cambria Math" panose="02040503050406030204" pitchFamily="18" charset="0"/>
                              <a:ea typeface="Cambria Math" panose="02040503050406030204" pitchFamily="18" charset="0"/>
                            </a:rPr>
                            <m:t>)</m:t>
                          </m:r>
                        </m:e>
                      </m:func>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985651" y="873588"/>
                <a:ext cx="2624308" cy="519501"/>
              </a:xfrm>
              <a:prstGeom prst="rect">
                <a:avLst/>
              </a:prstGeom>
              <a:blipFill rotWithShape="0">
                <a:blip r:embed="rId3"/>
                <a:stretch>
                  <a:fillRect/>
                </a:stretch>
              </a:blipFill>
            </p:spPr>
            <p:txBody>
              <a:bodyPr/>
              <a:lstStyle/>
              <a:p>
                <a:r>
                  <a:rPr lang="en-US">
                    <a:noFill/>
                  </a:rPr>
                  <a:t> </a:t>
                </a:r>
              </a:p>
            </p:txBody>
          </p:sp>
        </mc:Fallback>
      </mc:AlternateContent>
      <p:sp>
        <p:nvSpPr>
          <p:cNvPr id="6" name="TextBox 5"/>
          <p:cNvSpPr txBox="1"/>
          <p:nvPr/>
        </p:nvSpPr>
        <p:spPr>
          <a:xfrm>
            <a:off x="6835162" y="948673"/>
            <a:ext cx="1690656" cy="369332"/>
          </a:xfrm>
          <a:prstGeom prst="rect">
            <a:avLst/>
          </a:prstGeom>
          <a:noFill/>
        </p:spPr>
        <p:txBody>
          <a:bodyPr wrap="none" rtlCol="0">
            <a:spAutoFit/>
          </a:bodyPr>
          <a:lstStyle/>
          <a:p>
            <a:r>
              <a:rPr lang="tr-TR" dirty="0" smtClean="0"/>
              <a:t>Phase Response</a:t>
            </a:r>
            <a:endParaRPr lang="en-US" dirty="0"/>
          </a:p>
        </p:txBody>
      </p:sp>
      <p:sp>
        <p:nvSpPr>
          <p:cNvPr id="25" name="TextBox 24"/>
          <p:cNvSpPr txBox="1"/>
          <p:nvPr/>
        </p:nvSpPr>
        <p:spPr>
          <a:xfrm>
            <a:off x="6006795" y="1895966"/>
            <a:ext cx="603050" cy="369332"/>
          </a:xfrm>
          <a:prstGeom prst="rect">
            <a:avLst/>
          </a:prstGeom>
          <a:noFill/>
        </p:spPr>
        <p:txBody>
          <a:bodyPr wrap="none" rtlCol="0">
            <a:spAutoFit/>
          </a:bodyPr>
          <a:lstStyle/>
          <a:p>
            <a:r>
              <a:rPr lang="tr-TR" dirty="0" smtClean="0"/>
              <a:t>T(w)</a:t>
            </a:r>
            <a:endParaRPr lang="en-US" dirty="0"/>
          </a:p>
        </p:txBody>
      </p:sp>
      <p:pic>
        <p:nvPicPr>
          <p:cNvPr id="20482" name="Picture 2" descr="high pass filter bode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320" y="1538205"/>
            <a:ext cx="424815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0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6A7BC38-92D5-4A75-A6C7-DB9760EF3420}"/>
              </a:ext>
            </a:extLst>
          </p:cNvPr>
          <p:cNvSpPr>
            <a:spLocks noGrp="1"/>
          </p:cNvSpPr>
          <p:nvPr>
            <p:ph type="sldNum" sz="quarter" idx="12"/>
          </p:nvPr>
        </p:nvSpPr>
        <p:spPr/>
        <p:txBody>
          <a:bodyPr/>
          <a:lstStyle/>
          <a:p>
            <a:fld id="{947D9E1A-C849-433C-A6AD-638B669158E6}" type="slidenum">
              <a:rPr lang="tr-TR" smtClean="0"/>
              <a:t>6</a:t>
            </a:fld>
            <a:endParaRPr lang="tr-T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 xmlns:a16="http://schemas.microsoft.com/office/drawing/2014/main" id="{E9C2B1EE-57CA-492D-918E-8E908B6E7022}"/>
                  </a:ext>
                </a:extLst>
              </p:cNvPr>
              <p:cNvSpPr>
                <a:spLocks noGrp="1"/>
              </p:cNvSpPr>
              <p:nvPr>
                <p:ph idx="4294967295"/>
              </p:nvPr>
            </p:nvSpPr>
            <p:spPr>
              <a:xfrm>
                <a:off x="736393" y="795172"/>
                <a:ext cx="10058400" cy="5514522"/>
              </a:xfrm>
            </p:spPr>
            <p:txBody>
              <a:bodyPr>
                <a:normAutofit fontScale="92500" lnSpcReduction="10000"/>
              </a:bodyPr>
              <a:lstStyle/>
              <a:p>
                <a:pPr>
                  <a:buClr>
                    <a:schemeClr val="tx1"/>
                  </a:buClr>
                  <a:buFont typeface="Wingdings" panose="05000000000000000000" pitchFamily="2" charset="2"/>
                  <a:buChar char="Ø"/>
                </a:pPr>
                <a:endParaRPr lang="tr-TR" dirty="0"/>
              </a:p>
              <a:p>
                <a:pPr>
                  <a:buClr>
                    <a:schemeClr val="tx1"/>
                  </a:buClr>
                  <a:buFont typeface="Wingdings" panose="05000000000000000000" pitchFamily="2" charset="2"/>
                  <a:buChar char="Ø"/>
                </a:pPr>
                <a:endParaRPr lang="tr-TR" dirty="0"/>
              </a:p>
              <a:p>
                <a:pPr>
                  <a:buClr>
                    <a:schemeClr val="tx1"/>
                  </a:buClr>
                  <a:buFont typeface="Wingdings" panose="05000000000000000000" pitchFamily="2" charset="2"/>
                  <a:buChar char="Ø"/>
                </a:pPr>
                <a:endParaRPr lang="tr-TR" dirty="0"/>
              </a:p>
              <a:p>
                <a:pPr>
                  <a:buClr>
                    <a:schemeClr val="tx1"/>
                  </a:buClr>
                  <a:buFont typeface="Wingdings" panose="05000000000000000000" pitchFamily="2" charset="2"/>
                  <a:buChar char="Ø"/>
                </a:pPr>
                <a:endParaRPr lang="tr-TR" dirty="0"/>
              </a:p>
              <a:p>
                <a:pPr>
                  <a:buClr>
                    <a:schemeClr val="tx1"/>
                  </a:buClr>
                  <a:buFont typeface="Wingdings" panose="05000000000000000000" pitchFamily="2" charset="2"/>
                  <a:buChar char="Ø"/>
                </a:pPr>
                <a:endParaRPr lang="tr-TR" dirty="0"/>
              </a:p>
              <a:p>
                <a:pPr marL="1471400" lvl="8" indent="0">
                  <a:buClr>
                    <a:schemeClr val="tx1"/>
                  </a:buClr>
                  <a:buNone/>
                </a:pPr>
                <a:endParaRPr lang="tr-TR" sz="1600" dirty="0"/>
              </a:p>
              <a:p>
                <a:pPr marL="1471400" lvl="8" indent="0">
                  <a:buClr>
                    <a:schemeClr val="tx1"/>
                  </a:buClr>
                  <a:buNone/>
                </a:pPr>
                <a:endParaRPr lang="tr-TR" sz="1600" dirty="0"/>
              </a:p>
              <a:p>
                <a:pPr marL="1471400" lvl="8" indent="0">
                  <a:buClr>
                    <a:schemeClr val="tx1"/>
                  </a:buClr>
                  <a:buNone/>
                </a:pPr>
                <a:endParaRPr lang="tr-TR" sz="1600" dirty="0"/>
              </a:p>
              <a:p>
                <a:pPr marL="1471400" lvl="8" indent="0">
                  <a:buClr>
                    <a:schemeClr val="tx1"/>
                  </a:buClr>
                  <a:buNone/>
                </a:pPr>
                <a:endParaRPr lang="tr-TR" sz="1600" dirty="0"/>
              </a:p>
              <a:p>
                <a:pPr marL="1471400" lvl="8" indent="0">
                  <a:buClr>
                    <a:schemeClr val="tx1"/>
                  </a:buClr>
                  <a:buNone/>
                </a:pPr>
                <a:endParaRPr lang="tr-TR" sz="1600" dirty="0"/>
              </a:p>
              <a:p>
                <a:pPr marL="1471400" lvl="8" indent="0">
                  <a:buClr>
                    <a:schemeClr val="tx1"/>
                  </a:buClr>
                  <a:buNone/>
                </a:pPr>
                <a:endParaRPr lang="tr-TR" dirty="0"/>
              </a:p>
              <a:p>
                <a:pPr marL="1471400" lvl="8" indent="0">
                  <a:buClr>
                    <a:schemeClr val="tx1"/>
                  </a:buClr>
                  <a:buNone/>
                </a:pPr>
                <a:r>
                  <a:rPr lang="tr-TR" sz="2200" dirty="0"/>
                  <a:t>                        </a:t>
                </a:r>
              </a:p>
              <a:p>
                <a:pPr marL="1471400" lvl="8" indent="0">
                  <a:buClr>
                    <a:schemeClr val="tx1"/>
                  </a:buClr>
                  <a:buNone/>
                </a:pPr>
                <a:r>
                  <a:rPr lang="tr-TR" dirty="0"/>
                  <a:t> </a:t>
                </a:r>
              </a:p>
              <a:p>
                <a:pPr marL="1471400" lvl="8" indent="0">
                  <a:buClr>
                    <a:schemeClr val="tx1"/>
                  </a:buClr>
                  <a:buNone/>
                </a:pPr>
                <a:r>
                  <a:rPr lang="tr-TR" sz="2100" dirty="0" smtClean="0"/>
                  <a:t>                                                                                                                      </a:t>
                </a:r>
              </a:p>
              <a:p>
                <a:pPr marL="0" indent="0">
                  <a:lnSpc>
                    <a:spcPct val="160000"/>
                  </a:lnSpc>
                  <a:buClr>
                    <a:schemeClr val="tx1"/>
                  </a:buClr>
                  <a:buNone/>
                </a:pPr>
                <a:r>
                  <a:rPr lang="tr-TR" dirty="0"/>
                  <a:t> </a:t>
                </a:r>
                <a:r>
                  <a:rPr lang="tr-TR" dirty="0" err="1"/>
                  <a:t>Fig</a:t>
                </a:r>
                <a:r>
                  <a:rPr lang="tr-TR" dirty="0"/>
                  <a:t>. 1.11   (a) a </a:t>
                </a:r>
                <a:r>
                  <a:rPr lang="tr-TR" dirty="0" err="1"/>
                  <a:t>voltage</a:t>
                </a:r>
                <a:r>
                  <a:rPr lang="tr-TR" dirty="0"/>
                  <a:t> </a:t>
                </a:r>
                <a:r>
                  <a:rPr lang="tr-TR" dirty="0" err="1"/>
                  <a:t>amplifier</a:t>
                </a:r>
                <a:r>
                  <a:rPr lang="tr-TR" dirty="0"/>
                  <a:t> fed </a:t>
                </a:r>
                <a:r>
                  <a:rPr lang="tr-TR" dirty="0" err="1"/>
                  <a:t>with</a:t>
                </a:r>
                <a:r>
                  <a:rPr lang="tr-TR" dirty="0"/>
                  <a:t> a </a:t>
                </a:r>
                <a:r>
                  <a:rPr lang="tr-TR" dirty="0" err="1"/>
                  <a:t>signal</a:t>
                </a:r>
                <a:r>
                  <a:rPr lang="tr-TR" dirty="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𝑖</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oMath>
                </a14:m>
                <a:r>
                  <a:rPr lang="tr-TR" dirty="0"/>
                  <a:t> </a:t>
                </a:r>
                <a:r>
                  <a:rPr lang="tr-TR" dirty="0" err="1"/>
                  <a:t>and</a:t>
                </a:r>
                <a:r>
                  <a:rPr lang="tr-TR" dirty="0"/>
                  <a:t> </a:t>
                </a:r>
                <a:r>
                  <a:rPr lang="tr-TR" dirty="0" err="1"/>
                  <a:t>connected</a:t>
                </a:r>
                <a:r>
                  <a:rPr lang="tr-TR" dirty="0"/>
                  <a:t> </a:t>
                </a:r>
                <a:r>
                  <a:rPr lang="tr-TR" dirty="0" err="1"/>
                  <a:t>to</a:t>
                </a:r>
                <a:r>
                  <a:rPr lang="tr-TR" dirty="0"/>
                  <a:t> a </a:t>
                </a:r>
                <a:r>
                  <a:rPr lang="tr-TR" dirty="0" err="1"/>
                  <a:t>load</a:t>
                </a:r>
                <a:r>
                  <a:rPr lang="tr-TR" dirty="0"/>
                  <a:t> </a:t>
                </a:r>
                <a:r>
                  <a:rPr lang="tr-TR" dirty="0" err="1"/>
                  <a:t>resistance</a:t>
                </a:r>
                <a:r>
                  <a:rPr lang="tr-TR" dirty="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𝐿</m:t>
                        </m:r>
                      </m:sub>
                    </m:sSub>
                  </m:oMath>
                </a14:m>
                <a:r>
                  <a:rPr lang="tr-TR" dirty="0"/>
                  <a:t>.  (b) transfer </a:t>
                </a:r>
                <a:r>
                  <a:rPr lang="tr-TR" dirty="0" err="1"/>
                  <a:t>characteristic</a:t>
                </a:r>
                <a:r>
                  <a:rPr lang="tr-TR" dirty="0"/>
                  <a:t> of a </a:t>
                </a:r>
                <a:r>
                  <a:rPr lang="tr-TR" dirty="0" err="1"/>
                  <a:t>linear</a:t>
                </a:r>
                <a:r>
                  <a:rPr lang="tr-TR" dirty="0"/>
                  <a:t> </a:t>
                </a:r>
                <a:r>
                  <a:rPr lang="tr-TR" dirty="0" err="1"/>
                  <a:t>voltage</a:t>
                </a:r>
                <a:r>
                  <a:rPr lang="tr-TR" dirty="0"/>
                  <a:t> </a:t>
                </a:r>
                <a:r>
                  <a:rPr lang="tr-TR" dirty="0" err="1"/>
                  <a:t>amplifier</a:t>
                </a:r>
                <a:r>
                  <a:rPr lang="tr-TR" dirty="0"/>
                  <a:t> </a:t>
                </a:r>
                <a:r>
                  <a:rPr lang="tr-TR" dirty="0" err="1"/>
                  <a:t>with</a:t>
                </a:r>
                <a:r>
                  <a:rPr lang="tr-TR" dirty="0"/>
                  <a:t> </a:t>
                </a:r>
                <a:r>
                  <a:rPr lang="tr-TR" dirty="0" err="1"/>
                  <a:t>voltage</a:t>
                </a:r>
                <a:r>
                  <a:rPr lang="tr-TR" dirty="0"/>
                  <a:t> </a:t>
                </a:r>
                <a:r>
                  <a:rPr lang="tr-TR" dirty="0" err="1"/>
                  <a:t>gain</a:t>
                </a:r>
                <a:r>
                  <a:rPr lang="tr-TR" dirty="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𝐴</m:t>
                        </m:r>
                      </m:e>
                      <m:sub>
                        <m:r>
                          <a:rPr lang="tr-TR" b="0" i="1" smtClean="0">
                            <a:latin typeface="Cambria Math" panose="02040503050406030204" pitchFamily="18" charset="0"/>
                          </a:rPr>
                          <m:t>𝑣</m:t>
                        </m:r>
                      </m:sub>
                    </m:sSub>
                  </m:oMath>
                </a14:m>
                <a:endParaRPr lang="tr-TR" dirty="0"/>
              </a:p>
            </p:txBody>
          </p:sp>
        </mc:Choice>
        <mc:Fallback xmlns="">
          <p:sp>
            <p:nvSpPr>
              <p:cNvPr id="4" name="Content Placeholder 3">
                <a:extLst>
                  <a:ext uri="{FF2B5EF4-FFF2-40B4-BE49-F238E27FC236}">
                    <a16:creationId xmlns:a16="http://schemas.microsoft.com/office/drawing/2014/main" xmlns="" xmlns:a14="http://schemas.microsoft.com/office/drawing/2010/main" id="{E9C2B1EE-57CA-492D-918E-8E908B6E7022}"/>
                  </a:ext>
                </a:extLst>
              </p:cNvPr>
              <p:cNvSpPr>
                <a:spLocks noGrp="1" noRot="1" noChangeAspect="1" noMove="1" noResize="1" noEditPoints="1" noAdjustHandles="1" noChangeArrowheads="1" noChangeShapeType="1" noTextEdit="1"/>
              </p:cNvSpPr>
              <p:nvPr>
                <p:ph idx="4294967295"/>
              </p:nvPr>
            </p:nvSpPr>
            <p:spPr>
              <a:xfrm>
                <a:off x="736393" y="795172"/>
                <a:ext cx="10058400" cy="5514522"/>
              </a:xfrm>
              <a:blipFill rotWithShape="0">
                <a:blip r:embed="rId2"/>
                <a:stretch>
                  <a:fillRect l="-1515"/>
                </a:stretch>
              </a:blipFill>
            </p:spPr>
            <p:txBody>
              <a:bodyPr/>
              <a:lstStyle/>
              <a:p>
                <a:r>
                  <a:rPr lang="en-US">
                    <a:noFill/>
                  </a:rPr>
                  <a:t> </a:t>
                </a:r>
              </a:p>
            </p:txBody>
          </p:sp>
        </mc:Fallback>
      </mc:AlternateContent>
      <p:pic>
        <p:nvPicPr>
          <p:cNvPr id="9" name="Picture 8">
            <a:extLst>
              <a:ext uri="{FF2B5EF4-FFF2-40B4-BE49-F238E27FC236}">
                <a16:creationId xmlns="" xmlns:a16="http://schemas.microsoft.com/office/drawing/2014/main" id="{A800F347-3929-476D-92EF-66E24EB584DA}"/>
              </a:ext>
            </a:extLst>
          </p:cNvPr>
          <p:cNvPicPr>
            <a:picLocks noChangeAspect="1"/>
          </p:cNvPicPr>
          <p:nvPr/>
        </p:nvPicPr>
        <p:blipFill>
          <a:blip r:embed="rId3"/>
          <a:stretch>
            <a:fillRect/>
          </a:stretch>
        </p:blipFill>
        <p:spPr>
          <a:xfrm>
            <a:off x="1064781" y="645081"/>
            <a:ext cx="9491689" cy="3974162"/>
          </a:xfrm>
          <a:prstGeom prst="rect">
            <a:avLst/>
          </a:prstGeom>
        </p:spPr>
      </p:pic>
      <p:sp>
        <p:nvSpPr>
          <p:cNvPr id="10" name="TextBox 9">
            <a:extLst>
              <a:ext uri="{FF2B5EF4-FFF2-40B4-BE49-F238E27FC236}">
                <a16:creationId xmlns="" xmlns:a16="http://schemas.microsoft.com/office/drawing/2014/main" id="{3AB22BE3-08AB-4646-A926-B46A9992D08B}"/>
              </a:ext>
            </a:extLst>
          </p:cNvPr>
          <p:cNvSpPr txBox="1"/>
          <p:nvPr/>
        </p:nvSpPr>
        <p:spPr>
          <a:xfrm>
            <a:off x="365311" y="183416"/>
            <a:ext cx="2372957" cy="461665"/>
          </a:xfrm>
          <a:prstGeom prst="rect">
            <a:avLst/>
          </a:prstGeom>
          <a:noFill/>
        </p:spPr>
        <p:txBody>
          <a:bodyPr wrap="none" rtlCol="0">
            <a:spAutoFit/>
          </a:bodyPr>
          <a:lstStyle/>
          <a:p>
            <a:r>
              <a:rPr lang="tr-TR" sz="2400" b="1" u="sng" dirty="0" err="1"/>
              <a:t>Voltage</a:t>
            </a:r>
            <a:r>
              <a:rPr lang="tr-TR" sz="2400" b="1" u="sng" dirty="0"/>
              <a:t> </a:t>
            </a:r>
            <a:r>
              <a:rPr lang="tr-TR" sz="2400" b="1" u="sng" dirty="0" err="1"/>
              <a:t>amplifier</a:t>
            </a:r>
            <a:endParaRPr lang="tr-TR" sz="2400" b="1" u="sng" dirty="0"/>
          </a:p>
        </p:txBody>
      </p:sp>
    </p:spTree>
    <p:extLst>
      <p:ext uri="{BB962C8B-B14F-4D97-AF65-F5344CB8AC3E}">
        <p14:creationId xmlns:p14="http://schemas.microsoft.com/office/powerpoint/2010/main" val="304515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7B34049-2D18-4F56-9B0E-A0671E2F7E15}"/>
              </a:ext>
            </a:extLst>
          </p:cNvPr>
          <p:cNvSpPr>
            <a:spLocks noGrp="1"/>
          </p:cNvSpPr>
          <p:nvPr>
            <p:ph type="sldNum" sz="quarter" idx="12"/>
          </p:nvPr>
        </p:nvSpPr>
        <p:spPr/>
        <p:txBody>
          <a:bodyPr/>
          <a:lstStyle/>
          <a:p>
            <a:fld id="{947D9E1A-C849-433C-A6AD-638B669158E6}" type="slidenum">
              <a:rPr lang="tr-TR" smtClean="0"/>
              <a:t>7</a:t>
            </a:fld>
            <a:endParaRPr lang="tr-TR"/>
          </a:p>
        </p:txBody>
      </p:sp>
      <p:pic>
        <p:nvPicPr>
          <p:cNvPr id="4" name="Picture 3">
            <a:extLst>
              <a:ext uri="{FF2B5EF4-FFF2-40B4-BE49-F238E27FC236}">
                <a16:creationId xmlns="" xmlns:a16="http://schemas.microsoft.com/office/drawing/2014/main" id="{1AF2944F-F159-4E95-9EBB-FD5F877667B9}"/>
              </a:ext>
            </a:extLst>
          </p:cNvPr>
          <p:cNvPicPr>
            <a:picLocks noChangeAspect="1"/>
          </p:cNvPicPr>
          <p:nvPr/>
        </p:nvPicPr>
        <p:blipFill>
          <a:blip r:embed="rId2"/>
          <a:stretch>
            <a:fillRect/>
          </a:stretch>
        </p:blipFill>
        <p:spPr>
          <a:xfrm>
            <a:off x="991217" y="270457"/>
            <a:ext cx="10350454" cy="5446312"/>
          </a:xfrm>
          <a:prstGeom prst="rect">
            <a:avLst/>
          </a:prstGeom>
        </p:spPr>
      </p:pic>
    </p:spTree>
    <p:extLst>
      <p:ext uri="{BB962C8B-B14F-4D97-AF65-F5344CB8AC3E}">
        <p14:creationId xmlns:p14="http://schemas.microsoft.com/office/powerpoint/2010/main" val="3728535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E7DA6322-510F-43BC-9FDA-74C9FB4DE889}"/>
              </a:ext>
            </a:extLst>
          </p:cNvPr>
          <p:cNvSpPr>
            <a:spLocks noGrp="1"/>
          </p:cNvSpPr>
          <p:nvPr>
            <p:ph type="sldNum" sz="quarter" idx="12"/>
          </p:nvPr>
        </p:nvSpPr>
        <p:spPr/>
        <p:txBody>
          <a:bodyPr/>
          <a:lstStyle/>
          <a:p>
            <a:fld id="{947D9E1A-C849-433C-A6AD-638B669158E6}" type="slidenum">
              <a:rPr lang="tr-TR" smtClean="0"/>
              <a:t>8</a:t>
            </a:fld>
            <a:endParaRPr lang="tr-TR"/>
          </a:p>
        </p:txBody>
      </p:sp>
      <p:sp>
        <p:nvSpPr>
          <p:cNvPr id="2" name="Title 1">
            <a:extLst>
              <a:ext uri="{FF2B5EF4-FFF2-40B4-BE49-F238E27FC236}">
                <a16:creationId xmlns="" xmlns:a16="http://schemas.microsoft.com/office/drawing/2014/main" id="{F43FBCF0-2B48-4D56-8283-DCCF7F678D8E}"/>
              </a:ext>
            </a:extLst>
          </p:cNvPr>
          <p:cNvSpPr>
            <a:spLocks noGrp="1"/>
          </p:cNvSpPr>
          <p:nvPr>
            <p:ph type="title" idx="4294967295"/>
          </p:nvPr>
        </p:nvSpPr>
        <p:spPr>
          <a:xfrm>
            <a:off x="822101" y="267772"/>
            <a:ext cx="10058400" cy="701675"/>
          </a:xfrm>
        </p:spPr>
        <p:txBody>
          <a:bodyPr>
            <a:normAutofit/>
          </a:bodyPr>
          <a:lstStyle/>
          <a:p>
            <a:r>
              <a:rPr lang="tr-TR" sz="3600" b="1" dirty="0" smtClean="0">
                <a:solidFill>
                  <a:srgbClr val="FF0000"/>
                </a:solidFill>
              </a:rPr>
              <a:t>1.1.2 Power </a:t>
            </a:r>
            <a:r>
              <a:rPr lang="tr-TR" sz="3600" b="1" dirty="0">
                <a:solidFill>
                  <a:srgbClr val="FF0000"/>
                </a:solidFill>
              </a:rPr>
              <a:t>Gain and Current Gain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EADAFB21-0369-4FD5-A3BA-2DD6D65398EC}"/>
                  </a:ext>
                </a:extLst>
              </p:cNvPr>
              <p:cNvSpPr>
                <a:spLocks noGrp="1"/>
              </p:cNvSpPr>
              <p:nvPr>
                <p:ph idx="4294967295"/>
              </p:nvPr>
            </p:nvSpPr>
            <p:spPr>
              <a:xfrm>
                <a:off x="925133" y="1174337"/>
                <a:ext cx="10287350" cy="4634035"/>
              </a:xfrm>
            </p:spPr>
            <p:txBody>
              <a:bodyPr>
                <a:normAutofit/>
              </a:bodyPr>
              <a:lstStyle/>
              <a:p>
                <a:pPr>
                  <a:lnSpc>
                    <a:spcPct val="150000"/>
                  </a:lnSpc>
                  <a:buClr>
                    <a:schemeClr val="tx1"/>
                  </a:buClr>
                  <a:buFont typeface="Wingdings" panose="05000000000000000000" pitchFamily="2" charset="2"/>
                  <a:buChar char="Ø"/>
                </a:pPr>
                <a:r>
                  <a:rPr lang="tr-TR" dirty="0"/>
                  <a:t> An </a:t>
                </a:r>
                <a:r>
                  <a:rPr lang="tr-TR" dirty="0" err="1"/>
                  <a:t>amplifier</a:t>
                </a:r>
                <a:r>
                  <a:rPr lang="tr-TR" dirty="0"/>
                  <a:t> </a:t>
                </a:r>
                <a:r>
                  <a:rPr lang="tr-TR" b="1" i="1" dirty="0" err="1">
                    <a:solidFill>
                      <a:srgbClr val="00B050"/>
                    </a:solidFill>
                  </a:rPr>
                  <a:t>increases</a:t>
                </a:r>
                <a:r>
                  <a:rPr lang="tr-TR" b="1" i="1" dirty="0">
                    <a:solidFill>
                      <a:srgbClr val="00B050"/>
                    </a:solidFill>
                  </a:rPr>
                  <a:t> </a:t>
                </a:r>
                <a:r>
                  <a:rPr lang="tr-TR" b="1" i="1" dirty="0" err="1">
                    <a:solidFill>
                      <a:srgbClr val="00B050"/>
                    </a:solidFill>
                  </a:rPr>
                  <a:t>the</a:t>
                </a:r>
                <a:r>
                  <a:rPr lang="tr-TR" b="1" i="1" dirty="0">
                    <a:solidFill>
                      <a:srgbClr val="00B050"/>
                    </a:solidFill>
                  </a:rPr>
                  <a:t> </a:t>
                </a:r>
                <a:r>
                  <a:rPr lang="tr-TR" b="1" i="1" dirty="0" err="1">
                    <a:solidFill>
                      <a:srgbClr val="00B050"/>
                    </a:solidFill>
                  </a:rPr>
                  <a:t>signal</a:t>
                </a:r>
                <a:r>
                  <a:rPr lang="tr-TR" b="1" i="1" dirty="0">
                    <a:solidFill>
                      <a:srgbClr val="00B050"/>
                    </a:solidFill>
                  </a:rPr>
                  <a:t> </a:t>
                </a:r>
                <a:r>
                  <a:rPr lang="tr-TR" b="1" i="1" dirty="0" err="1">
                    <a:solidFill>
                      <a:srgbClr val="00B050"/>
                    </a:solidFill>
                  </a:rPr>
                  <a:t>power</a:t>
                </a:r>
                <a:r>
                  <a:rPr lang="tr-TR" b="1" i="1" dirty="0">
                    <a:solidFill>
                      <a:srgbClr val="00B050"/>
                    </a:solidFill>
                  </a:rPr>
                  <a:t> </a:t>
                </a:r>
                <a:r>
                  <a:rPr lang="tr-TR" dirty="0" err="1"/>
                  <a:t>which</a:t>
                </a:r>
                <a:r>
                  <a:rPr lang="tr-TR" dirty="0"/>
                  <a:t> is an </a:t>
                </a:r>
                <a:r>
                  <a:rPr lang="tr-TR" dirty="0" err="1"/>
                  <a:t>important</a:t>
                </a:r>
                <a:r>
                  <a:rPr lang="tr-TR" dirty="0"/>
                  <a:t> </a:t>
                </a:r>
                <a:r>
                  <a:rPr lang="tr-TR" dirty="0" err="1"/>
                  <a:t>properties</a:t>
                </a:r>
                <a:r>
                  <a:rPr lang="tr-TR" dirty="0"/>
                  <a:t> </a:t>
                </a:r>
                <a:r>
                  <a:rPr lang="tr-TR" dirty="0" err="1"/>
                  <a:t>that</a:t>
                </a:r>
                <a:r>
                  <a:rPr lang="tr-TR" dirty="0"/>
                  <a:t> </a:t>
                </a:r>
                <a:r>
                  <a:rPr lang="tr-TR" dirty="0" err="1"/>
                  <a:t>distinguishes</a:t>
                </a:r>
                <a:r>
                  <a:rPr lang="tr-TR" dirty="0"/>
                  <a:t> an </a:t>
                </a:r>
                <a:r>
                  <a:rPr lang="tr-TR" dirty="0" err="1"/>
                  <a:t>amplifier</a:t>
                </a:r>
                <a:r>
                  <a:rPr lang="tr-TR" dirty="0"/>
                  <a:t> </a:t>
                </a:r>
                <a:r>
                  <a:rPr lang="tr-TR" dirty="0" err="1"/>
                  <a:t>from</a:t>
                </a:r>
                <a:r>
                  <a:rPr lang="tr-TR" dirty="0"/>
                  <a:t> a </a:t>
                </a:r>
                <a:r>
                  <a:rPr lang="tr-TR" dirty="0" err="1"/>
                  <a:t>transformer</a:t>
                </a:r>
                <a:r>
                  <a:rPr lang="tr-TR" dirty="0"/>
                  <a:t>. On the other hand an amplifier provides </a:t>
                </a:r>
                <a:r>
                  <a:rPr lang="tr-TR" dirty="0" smtClean="0"/>
                  <a:t>to the </a:t>
                </a:r>
                <a:r>
                  <a:rPr lang="tr-TR" dirty="0"/>
                  <a:t>load with power greater than that obtained from the signal </a:t>
                </a:r>
                <a:r>
                  <a:rPr lang="tr-TR" dirty="0" smtClean="0"/>
                  <a:t>source. which </a:t>
                </a:r>
                <a:r>
                  <a:rPr lang="tr-TR" dirty="0"/>
                  <a:t>means that amplifiers have </a:t>
                </a:r>
                <a:r>
                  <a:rPr lang="tr-TR" b="1" dirty="0">
                    <a:solidFill>
                      <a:srgbClr val="00B050"/>
                    </a:solidFill>
                  </a:rPr>
                  <a:t>power gain</a:t>
                </a:r>
                <a:r>
                  <a:rPr lang="tr-TR" dirty="0"/>
                  <a:t>.</a:t>
                </a:r>
              </a:p>
              <a:p>
                <a:pPr>
                  <a:lnSpc>
                    <a:spcPct val="150000"/>
                  </a:lnSpc>
                  <a:buClr>
                    <a:schemeClr val="tx1"/>
                  </a:buClr>
                  <a:buFont typeface="Wingdings" panose="05000000000000000000" pitchFamily="2" charset="2"/>
                  <a:buChar char="Ø"/>
                </a:pPr>
                <a:r>
                  <a:rPr lang="tr-TR" dirty="0" err="1"/>
                  <a:t>The</a:t>
                </a:r>
                <a:r>
                  <a:rPr lang="tr-TR" dirty="0"/>
                  <a:t> </a:t>
                </a:r>
                <a:r>
                  <a:rPr lang="tr-TR" dirty="0" err="1"/>
                  <a:t>power</a:t>
                </a:r>
                <a:r>
                  <a:rPr lang="tr-TR" dirty="0"/>
                  <a:t> </a:t>
                </a:r>
                <a:r>
                  <a:rPr lang="tr-TR" dirty="0" err="1"/>
                  <a:t>gain</a:t>
                </a:r>
                <a:r>
                  <a:rPr lang="tr-TR" dirty="0"/>
                  <a:t> of </a:t>
                </a:r>
                <a:r>
                  <a:rPr lang="tr-TR" dirty="0" err="1"/>
                  <a:t>the</a:t>
                </a:r>
                <a:r>
                  <a:rPr lang="tr-TR" dirty="0"/>
                  <a:t> </a:t>
                </a:r>
                <a:r>
                  <a:rPr lang="tr-TR" dirty="0" err="1"/>
                  <a:t>amplifier</a:t>
                </a:r>
                <a:r>
                  <a:rPr lang="tr-TR" dirty="0"/>
                  <a:t> </a:t>
                </a:r>
                <a:r>
                  <a:rPr lang="tr-TR" dirty="0" err="1"/>
                  <a:t>which</a:t>
                </a:r>
                <a:r>
                  <a:rPr lang="tr-TR" dirty="0"/>
                  <a:t> is </a:t>
                </a:r>
                <a:r>
                  <a:rPr lang="tr-TR" dirty="0" err="1"/>
                  <a:t>given</a:t>
                </a:r>
                <a:r>
                  <a:rPr lang="tr-TR" dirty="0"/>
                  <a:t> in </a:t>
                </a:r>
                <a:r>
                  <a:rPr lang="tr-TR" dirty="0" err="1"/>
                  <a:t>Fig</a:t>
                </a:r>
                <a:r>
                  <a:rPr lang="tr-TR" dirty="0"/>
                  <a:t>. 1.11 (a) is </a:t>
                </a:r>
                <a:r>
                  <a:rPr lang="tr-TR" dirty="0" err="1"/>
                  <a:t>defined</a:t>
                </a:r>
                <a:r>
                  <a:rPr lang="tr-TR" dirty="0"/>
                  <a:t> as,</a:t>
                </a:r>
              </a:p>
              <a:p>
                <a:pPr>
                  <a:lnSpc>
                    <a:spcPct val="150000"/>
                  </a:lnSpc>
                  <a:buClr>
                    <a:schemeClr val="tx1"/>
                  </a:buClr>
                  <a:buFont typeface="Wingdings" panose="05000000000000000000" pitchFamily="2" charset="2"/>
                  <a:buChar char="Ø"/>
                </a:pPr>
                <a:endParaRPr lang="tr-TR" dirty="0"/>
              </a:p>
              <a:p>
                <a:pPr marL="0" indent="0">
                  <a:lnSpc>
                    <a:spcPct val="150000"/>
                  </a:lnSpc>
                  <a:buClr>
                    <a:schemeClr val="tx1"/>
                  </a:buClr>
                  <a:buNone/>
                </a:pPr>
                <a:r>
                  <a:rPr lang="tr-TR" dirty="0"/>
                  <a:t>	</a:t>
                </a:r>
                <a:r>
                  <a:rPr lang="tr-TR" sz="2400" dirty="0" err="1">
                    <a:solidFill>
                      <a:srgbClr val="FF0000"/>
                    </a:solidFill>
                  </a:rPr>
                  <a:t>Power</a:t>
                </a:r>
                <a:r>
                  <a:rPr lang="tr-TR" sz="2400" dirty="0">
                    <a:solidFill>
                      <a:srgbClr val="FF0000"/>
                    </a:solidFill>
                  </a:rPr>
                  <a:t> </a:t>
                </a:r>
                <a:r>
                  <a:rPr lang="tr-TR" sz="2400" dirty="0" err="1">
                    <a:solidFill>
                      <a:srgbClr val="FF0000"/>
                    </a:solidFill>
                  </a:rPr>
                  <a:t>gain</a:t>
                </a:r>
                <a:r>
                  <a:rPr lang="tr-TR" sz="2400" dirty="0">
                    <a:solidFill>
                      <a:srgbClr val="FF0000"/>
                    </a:solidFill>
                  </a:rPr>
                  <a:t> </a:t>
                </a:r>
                <a:r>
                  <a:rPr lang="tr-TR" sz="2400" dirty="0"/>
                  <a:t>(</a:t>
                </a:r>
                <a14:m>
                  <m:oMath xmlns:m="http://schemas.openxmlformats.org/officeDocument/2006/math">
                    <m:sSub>
                      <m:sSubPr>
                        <m:ctrlPr>
                          <a:rPr lang="tr-TR" sz="3000" i="1" smtClean="0">
                            <a:latin typeface="Cambria Math" panose="02040503050406030204" pitchFamily="18" charset="0"/>
                          </a:rPr>
                        </m:ctrlPr>
                      </m:sSubPr>
                      <m:e>
                        <m:r>
                          <a:rPr lang="tr-TR" sz="3000" b="0" i="1" smtClean="0">
                            <a:latin typeface="Cambria Math" panose="02040503050406030204" pitchFamily="18" charset="0"/>
                          </a:rPr>
                          <m:t>𝐴</m:t>
                        </m:r>
                      </m:e>
                      <m:sub>
                        <m:r>
                          <a:rPr lang="tr-TR" sz="3000" b="0" i="1" smtClean="0">
                            <a:latin typeface="Cambria Math" panose="02040503050406030204" pitchFamily="18" charset="0"/>
                          </a:rPr>
                          <m:t>𝑝</m:t>
                        </m:r>
                      </m:sub>
                    </m:sSub>
                    <m:r>
                      <a:rPr lang="tr-TR" sz="3000" b="0" i="1" smtClean="0">
                        <a:latin typeface="Cambria Math" panose="02040503050406030204" pitchFamily="18" charset="0"/>
                      </a:rPr>
                      <m:t>)=</m:t>
                    </m:r>
                    <m:f>
                      <m:fPr>
                        <m:ctrlPr>
                          <a:rPr lang="tr-TR" sz="3000" b="0" i="1" smtClean="0">
                            <a:latin typeface="Cambria Math" panose="02040503050406030204" pitchFamily="18" charset="0"/>
                          </a:rPr>
                        </m:ctrlPr>
                      </m:fPr>
                      <m:num>
                        <m:r>
                          <a:rPr lang="tr-TR" sz="3000" b="0" i="1" smtClean="0">
                            <a:latin typeface="Cambria Math" panose="02040503050406030204" pitchFamily="18" charset="0"/>
                          </a:rPr>
                          <m:t>𝑙𝑜𝑎𝑑</m:t>
                        </m:r>
                        <m:r>
                          <a:rPr lang="tr-TR" sz="3000" b="0" i="1" smtClean="0">
                            <a:latin typeface="Cambria Math" panose="02040503050406030204" pitchFamily="18" charset="0"/>
                          </a:rPr>
                          <m:t> </m:t>
                        </m:r>
                        <m:r>
                          <a:rPr lang="tr-TR" sz="3000" b="0" i="1" smtClean="0">
                            <a:latin typeface="Cambria Math" panose="02040503050406030204" pitchFamily="18" charset="0"/>
                          </a:rPr>
                          <m:t>𝑝𝑜𝑤𝑒𝑟</m:t>
                        </m:r>
                        <m:r>
                          <a:rPr lang="tr-TR" sz="3000" b="0" i="1" smtClean="0">
                            <a:latin typeface="Cambria Math" panose="02040503050406030204" pitchFamily="18" charset="0"/>
                          </a:rPr>
                          <m:t> (</m:t>
                        </m:r>
                        <m:sSub>
                          <m:sSubPr>
                            <m:ctrlPr>
                              <a:rPr lang="tr-TR" sz="3000" b="0" i="1" smtClean="0">
                                <a:latin typeface="Cambria Math" panose="02040503050406030204" pitchFamily="18" charset="0"/>
                              </a:rPr>
                            </m:ctrlPr>
                          </m:sSubPr>
                          <m:e>
                            <m:r>
                              <a:rPr lang="tr-TR" sz="3000" b="0" i="1" smtClean="0">
                                <a:latin typeface="Cambria Math" panose="02040503050406030204" pitchFamily="18" charset="0"/>
                              </a:rPr>
                              <m:t>𝑃</m:t>
                            </m:r>
                          </m:e>
                          <m:sub>
                            <m:r>
                              <a:rPr lang="tr-TR" sz="3000" b="0" i="1" smtClean="0">
                                <a:latin typeface="Cambria Math" panose="02040503050406030204" pitchFamily="18" charset="0"/>
                              </a:rPr>
                              <m:t>𝐿</m:t>
                            </m:r>
                          </m:sub>
                        </m:sSub>
                        <m:r>
                          <a:rPr lang="tr-TR" sz="3000" b="0" i="1" smtClean="0">
                            <a:latin typeface="Cambria Math" panose="02040503050406030204" pitchFamily="18" charset="0"/>
                          </a:rPr>
                          <m:t>)</m:t>
                        </m:r>
                      </m:num>
                      <m:den>
                        <m:r>
                          <a:rPr lang="tr-TR" sz="3000" b="0" i="1" smtClean="0">
                            <a:latin typeface="Cambria Math" panose="02040503050406030204" pitchFamily="18" charset="0"/>
                          </a:rPr>
                          <m:t>𝑖𝑛𝑝𝑢𝑡</m:t>
                        </m:r>
                        <m:r>
                          <a:rPr lang="tr-TR" sz="3000" b="0" i="1" smtClean="0">
                            <a:latin typeface="Cambria Math" panose="02040503050406030204" pitchFamily="18" charset="0"/>
                          </a:rPr>
                          <m:t> </m:t>
                        </m:r>
                        <m:r>
                          <a:rPr lang="tr-TR" sz="3000" b="0" i="1" smtClean="0">
                            <a:latin typeface="Cambria Math" panose="02040503050406030204" pitchFamily="18" charset="0"/>
                          </a:rPr>
                          <m:t>𝑝𝑜𝑤𝑒𝑟</m:t>
                        </m:r>
                        <m:r>
                          <a:rPr lang="tr-TR" sz="3000" b="0" i="1" smtClean="0">
                            <a:latin typeface="Cambria Math" panose="02040503050406030204" pitchFamily="18" charset="0"/>
                          </a:rPr>
                          <m:t> </m:t>
                        </m:r>
                        <m:sSub>
                          <m:sSubPr>
                            <m:ctrlPr>
                              <a:rPr lang="tr-TR" sz="3000" b="0" i="1" smtClean="0">
                                <a:latin typeface="Cambria Math" panose="02040503050406030204" pitchFamily="18" charset="0"/>
                              </a:rPr>
                            </m:ctrlPr>
                          </m:sSubPr>
                          <m:e>
                            <m:r>
                              <a:rPr lang="tr-TR" sz="3000" b="0" i="1" smtClean="0">
                                <a:latin typeface="Cambria Math" panose="02040503050406030204" pitchFamily="18" charset="0"/>
                              </a:rPr>
                              <m:t>(</m:t>
                            </m:r>
                            <m:r>
                              <a:rPr lang="tr-TR" sz="3000" b="0" i="1" smtClean="0">
                                <a:latin typeface="Cambria Math" panose="02040503050406030204" pitchFamily="18" charset="0"/>
                              </a:rPr>
                              <m:t>𝑃</m:t>
                            </m:r>
                          </m:e>
                          <m:sub>
                            <m:r>
                              <a:rPr lang="tr-TR" sz="3000" b="0" i="1" smtClean="0">
                                <a:latin typeface="Cambria Math" panose="02040503050406030204" pitchFamily="18" charset="0"/>
                              </a:rPr>
                              <m:t>𝑖</m:t>
                            </m:r>
                          </m:sub>
                        </m:sSub>
                        <m:r>
                          <a:rPr lang="tr-TR" sz="3000" b="0" i="1" smtClean="0">
                            <a:latin typeface="Cambria Math" panose="02040503050406030204" pitchFamily="18" charset="0"/>
                          </a:rPr>
                          <m:t>)</m:t>
                        </m:r>
                      </m:den>
                    </m:f>
                  </m:oMath>
                </a14:m>
                <a:r>
                  <a:rPr lang="tr-TR" sz="3000" dirty="0" smtClean="0"/>
                  <a:t>  = </a:t>
                </a:r>
                <a14:m>
                  <m:oMath xmlns:m="http://schemas.openxmlformats.org/officeDocument/2006/math">
                    <m:f>
                      <m:fPr>
                        <m:ctrlPr>
                          <a:rPr lang="tr-TR" sz="3000" i="1" dirty="0" smtClean="0">
                            <a:latin typeface="Cambria Math" panose="02040503050406030204" pitchFamily="18" charset="0"/>
                          </a:rPr>
                        </m:ctrlPr>
                      </m:fPr>
                      <m:num>
                        <m:sSub>
                          <m:sSubPr>
                            <m:ctrlPr>
                              <a:rPr lang="tr-TR" sz="3000" i="1" dirty="0" smtClean="0">
                                <a:latin typeface="Cambria Math" panose="02040503050406030204" pitchFamily="18" charset="0"/>
                              </a:rPr>
                            </m:ctrlPr>
                          </m:sSubPr>
                          <m:e>
                            <m:r>
                              <a:rPr lang="tr-TR" sz="3000" b="0" i="1" dirty="0" smtClean="0">
                                <a:latin typeface="Cambria Math" panose="02040503050406030204" pitchFamily="18" charset="0"/>
                              </a:rPr>
                              <m:t>𝑣</m:t>
                            </m:r>
                          </m:e>
                          <m:sub>
                            <m:r>
                              <a:rPr lang="tr-TR" sz="3000" b="0" i="1" dirty="0" smtClean="0">
                                <a:latin typeface="Cambria Math" panose="02040503050406030204" pitchFamily="18" charset="0"/>
                              </a:rPr>
                              <m:t>0</m:t>
                            </m:r>
                          </m:sub>
                        </m:sSub>
                        <m:sSub>
                          <m:sSubPr>
                            <m:ctrlPr>
                              <a:rPr lang="tr-TR" sz="3000" i="1" dirty="0" smtClean="0">
                                <a:latin typeface="Cambria Math" panose="02040503050406030204" pitchFamily="18" charset="0"/>
                              </a:rPr>
                            </m:ctrlPr>
                          </m:sSubPr>
                          <m:e>
                            <m:r>
                              <a:rPr lang="tr-TR" sz="3000" b="0" i="1" dirty="0" smtClean="0">
                                <a:latin typeface="Cambria Math" panose="02040503050406030204" pitchFamily="18" charset="0"/>
                              </a:rPr>
                              <m:t>𝑖</m:t>
                            </m:r>
                          </m:e>
                          <m:sub>
                            <m:r>
                              <a:rPr lang="tr-TR" sz="3000" b="0" i="1" dirty="0" smtClean="0">
                                <a:latin typeface="Cambria Math" panose="02040503050406030204" pitchFamily="18" charset="0"/>
                              </a:rPr>
                              <m:t>0</m:t>
                            </m:r>
                          </m:sub>
                        </m:sSub>
                      </m:num>
                      <m:den>
                        <m:sSub>
                          <m:sSubPr>
                            <m:ctrlPr>
                              <a:rPr lang="tr-TR" sz="3000" i="1" dirty="0" smtClean="0">
                                <a:latin typeface="Cambria Math" panose="02040503050406030204" pitchFamily="18" charset="0"/>
                              </a:rPr>
                            </m:ctrlPr>
                          </m:sSubPr>
                          <m:e>
                            <m:r>
                              <a:rPr lang="tr-TR" sz="3000" b="0" i="1" dirty="0" smtClean="0">
                                <a:latin typeface="Cambria Math" panose="02040503050406030204" pitchFamily="18" charset="0"/>
                              </a:rPr>
                              <m:t>𝑣</m:t>
                            </m:r>
                          </m:e>
                          <m:sub>
                            <m:r>
                              <a:rPr lang="tr-TR" sz="3000" b="0" i="1" dirty="0" smtClean="0">
                                <a:latin typeface="Cambria Math" panose="02040503050406030204" pitchFamily="18" charset="0"/>
                              </a:rPr>
                              <m:t>𝑖</m:t>
                            </m:r>
                          </m:sub>
                        </m:sSub>
                        <m:sSub>
                          <m:sSubPr>
                            <m:ctrlPr>
                              <a:rPr lang="tr-TR" sz="3000" i="1" dirty="0" smtClean="0">
                                <a:latin typeface="Cambria Math" panose="02040503050406030204" pitchFamily="18" charset="0"/>
                              </a:rPr>
                            </m:ctrlPr>
                          </m:sSubPr>
                          <m:e>
                            <m:r>
                              <a:rPr lang="tr-TR" sz="3000" b="0" i="1" dirty="0" smtClean="0">
                                <a:latin typeface="Cambria Math" panose="02040503050406030204" pitchFamily="18" charset="0"/>
                              </a:rPr>
                              <m:t>𝑖</m:t>
                            </m:r>
                          </m:e>
                          <m:sub>
                            <m:r>
                              <a:rPr lang="tr-TR" sz="3000" b="0" i="1" dirty="0" smtClean="0">
                                <a:latin typeface="Cambria Math" panose="02040503050406030204" pitchFamily="18" charset="0"/>
                              </a:rPr>
                              <m:t>𝑖</m:t>
                            </m:r>
                          </m:sub>
                        </m:sSub>
                      </m:den>
                    </m:f>
                  </m:oMath>
                </a14:m>
                <a:r>
                  <a:rPr lang="tr-TR" sz="3000" dirty="0"/>
                  <a:t>	</a:t>
                </a:r>
                <a:r>
                  <a:rPr lang="tr-TR" sz="2400" dirty="0"/>
                  <a:t>			</a:t>
                </a:r>
                <a:r>
                  <a:rPr lang="tr-TR" dirty="0"/>
                  <a:t>(1.6)</a:t>
                </a:r>
              </a:p>
            </p:txBody>
          </p:sp>
        </mc:Choice>
        <mc:Fallback xmlns="">
          <p:sp>
            <p:nvSpPr>
              <p:cNvPr id="3" name="Content Placeholder 2">
                <a:extLst>
                  <a:ext uri="{FF2B5EF4-FFF2-40B4-BE49-F238E27FC236}">
                    <a16:creationId xmlns:a16="http://schemas.microsoft.com/office/drawing/2014/main" xmlns="" xmlns:a14="http://schemas.microsoft.com/office/drawing/2010/main" id="{EADAFB21-0369-4FD5-A3BA-2DD6D65398EC}"/>
                  </a:ext>
                </a:extLst>
              </p:cNvPr>
              <p:cNvSpPr>
                <a:spLocks noGrp="1" noRot="1" noChangeAspect="1" noMove="1" noResize="1" noEditPoints="1" noAdjustHandles="1" noChangeArrowheads="1" noChangeShapeType="1" noTextEdit="1"/>
              </p:cNvSpPr>
              <p:nvPr>
                <p:ph idx="4294967295"/>
              </p:nvPr>
            </p:nvSpPr>
            <p:spPr>
              <a:xfrm>
                <a:off x="925133" y="1174337"/>
                <a:ext cx="10287350" cy="4634035"/>
              </a:xfrm>
              <a:blipFill rotWithShape="0">
                <a:blip r:embed="rId2"/>
                <a:stretch>
                  <a:fillRect l="-1423"/>
                </a:stretch>
              </a:blipFill>
            </p:spPr>
            <p:txBody>
              <a:bodyPr/>
              <a:lstStyle/>
              <a:p>
                <a:r>
                  <a:rPr lang="en-US">
                    <a:noFill/>
                  </a:rPr>
                  <a:t> </a:t>
                </a:r>
              </a:p>
            </p:txBody>
          </p:sp>
        </mc:Fallback>
      </mc:AlternateContent>
    </p:spTree>
    <p:extLst>
      <p:ext uri="{BB962C8B-B14F-4D97-AF65-F5344CB8AC3E}">
        <p14:creationId xmlns:p14="http://schemas.microsoft.com/office/powerpoint/2010/main" val="2653165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B980CD9F-AA7B-4648-A9D9-7E7A045F4C2D}"/>
              </a:ext>
            </a:extLst>
          </p:cNvPr>
          <p:cNvSpPr>
            <a:spLocks noGrp="1"/>
          </p:cNvSpPr>
          <p:nvPr>
            <p:ph type="sldNum" sz="quarter" idx="12"/>
          </p:nvPr>
        </p:nvSpPr>
        <p:spPr/>
        <p:txBody>
          <a:bodyPr/>
          <a:lstStyle/>
          <a:p>
            <a:fld id="{947D9E1A-C849-433C-A6AD-638B669158E6}" type="slidenum">
              <a:rPr lang="tr-TR" smtClean="0"/>
              <a:t>9</a:t>
            </a:fld>
            <a:endParaRPr lang="tr-T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 xmlns:a16="http://schemas.microsoft.com/office/drawing/2014/main" id="{1CCB7200-EA0A-4BFB-B445-D327BED4FE5A}"/>
                  </a:ext>
                </a:extLst>
              </p:cNvPr>
              <p:cNvSpPr>
                <a:spLocks noGrp="1"/>
              </p:cNvSpPr>
              <p:nvPr>
                <p:ph idx="4294967295"/>
              </p:nvPr>
            </p:nvSpPr>
            <p:spPr>
              <a:xfrm>
                <a:off x="653143" y="885371"/>
                <a:ext cx="10740571" cy="4992915"/>
              </a:xfrm>
            </p:spPr>
            <p:txBody>
              <a:bodyPr/>
              <a:lstStyle/>
              <a:p>
                <a:pPr>
                  <a:lnSpc>
                    <a:spcPct val="150000"/>
                  </a:lnSpc>
                  <a:buClr>
                    <a:schemeClr val="tx1"/>
                  </a:buClr>
                  <a:buFont typeface="Wingdings" panose="05000000000000000000" pitchFamily="2" charset="2"/>
                  <a:buChar char="Ø"/>
                </a:pPr>
                <a:r>
                  <a:rPr lang="tr-TR" dirty="0"/>
                  <a:t> </a:t>
                </a:r>
                <a:r>
                  <a:rPr lang="tr-TR" dirty="0" err="1"/>
                  <a:t>where</a:t>
                </a:r>
                <a:r>
                  <a:rPr lang="tr-TR" dirty="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0</m:t>
                        </m:r>
                      </m:sub>
                    </m:sSub>
                  </m:oMath>
                </a14:m>
                <a:r>
                  <a:rPr lang="tr-TR" dirty="0"/>
                  <a:t> </a:t>
                </a:r>
                <a14:m>
                  <m:oMath xmlns:m="http://schemas.openxmlformats.org/officeDocument/2006/math">
                    <m:r>
                      <m:rPr>
                        <m:sty m:val="p"/>
                      </m:rPr>
                      <a:rPr lang="tr-TR" i="0">
                        <a:latin typeface="Cambria Math" panose="02040503050406030204" pitchFamily="18" charset="0"/>
                      </a:rPr>
                      <m:t>is</m:t>
                    </m:r>
                    <m:r>
                      <a:rPr lang="tr-TR" i="0">
                        <a:latin typeface="Cambria Math" panose="02040503050406030204" pitchFamily="18" charset="0"/>
                      </a:rPr>
                      <m:t> </m:t>
                    </m:r>
                    <m:r>
                      <m:rPr>
                        <m:sty m:val="p"/>
                      </m:rPr>
                      <a:rPr lang="tr-TR" i="0">
                        <a:latin typeface="Cambria Math" panose="02040503050406030204" pitchFamily="18" charset="0"/>
                      </a:rPr>
                      <m:t>the</m:t>
                    </m:r>
                    <m:r>
                      <a:rPr lang="tr-TR" i="0">
                        <a:latin typeface="Cambria Math" panose="02040503050406030204" pitchFamily="18" charset="0"/>
                      </a:rPr>
                      <m:t> </m:t>
                    </m:r>
                    <m:r>
                      <m:rPr>
                        <m:sty m:val="p"/>
                      </m:rPr>
                      <a:rPr lang="tr-TR" i="0">
                        <a:latin typeface="Cambria Math" panose="02040503050406030204" pitchFamily="18" charset="0"/>
                      </a:rPr>
                      <m:t>current</m:t>
                    </m:r>
                    <m:r>
                      <a:rPr lang="tr-TR" i="0">
                        <a:latin typeface="Cambria Math" panose="02040503050406030204" pitchFamily="18" charset="0"/>
                      </a:rPr>
                      <m:t> </m:t>
                    </m:r>
                    <m:r>
                      <m:rPr>
                        <m:sty m:val="p"/>
                      </m:rPr>
                      <a:rPr lang="tr-TR" i="0">
                        <a:latin typeface="Cambria Math" panose="02040503050406030204" pitchFamily="18" charset="0"/>
                      </a:rPr>
                      <m:t>that</m:t>
                    </m:r>
                    <m:r>
                      <a:rPr lang="tr-TR" b="0" i="0" smtClean="0">
                        <a:latin typeface="Cambria Math" panose="02040503050406030204" pitchFamily="18" charset="0"/>
                      </a:rPr>
                      <m:t> </m:t>
                    </m:r>
                    <m:r>
                      <m:rPr>
                        <m:sty m:val="p"/>
                      </m:rPr>
                      <a:rPr lang="tr-TR" i="0">
                        <a:latin typeface="Cambria Math" panose="02040503050406030204" pitchFamily="18" charset="0"/>
                      </a:rPr>
                      <m:t>the</m:t>
                    </m:r>
                    <m:r>
                      <a:rPr lang="tr-TR" i="0">
                        <a:latin typeface="Cambria Math" panose="02040503050406030204" pitchFamily="18" charset="0"/>
                      </a:rPr>
                      <m:t> </m:t>
                    </m:r>
                    <m:r>
                      <m:rPr>
                        <m:sty m:val="p"/>
                      </m:rPr>
                      <a:rPr lang="tr-TR" i="0">
                        <a:latin typeface="Cambria Math" panose="02040503050406030204" pitchFamily="18" charset="0"/>
                      </a:rPr>
                      <m:t>amplifiers</m:t>
                    </m:r>
                    <m:r>
                      <a:rPr lang="tr-TR" i="0">
                        <a:latin typeface="Cambria Math" panose="02040503050406030204" pitchFamily="18" charset="0"/>
                      </a:rPr>
                      <m:t> </m:t>
                    </m:r>
                    <m:r>
                      <m:rPr>
                        <m:sty m:val="p"/>
                      </m:rPr>
                      <a:rPr lang="tr-TR" i="0">
                        <a:latin typeface="Cambria Math" panose="02040503050406030204" pitchFamily="18" charset="0"/>
                      </a:rPr>
                      <m:t>delivers</m:t>
                    </m:r>
                    <m:r>
                      <a:rPr lang="tr-TR" i="0">
                        <a:latin typeface="Cambria Math" panose="02040503050406030204" pitchFamily="18" charset="0"/>
                      </a:rPr>
                      <m:t> </m:t>
                    </m:r>
                    <m:r>
                      <m:rPr>
                        <m:sty m:val="p"/>
                      </m:rPr>
                      <a:rPr lang="tr-TR" i="0">
                        <a:latin typeface="Cambria Math" panose="02040503050406030204" pitchFamily="18" charset="0"/>
                      </a:rPr>
                      <m:t>to</m:t>
                    </m:r>
                    <m:r>
                      <a:rPr lang="tr-TR" i="0">
                        <a:latin typeface="Cambria Math" panose="02040503050406030204" pitchFamily="18" charset="0"/>
                      </a:rPr>
                      <m:t> </m:t>
                    </m:r>
                    <m:r>
                      <m:rPr>
                        <m:sty m:val="p"/>
                      </m:rPr>
                      <a:rPr lang="tr-TR" i="0">
                        <a:latin typeface="Cambria Math" panose="02040503050406030204" pitchFamily="18" charset="0"/>
                      </a:rPr>
                      <m:t>the</m:t>
                    </m:r>
                    <m:r>
                      <a:rPr lang="tr-TR" i="0">
                        <a:latin typeface="Cambria Math" panose="02040503050406030204" pitchFamily="18" charset="0"/>
                      </a:rPr>
                      <m:t> </m:t>
                    </m:r>
                    <m:r>
                      <m:rPr>
                        <m:sty m:val="p"/>
                      </m:rPr>
                      <a:rPr lang="tr-TR" i="0">
                        <a:latin typeface="Cambria Math" panose="02040503050406030204" pitchFamily="18" charset="0"/>
                      </a:rPr>
                      <m:t>load</m:t>
                    </m:r>
                  </m:oMath>
                </a14:m>
                <a:r>
                  <a:rPr lang="tr-TR" dirty="0"/>
                  <a:t> (</a:t>
                </a:r>
                <a14:m>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rPr>
                          <m:t>𝑅</m:t>
                        </m:r>
                      </m:e>
                      <m:sub>
                        <m:r>
                          <a:rPr lang="tr-TR" b="0" i="1" dirty="0" smtClean="0">
                            <a:latin typeface="Cambria Math" panose="02040503050406030204" pitchFamily="18" charset="0"/>
                          </a:rPr>
                          <m:t>𝐿</m:t>
                        </m:r>
                      </m:sub>
                    </m:sSub>
                    <m:r>
                      <a:rPr lang="tr-TR" b="0" i="1" dirty="0" smtClean="0">
                        <a:latin typeface="Cambria Math" panose="02040503050406030204" pitchFamily="18" charset="0"/>
                      </a:rPr>
                      <m:t>)</m:t>
                    </m:r>
                  </m:oMath>
                </a14:m>
                <a:r>
                  <a:rPr lang="tr-TR" dirty="0"/>
                  <a:t>. </a:t>
                </a:r>
                <a14:m>
                  <m:oMath xmlns:m="http://schemas.openxmlformats.org/officeDocument/2006/math">
                    <m:sSub>
                      <m:sSubPr>
                        <m:ctrlPr>
                          <a:rPr lang="tr-TR" sz="2400" i="1" dirty="0" smtClean="0">
                            <a:latin typeface="Cambria Math" panose="02040503050406030204" pitchFamily="18" charset="0"/>
                          </a:rPr>
                        </m:ctrlPr>
                      </m:sSubPr>
                      <m:e>
                        <m:r>
                          <a:rPr lang="tr-TR" sz="2400" b="0" i="1" dirty="0" smtClean="0">
                            <a:latin typeface="Cambria Math" panose="02040503050406030204" pitchFamily="18" charset="0"/>
                          </a:rPr>
                          <m:t>𝑖</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m:t>
                    </m:r>
                    <m:f>
                      <m:fPr>
                        <m:type m:val="skw"/>
                        <m:ctrlPr>
                          <a:rPr lang="tr-TR" sz="2400" b="0" i="1" dirty="0" smtClean="0">
                            <a:latin typeface="Cambria Math" panose="02040503050406030204" pitchFamily="18" charset="0"/>
                          </a:rPr>
                        </m:ctrlPr>
                      </m:fPr>
                      <m:num>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𝑣</m:t>
                            </m:r>
                          </m:e>
                          <m:sub>
                            <m:r>
                              <a:rPr lang="tr-TR" sz="2400" b="0" i="1" dirty="0" smtClean="0">
                                <a:latin typeface="Cambria Math" panose="02040503050406030204" pitchFamily="18" charset="0"/>
                              </a:rPr>
                              <m:t>0</m:t>
                            </m:r>
                          </m:sub>
                        </m:sSub>
                      </m:num>
                      <m:den>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𝑅</m:t>
                            </m:r>
                          </m:e>
                          <m:sub>
                            <m:r>
                              <a:rPr lang="tr-TR" sz="2400" b="0" i="1" dirty="0" smtClean="0">
                                <a:latin typeface="Cambria Math" panose="02040503050406030204" pitchFamily="18" charset="0"/>
                              </a:rPr>
                              <m:t>𝐿</m:t>
                            </m:r>
                          </m:sub>
                        </m:sSub>
                      </m:den>
                    </m:f>
                  </m:oMath>
                </a14:m>
                <a:r>
                  <a:rPr lang="tr-TR" dirty="0"/>
                  <a:t> </a:t>
                </a:r>
                <a:r>
                  <a:rPr lang="tr-TR" dirty="0" err="1"/>
                  <a:t>and</a:t>
                </a:r>
                <a:r>
                  <a:rPr lang="tr-TR" dirty="0"/>
                  <a: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𝑖</m:t>
                        </m:r>
                      </m:e>
                      <m:sub>
                        <m:r>
                          <a:rPr lang="tr-TR" b="0" i="1" smtClean="0">
                            <a:latin typeface="Cambria Math" panose="02040503050406030204" pitchFamily="18" charset="0"/>
                          </a:rPr>
                          <m:t>1</m:t>
                        </m:r>
                      </m:sub>
                    </m:sSub>
                  </m:oMath>
                </a14:m>
                <a:r>
                  <a:rPr lang="tr-TR" dirty="0"/>
                  <a:t>is </a:t>
                </a:r>
                <a:r>
                  <a:rPr lang="tr-TR" dirty="0" err="1"/>
                  <a:t>the</a:t>
                </a:r>
                <a:r>
                  <a:rPr lang="tr-TR" dirty="0"/>
                  <a:t> </a:t>
                </a:r>
                <a:r>
                  <a:rPr lang="tr-TR" dirty="0" err="1"/>
                  <a:t>current</a:t>
                </a:r>
                <a:r>
                  <a:rPr lang="tr-TR" dirty="0"/>
                  <a:t> </a:t>
                </a:r>
                <a:r>
                  <a:rPr lang="tr-TR" dirty="0" err="1"/>
                  <a:t>that</a:t>
                </a:r>
                <a:r>
                  <a:rPr lang="tr-TR" dirty="0"/>
                  <a:t> </a:t>
                </a:r>
                <a:r>
                  <a:rPr lang="tr-TR" dirty="0" err="1"/>
                  <a:t>the</a:t>
                </a:r>
                <a:r>
                  <a:rPr lang="tr-TR" dirty="0"/>
                  <a:t> </a:t>
                </a:r>
                <a:r>
                  <a:rPr lang="tr-TR" dirty="0" err="1"/>
                  <a:t>amplifier</a:t>
                </a:r>
                <a:r>
                  <a:rPr lang="tr-TR" dirty="0"/>
                  <a:t> </a:t>
                </a:r>
                <a:r>
                  <a:rPr lang="tr-TR" dirty="0" err="1"/>
                  <a:t>draws</a:t>
                </a:r>
                <a:r>
                  <a:rPr lang="tr-TR" dirty="0"/>
                  <a:t> </a:t>
                </a:r>
                <a:r>
                  <a:rPr lang="tr-TR" dirty="0" err="1"/>
                  <a:t>from</a:t>
                </a:r>
                <a:r>
                  <a:rPr lang="tr-TR" dirty="0"/>
                  <a:t> </a:t>
                </a:r>
                <a:r>
                  <a:rPr lang="tr-TR" dirty="0" err="1"/>
                  <a:t>the</a:t>
                </a:r>
                <a:r>
                  <a:rPr lang="tr-TR" dirty="0"/>
                  <a:t> </a:t>
                </a:r>
                <a:r>
                  <a:rPr lang="tr-TR" dirty="0" err="1"/>
                  <a:t>signal</a:t>
                </a:r>
                <a:r>
                  <a:rPr lang="tr-TR" dirty="0"/>
                  <a:t> </a:t>
                </a:r>
                <a:r>
                  <a:rPr lang="tr-TR" dirty="0" err="1"/>
                  <a:t>source</a:t>
                </a:r>
                <a:r>
                  <a:rPr lang="tr-TR" dirty="0"/>
                  <a:t>.</a:t>
                </a:r>
              </a:p>
              <a:p>
                <a:pPr marL="0" indent="0">
                  <a:lnSpc>
                    <a:spcPct val="150000"/>
                  </a:lnSpc>
                  <a:buClr>
                    <a:schemeClr val="tx1"/>
                  </a:buClr>
                  <a:buNone/>
                </a:pPr>
                <a:endParaRPr lang="tr-TR" dirty="0"/>
              </a:p>
              <a:p>
                <a:pPr marL="0" indent="0">
                  <a:buClr>
                    <a:schemeClr val="tx1"/>
                  </a:buClr>
                  <a:buNone/>
                </a:pPr>
                <a:r>
                  <a:rPr lang="tr-TR" dirty="0"/>
                  <a:t>	</a:t>
                </a:r>
                <a:r>
                  <a:rPr lang="tr-TR" sz="2800" dirty="0" err="1">
                    <a:solidFill>
                      <a:srgbClr val="FF0000"/>
                    </a:solidFill>
                  </a:rPr>
                  <a:t>Current</a:t>
                </a:r>
                <a:r>
                  <a:rPr lang="tr-TR" sz="2800" dirty="0">
                    <a:solidFill>
                      <a:srgbClr val="FF0000"/>
                    </a:solidFill>
                  </a:rPr>
                  <a:t> </a:t>
                </a:r>
                <a:r>
                  <a:rPr lang="tr-TR" sz="2800" dirty="0" err="1">
                    <a:solidFill>
                      <a:srgbClr val="FF0000"/>
                    </a:solidFill>
                  </a:rPr>
                  <a:t>gain</a:t>
                </a:r>
                <a:r>
                  <a:rPr lang="tr-TR" sz="2800" dirty="0"/>
                  <a:t> (</a:t>
                </a:r>
                <a14:m>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𝐴</m:t>
                        </m:r>
                      </m:e>
                      <m:sub>
                        <m:r>
                          <a:rPr lang="tr-TR" sz="2800" b="0" i="1" smtClean="0">
                            <a:latin typeface="Cambria Math" panose="02040503050406030204" pitchFamily="18" charset="0"/>
                          </a:rPr>
                          <m:t>𝑖</m:t>
                        </m:r>
                      </m:sub>
                    </m:sSub>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𝑖</m:t>
                            </m:r>
                          </m:e>
                          <m:sub>
                            <m:r>
                              <a:rPr lang="tr-TR" sz="2800" b="0" i="1" smtClean="0">
                                <a:latin typeface="Cambria Math" panose="02040503050406030204" pitchFamily="18" charset="0"/>
                              </a:rPr>
                              <m:t>0</m:t>
                            </m:r>
                          </m:sub>
                        </m:sSub>
                      </m:num>
                      <m:den>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𝑖</m:t>
                            </m:r>
                          </m:e>
                          <m:sub>
                            <m:r>
                              <a:rPr lang="tr-TR" sz="2800" b="0" i="1" smtClean="0">
                                <a:latin typeface="Cambria Math" panose="02040503050406030204" pitchFamily="18" charset="0"/>
                              </a:rPr>
                              <m:t>1</m:t>
                            </m:r>
                          </m:sub>
                        </m:sSub>
                      </m:den>
                    </m:f>
                  </m:oMath>
                </a14:m>
                <a:r>
                  <a:rPr lang="tr-TR" b="0" dirty="0"/>
                  <a:t>							(1.8)</a:t>
                </a:r>
              </a:p>
              <a:p>
                <a:pPr marL="0" indent="0">
                  <a:buClr>
                    <a:schemeClr val="tx1"/>
                  </a:buClr>
                  <a:buNone/>
                </a:pPr>
                <a:r>
                  <a:rPr lang="tr-TR" dirty="0"/>
                  <a:t>    </a:t>
                </a:r>
              </a:p>
              <a:p>
                <a:pPr marL="0" indent="0">
                  <a:buClr>
                    <a:schemeClr val="tx1"/>
                  </a:buClr>
                  <a:buNone/>
                </a:pPr>
                <a:r>
                  <a:rPr lang="tr-TR" dirty="0"/>
                  <a:t>     </a:t>
                </a:r>
                <a:r>
                  <a:rPr lang="tr-TR" dirty="0" err="1"/>
                  <a:t>So</a:t>
                </a:r>
                <a:r>
                  <a:rPr lang="tr-TR" dirty="0"/>
                  <a:t> </a:t>
                </a:r>
                <a:r>
                  <a:rPr lang="tr-TR" dirty="0" err="1"/>
                  <a:t>from</a:t>
                </a:r>
                <a:r>
                  <a:rPr lang="tr-TR" dirty="0"/>
                  <a:t> </a:t>
                </a:r>
                <a:r>
                  <a:rPr lang="tr-TR" dirty="0" err="1"/>
                  <a:t>Eqs</a:t>
                </a:r>
                <a:r>
                  <a:rPr lang="tr-TR" dirty="0"/>
                  <a:t>. (1.5) </a:t>
                </a:r>
                <a:r>
                  <a:rPr lang="tr-TR" dirty="0" err="1"/>
                  <a:t>to</a:t>
                </a:r>
                <a:r>
                  <a:rPr lang="tr-TR" dirty="0"/>
                  <a:t> (1.8) </a:t>
                </a:r>
                <a:r>
                  <a:rPr lang="tr-TR" dirty="0" err="1"/>
                  <a:t>we</a:t>
                </a:r>
                <a:r>
                  <a:rPr lang="tr-TR" dirty="0"/>
                  <a:t> can </a:t>
                </a:r>
                <a:r>
                  <a:rPr lang="tr-TR" dirty="0" err="1"/>
                  <a:t>obtain</a:t>
                </a:r>
                <a:endParaRPr lang="tr-TR" dirty="0"/>
              </a:p>
              <a:p>
                <a:pPr marL="0" indent="0">
                  <a:buClr>
                    <a:schemeClr val="tx1"/>
                  </a:buClr>
                  <a:buNone/>
                </a:pPr>
                <a:endParaRPr lang="tr-TR" dirty="0"/>
              </a:p>
              <a:p>
                <a:pPr marL="0" indent="0">
                  <a:buClr>
                    <a:schemeClr val="tx1"/>
                  </a:buClr>
                  <a:buNone/>
                </a:pPr>
                <a:r>
                  <a:rPr lang="tr-TR" dirty="0"/>
                  <a:t>	</a:t>
                </a:r>
                <a14:m>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𝐴</m:t>
                        </m:r>
                      </m:e>
                      <m:sub>
                        <m:r>
                          <a:rPr lang="tr-TR" sz="2800" b="0" i="1" smtClean="0">
                            <a:latin typeface="Cambria Math" panose="02040503050406030204" pitchFamily="18" charset="0"/>
                          </a:rPr>
                          <m:t>𝑝</m:t>
                        </m:r>
                      </m:sub>
                    </m:sSub>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𝐴</m:t>
                        </m:r>
                      </m:e>
                      <m:sub>
                        <m:r>
                          <a:rPr lang="tr-TR" sz="2800" b="0" i="1" smtClean="0">
                            <a:latin typeface="Cambria Math" panose="02040503050406030204" pitchFamily="18" charset="0"/>
                          </a:rPr>
                          <m:t>𝑣</m:t>
                        </m:r>
                      </m:sub>
                    </m:sSub>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𝐴</m:t>
                        </m:r>
                      </m:e>
                      <m:sub>
                        <m:r>
                          <a:rPr lang="tr-TR" sz="2800" b="0" i="1" smtClean="0">
                            <a:latin typeface="Cambria Math" panose="02040503050406030204" pitchFamily="18" charset="0"/>
                          </a:rPr>
                          <m:t>𝑖</m:t>
                        </m:r>
                      </m:sub>
                    </m:sSub>
                  </m:oMath>
                </a14:m>
                <a:r>
                  <a:rPr lang="tr-TR" sz="2800" dirty="0"/>
                  <a:t>	</a:t>
                </a:r>
                <a:r>
                  <a:rPr lang="tr-TR" dirty="0"/>
                  <a:t>							(1.9)</a:t>
                </a:r>
              </a:p>
            </p:txBody>
          </p:sp>
        </mc:Choice>
        <mc:Fallback xmlns="">
          <p:sp>
            <p:nvSpPr>
              <p:cNvPr id="9" name="Content Placeholder 8">
                <a:extLst>
                  <a:ext uri="{FF2B5EF4-FFF2-40B4-BE49-F238E27FC236}">
                    <a16:creationId xmlns:a16="http://schemas.microsoft.com/office/drawing/2014/main" xmlns:a14="http://schemas.microsoft.com/office/drawing/2010/main" xmlns="" id="{1CCB7200-EA0A-4BFB-B445-D327BED4FE5A}"/>
                  </a:ext>
                </a:extLst>
              </p:cNvPr>
              <p:cNvSpPr>
                <a:spLocks noGrp="1" noRot="1" noChangeAspect="1" noMove="1" noResize="1" noEditPoints="1" noAdjustHandles="1" noChangeArrowheads="1" noChangeShapeType="1" noTextEdit="1"/>
              </p:cNvSpPr>
              <p:nvPr>
                <p:ph idx="4294967295"/>
              </p:nvPr>
            </p:nvSpPr>
            <p:spPr>
              <a:xfrm>
                <a:off x="653143" y="885371"/>
                <a:ext cx="10740571" cy="4992915"/>
              </a:xfrm>
              <a:blipFill rotWithShape="0">
                <a:blip r:embed="rId2"/>
                <a:stretch>
                  <a:fillRect l="-1362" t="-12088"/>
                </a:stretch>
              </a:blipFill>
            </p:spPr>
            <p:txBody>
              <a:bodyPr/>
              <a:lstStyle/>
              <a:p>
                <a:r>
                  <a:rPr lang="en-US">
                    <a:noFill/>
                  </a:rPr>
                  <a:t> </a:t>
                </a:r>
              </a:p>
            </p:txBody>
          </p:sp>
        </mc:Fallback>
      </mc:AlternateContent>
    </p:spTree>
    <p:extLst>
      <p:ext uri="{BB962C8B-B14F-4D97-AF65-F5344CB8AC3E}">
        <p14:creationId xmlns:p14="http://schemas.microsoft.com/office/powerpoint/2010/main" val="1904732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SedraSmith">
  <a:themeElements>
    <a:clrScheme name="SedraSmit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draSmit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edraSmit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draSmit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edraSmit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draSmit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draSmit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draSmit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draSmit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95E181FA316E4CB223777B08F96716" ma:contentTypeVersion="" ma:contentTypeDescription="Create a new document." ma:contentTypeScope="" ma:versionID="694fdbe7b87007c796a30bd9aae62a7f">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071E192-3836-48FE-91C8-07B200060E56}"/>
</file>

<file path=customXml/itemProps2.xml><?xml version="1.0" encoding="utf-8"?>
<ds:datastoreItem xmlns:ds="http://schemas.openxmlformats.org/officeDocument/2006/customXml" ds:itemID="{41552526-2461-4409-B949-71711588C401}"/>
</file>

<file path=customXml/itemProps3.xml><?xml version="1.0" encoding="utf-8"?>
<ds:datastoreItem xmlns:ds="http://schemas.openxmlformats.org/officeDocument/2006/customXml" ds:itemID="{EC410AEB-D149-4F21-AA7C-E0454D22FD83}"/>
</file>

<file path=docProps/app.xml><?xml version="1.0" encoding="utf-8"?>
<Properties xmlns="http://schemas.openxmlformats.org/officeDocument/2006/extended-properties" xmlns:vt="http://schemas.openxmlformats.org/officeDocument/2006/docPropsVTypes">
  <Template>Retrospect</Template>
  <TotalTime>4488</TotalTime>
  <Words>2564</Words>
  <Application>Microsoft Office PowerPoint</Application>
  <PresentationFormat>Widescreen</PresentationFormat>
  <Paragraphs>312</Paragraphs>
  <Slides>58</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0" baseType="lpstr">
      <vt:lpstr>Arial</vt:lpstr>
      <vt:lpstr>Calibri</vt:lpstr>
      <vt:lpstr>Calibri Light</vt:lpstr>
      <vt:lpstr>Cambria Math</vt:lpstr>
      <vt:lpstr>굴림</vt:lpstr>
      <vt:lpstr>Symbol</vt:lpstr>
      <vt:lpstr>Times New Roman</vt:lpstr>
      <vt:lpstr>Wingdings</vt:lpstr>
      <vt:lpstr>Retrospect</vt:lpstr>
      <vt:lpstr>SedraSmith</vt:lpstr>
      <vt:lpstr>Equation</vt:lpstr>
      <vt:lpstr>Equation.DSMT4</vt:lpstr>
      <vt:lpstr>Amplifiers</vt:lpstr>
      <vt:lpstr>1.1 Amplifiers and Amplifier Characteristics</vt:lpstr>
      <vt:lpstr>PowerPoint Presentation</vt:lpstr>
      <vt:lpstr>Signal Convention</vt:lpstr>
      <vt:lpstr>1.1.1 Voltage gain</vt:lpstr>
      <vt:lpstr>PowerPoint Presentation</vt:lpstr>
      <vt:lpstr>PowerPoint Presentation</vt:lpstr>
      <vt:lpstr>1.1.2 Power Gain and Current Gain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Circuit Models for Amplifiers and Amplifier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Current Amplifier</vt:lpstr>
      <vt:lpstr>(iii) Transconductance Amplifier</vt:lpstr>
      <vt:lpstr>(iv) Transresistance Amplifier</vt:lpstr>
      <vt:lpstr>PowerPoint Presentation</vt:lpstr>
      <vt:lpstr>PowerPoint Presentation</vt:lpstr>
      <vt:lpstr>PowerPoint Presentation</vt:lpstr>
      <vt:lpstr>PowerPoint Presentation</vt:lpstr>
      <vt:lpstr>PowerPoint Presentation</vt:lpstr>
      <vt:lpstr>1.3 Frequency Responce of Amplifiers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INFE242</dc:title>
  <dc:creator>Mesut Yakup</dc:creator>
  <cp:lastModifiedBy>Alper DOGANALP</cp:lastModifiedBy>
  <cp:revision>188</cp:revision>
  <dcterms:created xsi:type="dcterms:W3CDTF">2022-02-24T13:28:52Z</dcterms:created>
  <dcterms:modified xsi:type="dcterms:W3CDTF">2023-03-02T13:18:47Z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0x010100E595E181FA316E4CB223777B08F96716</vt:lpwstr>
  </property>
</Properties>
</file>