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3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8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1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7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7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7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1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DB82C-42CA-4AEE-9450-9BE9F8DB31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FF1A-5C18-4639-A004-49E264710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</a:t>
            </a:r>
            <a:r>
              <a:rPr lang="tr-TR" dirty="0" smtClean="0"/>
              <a:t>ılıkları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1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513955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kümeye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bölünmüş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çiftçi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esnaf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sayılmaması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onların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saymaması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güçleştirmektedir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güçlü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odağın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1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Sınıflandırılması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,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açan</a:t>
            </a:r>
            <a:r>
              <a:rPr lang="en-US" dirty="0" smtClean="0"/>
              <a:t> </a:t>
            </a:r>
            <a:r>
              <a:rPr lang="en-US" dirty="0" err="1" smtClean="0"/>
              <a:t>etmenlere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sınıflandırılır</a:t>
            </a:r>
            <a:r>
              <a:rPr lang="en-US" dirty="0" smtClean="0"/>
              <a:t>: </a:t>
            </a:r>
            <a:endParaRPr lang="tr-TR" dirty="0" smtClean="0"/>
          </a:p>
          <a:p>
            <a:pPr lvl="1"/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metaller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 smtClean="0"/>
              <a:t>Çözücüler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 smtClean="0"/>
              <a:t>Gazlar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 </a:t>
            </a:r>
            <a:endParaRPr lang="tr-TR" dirty="0" smtClean="0"/>
          </a:p>
          <a:p>
            <a:pPr lvl="1"/>
            <a:r>
              <a:rPr lang="en-US" dirty="0" err="1" smtClean="0"/>
              <a:t>Gürültü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sarsıntı</a:t>
            </a:r>
            <a:r>
              <a:rPr lang="en-US" dirty="0" smtClean="0"/>
              <a:t>  </a:t>
            </a:r>
            <a:endParaRPr lang="tr-TR" dirty="0" smtClean="0"/>
          </a:p>
          <a:p>
            <a:pPr lvl="1"/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alçak</a:t>
            </a:r>
            <a:r>
              <a:rPr lang="en-US" dirty="0" smtClean="0"/>
              <a:t> </a:t>
            </a:r>
            <a:r>
              <a:rPr lang="en-US" dirty="0" err="1" smtClean="0"/>
              <a:t>basınçta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 </a:t>
            </a:r>
            <a:endParaRPr lang="tr-TR" dirty="0" smtClean="0"/>
          </a:p>
          <a:p>
            <a:pPr lvl="1"/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sıcakta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Tozlar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Radyasyon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5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Virüs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Biyoteknoloji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. </a:t>
            </a:r>
            <a:endParaRPr lang="tr-TR" dirty="0" smtClean="0"/>
          </a:p>
          <a:p>
            <a:pPr lvl="1"/>
            <a:endParaRPr lang="tr-TR" dirty="0"/>
          </a:p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7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Çözümler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254"/>
            <a:ext cx="10515600" cy="5186856"/>
          </a:xfrm>
        </p:spPr>
        <p:txBody>
          <a:bodyPr>
            <a:normAutofit/>
          </a:bodyPr>
          <a:lstStyle/>
          <a:p>
            <a:r>
              <a:rPr lang="en-US" dirty="0" err="1" smtClean="0"/>
              <a:t>İnsan</a:t>
            </a:r>
            <a:r>
              <a:rPr lang="en-US" dirty="0" smtClean="0"/>
              <a:t>, </a:t>
            </a:r>
            <a:r>
              <a:rPr lang="en-US" dirty="0" err="1" smtClean="0"/>
              <a:t>makine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donanım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alınmalıdır</a:t>
            </a:r>
            <a:r>
              <a:rPr lang="en-US" dirty="0" smtClean="0"/>
              <a:t>. </a:t>
            </a:r>
            <a:r>
              <a:rPr lang="en-US" dirty="0" err="1" smtClean="0"/>
              <a:t>İşçi</a:t>
            </a:r>
            <a:r>
              <a:rPr lang="en-US" dirty="0" smtClean="0"/>
              <a:t> </a:t>
            </a:r>
            <a:r>
              <a:rPr lang="en-US" dirty="0" err="1" smtClean="0"/>
              <a:t>sağlığı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güvenliğinin</a:t>
            </a:r>
            <a:r>
              <a:rPr lang="en-US" dirty="0" smtClean="0"/>
              <a:t> </a:t>
            </a:r>
            <a:r>
              <a:rPr lang="en-US" dirty="0" err="1" smtClean="0"/>
              <a:t>öneminin</a:t>
            </a:r>
            <a:r>
              <a:rPr lang="en-US" dirty="0" smtClean="0"/>
              <a:t> ne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işçi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işverence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kavranması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İşçi</a:t>
            </a:r>
            <a:r>
              <a:rPr lang="en-US" dirty="0" smtClean="0"/>
              <a:t> </a:t>
            </a:r>
            <a:r>
              <a:rPr lang="en-US" dirty="0" err="1" smtClean="0"/>
              <a:t>sağlığı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, </a:t>
            </a:r>
            <a:r>
              <a:rPr lang="en-US" dirty="0" err="1" smtClean="0"/>
              <a:t>öngörü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yargılarla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kuralına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çalışanlar</a:t>
            </a:r>
            <a:r>
              <a:rPr lang="en-US" dirty="0" smtClean="0"/>
              <a:t> </a:t>
            </a:r>
            <a:r>
              <a:rPr lang="en-US" dirty="0" err="1" smtClean="0"/>
              <a:t>topluluğu</a:t>
            </a:r>
            <a:r>
              <a:rPr lang="en-US" dirty="0" smtClean="0"/>
              <a:t> </a:t>
            </a:r>
            <a:r>
              <a:rPr lang="en-US" dirty="0" err="1" smtClean="0"/>
              <a:t>oluşturulmalıdır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kazalar</a:t>
            </a:r>
            <a:r>
              <a:rPr lang="en-US" dirty="0" smtClean="0"/>
              <a:t> </a:t>
            </a:r>
            <a:r>
              <a:rPr lang="en-US" dirty="0" err="1" smtClean="0"/>
              <a:t>önlenebilir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işverenler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çalışmalara</a:t>
            </a:r>
            <a:r>
              <a:rPr lang="en-US" dirty="0" smtClean="0"/>
              <a:t> </a:t>
            </a:r>
            <a:r>
              <a:rPr lang="en-US" dirty="0" err="1" smtClean="0"/>
              <a:t>önderlik</a:t>
            </a:r>
            <a:r>
              <a:rPr lang="en-US" dirty="0" smtClean="0"/>
              <a:t> </a:t>
            </a:r>
            <a:r>
              <a:rPr lang="en-US" dirty="0" err="1" smtClean="0"/>
              <a:t>etmeli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r>
              <a:rPr lang="en-US" dirty="0" smtClean="0"/>
              <a:t> </a:t>
            </a:r>
            <a:r>
              <a:rPr lang="en-US" dirty="0" err="1" smtClean="0"/>
              <a:t>taşımalıdır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9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06" y="756746"/>
            <a:ext cx="11518470" cy="584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27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Bunlar</a:t>
            </a:r>
            <a:r>
              <a:rPr lang="en-US" b="1" dirty="0" smtClean="0"/>
              <a:t> </a:t>
            </a:r>
            <a:r>
              <a:rPr lang="en-US" b="1" dirty="0" err="1" smtClean="0"/>
              <a:t>yapılırsa</a:t>
            </a:r>
            <a:r>
              <a:rPr lang="en-US" b="1" dirty="0" smtClean="0"/>
              <a:t>;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490"/>
            <a:ext cx="10515600" cy="4663473"/>
          </a:xfrm>
        </p:spPr>
        <p:txBody>
          <a:bodyPr>
            <a:normAutofit/>
          </a:bodyPr>
          <a:lstStyle/>
          <a:p>
            <a:r>
              <a:rPr lang="en-US" dirty="0" err="1" smtClean="0"/>
              <a:t>Çalışanlar</a:t>
            </a:r>
            <a:r>
              <a:rPr lang="en-US" dirty="0" smtClean="0"/>
              <a:t> </a:t>
            </a:r>
            <a:r>
              <a:rPr lang="en-US" dirty="0" err="1" smtClean="0"/>
              <a:t>korunmuş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İşletme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sağlanır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sağlanır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sağlanır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korunur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kazaları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hastalıkları</a:t>
            </a:r>
            <a:r>
              <a:rPr lang="en-US" dirty="0" smtClean="0"/>
              <a:t> </a:t>
            </a:r>
            <a:r>
              <a:rPr lang="en-US" dirty="0" err="1" smtClean="0"/>
              <a:t>sıfıra</a:t>
            </a:r>
            <a:r>
              <a:rPr lang="en-US" dirty="0" smtClean="0"/>
              <a:t> </a:t>
            </a:r>
            <a:r>
              <a:rPr lang="en-US" dirty="0" err="1" smtClean="0"/>
              <a:t>yaklaşır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kayıplar</a:t>
            </a:r>
            <a:r>
              <a:rPr lang="en-US" dirty="0" smtClean="0"/>
              <a:t> </a:t>
            </a:r>
            <a:r>
              <a:rPr lang="en-US" dirty="0" err="1" smtClean="0"/>
              <a:t>azalır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Maliyetler</a:t>
            </a:r>
            <a:r>
              <a:rPr lang="en-US" dirty="0" smtClean="0"/>
              <a:t> </a:t>
            </a:r>
            <a:r>
              <a:rPr lang="en-US" dirty="0" err="1" smtClean="0"/>
              <a:t>azalır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Çalışanların</a:t>
            </a:r>
            <a:r>
              <a:rPr lang="en-US" dirty="0" smtClean="0"/>
              <a:t>, </a:t>
            </a:r>
            <a:r>
              <a:rPr lang="en-US" dirty="0" err="1" smtClean="0"/>
              <a:t>müşterinin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işyerinin</a:t>
            </a:r>
            <a:r>
              <a:rPr lang="en-US" dirty="0" smtClean="0"/>
              <a:t> </a:t>
            </a:r>
            <a:r>
              <a:rPr lang="en-US" dirty="0" err="1" smtClean="0"/>
              <a:t>memnuniyeti</a:t>
            </a:r>
            <a:r>
              <a:rPr lang="en-US" dirty="0" smtClean="0"/>
              <a:t> </a:t>
            </a:r>
            <a:r>
              <a:rPr lang="en-US" dirty="0" err="1" smtClean="0"/>
              <a:t>sağlanır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Verimlilik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4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1434"/>
            <a:ext cx="10515600" cy="5735529"/>
          </a:xfrm>
        </p:spPr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etkenlerin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doğurduğu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etkenlerin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devamı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hâlinde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gittikçe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mesleklerde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işlerde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Sigortalının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çalıştırıldığı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niteliğine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tekrarlanan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yürütüm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şartları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yüzünden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uğradığı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sürekli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sakatlık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arıza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hastalığıdır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dikkatlice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incelendiğinde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ayrıntılar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çekmektedir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ayrıntılar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anlaşılabilmesi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önemlidir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901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3" y="296425"/>
            <a:ext cx="11646633" cy="588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8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952"/>
            <a:ext cx="10515600" cy="66530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tanımlanırken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tanımlamada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Koruyucu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önlemlerin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amaçlanıyorsa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plandaysa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zaman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kaybın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yapılabilsin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göremezliğe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nitelenir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Buna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önlemeye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göremezlik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önlenebilir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olgudur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Önlenmesinde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kapatmaya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önlemler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alınmalıdır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birçok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beslenme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duyarlılığı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pekiştiren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ilaçlar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alışkanlıkları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şişmanlık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vb.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sayabiliriz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Fizyolojik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gereksinme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duyduğu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her zaman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bağdaşmaz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Sözgelimi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soğuk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uydurulması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6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545"/>
            <a:ext cx="10515600" cy="640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belli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işlerde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görülmeyen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sıklıkla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fabrikaların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tabloları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yaşayan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başlanmıştır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dönüşmeye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başlamıştır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çıkarken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etmenler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mutlaka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yollarla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etkileyip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başlatırlar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kazalarından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çıkabilen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yakalanabilmenin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çalışmaktır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yaşanılan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olumsuz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uzayıp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kısalabilir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sağlıksız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ardından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çıkabildiği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5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359"/>
            <a:ext cx="10515600" cy="65742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olmadıkları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yakalanma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gelecekte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Kurbanları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yalnızca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olanlardır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biçimlerinden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nedenlerle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bozukluğu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psiko-sosyal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nitelenmektedir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özgün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örgütlenme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teşhisleri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bilinçli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konulabilmesi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nesnel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ölçütlere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kendilerine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özgü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çıkarılmasında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istatistik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ayırımı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birikimi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donanım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gerektirmektedir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kaçmasına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olabilmektedir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717"/>
            <a:ext cx="10515600" cy="65269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16.Meslek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Doz”la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ortamın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bıraktığı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tepkiyle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vücudunun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yanıtı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vs.)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anlatılmak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istenmektedir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zaman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değişkenlik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konudur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alandaki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sürekli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izlenmeli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güncelleştirilmelidir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işçilerin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bilgilendirilmesi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çabaları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çabaları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değerlendirirken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hastasını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hem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değerlendirmelidir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faturası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5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841"/>
            <a:ext cx="10515600" cy="63377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yakalanması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yalnızca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ailesini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psikolojik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vs).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tanıyı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arkadaşları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Biz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diyoruz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kümelerin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göçmen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vb.)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yakalanma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yüksektir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zedelenmeler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dönüşü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zedelenmelerdir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tanısının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konulmaması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boyutlu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sorunlara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ölçümleri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muayeneleri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etmenlerin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hedef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tablosunu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etkilerle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8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778"/>
            <a:ext cx="10515600" cy="625891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kullanılabilmektedir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Havalandırma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Kapatma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izlenmesi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denetimi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yetersizse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işçiyi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çalıştıran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kalır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Meslek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tanısı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beraberinde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göremezlik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ödentisi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ortamının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cezai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getirdiği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işverenlerce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istenebilir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9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5CF0B2D566C4FA1CE8AEAB32C7F1D" ma:contentTypeVersion="" ma:contentTypeDescription="Create a new document." ma:contentTypeScope="" ma:versionID="c2746d40975c1b4c0303e426f2eb98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252565-D69B-4767-AD29-8256F67A2CA0}"/>
</file>

<file path=customXml/itemProps2.xml><?xml version="1.0" encoding="utf-8"?>
<ds:datastoreItem xmlns:ds="http://schemas.openxmlformats.org/officeDocument/2006/customXml" ds:itemID="{6382E07B-0684-4C08-B8BD-14F3E4E915DE}"/>
</file>

<file path=customXml/itemProps3.xml><?xml version="1.0" encoding="utf-8"?>
<ds:datastoreItem xmlns:ds="http://schemas.openxmlformats.org/officeDocument/2006/customXml" ds:itemID="{4BC18A3E-C302-4BC1-B959-27E6D2212EE4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1153</Words>
  <Application>Microsoft Office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Meslek Hastalılıkları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Meslek Hastalıklarının Sınıflandırılması</vt:lpstr>
      <vt:lpstr>PowerPoint Presentation</vt:lpstr>
      <vt:lpstr>Çözümler </vt:lpstr>
      <vt:lpstr>PowerPoint Presentation</vt:lpstr>
      <vt:lpstr>Bunlar yapılırsa;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 Hastalılıkları</dc:title>
  <dc:creator>Windows User</dc:creator>
  <cp:lastModifiedBy>ece celik</cp:lastModifiedBy>
  <cp:revision>4</cp:revision>
  <dcterms:created xsi:type="dcterms:W3CDTF">2019-11-06T07:10:35Z</dcterms:created>
  <dcterms:modified xsi:type="dcterms:W3CDTF">2019-11-07T12:04:53Z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0x010100F9B5CF0B2D566C4FA1CE8AEAB32C7F1D</vt:lpwstr>
  </property>
</Properties>
</file>