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9" r:id="rId5"/>
    <p:sldId id="270" r:id="rId6"/>
    <p:sldId id="261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80" r:id="rId16"/>
    <p:sldId id="272" r:id="rId17"/>
    <p:sldId id="302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69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91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8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567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60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935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67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99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01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21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627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CC92-0F1E-4C26-8C2F-682FAA10811E}" type="datetimeFigureOut">
              <a:rPr lang="tr-TR" smtClean="0"/>
              <a:t>2.03.2020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5E1A6-4771-4B0F-BD76-2CE3D08CA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4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13690" r="23333" b="24242"/>
          <a:stretch/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23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14683" r="22583" b="15079"/>
          <a:stretch/>
        </p:blipFill>
        <p:spPr bwMode="auto">
          <a:xfrm>
            <a:off x="467544" y="260648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67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14484" r="23363" b="15674"/>
          <a:stretch/>
        </p:blipFill>
        <p:spPr bwMode="auto">
          <a:xfrm>
            <a:off x="226368" y="246584"/>
            <a:ext cx="86409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4576035"/>
            <a:ext cx="8640960" cy="175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9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20635" r="24930" b="21428"/>
          <a:stretch/>
        </p:blipFill>
        <p:spPr bwMode="auto">
          <a:xfrm>
            <a:off x="395536" y="332656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52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5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6071" r="22805" b="20040"/>
          <a:stretch/>
        </p:blipFill>
        <p:spPr bwMode="auto">
          <a:xfrm>
            <a:off x="467544" y="332656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798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084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7659" r="22247" b="17235"/>
          <a:stretch/>
        </p:blipFill>
        <p:spPr bwMode="auto">
          <a:xfrm>
            <a:off x="323528" y="260648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6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4286" r="25928" b="21428"/>
          <a:stretch/>
        </p:blipFill>
        <p:spPr bwMode="auto">
          <a:xfrm>
            <a:off x="395536" y="260648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54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19643" r="21355" b="21032"/>
          <a:stretch/>
        </p:blipFill>
        <p:spPr bwMode="auto">
          <a:xfrm>
            <a:off x="323528" y="332656"/>
            <a:ext cx="84249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64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8056" r="21802" b="19445"/>
          <a:stretch/>
        </p:blipFill>
        <p:spPr bwMode="auto">
          <a:xfrm>
            <a:off x="395536" y="260648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51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4088" r="23252" b="24405"/>
          <a:stretch/>
        </p:blipFill>
        <p:spPr bwMode="auto">
          <a:xfrm>
            <a:off x="323528" y="260648"/>
            <a:ext cx="8568952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49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6270" r="21578" b="18651"/>
          <a:stretch/>
        </p:blipFill>
        <p:spPr bwMode="auto">
          <a:xfrm>
            <a:off x="467544" y="332656"/>
            <a:ext cx="82089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33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t="15873" r="21467" b="18254"/>
          <a:stretch/>
        </p:blipFill>
        <p:spPr bwMode="auto">
          <a:xfrm>
            <a:off x="395536" y="260648"/>
            <a:ext cx="835292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4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15873" r="21579" b="17262"/>
          <a:stretch/>
        </p:blipFill>
        <p:spPr bwMode="auto">
          <a:xfrm>
            <a:off x="395536" y="260648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5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3492" r="23363" b="26191"/>
          <a:stretch/>
        </p:blipFill>
        <p:spPr bwMode="auto">
          <a:xfrm>
            <a:off x="323528" y="188640"/>
            <a:ext cx="8424936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57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20237" r="23252" b="22024"/>
          <a:stretch/>
        </p:blipFill>
        <p:spPr bwMode="auto">
          <a:xfrm>
            <a:off x="395536" y="260648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96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15873" r="23363" b="17424"/>
          <a:stretch/>
        </p:blipFill>
        <p:spPr bwMode="auto">
          <a:xfrm>
            <a:off x="323528" y="188640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5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3294" r="23972" b="24432"/>
          <a:stretch/>
        </p:blipFill>
        <p:spPr bwMode="auto">
          <a:xfrm>
            <a:off x="395536" y="26064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63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6666" r="24185" b="21402"/>
          <a:stretch/>
        </p:blipFill>
        <p:spPr bwMode="auto">
          <a:xfrm>
            <a:off x="323528" y="332656"/>
            <a:ext cx="84969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5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t="14881" r="22694" b="16468"/>
          <a:stretch/>
        </p:blipFill>
        <p:spPr bwMode="auto">
          <a:xfrm>
            <a:off x="323528" y="26064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3" t="13889" r="22694" b="15674"/>
          <a:stretch/>
        </p:blipFill>
        <p:spPr bwMode="auto">
          <a:xfrm>
            <a:off x="467544" y="260648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81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F0370D079844CABAEBEE986B75BFA" ma:contentTypeVersion="" ma:contentTypeDescription="Create a new document." ma:contentTypeScope="" ma:versionID="28fb0ad6ea06552bd9c14b01209eef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c0fbca0dc77f7d578302ec0c7f24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64B89B-F032-436B-94BA-FBD9CF6983CF}"/>
</file>

<file path=customXml/itemProps2.xml><?xml version="1.0" encoding="utf-8"?>
<ds:datastoreItem xmlns:ds="http://schemas.openxmlformats.org/officeDocument/2006/customXml" ds:itemID="{5D087DF2-B5B0-4097-BCD0-890B0FC44886}"/>
</file>

<file path=customXml/itemProps3.xml><?xml version="1.0" encoding="utf-8"?>
<ds:datastoreItem xmlns:ds="http://schemas.openxmlformats.org/officeDocument/2006/customXml" ds:itemID="{E02525BC-EB99-4E86-87B2-5BEBD6CD3BC5}"/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Elnaz GHOLIPOUR</dc:creator>
  <cp:lastModifiedBy>Elnaz GHOLIPOUR</cp:lastModifiedBy>
  <cp:revision>27</cp:revision>
  <dcterms:created xsi:type="dcterms:W3CDTF">2020-02-29T09:01:52Z</dcterms:created>
  <dcterms:modified xsi:type="dcterms:W3CDTF">2020-03-02T12:48:12Z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0x0101007DBF0370D079844CABAEBEE986B75BFA</vt:lpwstr>
  </property>
</Properties>
</file>