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26" r:id="rId4"/>
  </p:sldMasterIdLst>
  <p:notesMasterIdLst>
    <p:notesMasterId r:id="rId59"/>
  </p:notesMasterIdLst>
  <p:handoutMasterIdLst>
    <p:handoutMasterId r:id="rId60"/>
  </p:handoutMasterIdLst>
  <p:sldIdLst>
    <p:sldId id="256" r:id="rId5"/>
    <p:sldId id="374" r:id="rId6"/>
    <p:sldId id="375" r:id="rId7"/>
    <p:sldId id="435" r:id="rId8"/>
    <p:sldId id="436" r:id="rId9"/>
    <p:sldId id="441" r:id="rId10"/>
    <p:sldId id="443" r:id="rId11"/>
    <p:sldId id="442" r:id="rId12"/>
    <p:sldId id="439" r:id="rId13"/>
    <p:sldId id="378" r:id="rId14"/>
    <p:sldId id="382" r:id="rId15"/>
    <p:sldId id="385" r:id="rId16"/>
    <p:sldId id="386" r:id="rId17"/>
    <p:sldId id="387" r:id="rId18"/>
    <p:sldId id="388" r:id="rId19"/>
    <p:sldId id="389" r:id="rId20"/>
    <p:sldId id="390" r:id="rId21"/>
    <p:sldId id="391" r:id="rId22"/>
    <p:sldId id="392" r:id="rId23"/>
    <p:sldId id="393" r:id="rId24"/>
    <p:sldId id="394" r:id="rId25"/>
    <p:sldId id="395" r:id="rId26"/>
    <p:sldId id="396" r:id="rId27"/>
    <p:sldId id="399" r:id="rId28"/>
    <p:sldId id="402" r:id="rId29"/>
    <p:sldId id="401" r:id="rId30"/>
    <p:sldId id="403" r:id="rId31"/>
    <p:sldId id="404" r:id="rId32"/>
    <p:sldId id="405" r:id="rId33"/>
    <p:sldId id="406" r:id="rId34"/>
    <p:sldId id="408" r:id="rId35"/>
    <p:sldId id="409" r:id="rId36"/>
    <p:sldId id="410" r:id="rId37"/>
    <p:sldId id="411" r:id="rId38"/>
    <p:sldId id="412" r:id="rId39"/>
    <p:sldId id="413" r:id="rId40"/>
    <p:sldId id="414" r:id="rId41"/>
    <p:sldId id="415" r:id="rId42"/>
    <p:sldId id="416" r:id="rId43"/>
    <p:sldId id="417" r:id="rId44"/>
    <p:sldId id="418" r:id="rId45"/>
    <p:sldId id="419" r:id="rId46"/>
    <p:sldId id="422" r:id="rId47"/>
    <p:sldId id="424" r:id="rId48"/>
    <p:sldId id="425" r:id="rId49"/>
    <p:sldId id="426" r:id="rId50"/>
    <p:sldId id="427" r:id="rId51"/>
    <p:sldId id="428" r:id="rId52"/>
    <p:sldId id="429" r:id="rId53"/>
    <p:sldId id="430" r:id="rId54"/>
    <p:sldId id="431" r:id="rId55"/>
    <p:sldId id="432" r:id="rId56"/>
    <p:sldId id="433" r:id="rId57"/>
    <p:sldId id="354" r:id="rId5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714"/>
    </p:cViewPr>
  </p:sorterViewPr>
  <p:notesViewPr>
    <p:cSldViewPr>
      <p:cViewPr varScale="1">
        <p:scale>
          <a:sx n="53" d="100"/>
          <a:sy n="53" d="100"/>
        </p:scale>
        <p:origin x="-2862" y="-96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724EFDD-12AE-4990-BC08-632976E66EC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"/>
          </p:nvPr>
        </p:nvSpPr>
        <p:spPr>
          <a:xfrm>
            <a:off x="1" y="9120172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3104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138" cy="479539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r>
              <a:rPr lang="tr-TR" smtClean="0"/>
              <a:t>BTEP205-İşletim Sistemleri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427" y="0"/>
            <a:ext cx="3170138" cy="479539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7528F7FD-866D-46C5-B69C-380A4CBF2E6C}" type="datetimeFigureOut">
              <a:rPr lang="tr-TR"/>
              <a:pPr>
                <a:defRPr/>
              </a:pPr>
              <a:t>26.09.2017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tr-T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194" y="4560086"/>
            <a:ext cx="5852814" cy="4320317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tr-T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20172"/>
            <a:ext cx="3170138" cy="479539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r>
              <a:rPr lang="tr-TR"/>
              <a:t>Dr.Ahmet Rizaner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DB908651-8657-42E6-9866-478A0CB9A22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532110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933307-DC71-43A9-BC72-E8FF9162ABB6}" type="slidenum">
              <a:rPr lang="tr-T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tr-TR">
              <a:latin typeface="Calibri" pitchFamily="34" charset="0"/>
            </a:endParaRPr>
          </a:p>
        </p:txBody>
      </p:sp>
      <p:sp>
        <p:nvSpPr>
          <p:cNvPr id="10245" name="Header Placeholder 5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latin typeface="Calibri" pitchFamily="34" charset="0"/>
              </a:rPr>
              <a:t>BTEP205-İşletim Sistemleri</a:t>
            </a:r>
            <a:endParaRPr lang="tr-T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540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7ACEE4-407E-463A-A858-5C26AE2F4BC1}" type="slidenum">
              <a:rPr lang="en-GB"/>
              <a:pPr>
                <a:defRPr/>
              </a:pPr>
              <a:t>3</a:t>
            </a:fld>
            <a:endParaRPr lang="en-GB"/>
          </a:p>
        </p:txBody>
      </p:sp>
      <p:sp>
        <p:nvSpPr>
          <p:cNvPr id="4198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>
              <a:defRPr/>
            </a:pPr>
            <a:fld id="{84E0CFA3-B561-4CEE-9454-D4C4D86A3315}" type="slidenum">
              <a:rPr lang="en-GB" sz="1300">
                <a:cs typeface="+mn-cs"/>
              </a:rPr>
              <a:pPr algn="r">
                <a:defRPr/>
              </a:pPr>
              <a:t>3</a:t>
            </a:fld>
            <a:endParaRPr lang="en-GB" sz="13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3845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7ACEE4-407E-463A-A858-5C26AE2F4BC1}" type="slidenum">
              <a:rPr lang="en-GB"/>
              <a:pPr>
                <a:defRPr/>
              </a:pPr>
              <a:t>4</a:t>
            </a:fld>
            <a:endParaRPr lang="en-GB"/>
          </a:p>
        </p:txBody>
      </p:sp>
      <p:sp>
        <p:nvSpPr>
          <p:cNvPr id="4198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>
              <a:defRPr/>
            </a:pPr>
            <a:fld id="{84E0CFA3-B561-4CEE-9454-D4C4D86A3315}" type="slidenum">
              <a:rPr lang="en-GB" sz="1300">
                <a:cs typeface="+mn-cs"/>
              </a:rPr>
              <a:pPr algn="r">
                <a:defRPr/>
              </a:pPr>
              <a:t>4</a:t>
            </a:fld>
            <a:endParaRPr lang="en-GB" sz="13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2408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7ACEE4-407E-463A-A858-5C26AE2F4BC1}" type="slidenum">
              <a:rPr lang="en-GB"/>
              <a:pPr>
                <a:defRPr/>
              </a:pPr>
              <a:t>5</a:t>
            </a:fld>
            <a:endParaRPr lang="en-GB"/>
          </a:p>
        </p:txBody>
      </p:sp>
      <p:sp>
        <p:nvSpPr>
          <p:cNvPr id="4198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>
              <a:defRPr/>
            </a:pPr>
            <a:fld id="{84E0CFA3-B561-4CEE-9454-D4C4D86A3315}" type="slidenum">
              <a:rPr lang="en-GB" sz="1300">
                <a:cs typeface="+mn-cs"/>
              </a:rPr>
              <a:pPr algn="r">
                <a:defRPr/>
              </a:pPr>
              <a:t>5</a:t>
            </a:fld>
            <a:endParaRPr lang="en-GB" sz="13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0649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8C9B16-E439-4B6F-A2D2-115C3D34CB2F}" type="slidenum">
              <a:rPr lang="en-GB"/>
              <a:pPr>
                <a:defRPr/>
              </a:pPr>
              <a:t>10</a:t>
            </a:fld>
            <a:endParaRPr lang="en-GB"/>
          </a:p>
        </p:txBody>
      </p:sp>
      <p:sp>
        <p:nvSpPr>
          <p:cNvPr id="4301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>
              <a:defRPr/>
            </a:pPr>
            <a:fld id="{CD11D7E0-EF7F-440B-8D9A-EED3F433F12F}" type="slidenum">
              <a:rPr lang="en-GB" sz="1300">
                <a:cs typeface="+mn-cs"/>
              </a:rPr>
              <a:pPr algn="r">
                <a:defRPr/>
              </a:pPr>
              <a:t>10</a:t>
            </a:fld>
            <a:endParaRPr lang="en-GB" sz="13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139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BTEP205-İşletim Sistemleri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908651-8657-42E6-9866-478A0CB9A22D}" type="slidenum">
              <a:rPr lang="tr-TR" smtClean="0"/>
              <a:pPr>
                <a:defRPr/>
              </a:pPr>
              <a:t>43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6839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21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Rectangle 32"/>
          <p:cNvSpPr/>
          <p:nvPr userDrawn="1"/>
        </p:nvSpPr>
        <p:spPr>
          <a:xfrm>
            <a:off x="914400" y="5048250"/>
            <a:ext cx="7315200" cy="9144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31"/>
          <p:cNvSpPr/>
          <p:nvPr userDrawn="1"/>
        </p:nvSpPr>
        <p:spPr>
          <a:xfrm>
            <a:off x="914400" y="5048250"/>
            <a:ext cx="228600" cy="9144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29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44408" y="6376243"/>
            <a:ext cx="468312" cy="3651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 bwMode="auto">
          <a:xfrm>
            <a:off x="684213" y="6375400"/>
            <a:ext cx="7991475" cy="36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637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44408" y="6376243"/>
            <a:ext cx="468312" cy="3651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0"/>
          </p:nvPr>
        </p:nvSpPr>
        <p:spPr bwMode="auto">
          <a:xfrm>
            <a:off x="684213" y="6375400"/>
            <a:ext cx="7991475" cy="36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570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55095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ITEC115/ITEC190</a:t>
            </a:r>
            <a:endParaRPr lang="tr-T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CB880-5203-4EB0-BB32-17401FA3E3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72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dirty="0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dirty="0" smtClean="0"/>
              <a:t>Click to edit Master text styles</a:t>
            </a:r>
          </a:p>
          <a:p>
            <a:pPr lvl="1"/>
            <a:r>
              <a:rPr lang="tr-TR" dirty="0" smtClean="0"/>
              <a:t>Second level</a:t>
            </a:r>
          </a:p>
          <a:p>
            <a:pPr lvl="2"/>
            <a:r>
              <a:rPr lang="tr-TR" dirty="0" smtClean="0"/>
              <a:t>Third level</a:t>
            </a:r>
          </a:p>
          <a:p>
            <a:pPr lvl="3"/>
            <a:r>
              <a:rPr lang="tr-TR" dirty="0" smtClean="0"/>
              <a:t>Fourth level</a:t>
            </a:r>
          </a:p>
          <a:p>
            <a:pPr lvl="4"/>
            <a:r>
              <a:rPr lang="tr-TR" dirty="0" smtClean="0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84213" y="6356350"/>
            <a:ext cx="79914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tr-TR" smtClean="0"/>
              <a:t>ITEC115/ITEC190</a:t>
            </a:r>
            <a:endParaRPr lang="tr-TR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75688" y="0"/>
            <a:ext cx="468312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7F573C4-6BB1-4CF7-8AA3-E208CD667B0D}" type="slidenum">
              <a:rPr lang="tr-TR" smtClean="0"/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  <a:ea typeface="+mj-ea"/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Times New Roman" pitchFamily="18" charset="0"/>
          <a:ea typeface="+mj-ea"/>
          <a:cs typeface="Times New Roman" pitchFamily="18" charset="0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Times New Roman" pitchFamily="18" charset="0"/>
          <a:ea typeface="+mn-ea"/>
          <a:cs typeface="Times New Roman" pitchFamily="18" charset="0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ct.emu.edu.tr/courses/it/comp190/userfiles/images/yenibilgisay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106" y="1418856"/>
            <a:ext cx="2569680" cy="214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87624" y="5074136"/>
            <a:ext cx="6858000" cy="576064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KONU </a:t>
            </a:r>
            <a:r>
              <a:rPr lang="tr-T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5</a:t>
            </a:r>
            <a:endParaRPr lang="tr-TR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tr-T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SUNUM PROGRAMLARI</a:t>
            </a:r>
            <a:endParaRPr lang="tr-TR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404664"/>
            <a:ext cx="8352928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Doğu Akdeniz Üniversitesi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Bilgisayar </a:t>
            </a:r>
            <a:r>
              <a:rPr lang="tr-T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ve Teknoloji </a:t>
            </a:r>
            <a:r>
              <a:rPr lang="tr-T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Yüksek Okulu</a:t>
            </a:r>
            <a:endParaRPr lang="tr-T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+mj-lt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ctrTitle"/>
          </p:nvPr>
        </p:nvSpPr>
        <p:spPr>
          <a:xfrm>
            <a:off x="1187624" y="3789040"/>
            <a:ext cx="6984776" cy="1080120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tr-T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BTEP105 </a:t>
            </a:r>
            <a:r>
              <a:rPr lang="tr-T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– TEMEL OFIS UYGULAMALARI</a:t>
            </a:r>
            <a:endParaRPr lang="tr-TR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978896" cy="49377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Sunum dosyasının içerisinde bulunan her bir sayfaya  </a:t>
            </a:r>
            <a:r>
              <a:rPr lang="tr-TR" sz="2400" b="1" dirty="0" smtClean="0"/>
              <a:t>slayt</a:t>
            </a:r>
            <a:r>
              <a:rPr lang="tr-TR" sz="2400" dirty="0" smtClean="0"/>
              <a:t> denir.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Powerpoint’de </a:t>
            </a:r>
            <a:r>
              <a:rPr lang="tr-TR" sz="2400" dirty="0"/>
              <a:t>sunum dosyası hazırlandıktan sonra </a:t>
            </a:r>
            <a:r>
              <a:rPr lang="tr-TR" sz="2400" b="1" dirty="0"/>
              <a:t>slayt şovu (Slide Show)</a:t>
            </a:r>
            <a:r>
              <a:rPr lang="tr-TR" sz="2400" dirty="0"/>
              <a:t> çalıştırılarak tam ekran sunum moduna geçilebilir.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Bunun </a:t>
            </a:r>
            <a:r>
              <a:rPr lang="tr-TR" sz="2400" dirty="0"/>
              <a:t>için klavyedeki </a:t>
            </a:r>
            <a:r>
              <a:rPr lang="tr-TR" sz="2400" b="1" dirty="0"/>
              <a:t>F5</a:t>
            </a:r>
            <a:r>
              <a:rPr lang="tr-TR" sz="2400" dirty="0"/>
              <a:t> tuşu kısayol olarak kullanılabilir</a:t>
            </a:r>
            <a:r>
              <a:rPr lang="tr-TR" sz="2400" dirty="0" smtClean="0"/>
              <a:t>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hangingPunct="1"/>
            <a:r>
              <a:rPr lang="en-US" dirty="0"/>
              <a:t>Microsoft </a:t>
            </a:r>
            <a:r>
              <a:rPr lang="tr-TR" dirty="0"/>
              <a:t>Powerpoint </a:t>
            </a:r>
            <a:r>
              <a:rPr lang="tr-TR" dirty="0" smtClean="0"/>
              <a:t>2013</a:t>
            </a:r>
            <a:endParaRPr lang="en-GB" dirty="0" smtClean="0"/>
          </a:p>
        </p:txBody>
      </p:sp>
      <p:sp>
        <p:nvSpPr>
          <p:cNvPr id="4" name="AutoShape 2" descr="data:image/jpeg;base64,/9j/4AAQSkZJRgABAQAAAQABAAD/2wCEAAkGBhIPEBQQEBQQEBAQDw8QEBAQEBAPEA8QFBAVFBUQFBIXGyYeFxojGhIUHy8gJCcpLCwsFR4xNTAqNSYrLCkBCQoKDgwOGg8PGiwkHCQpKiwpKSwsKSksLCkpKiwqLCkpLCwsKSksLCkpLCkpKSkpKSwpKSkpKSkpLCksLCksKf/AABEIAOEA4QMBIgACEQEDEQH/xAAcAAEAAQUBAQAAAAAAAAAAAAAAAQIDBAUGBwj/xABLEAACAQIDAwgECAoIBwAAAAABAgADEQQSIQUTMQYHIkFRYXGBcpGxwRQVIyQyobLRQlJic3SCg7PC8UNTY5KTouHwJTNEZKPD0v/EABoBAQACAwEAAAAAAAAAAAAAAAACAwEEBQb/xAAvEQACAgECAwUHBQEAAAAAAAAAAQIRAwQSBSExEzNBUXEiIzJhgZHwFCQ0QrGh/9oADAMBAAIRAxEAPwD3GIiAIlLPbj4zF+OKH9bR/wAWn98AzImGdsUP62n/AH1lPx1R/HU+F29ggGdEwPjyj+Mf8Or/APMoO3qfUKp8KT+8QDZRNZ8fp1JWP7P7zI+PP7Kt5hB/FANpE1B223VRfzemPfKfjqp/Ueusn3QDcxNN8cVeqkg9Kt9ymDtSseCUR41Xb6sogG5iadNo1usUfLeSr4yfr3XreDNM20TV/HIH0jT8qn3iSOUeGvZqtNT+U6j67zFmdr8jZxLVLFK4ujKw7VYMPWJcDTJEmJF5MAREQBERAEREAREQBERAMfGpmpuO1HHrUifJdKq1NroSpB4qbGfXNQaT5IXDNUqFEBZizAKOJtfQTWzeB2eFpPcpfI3+zucPG0NBUVx2Otj/AHlsZ0NPnixCGzUaT6dbODw7R7555WoMjFWDKwNirAqQe8GVVuPkvsEpWSSOk9Hgm/hPQanPRiDww9AeL1DMd+ePFnhTww/VqH+KcFaI7WfmZWhwL+p2z87mOPD4OvhTY+1pjvzpbQPCpTXwor75yNomO0l5k/0eFf1R0785O0D/AE9vClSH8Msty/2gf+pqeQpj2LOetExvl5klpsK6RX2N0/LPHHjia/k9vZLD8p8WeOJxB/bP981kTG5+ZNYca6RX2M19tYg8a1c/tan3yy2NqHi9Q+NRz75YiNzJdnDyRUXJ4knxJMpiJi2Z2ryMnA7Sq0GzUalSkw66bsnrtxnpfJDnpqU2FLaHytPQDEKAKiemo0Yd4sfGeVwJOORx6FGbTY8qqSPrbBY1K1NalNldHUMrqbqwPWDMmfPXNly8bAVhQrNfB1Ws1zcUHPCoOwdvrn0GrAjTW4m7CakjzGp00tPLa+ngVRESZrCIiAIiIAiIgCIiAUtPlSnhx8MKsCQteqAoZULMrNlUMwIF2AGvbPqsifMgQrtNrA3GOrjTIDYVnvq2nDt6pr5/A63DP7+hgbeqln4BQGqKAt7AKQoGpPUo6zMGsNf1V+yJnbWsWK6hlrVwRcsLFwQMx1PXraYzpw9FfYJqNnexLkbXYI+SqZVwzVt5SK/CAjfJZambKG045ZG0adB0qVKKEE1Gy9IgAmqbIEAsAEI1J4zF2fiRTFRSai7xVGakQGFmva5PAy9X2krZwKdg+YfTIAUvmHRAtcW4yp/FZnZzszW2Lh98+CAq/CEWoPhBqDdmslMuV3OX6HRKg5r8D3Ta1tgYYAJT3DVDVwGHXOmJIO9omqzs1x0mtxHBVA0M0dbbzNd93SGIenu3xIz52BXIzBc2UMV0LAdvAyj4/rZgwKgipQqg5eD0aW7Q8fxSbjrmxvRqvFkfibDDbGR3FIrS3q0d9XQUjZENMOFV3qqGqdNAQbAZuOk0u3sLu67ICjABCDTChbFA1iFJGYXsbE6g6zIXblbon5PMqCmXNGkXqU8mTd1CV6ahdLHsHYJhV3LsWa1yfwVVBwtoqgAeQkZNF2OE1K5dDEyRkmTu43UhZsGOEk5Jf3cnJFgx8kbuZO7jdzFgxxTk7uX8kkJMWDH3c9/5peUBxWBCOb1cK25Yk3JS16bHy0/VnhO7no3MjiSuLr0uqphw9vykqW9jS7BKp0c7iWNTwN+R7QJMgSZ0Ty4iIgCIiAIiIAiIgET5m2tTybQrXy6YyvfMSq61m4sASBrPpqfOXKOgBtOuCMw+GPcG9jd+Bt1azV1PRHW4W/al6Gm2zQK13uAMzFhZkYWJ7V0PWNOzgJjlNB6KzP20GNZs1rjKuilQLAEgAgEi5Op1PEzGKaD0R7TNFvmd/H0RYCRlmRljLMWWFjdxkl/JJFOLHUsZJISX8kZJgyWAknJL+SSEmLBYCRu5fySQkzYZj7uTll/JJ3cxYLG7kbuZGSTkixRjhJ3nM2n/ABB/0V/tpOLyTu+Z5fn1T9Gb7aS3C/bRqa5e4l6HsgkyBJnWPICIiAIiIAiIgCIiAJ898r6dtqYjW3zom9wLXI1udB5z6EM8D5cpbamI4f8AOU668UUzU1Xwr1OrwrvH6Gi2vStVOtwQrA3SxBUHMAnRFzc2HbLATQej7zL+LpgNYXtYcbdndCroPA/aM57fM9DDoiijhGc2QFjxsOy4F/C5Hrl1dlVTwRtL/VNjsDCq9R85qBUw9eqRTYI7btb5QxBsD4TKrbMFdKVTDb0b161NqdWsrBd0gc1d5YDJlbUnhaSjFtWQnm2y2s0WJwLUyA9gSL2DBrdxtLQSbs8nahAZHo1VK1SGpuXBammdqfAEMVDEdtuMmjybcigxZQmJFVs2p3a01LsWHoDMO6Y2y8jPbQ8zSZJUlAsbKCx7FBJ9QnRnkkwpMTvxVXDnEX3PzYKE3m7NUn6WXyvpM3A4Cnh69ajRqOtUYKsWrOy0kTPTpuACBcWvq3fwkljfiQlqY09px9SgVNmBUjipBBHkdZXQwrOGK26Cl2uVHRBANr8TqNJ1GJdKlMGq3wtsFh3Z3DvlqPVxCrTpmobMUQHU6dgloYGjUotXFNKZbC4o7tSxValGtTUVUzG4uHI46EGOz58iP6nlzRzBWXa+FamxRwVYAXB4i4BH1GdVjigqYuilKiiUMMK1IrSXOtVNyc+ci5Bzno8JjcpaleriwOmSVo7my5L3pIbqQBpfr6teyYlGkTjmcpJVX4jnlwjG9lclRmYBSSo7TpoJWME91GVruuZbi11t9LXq04zdBW6A6QNGrRZ2e6lqSgneENqVDF7dxHbaYwp9AC6rnpV1W9RdMzhlDa9G4FrmRonvZq6lAoSrCxHEdkpyTLxpBfQ5gFRcw4MVQKSO64ljLK2y+KbRbyzueaEfPan6M37xZxeWdvzRr88q/ox/eLLsD94jU16/bz9D1wSZAkzsnjhERAEREAREQBERAE8K5wFttOufy6Z00/o0M91niHOPTttKse3dH/xrNPV/AvU6vCu+a+RzGJszXHXbqIt3f79cKNB5+2Csuqug85zLPSxVUZ/JvFijVdyVHzbEqM4DKWNPogqdDc9Rl7BbbLu3wljkfD1cPdEUCiHAN1pKALXAuBxvNYlIk2Auezyla4R9Og1jw0Oul9PIGSU2lyITwQk231ZtcPtCnhBTWk++tikxFV1RkTKqGnu1Dam6u1z4CKvKBLYhEQ5KiLTw17XoqKW5JPaTTuNOszXLs5yQCtrmwuRrYX9kuVNlMv0igFwL5wbX6/CS7SXgQ/T427fMu47aqV1zVKdQ190tPPvjurqoUVN3a+awGl7X1lutth2q1KuVQatE0WHSICmmqEjvsv1yPgKiwNSnqCSRc2sCfd9cncURqXZrW6Kpa+v4xNu2Yc5MnHHjXRGPgsa9FiyWuVKMGVWR0NrqynQjQSurtKq5JLAXpmllVVRBSJuaaoosBfWXLUQf6RhYaCykm5vr4WHrk72kOFMntzOSfK0jb6WTcIt3tMV8Q5ZmLMWcZXNzdxoLG3EdEeoSl3ZrXLMFFluxOUdgvwmY2LXqpUxxGt20/wB+yYoWRv5lkYLrRay/74ybS7ljJMEqLeSMku5YyzBmi1kncc0qfO6p/wC2/wDYJxgWdvzTr86rfo4/eCX6fvEaPEP40/zxPUxJkCTO2eMEREAREQBERAEREATxjnLp/wDEX76dE/5f9J7PPHuc5fn576NI/aHumnrO7+p1OFd/9GccVlymOj5n3Rll1F6PmZybPVJcylSQbjQjrEuNXc6lmvrxPaCPYSPMyMsnLFk9pQwJ43PrPnIyS5aMkxZmi3lkhZcAjLFiijJAWV5ZOSYszRbtJCysLJyxZmijJGWXMkCnfhrHMUW7RaZG4bsPmLSDRI/mDHMxy6FnLO25qh84rfmB9sTjgs7XmtHy9b8yv25fpn71GjxFftp/nieliTIEmd08UIiIAiIgCIiAIiIAnk3OhT+eqe3D0/t1J6zPLedAfO6f6Ov7x/vmnrO7Opwr+QvRnDlZcprp5+4SWWV0l0/W9047fI9alzKcsZZctFpCy2ijLGWXMsm0WKLYWLS7ljJFmaLYWMsuZZtuTOyfhOIVD9EdJvAfyMdeRDJNY4ub6IyNh8jamJGdugnaeudHS5vqA+kzHwH3mbPa+2PggRFTMGBt0rBQLC3DvmnxHK6r1Ki+OYy9yw4ntlzZ555tXqPahyiZ1PkfhV/BY+JUewS+uwcMvCkp8WdvqJmmwnLFswFYLkNgXS4y95F9ROjepb+ekvhKElcUa2RZ4Opt/ctpgKK8KVEd+7S/rInEctlHwmwAHyVI6AAcGnaPi1HX75xXK582JuP6mj7GmMkrgza4fFrOm/JmgAna816/LVvzS/anH5J23Nkvylb82n2jKdI/exOpxP8AjT/PE9BEmQJM9AeHEREAREQBERAEREATzXnRp/L0T20WHqf/AFnpU895zUvUo+hU+0s1NZ3TOjwx1qI/U4AiXKQ0Pj7jKmpyqiuh8R7DOE3yPYxdspyyckuZJIWRsustBZOWXQkq3cWYssZJISXt3J3cCyzknU8gBas/5sn2Tnd3Oj5DC2IbvpN7RLMXeI0de708jqNtYZHpszKCyU3KkjhpfSaPkbSFSpUU20pgi4Bt0pvtpm9KqOyjVJ8kM4DZeLxCsfg28zstm3a5my3+qbGRJZoyas4mni54JxTrp9DM5a4VaOIypYXphmC6C5J6urSbmrVKKofMtqdMXYED6A65Y2HyMr1qorYu4UMGKuc1SoRwB7B/KegbsEWIBHeLgzYxaXfcnysr1Gqjj2wT3UubOAFcHgQR3G/smi2+L1/2FD2NPScXyaw1TU0wrfjU70z49Gcdys2GmHdCr1GLqBlexypT4agX/C65DLp5Y4NtmzotXjnlS53zOY3c7Pm3Sz1vQp+0zlRTnYc3yWer6NP2tKNJ3sTf4lK9NL6f6dqJMgSZ6A8aIiIAiIgCIiAIiIAnC85CXNE91UfZM7qcZzhJcUfSqewTX1KvGzc0LrPE4B6cignHymU9OU0afHynBkj1sJlO7jJMjdxu5XRfvLG7lWSX93Kt3FGN5jinJ3cyBTk7uSojvMfdzdclNMQfzNT6ss14SbHk/piP2Nb+GWYl7SNXVyvDL0OqrU/muIbto1AP7hJnJ82VS+KqD+wv/nE9ApYNTS3bC6shVh2huI+uWdmcnsPhSWoUlRiLFgLsR2FjrOvHBzi/I82tTGOPJCuvQ2NpIM1eOrBRqa1LUtmRS4HjYGYmy8fUqVLLXoV6ag51yFKy9mgPb2ibG/nRqdm9u438825T4re42qL3WmtFB45ST9ZnoGOxQpUnqHhTRnPkLzyhsQQ9yCWqUqNRu0s2dj7Zr6x+zR0eFr23P5F4U51fIRelV9FPaZzVKmx1bTunV8ilsavgntM0dKveo6WuleCR1QkyBJnbPMCIiAIiIAiIgCIiAJyfLtLpSPY7/ZnWTmuWiXpIeyofsn7pTnVwZsaV1lizg3SRQp6nw98ynSRQp6nw984skemhMoCSRTmTu5IpyFF7mY4pyd3MjdSRTjaRczHFOVCnMjJJ3cztI7zHFOZOy6gTEKWZVBpYgXYhRey9Z0k7uUtg0cjOqsBmIDAEdUnDk7K5tTi4s3LcrqdM2+E0Tb8EHenwsgMrTl+ltKdaserd0WQeuoRNZSwarwVVHcAJkKlu2bUcso9DnvTYX1V/8L9TlpiG/wCXhMvfWrqPqUGYbbWxzEsDhKBI1KUi727MxOvqlxh/PjIp0ra248SdSYeWb8SUcOKPSK/0xqwxTg7zFVyLfRphKQPd0RMXD4IKS13ZmyktUYux0PWZuMsx1o2JHVpK5W+rL4SS6JL0RYFOdDySWxqeC++agUpt9gnLn8F98s0694jX1k7xM6UGTMIV5WtadU4JlRLAqysPALkSBJgCIiAIiIAmh5WLeiv5wfZM301HKRL0f1198ryK4ssxOppnD1Kcoo09fIzYOgJCAWYrcG+jG7dE9h6OnhLNGn0vWJynGzvQycyBTkinMjdSRSkNpe5ljdyRSmSKckUpLaQczHFOSKcyRSlQpRtI9oYwpypaeo85kClK1pTO0i5loLKaZueEyd3JSjaT2kNyLJSU7m8y93KhRktpHfRjJS0k7qVtiqasFNSmrEMQpdQeje5tfgLH1TGxPKDCUiQ9egpGhG8VmBvaxC3P3SSxsr7RGQKUy8H0b94E0OC5W0a+KGForUqdF2aoQKaJlFyMrWJ0Km46mm8q9EjvB9suxRqRr58lwoz1qy6jzXUql5tMLhSdTwm4c4rQ3mTTSVJSAlcAREQBERAEREATW7cW9L9ZZsphbUplqZAF9Qbd1+qYkrRKLp2ctR2bTqPd2ZXQWQAlRclrP+V9K1jw07ZjU8OyvZvpAtm8bzYvT6+wggjqPaJj0KZzdI3JZiTwvck8POaUoI6WObvqTupIpTKFOVClKtpsdoYu6lQozK3cq3UyoEN5i7qVClMoUpWtKT2EXkMTdSsUpkilKhTklAreQxRSlYpTJZAONh46SFIP0bt6ILfWBaS2EHlLIpSoUpkrh3PBT4sQJeXAt1lQPAsfXpJLGVvMjz/A81VBKhq1KtepULlz9BVzGqap6JBuLs2h06Rm7w3IbBUwAKKsBl0dmcXFullJsScq301yi97Tql2eOtmPqX2S4MGnYD6V29ss2MqeVGmwmz6VIZaSU0A0CoqqB5Ad5lypsxqjD8FQNbgjr6hN0qWk2klGnZB5G1RjYXZ6U+Aue0zKiJMrEREAREQBERAEREASDJiAanaOzuLoO9lHX3r3901dKn0ge37p1JmuxOzelnTrN2W9gT+MOwyEo2i2GSuphClKt1MxcEx/FHrb7pdXZ/axPgAP9ZX2Zc8xgClBIHEj3+qbIYBOsX9IlvqOkvJSA0AAHYAB7JNYyvtmalUJ4Kx/VIHrNpeXCufwQPFtfULzZWkyW1EHkkzXrs9utgPRUe8y4uzl6y7eLkfUthMyJmkQcmywmDQahVv22BPrl60mJkwRaTEQBERAEREAREQBERAEREAREQBERAEREASIiATIiIAkxEAREQBERAEREAREQBERAEREAREQBERAEREAREQD/9k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373" y="1219201"/>
            <a:ext cx="2191396" cy="5018112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10800000">
            <a:off x="5870337" y="4373589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TextBox 9"/>
          <p:cNvSpPr txBox="1"/>
          <p:nvPr/>
        </p:nvSpPr>
        <p:spPr>
          <a:xfrm>
            <a:off x="5286522" y="4319108"/>
            <a:ext cx="583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Slayt</a:t>
            </a:r>
            <a:endParaRPr lang="tr-T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87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Dosya İşlemleri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3312368" cy="49377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Powerpoint programındaki ilk sekme </a:t>
            </a:r>
            <a:r>
              <a:rPr lang="tr-TR" sz="2400" b="1" dirty="0"/>
              <a:t>Dosya (</a:t>
            </a:r>
            <a:r>
              <a:rPr lang="tr-TR" sz="2400" b="1" dirty="0" smtClean="0"/>
              <a:t>File) </a:t>
            </a:r>
            <a:r>
              <a:rPr lang="tr-TR" sz="2400" dirty="0" smtClean="0"/>
              <a:t>sekmesidir.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Bu sekmedeki seçenekler kullanılarak dosya işlemleri gerçekleştirilebilir.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1196752"/>
            <a:ext cx="3085387" cy="5087092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10800000">
            <a:off x="4867783" y="1683281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TextBox 9"/>
          <p:cNvSpPr txBox="1"/>
          <p:nvPr/>
        </p:nvSpPr>
        <p:spPr>
          <a:xfrm>
            <a:off x="3421887" y="1644791"/>
            <a:ext cx="1470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Doküman Bilgisi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10800000">
            <a:off x="4867783" y="1971313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3419872" y="1916832"/>
            <a:ext cx="15018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Yeni dosya yarat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rot="10800000">
            <a:off x="4867783" y="2239600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4000375" y="2185119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Dosya aç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 rot="10800000">
            <a:off x="4860032" y="2492895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TextBox 15"/>
          <p:cNvSpPr txBox="1"/>
          <p:nvPr/>
        </p:nvSpPr>
        <p:spPr>
          <a:xfrm>
            <a:off x="4139952" y="2420888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Kaydet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 rot="10800000">
            <a:off x="4867783" y="2743656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TextBox 17"/>
          <p:cNvSpPr txBox="1"/>
          <p:nvPr/>
        </p:nvSpPr>
        <p:spPr>
          <a:xfrm>
            <a:off x="3707904" y="2689175"/>
            <a:ext cx="1208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Farklı kaydet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 rot="10800000">
            <a:off x="4867783" y="3031688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TextBox 19"/>
          <p:cNvSpPr txBox="1"/>
          <p:nvPr/>
        </p:nvSpPr>
        <p:spPr>
          <a:xfrm>
            <a:off x="4211960" y="2977207"/>
            <a:ext cx="6890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Yazdır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 rot="10800000">
            <a:off x="4867783" y="3267457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TextBox 21"/>
          <p:cNvSpPr txBox="1"/>
          <p:nvPr/>
        </p:nvSpPr>
        <p:spPr>
          <a:xfrm>
            <a:off x="4211960" y="321297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Paylaş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 rot="10800000">
            <a:off x="4867783" y="4471848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TextBox 23"/>
          <p:cNvSpPr txBox="1"/>
          <p:nvPr/>
        </p:nvSpPr>
        <p:spPr>
          <a:xfrm>
            <a:off x="3138023" y="4404530"/>
            <a:ext cx="1794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Ayarlar / Seçenekler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 rot="10800000">
            <a:off x="4867783" y="3751768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TextBox 25"/>
          <p:cNvSpPr txBox="1"/>
          <p:nvPr/>
        </p:nvSpPr>
        <p:spPr>
          <a:xfrm>
            <a:off x="3779912" y="3697287"/>
            <a:ext cx="1180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Dosya kapat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 rot="5400000">
            <a:off x="7776355" y="2493099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TextBox 27"/>
          <p:cNvSpPr txBox="1"/>
          <p:nvPr/>
        </p:nvSpPr>
        <p:spPr>
          <a:xfrm>
            <a:off x="7577693" y="2830527"/>
            <a:ext cx="1159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Son kullanılanlar</a:t>
            </a:r>
            <a:endParaRPr lang="tr-T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34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Slayt Oluşturmak</a:t>
            </a:r>
            <a:endParaRPr lang="en-US" dirty="0" smtClean="0"/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tr-TR" sz="2400" dirty="0" smtClean="0"/>
              <a:t>Slayt</a:t>
            </a:r>
            <a:r>
              <a:rPr lang="en-US" sz="2400" dirty="0" err="1" smtClean="0"/>
              <a:t>lar</a:t>
            </a:r>
            <a:r>
              <a:rPr lang="tr-TR" sz="2400" dirty="0" smtClean="0"/>
              <a:t>ın içerisine bilgi eklemek için </a:t>
            </a:r>
            <a:r>
              <a:rPr lang="tr-TR" sz="2400" b="1" dirty="0" smtClean="0"/>
              <a:t>yazı kutuları</a:t>
            </a:r>
            <a:r>
              <a:rPr lang="tr-TR" sz="2400" dirty="0" smtClean="0"/>
              <a:t> kullanılmalıdır.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tr-TR" sz="2400" dirty="0" smtClean="0"/>
              <a:t>Kutuların içerisine tıklayıp yazı yazmak mümkündür.</a:t>
            </a:r>
            <a:endParaRPr lang="en-US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708920"/>
            <a:ext cx="5619924" cy="3160066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20308781">
            <a:off x="6029446" y="4652033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TextBox 8"/>
          <p:cNvSpPr txBox="1"/>
          <p:nvPr/>
        </p:nvSpPr>
        <p:spPr>
          <a:xfrm>
            <a:off x="6616384" y="4248952"/>
            <a:ext cx="11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Yazı kutuları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1407276">
            <a:off x="6028632" y="3957546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40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/>
              <a:t>Slayt Oluşturmak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2400" dirty="0" smtClean="0"/>
              <a:t>Yeni açılan bir Powerpoint </a:t>
            </a:r>
            <a:r>
              <a:rPr lang="en-US" sz="2400" dirty="0" err="1" smtClean="0"/>
              <a:t>dosyas</a:t>
            </a:r>
            <a:r>
              <a:rPr lang="tr-TR" sz="2400" dirty="0"/>
              <a:t>ı </a:t>
            </a:r>
            <a:r>
              <a:rPr lang="tr-TR" sz="2400" dirty="0" smtClean="0"/>
              <a:t>tek slaytdan oluşmaktadır.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2400" b="1" dirty="0" smtClean="0"/>
              <a:t>Yeni slayt eklemenin </a:t>
            </a:r>
            <a:r>
              <a:rPr lang="tr-TR" sz="2400" dirty="0" smtClean="0"/>
              <a:t>farklı yolları vardır</a:t>
            </a:r>
            <a:r>
              <a:rPr lang="en-US" sz="2400" dirty="0"/>
              <a:t>:</a:t>
            </a:r>
            <a:r>
              <a:rPr lang="tr-TR" sz="2400" dirty="0" smtClean="0"/>
              <a:t> </a:t>
            </a:r>
          </a:p>
          <a:p>
            <a:pPr lvl="1"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Home sekmesinde bulunan </a:t>
            </a:r>
            <a:r>
              <a:rPr lang="tr-TR" sz="2400" b="1" dirty="0">
                <a:solidFill>
                  <a:schemeClr val="tx1"/>
                </a:solidFill>
              </a:rPr>
              <a:t>Y</a:t>
            </a:r>
            <a:r>
              <a:rPr lang="tr-TR" sz="2400" b="1" dirty="0" smtClean="0">
                <a:solidFill>
                  <a:schemeClr val="tx1"/>
                </a:solidFill>
              </a:rPr>
              <a:t>eni </a:t>
            </a:r>
            <a:r>
              <a:rPr lang="tr-TR" sz="2400" b="1" dirty="0">
                <a:solidFill>
                  <a:schemeClr val="tx1"/>
                </a:solidFill>
              </a:rPr>
              <a:t>S</a:t>
            </a:r>
            <a:r>
              <a:rPr lang="tr-TR" sz="2400" b="1" dirty="0" smtClean="0">
                <a:solidFill>
                  <a:schemeClr val="tx1"/>
                </a:solidFill>
              </a:rPr>
              <a:t>layt</a:t>
            </a:r>
            <a:r>
              <a:rPr lang="en-US" sz="2400" b="1" dirty="0" smtClean="0">
                <a:solidFill>
                  <a:schemeClr val="tx1"/>
                </a:solidFill>
              </a:rPr>
              <a:t> (</a:t>
            </a:r>
            <a:r>
              <a:rPr lang="tr-TR" sz="2400" b="1" dirty="0">
                <a:solidFill>
                  <a:schemeClr val="tx1"/>
                </a:solidFill>
              </a:rPr>
              <a:t>New </a:t>
            </a:r>
            <a:r>
              <a:rPr lang="tr-TR" sz="2400" b="1" dirty="0" smtClean="0">
                <a:solidFill>
                  <a:schemeClr val="tx1"/>
                </a:solidFill>
              </a:rPr>
              <a:t>Slide)</a:t>
            </a:r>
            <a:r>
              <a:rPr lang="tr-TR" sz="2400" dirty="0" smtClean="0">
                <a:solidFill>
                  <a:schemeClr val="tx1"/>
                </a:solidFill>
              </a:rPr>
              <a:t> düğmesini kullanarak.</a:t>
            </a:r>
          </a:p>
          <a:p>
            <a:pPr lvl="1"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Programın sol tarafında bulunan öngürünüm penceresinde fare ile sağ tıklayıp </a:t>
            </a:r>
            <a:r>
              <a:rPr lang="tr-TR" sz="2400" b="1" dirty="0">
                <a:solidFill>
                  <a:schemeClr val="tx1"/>
                </a:solidFill>
              </a:rPr>
              <a:t>Y</a:t>
            </a:r>
            <a:r>
              <a:rPr lang="tr-TR" sz="2400" b="1" dirty="0" smtClean="0">
                <a:solidFill>
                  <a:schemeClr val="tx1"/>
                </a:solidFill>
              </a:rPr>
              <a:t>eni </a:t>
            </a:r>
            <a:r>
              <a:rPr lang="tr-TR" sz="2400" b="1" dirty="0">
                <a:solidFill>
                  <a:schemeClr val="tx1"/>
                </a:solidFill>
              </a:rPr>
              <a:t>S</a:t>
            </a:r>
            <a:r>
              <a:rPr lang="tr-TR" sz="2400" b="1" dirty="0" smtClean="0">
                <a:solidFill>
                  <a:schemeClr val="tx1"/>
                </a:solidFill>
              </a:rPr>
              <a:t>layt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(</a:t>
            </a:r>
            <a:r>
              <a:rPr lang="tr-TR" sz="2400" b="1" dirty="0">
                <a:solidFill>
                  <a:schemeClr val="tx1"/>
                </a:solidFill>
              </a:rPr>
              <a:t>New </a:t>
            </a:r>
            <a:r>
              <a:rPr lang="tr-TR" sz="2400" b="1" dirty="0" smtClean="0">
                <a:solidFill>
                  <a:schemeClr val="tx1"/>
                </a:solidFill>
              </a:rPr>
              <a:t>Slide)</a:t>
            </a:r>
            <a:r>
              <a:rPr lang="tr-TR" sz="2400" dirty="0" smtClean="0">
                <a:solidFill>
                  <a:schemeClr val="tx1"/>
                </a:solidFill>
              </a:rPr>
              <a:t> seçeneğini kullanarak.</a:t>
            </a:r>
          </a:p>
          <a:p>
            <a:pPr lvl="1"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Klavyeden </a:t>
            </a:r>
            <a:r>
              <a:rPr lang="en-US" sz="2400" dirty="0" smtClean="0">
                <a:solidFill>
                  <a:schemeClr val="tx1"/>
                </a:solidFill>
              </a:rPr>
              <a:t>k</a:t>
            </a:r>
            <a:r>
              <a:rPr lang="tr-TR" sz="2400" dirty="0" smtClean="0">
                <a:solidFill>
                  <a:schemeClr val="tx1"/>
                </a:solidFill>
              </a:rPr>
              <a:t>ı</a:t>
            </a:r>
            <a:r>
              <a:rPr lang="en-US" sz="2400" dirty="0" err="1" smtClean="0">
                <a:solidFill>
                  <a:schemeClr val="tx1"/>
                </a:solidFill>
              </a:rPr>
              <a:t>sayol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olarak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tr-TR" sz="2400" b="1" dirty="0" smtClean="0">
                <a:solidFill>
                  <a:schemeClr val="tx1"/>
                </a:solidFill>
              </a:rPr>
              <a:t>CTRL+M</a:t>
            </a:r>
            <a:r>
              <a:rPr lang="tr-TR" sz="2400" dirty="0" smtClean="0">
                <a:solidFill>
                  <a:schemeClr val="tx1"/>
                </a:solidFill>
              </a:rPr>
              <a:t> tuşlarını kullanarak.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71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/>
              <a:t>Slayt Oluşturmak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50" y="1420812"/>
            <a:ext cx="4114800" cy="4676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1700808"/>
            <a:ext cx="2733675" cy="39243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331640" y="1641264"/>
            <a:ext cx="792088" cy="8516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Oval 9"/>
          <p:cNvSpPr/>
          <p:nvPr/>
        </p:nvSpPr>
        <p:spPr>
          <a:xfrm>
            <a:off x="5652120" y="4221088"/>
            <a:ext cx="144016" cy="1861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Oval 10"/>
          <p:cNvSpPr/>
          <p:nvPr/>
        </p:nvSpPr>
        <p:spPr>
          <a:xfrm>
            <a:off x="5580112" y="4821063"/>
            <a:ext cx="144016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924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Slayt Oluşturmak</a:t>
            </a:r>
            <a:endParaRPr lang="en-US" dirty="0" smtClean="0"/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114800" cy="493776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tr-TR" sz="2400" b="1" dirty="0" smtClean="0"/>
              <a:t>Slayt</a:t>
            </a:r>
            <a:r>
              <a:rPr lang="en-US" sz="2400" b="1" dirty="0" err="1" smtClean="0"/>
              <a:t>lar</a:t>
            </a:r>
            <a:r>
              <a:rPr lang="tr-TR" sz="2400" b="1" dirty="0" smtClean="0"/>
              <a:t>ın görünümü</a:t>
            </a:r>
            <a:r>
              <a:rPr lang="tr-TR" sz="2400" dirty="0" smtClean="0"/>
              <a:t> Home sekmesinde yer alan </a:t>
            </a:r>
            <a:r>
              <a:rPr lang="tr-TR" sz="2400" b="1" dirty="0"/>
              <a:t>S</a:t>
            </a:r>
            <a:r>
              <a:rPr lang="tr-TR" sz="2400" b="1" dirty="0" smtClean="0"/>
              <a:t>layt </a:t>
            </a:r>
            <a:r>
              <a:rPr lang="tr-TR" sz="2400" b="1" dirty="0"/>
              <a:t>Y</a:t>
            </a:r>
            <a:r>
              <a:rPr lang="tr-TR" sz="2400" b="1" dirty="0" smtClean="0"/>
              <a:t>apısı </a:t>
            </a:r>
            <a:r>
              <a:rPr lang="en-US" sz="2400" b="1" dirty="0" smtClean="0"/>
              <a:t> (</a:t>
            </a:r>
            <a:r>
              <a:rPr lang="tr-TR" sz="2400" b="1" dirty="0" smtClean="0"/>
              <a:t>Layout)</a:t>
            </a:r>
            <a:r>
              <a:rPr lang="tr-TR" sz="2400" dirty="0" smtClean="0"/>
              <a:t> düğmesinden değiştirilebilir.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tr-TR" sz="2400" dirty="0" smtClean="0"/>
              <a:t>Görünümü değiştirilmek istenen slayt seçildikten sonra bu düğme kullanıl</a:t>
            </a:r>
            <a:r>
              <a:rPr lang="en-US" sz="2400" dirty="0" smtClean="0"/>
              <a:t>mal</a:t>
            </a:r>
            <a:r>
              <a:rPr lang="tr-TR" sz="2400" dirty="0" smtClean="0"/>
              <a:t>ı</a:t>
            </a:r>
            <a:r>
              <a:rPr lang="en-US" sz="2400" dirty="0" smtClean="0"/>
              <a:t>d</a:t>
            </a:r>
            <a:r>
              <a:rPr lang="tr-TR" sz="2400" dirty="0" smtClean="0"/>
              <a:t>ı</a:t>
            </a:r>
            <a:r>
              <a:rPr lang="en-US" sz="2400" dirty="0" smtClean="0"/>
              <a:t>r.</a:t>
            </a:r>
            <a:endParaRPr lang="tr-TR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1303" y="1361440"/>
            <a:ext cx="3667125" cy="414337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156176" y="1556792"/>
            <a:ext cx="1080120" cy="4567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718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Slayt </a:t>
            </a:r>
            <a:r>
              <a:rPr lang="tr-TR" dirty="0"/>
              <a:t>Oluşturmak</a:t>
            </a:r>
            <a:endParaRPr lang="en-US" dirty="0" smtClean="0"/>
          </a:p>
        </p:txBody>
      </p:sp>
      <p:sp>
        <p:nvSpPr>
          <p:cNvPr id="2867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864943" cy="493776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tr-TR" sz="2400" dirty="0" smtClean="0"/>
              <a:t>Eklenen </a:t>
            </a:r>
            <a:r>
              <a:rPr lang="tr-TR" sz="2400" b="1" dirty="0" smtClean="0"/>
              <a:t>slaytları silmek </a:t>
            </a:r>
            <a:r>
              <a:rPr lang="tr-TR" sz="2400" dirty="0" smtClean="0"/>
              <a:t>için, sayfanın sol tarafında yer alan öngörünüm penceresinden slaytlar seçildikten sonra fare ile sağ tıklayıp </a:t>
            </a:r>
            <a:r>
              <a:rPr lang="tr-TR" sz="2400" b="1" dirty="0" smtClean="0"/>
              <a:t>Slaytı Sil </a:t>
            </a:r>
            <a:r>
              <a:rPr lang="en-US" sz="2400" b="1" dirty="0" smtClean="0"/>
              <a:t>(</a:t>
            </a:r>
            <a:r>
              <a:rPr lang="tr-TR" sz="2400" b="1" dirty="0" smtClean="0"/>
              <a:t>Delete </a:t>
            </a:r>
            <a:r>
              <a:rPr lang="tr-TR" sz="2400" b="1" dirty="0"/>
              <a:t>Slide)</a:t>
            </a:r>
            <a:r>
              <a:rPr lang="tr-TR" sz="2400" dirty="0"/>
              <a:t> </a:t>
            </a:r>
            <a:r>
              <a:rPr lang="tr-TR" sz="2400" dirty="0" smtClean="0"/>
              <a:t>seçeneği veya klavyeden Sil</a:t>
            </a:r>
            <a:r>
              <a:rPr lang="en-US" sz="2400" dirty="0" smtClean="0"/>
              <a:t> (</a:t>
            </a:r>
            <a:r>
              <a:rPr lang="tr-TR" sz="2400" dirty="0" smtClean="0"/>
              <a:t>Delete) tuşu kullanılmalıdır.</a:t>
            </a: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5050" y="1369163"/>
            <a:ext cx="2706241" cy="463783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444208" y="2852936"/>
            <a:ext cx="1584176" cy="3847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Oval 8"/>
          <p:cNvSpPr/>
          <p:nvPr/>
        </p:nvSpPr>
        <p:spPr>
          <a:xfrm>
            <a:off x="6372200" y="5348471"/>
            <a:ext cx="216024" cy="1687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223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Slayt </a:t>
            </a:r>
            <a:r>
              <a:rPr lang="tr-TR" dirty="0"/>
              <a:t>Oluşturmak</a:t>
            </a:r>
            <a:endParaRPr lang="en-US" dirty="0" smtClean="0"/>
          </a:p>
        </p:txBody>
      </p:sp>
      <p:sp>
        <p:nvSpPr>
          <p:cNvPr id="29699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906888" cy="493776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tr-TR" sz="2400" dirty="0" smtClean="0"/>
              <a:t>Bir sunu</a:t>
            </a:r>
            <a:r>
              <a:rPr lang="en-US" sz="2400" dirty="0" smtClean="0"/>
              <a:t>m</a:t>
            </a:r>
            <a:r>
              <a:rPr lang="tr-TR" sz="2400" dirty="0" smtClean="0"/>
              <a:t> hazırlarken </a:t>
            </a:r>
            <a:r>
              <a:rPr lang="tr-TR" sz="2400" b="1" dirty="0" smtClean="0"/>
              <a:t>aynı başlığa </a:t>
            </a:r>
            <a:r>
              <a:rPr lang="tr-TR" sz="2400" dirty="0" smtClean="0"/>
              <a:t>sahip birçok slayta ihtiyaç olabilir.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tr-TR" sz="2400" dirty="0" smtClean="0"/>
              <a:t>Bunun için en kolay yöntem, slaytı çoğaltmak ve daha sonra slayt içinde istenilen değişiklikleri yapmaktır.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tr-TR" sz="2400" dirty="0" smtClean="0"/>
              <a:t>Bunun için slaytın üzerindeyken fare ile sağ tıklayıp </a:t>
            </a:r>
            <a:r>
              <a:rPr lang="tr-TR" sz="2400" b="1" dirty="0"/>
              <a:t>slaytı kopyala </a:t>
            </a:r>
            <a:r>
              <a:rPr lang="en-US" sz="2400" b="1" dirty="0" smtClean="0"/>
              <a:t> (</a:t>
            </a:r>
            <a:r>
              <a:rPr lang="tr-TR" sz="2400" b="1" dirty="0" smtClean="0"/>
              <a:t>Duplicate </a:t>
            </a:r>
            <a:r>
              <a:rPr lang="tr-TR" sz="2400" b="1" dirty="0"/>
              <a:t>Slide)</a:t>
            </a:r>
            <a:r>
              <a:rPr lang="tr-TR" sz="2400" dirty="0" smtClean="0"/>
              <a:t> seçeneği kullanılmalıdır.</a:t>
            </a: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0614" y="1173480"/>
            <a:ext cx="2647950" cy="50292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732240" y="2468151"/>
            <a:ext cx="1584176" cy="3847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Oval 8"/>
          <p:cNvSpPr/>
          <p:nvPr/>
        </p:nvSpPr>
        <p:spPr>
          <a:xfrm>
            <a:off x="6660232" y="5060439"/>
            <a:ext cx="216024" cy="1687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045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Slayt </a:t>
            </a:r>
            <a:r>
              <a:rPr lang="tr-TR" dirty="0"/>
              <a:t>Oluşturmak</a:t>
            </a:r>
            <a:endParaRPr lang="en-US" dirty="0" smtClean="0"/>
          </a:p>
        </p:txBody>
      </p:sp>
      <p:sp>
        <p:nvSpPr>
          <p:cNvPr id="3379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tr-TR" sz="2400" dirty="0" smtClean="0"/>
              <a:t>Slayt</a:t>
            </a:r>
            <a:r>
              <a:rPr lang="en-US" sz="2400" dirty="0" err="1" smtClean="0"/>
              <a:t>lar</a:t>
            </a:r>
            <a:r>
              <a:rPr lang="tr-TR" sz="2400" dirty="0" smtClean="0"/>
              <a:t>ın </a:t>
            </a:r>
            <a:r>
              <a:rPr lang="en-US" sz="2400" dirty="0" err="1" smtClean="0"/>
              <a:t>sunum</a:t>
            </a:r>
            <a:r>
              <a:rPr lang="en-US" sz="2400" dirty="0" smtClean="0"/>
              <a:t> </a:t>
            </a:r>
            <a:r>
              <a:rPr lang="tr-TR" sz="2400" dirty="0" smtClean="0"/>
              <a:t>için</a:t>
            </a:r>
            <a:r>
              <a:rPr lang="en-US" sz="2400" dirty="0" err="1" smtClean="0"/>
              <a:t>deki</a:t>
            </a:r>
            <a:r>
              <a:rPr lang="en-US" sz="2400" dirty="0" smtClean="0"/>
              <a:t> </a:t>
            </a:r>
            <a:r>
              <a:rPr lang="en-US" sz="2400" b="1" dirty="0" smtClean="0"/>
              <a:t>s</a:t>
            </a:r>
            <a:r>
              <a:rPr lang="tr-TR" sz="2400" b="1" dirty="0" smtClean="0"/>
              <a:t>ı</a:t>
            </a:r>
            <a:r>
              <a:rPr lang="en-US" sz="2400" b="1" dirty="0" err="1" smtClean="0"/>
              <a:t>ras</a:t>
            </a:r>
            <a:r>
              <a:rPr lang="tr-TR" sz="2400" b="1" dirty="0" smtClean="0"/>
              <a:t>ı</a:t>
            </a:r>
            <a:r>
              <a:rPr lang="en-US" sz="2400" b="1" dirty="0" smtClean="0"/>
              <a:t>n</a:t>
            </a:r>
            <a:r>
              <a:rPr lang="tr-TR" sz="2400" b="1" dirty="0" smtClean="0"/>
              <a:t>ı</a:t>
            </a:r>
            <a:r>
              <a:rPr lang="en-US" sz="2400" b="1" dirty="0" smtClean="0"/>
              <a:t> </a:t>
            </a:r>
            <a:r>
              <a:rPr lang="tr-TR" sz="2400" b="1" dirty="0" smtClean="0"/>
              <a:t>değiştirmek </a:t>
            </a:r>
            <a:r>
              <a:rPr lang="tr-TR" sz="2400" dirty="0" smtClean="0"/>
              <a:t>için, slayt fare ile tutulup istenilen yere sürüklenmelidir.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tr-TR" sz="2400" dirty="0" smtClean="0"/>
              <a:t>Slaytın yeri çok fazla değiştirilecekse</a:t>
            </a:r>
            <a:r>
              <a:rPr lang="en-US" sz="2400" dirty="0" smtClean="0"/>
              <a:t> </a:t>
            </a:r>
            <a:r>
              <a:rPr lang="tr-TR" sz="2400" b="1" dirty="0"/>
              <a:t>G</a:t>
            </a:r>
            <a:r>
              <a:rPr lang="tr-TR" sz="2400" b="1" dirty="0" smtClean="0"/>
              <a:t>örünüm</a:t>
            </a:r>
            <a:r>
              <a:rPr lang="en-US" sz="2400" b="1" dirty="0" smtClean="0"/>
              <a:t> (</a:t>
            </a:r>
            <a:r>
              <a:rPr lang="tr-TR" sz="2400" b="1" dirty="0" smtClean="0"/>
              <a:t>View)</a:t>
            </a:r>
            <a:r>
              <a:rPr lang="tr-TR" sz="2400" dirty="0" smtClean="0"/>
              <a:t> </a:t>
            </a:r>
            <a:r>
              <a:rPr lang="tr-TR" sz="2400" dirty="0"/>
              <a:t>sekmesinden </a:t>
            </a:r>
            <a:r>
              <a:rPr lang="tr-TR" sz="2400" b="1" dirty="0"/>
              <a:t>S</a:t>
            </a:r>
            <a:r>
              <a:rPr lang="tr-TR" sz="2400" b="1" dirty="0" smtClean="0"/>
              <a:t>layt Sıralayıcı </a:t>
            </a:r>
            <a:r>
              <a:rPr lang="en-US" sz="2400" b="1" dirty="0" smtClean="0"/>
              <a:t> (</a:t>
            </a:r>
            <a:r>
              <a:rPr lang="tr-TR" sz="2400" b="1" dirty="0" smtClean="0"/>
              <a:t>Slide </a:t>
            </a:r>
            <a:r>
              <a:rPr lang="tr-TR" sz="2400" b="1" dirty="0"/>
              <a:t>Sorter)</a:t>
            </a:r>
            <a:r>
              <a:rPr lang="tr-TR" sz="2400" dirty="0"/>
              <a:t> </a:t>
            </a:r>
            <a:r>
              <a:rPr lang="tr-TR" sz="2400" dirty="0" smtClean="0"/>
              <a:t>görünümünde geçmek daha kullanışlı olacaktır.</a:t>
            </a: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3240071"/>
            <a:ext cx="7998867" cy="306924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148064" y="3212976"/>
            <a:ext cx="576064" cy="2558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Oval 8"/>
          <p:cNvSpPr/>
          <p:nvPr/>
        </p:nvSpPr>
        <p:spPr>
          <a:xfrm>
            <a:off x="1259632" y="3356992"/>
            <a:ext cx="504056" cy="6570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743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219200"/>
            <a:ext cx="8229600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  <a:defRPr/>
            </a:pPr>
            <a:r>
              <a:rPr lang="en-US" sz="2400" dirty="0" smtClean="0"/>
              <a:t>S</a:t>
            </a:r>
            <a:r>
              <a:rPr lang="tr-TR" sz="2400" dirty="0" smtClean="0"/>
              <a:t>laytlar içinde metinlerle ilgili birçok işlem yapılabilir.</a:t>
            </a:r>
            <a:r>
              <a:rPr lang="en-US" sz="2400" dirty="0" smtClean="0"/>
              <a:t>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 err="1" smtClean="0"/>
              <a:t>Buradaki</a:t>
            </a:r>
            <a:r>
              <a:rPr lang="en-US" sz="2400" dirty="0" smtClean="0"/>
              <a:t> d</a:t>
            </a:r>
            <a:r>
              <a:rPr lang="tr-TR" sz="2400" dirty="0"/>
              <a:t>ü</a:t>
            </a:r>
            <a:r>
              <a:rPr lang="tr-TR" sz="2400" dirty="0" smtClean="0"/>
              <a:t>ğ</a:t>
            </a:r>
            <a:r>
              <a:rPr lang="en-US" sz="2400" dirty="0" err="1" smtClean="0"/>
              <a:t>meler</a:t>
            </a:r>
            <a:r>
              <a:rPr lang="en-US" sz="2400" dirty="0" smtClean="0"/>
              <a:t> Word </a:t>
            </a:r>
            <a:r>
              <a:rPr lang="en-US" sz="2400" dirty="0" err="1"/>
              <a:t>porgram</a:t>
            </a:r>
            <a:r>
              <a:rPr lang="tr-TR" sz="2400" dirty="0"/>
              <a:t>ı</a:t>
            </a:r>
            <a:r>
              <a:rPr lang="en-US" sz="2400" dirty="0" err="1" smtClean="0"/>
              <a:t>ndaki</a:t>
            </a:r>
            <a:r>
              <a:rPr lang="en-US" sz="2400" dirty="0" smtClean="0"/>
              <a:t> </a:t>
            </a:r>
            <a:r>
              <a:rPr lang="en-US" sz="2400" dirty="0" err="1" smtClean="0"/>
              <a:t>gibidir</a:t>
            </a:r>
            <a:r>
              <a:rPr lang="en-US" sz="2400" dirty="0" smtClean="0"/>
              <a:t>.</a:t>
            </a:r>
          </a:p>
        </p:txBody>
      </p:sp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/>
              <a:t>Slayt Oluşturmak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689506" y="3361509"/>
            <a:ext cx="3610686" cy="15384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4208" y="3601666"/>
            <a:ext cx="1674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Yazı tipini değiştirir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10800000">
            <a:off x="2113442" y="3647543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4355976" y="2617260"/>
            <a:ext cx="1843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Yazı boyutu değiştirir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16200000">
            <a:off x="4447396" y="3140968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Right Arrow 12"/>
          <p:cNvSpPr/>
          <p:nvPr/>
        </p:nvSpPr>
        <p:spPr>
          <a:xfrm rot="16200000">
            <a:off x="4860032" y="3140969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Right Arrow 13"/>
          <p:cNvSpPr/>
          <p:nvPr/>
        </p:nvSpPr>
        <p:spPr>
          <a:xfrm rot="16200000">
            <a:off x="5292080" y="3140968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TextBox 14"/>
          <p:cNvSpPr txBox="1"/>
          <p:nvPr/>
        </p:nvSpPr>
        <p:spPr>
          <a:xfrm>
            <a:off x="6791666" y="3447650"/>
            <a:ext cx="2209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Uygulanan tüm biçimlendirmeleri temizler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6199238" y="3601248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TextBox 18"/>
          <p:cNvSpPr txBox="1"/>
          <p:nvPr/>
        </p:nvSpPr>
        <p:spPr>
          <a:xfrm>
            <a:off x="6827088" y="4057908"/>
            <a:ext cx="2209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Metni renklendirmek için kullanılır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6234660" y="4139498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TextBox 20"/>
          <p:cNvSpPr txBox="1"/>
          <p:nvPr/>
        </p:nvSpPr>
        <p:spPr>
          <a:xfrm>
            <a:off x="5614447" y="4917122"/>
            <a:ext cx="3224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Seçili metni büyük / küçük harfe çevirir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 rot="3550580">
            <a:off x="5184067" y="4581121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TextBox 22"/>
          <p:cNvSpPr txBox="1"/>
          <p:nvPr/>
        </p:nvSpPr>
        <p:spPr>
          <a:xfrm>
            <a:off x="4979463" y="5229200"/>
            <a:ext cx="21848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Metindeki harflerin aralığını açmak / daraltmak için kullanılır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 rot="3677407">
            <a:off x="4535100" y="4747630"/>
            <a:ext cx="873678" cy="21850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TextBox 24"/>
          <p:cNvSpPr txBox="1"/>
          <p:nvPr/>
        </p:nvSpPr>
        <p:spPr>
          <a:xfrm>
            <a:off x="4027442" y="4985248"/>
            <a:ext cx="8374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Metnin üzerini çizer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 rot="5400000">
            <a:off x="3942704" y="4577147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TextBox 26"/>
          <p:cNvSpPr txBox="1"/>
          <p:nvPr/>
        </p:nvSpPr>
        <p:spPr>
          <a:xfrm>
            <a:off x="3374514" y="5157192"/>
            <a:ext cx="8374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Metni gölgeli şekilde yazar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28" name="Right Arrow 27"/>
          <p:cNvSpPr/>
          <p:nvPr/>
        </p:nvSpPr>
        <p:spPr>
          <a:xfrm rot="6271557">
            <a:off x="3476300" y="4718678"/>
            <a:ext cx="797387" cy="236349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TextBox 28"/>
          <p:cNvSpPr txBox="1"/>
          <p:nvPr/>
        </p:nvSpPr>
        <p:spPr>
          <a:xfrm>
            <a:off x="974245" y="4111840"/>
            <a:ext cx="1340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Metni karartır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30" name="Right Arrow 29"/>
          <p:cNvSpPr/>
          <p:nvPr/>
        </p:nvSpPr>
        <p:spPr>
          <a:xfrm rot="10800000">
            <a:off x="2162610" y="4165747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TextBox 30"/>
          <p:cNvSpPr txBox="1"/>
          <p:nvPr/>
        </p:nvSpPr>
        <p:spPr>
          <a:xfrm>
            <a:off x="2627784" y="5009195"/>
            <a:ext cx="8374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Metnin altını çizer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32" name="Right Arrow 31"/>
          <p:cNvSpPr/>
          <p:nvPr/>
        </p:nvSpPr>
        <p:spPr>
          <a:xfrm rot="7690149">
            <a:off x="3020964" y="4620035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Right Arrow 32"/>
          <p:cNvSpPr/>
          <p:nvPr/>
        </p:nvSpPr>
        <p:spPr>
          <a:xfrm rot="8962565">
            <a:off x="2420402" y="4472026"/>
            <a:ext cx="797387" cy="236349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4" name="TextBox 33"/>
          <p:cNvSpPr txBox="1"/>
          <p:nvPr/>
        </p:nvSpPr>
        <p:spPr>
          <a:xfrm>
            <a:off x="1313980" y="4547790"/>
            <a:ext cx="1340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Metni italik şekilde yazar</a:t>
            </a:r>
            <a:endParaRPr lang="tr-T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14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ea typeface="Ebrima" charset="0"/>
                <a:cs typeface="Ebrima" charset="0"/>
              </a:rPr>
              <a:t>Dersin Amacı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4672176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spcAft>
                <a:spcPct val="20000"/>
              </a:spcAft>
              <a:buNone/>
            </a:pPr>
            <a:r>
              <a:rPr lang="tr-TR" sz="2400" dirty="0" smtClean="0"/>
              <a:t>Bu dersin amacı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</a:pPr>
            <a:r>
              <a:rPr lang="en-US" sz="2000" dirty="0" err="1" smtClean="0">
                <a:solidFill>
                  <a:schemeClr val="tx1"/>
                </a:solidFill>
              </a:rPr>
              <a:t>Sunum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Programlar</a:t>
            </a:r>
            <a:r>
              <a:rPr lang="tr-TR" sz="2000" dirty="0" smtClean="0">
                <a:solidFill>
                  <a:schemeClr val="tx1"/>
                </a:solidFill>
              </a:rPr>
              <a:t>ı,</a:t>
            </a:r>
            <a:endParaRPr lang="tr-TR" sz="2000" dirty="0">
              <a:solidFill>
                <a:schemeClr val="tx1"/>
              </a:solidFill>
            </a:endParaRP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</a:pPr>
            <a:r>
              <a:rPr lang="tr-TR" sz="2000" dirty="0">
                <a:solidFill>
                  <a:schemeClr val="tx1"/>
                </a:solidFill>
              </a:rPr>
              <a:t>Başlıca </a:t>
            </a:r>
            <a:r>
              <a:rPr lang="tr-TR" sz="2000" dirty="0" smtClean="0">
                <a:solidFill>
                  <a:schemeClr val="tx1"/>
                </a:solidFill>
              </a:rPr>
              <a:t>sunum programları,</a:t>
            </a:r>
            <a:endParaRPr lang="tr-TR" sz="2000" dirty="0">
              <a:solidFill>
                <a:schemeClr val="tx1"/>
              </a:solidFill>
            </a:endParaRP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</a:pPr>
            <a:r>
              <a:rPr lang="tr-TR" sz="2000" dirty="0">
                <a:solidFill>
                  <a:schemeClr val="tx1"/>
                </a:solidFill>
              </a:rPr>
              <a:t>Microsoft </a:t>
            </a:r>
            <a:r>
              <a:rPr lang="tr-TR" sz="2000" dirty="0" smtClean="0">
                <a:solidFill>
                  <a:schemeClr val="tx1"/>
                </a:solidFill>
              </a:rPr>
              <a:t>Powerpoint 2013’te </a:t>
            </a:r>
            <a:r>
              <a:rPr lang="tr-TR" sz="2000" dirty="0">
                <a:solidFill>
                  <a:schemeClr val="tx1"/>
                </a:solidFill>
              </a:rPr>
              <a:t>dosya işlemleri</a:t>
            </a:r>
            <a:r>
              <a:rPr lang="tr-TR" sz="2000" dirty="0" smtClean="0">
                <a:solidFill>
                  <a:schemeClr val="tx1"/>
                </a:solidFill>
              </a:rPr>
              <a:t>,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</a:pPr>
            <a:r>
              <a:rPr lang="tr-TR" sz="2000" dirty="0">
                <a:solidFill>
                  <a:schemeClr val="tx1"/>
                </a:solidFill>
              </a:rPr>
              <a:t>Microsoft Powerpoint </a:t>
            </a:r>
            <a:r>
              <a:rPr lang="tr-TR" sz="2000" dirty="0" smtClean="0">
                <a:solidFill>
                  <a:schemeClr val="tx1"/>
                </a:solidFill>
              </a:rPr>
              <a:t>2013’te slayt oluşturma,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</a:pPr>
            <a:r>
              <a:rPr lang="tr-TR" sz="2000" dirty="0" smtClean="0">
                <a:solidFill>
                  <a:schemeClr val="tx1"/>
                </a:solidFill>
              </a:rPr>
              <a:t>Microsoft </a:t>
            </a:r>
            <a:r>
              <a:rPr lang="tr-TR" sz="2000" dirty="0">
                <a:solidFill>
                  <a:schemeClr val="tx1"/>
                </a:solidFill>
              </a:rPr>
              <a:t>Powerpoint </a:t>
            </a:r>
            <a:r>
              <a:rPr lang="tr-TR" sz="2000" dirty="0" smtClean="0">
                <a:solidFill>
                  <a:schemeClr val="tx1"/>
                </a:solidFill>
              </a:rPr>
              <a:t>2013’te tema uygulama,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</a:pPr>
            <a:r>
              <a:rPr lang="tr-TR" sz="2000" dirty="0">
                <a:solidFill>
                  <a:schemeClr val="tx1"/>
                </a:solidFill>
              </a:rPr>
              <a:t>Microsoft Powerpoint </a:t>
            </a:r>
            <a:r>
              <a:rPr lang="tr-TR" sz="2000" dirty="0" smtClean="0">
                <a:solidFill>
                  <a:schemeClr val="tx1"/>
                </a:solidFill>
              </a:rPr>
              <a:t>2013’te geçiş efekti uygulama,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</a:pPr>
            <a:r>
              <a:rPr lang="tr-TR" sz="2000" dirty="0">
                <a:solidFill>
                  <a:schemeClr val="tx1"/>
                </a:solidFill>
              </a:rPr>
              <a:t>Microsoft Powerpoint </a:t>
            </a:r>
            <a:r>
              <a:rPr lang="tr-TR" sz="2000" dirty="0" smtClean="0">
                <a:solidFill>
                  <a:schemeClr val="tx1"/>
                </a:solidFill>
              </a:rPr>
              <a:t>2013’te nesnelere efekt uygulama,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</a:pPr>
            <a:r>
              <a:rPr lang="tr-TR" sz="2000" dirty="0">
                <a:solidFill>
                  <a:schemeClr val="tx1"/>
                </a:solidFill>
              </a:rPr>
              <a:t>Microsoft Powerpoint </a:t>
            </a:r>
            <a:r>
              <a:rPr lang="tr-TR" sz="2000" dirty="0" smtClean="0">
                <a:solidFill>
                  <a:schemeClr val="tx1"/>
                </a:solidFill>
              </a:rPr>
              <a:t>2013’te eklentiler yapmak,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</a:pPr>
            <a:r>
              <a:rPr lang="tr-TR" sz="2000" dirty="0" smtClean="0">
                <a:solidFill>
                  <a:schemeClr val="tx1"/>
                </a:solidFill>
              </a:rPr>
              <a:t>Microsoft </a:t>
            </a:r>
            <a:r>
              <a:rPr lang="tr-TR" sz="2000" dirty="0">
                <a:solidFill>
                  <a:schemeClr val="tx1"/>
                </a:solidFill>
              </a:rPr>
              <a:t>Powerpoint </a:t>
            </a:r>
            <a:r>
              <a:rPr lang="tr-TR" sz="2000" dirty="0" smtClean="0">
                <a:solidFill>
                  <a:schemeClr val="tx1"/>
                </a:solidFill>
              </a:rPr>
              <a:t>2013’te asıl slayt kullanımı,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</a:pPr>
            <a:r>
              <a:rPr lang="tr-TR" sz="2000" dirty="0">
                <a:solidFill>
                  <a:schemeClr val="tx1"/>
                </a:solidFill>
              </a:rPr>
              <a:t>Microsoft Powerpoint </a:t>
            </a:r>
            <a:r>
              <a:rPr lang="tr-TR" sz="2000" dirty="0" smtClean="0">
                <a:solidFill>
                  <a:schemeClr val="tx1"/>
                </a:solidFill>
              </a:rPr>
              <a:t>2013’te </a:t>
            </a:r>
            <a:r>
              <a:rPr lang="tr-TR" sz="2000" dirty="0">
                <a:solidFill>
                  <a:schemeClr val="tx1"/>
                </a:solidFill>
              </a:rPr>
              <a:t>slayt gösterileri</a:t>
            </a:r>
            <a:r>
              <a:rPr lang="tr-TR" sz="2000" dirty="0" smtClean="0">
                <a:solidFill>
                  <a:schemeClr val="tx1"/>
                </a:solidFill>
              </a:rPr>
              <a:t>,</a:t>
            </a:r>
            <a:endParaRPr lang="tr-TR" sz="200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90000"/>
              </a:lnSpc>
              <a:spcAft>
                <a:spcPct val="20000"/>
              </a:spcAft>
              <a:buNone/>
            </a:pPr>
            <a:r>
              <a:rPr lang="tr-TR" sz="2400" dirty="0" smtClean="0"/>
              <a:t>hakkında bilgi sahibi olmaktır.</a:t>
            </a:r>
            <a:endParaRPr lang="en-US" sz="2400" dirty="0"/>
          </a:p>
          <a:p>
            <a:pPr marL="514350" indent="-514350" algn="just">
              <a:lnSpc>
                <a:spcPct val="90000"/>
              </a:lnSpc>
              <a:spcAft>
                <a:spcPct val="20000"/>
              </a:spcAft>
              <a:buFont typeface="+mj-lt"/>
              <a:buAutoNum type="arabicPeriod"/>
            </a:pPr>
            <a:endParaRPr lang="en-US" sz="2400" dirty="0"/>
          </a:p>
          <a:p>
            <a:endParaRPr lang="tr-TR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29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219200"/>
            <a:ext cx="8229600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  <a:defRPr/>
            </a:pPr>
            <a:r>
              <a:rPr lang="tr-TR" sz="2400" dirty="0" smtClean="0"/>
              <a:t>Slaytlar içinde paragraflarla ilgili birçok işlem yapılabilir.</a:t>
            </a:r>
            <a:endParaRPr lang="en-US" sz="2400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 err="1"/>
              <a:t>Buradaki</a:t>
            </a:r>
            <a:r>
              <a:rPr lang="en-US" sz="2400" dirty="0"/>
              <a:t> d</a:t>
            </a:r>
            <a:r>
              <a:rPr lang="tr-TR" sz="2400" dirty="0"/>
              <a:t>üğ</a:t>
            </a:r>
            <a:r>
              <a:rPr lang="en-US" sz="2400" dirty="0" err="1"/>
              <a:t>meler</a:t>
            </a:r>
            <a:r>
              <a:rPr lang="en-US" sz="2400" dirty="0"/>
              <a:t> Word </a:t>
            </a:r>
            <a:r>
              <a:rPr lang="en-US" sz="2400" dirty="0" err="1"/>
              <a:t>porgram</a:t>
            </a:r>
            <a:r>
              <a:rPr lang="tr-TR" sz="2400" dirty="0"/>
              <a:t>ı</a:t>
            </a:r>
            <a:r>
              <a:rPr lang="en-US" sz="2400" dirty="0" err="1"/>
              <a:t>ndaki</a:t>
            </a:r>
            <a:r>
              <a:rPr lang="en-US" sz="2400" dirty="0"/>
              <a:t> </a:t>
            </a:r>
            <a:r>
              <a:rPr lang="en-US" sz="2400" dirty="0" err="1"/>
              <a:t>gibidir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/>
              <a:t>Slayt Oluşturmak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907704" y="3573016"/>
            <a:ext cx="5101047" cy="15841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44413" y="2355800"/>
            <a:ext cx="12346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Madde işaretleri ekler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16200000">
            <a:off x="2195736" y="3292552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Oval 10"/>
          <p:cNvSpPr/>
          <p:nvPr/>
        </p:nvSpPr>
        <p:spPr>
          <a:xfrm>
            <a:off x="1907704" y="3724600"/>
            <a:ext cx="1224136" cy="4535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Oval 11"/>
          <p:cNvSpPr/>
          <p:nvPr/>
        </p:nvSpPr>
        <p:spPr>
          <a:xfrm>
            <a:off x="3189708" y="3724600"/>
            <a:ext cx="781156" cy="454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3258315" y="2355800"/>
            <a:ext cx="10001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Girinti arttırır / azaltır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16200000">
            <a:off x="3283023" y="3284984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TextBox 14"/>
          <p:cNvSpPr txBox="1"/>
          <p:nvPr/>
        </p:nvSpPr>
        <p:spPr>
          <a:xfrm>
            <a:off x="4099926" y="2450337"/>
            <a:ext cx="20596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Paragraftaki satır aralığı mesafesini ayarlar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 rot="16200000">
            <a:off x="3995571" y="3412314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5632233" y="2863219"/>
            <a:ext cx="2223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Metinleri yönünü değiştirir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rot="18015806">
            <a:off x="5661393" y="3367268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TextBox 18"/>
          <p:cNvSpPr txBox="1"/>
          <p:nvPr/>
        </p:nvSpPr>
        <p:spPr>
          <a:xfrm>
            <a:off x="6655244" y="3717032"/>
            <a:ext cx="17759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Metinlerin dikey hizalamalarını belirler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5985429" y="4115623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TextBox 20"/>
          <p:cNvSpPr txBox="1"/>
          <p:nvPr/>
        </p:nvSpPr>
        <p:spPr>
          <a:xfrm>
            <a:off x="6617342" y="5263202"/>
            <a:ext cx="1788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Metni grafik biçimine dönüştürür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 rot="3016814">
            <a:off x="6245278" y="4890290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TextBox 22"/>
          <p:cNvSpPr txBox="1"/>
          <p:nvPr/>
        </p:nvSpPr>
        <p:spPr>
          <a:xfrm>
            <a:off x="4099926" y="5189880"/>
            <a:ext cx="15151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Metni sütunlara bölmek için kullanılır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 rot="4056783">
            <a:off x="3681977" y="4841521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TextBox 24"/>
          <p:cNvSpPr txBox="1"/>
          <p:nvPr/>
        </p:nvSpPr>
        <p:spPr>
          <a:xfrm>
            <a:off x="2019043" y="5368346"/>
            <a:ext cx="1986970" cy="756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Metni sağa, sola, ortaya ve iki yana hizalar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 rot="5400000">
            <a:off x="2325748" y="4963448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Oval 26"/>
          <p:cNvSpPr/>
          <p:nvPr/>
        </p:nvSpPr>
        <p:spPr>
          <a:xfrm>
            <a:off x="1835695" y="4271587"/>
            <a:ext cx="1691467" cy="4535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428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Slayt</a:t>
            </a:r>
            <a:r>
              <a:rPr lang="en-US" dirty="0" err="1" smtClean="0"/>
              <a:t>lara</a:t>
            </a:r>
            <a:r>
              <a:rPr lang="tr-TR" dirty="0" smtClean="0"/>
              <a:t> Tema Uygulamak</a:t>
            </a:r>
            <a:endParaRPr lang="en-US" dirty="0" smtClean="0"/>
          </a:p>
        </p:txBody>
      </p:sp>
      <p:sp>
        <p:nvSpPr>
          <p:cNvPr id="3789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2400" b="1" dirty="0" err="1" smtClean="0"/>
              <a:t>Slaytlara</a:t>
            </a:r>
            <a:r>
              <a:rPr lang="en-US" sz="2400" b="1" dirty="0" smtClean="0"/>
              <a:t> </a:t>
            </a:r>
            <a:r>
              <a:rPr lang="tr-TR" sz="2400" b="1" dirty="0" smtClean="0"/>
              <a:t>tema uygulamak</a:t>
            </a:r>
            <a:r>
              <a:rPr lang="tr-TR" sz="2400" dirty="0" smtClean="0"/>
              <a:t> için </a:t>
            </a:r>
            <a:r>
              <a:rPr lang="tr-TR" sz="2400" b="1" dirty="0" smtClean="0"/>
              <a:t>dizayn</a:t>
            </a:r>
            <a:r>
              <a:rPr lang="en-US" sz="2400" b="1" dirty="0" smtClean="0"/>
              <a:t> (</a:t>
            </a:r>
            <a:r>
              <a:rPr lang="tr-TR" sz="2400" b="1" dirty="0" smtClean="0"/>
              <a:t>Design)</a:t>
            </a:r>
            <a:r>
              <a:rPr lang="tr-TR" sz="2400" dirty="0" smtClean="0"/>
              <a:t> sekmesindeki </a:t>
            </a:r>
            <a:r>
              <a:rPr lang="tr-TR" sz="2400" b="1" dirty="0" smtClean="0"/>
              <a:t>Temalar</a:t>
            </a:r>
            <a:r>
              <a:rPr lang="en-US" sz="2400" b="1" dirty="0" smtClean="0"/>
              <a:t> (</a:t>
            </a:r>
            <a:r>
              <a:rPr lang="tr-TR" sz="2400" b="1" dirty="0" smtClean="0"/>
              <a:t>Themes)</a:t>
            </a:r>
            <a:r>
              <a:rPr lang="tr-TR" sz="2400" dirty="0" smtClean="0"/>
              <a:t> grubu kullanılmalıdır.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tr-TR" sz="2400" dirty="0" smtClean="0"/>
              <a:t>Fare ile bir tema üzerine gidildiğinde, slaytlarda öngürünüm yapılabilir.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25" y="3789040"/>
            <a:ext cx="8563050" cy="129614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411760" y="3712840"/>
            <a:ext cx="781156" cy="454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Oval 8"/>
          <p:cNvSpPr/>
          <p:nvPr/>
        </p:nvSpPr>
        <p:spPr>
          <a:xfrm>
            <a:off x="8302276" y="4516688"/>
            <a:ext cx="302172" cy="2804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380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tr-TR" sz="2400" dirty="0" smtClean="0"/>
              <a:t>Seçilen tema üzerine tıkla</a:t>
            </a:r>
            <a:r>
              <a:rPr lang="en-US" sz="2400" dirty="0" smtClean="0"/>
              <a:t>n</a:t>
            </a:r>
            <a:r>
              <a:rPr lang="tr-TR" sz="2400" dirty="0" smtClean="0"/>
              <a:t>ınca, tüm slaytlar bu temaya göre düzenlenecektir.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tr-TR" sz="2400" dirty="0" smtClean="0"/>
              <a:t>Uygulanacak tema üzerinde fare ile sağ tıkla</a:t>
            </a:r>
            <a:r>
              <a:rPr lang="en-US" sz="2400" dirty="0" smtClean="0"/>
              <a:t>n</a:t>
            </a:r>
            <a:r>
              <a:rPr lang="tr-TR" sz="2400" dirty="0" smtClean="0"/>
              <a:t>ınca açılan seçeneklerden, seçilen tema tüm slaytlara veya sadece seçilen slaytlara uygulanabilir.</a:t>
            </a:r>
          </a:p>
          <a:p>
            <a:pPr eaLnBrk="1" hangingPunct="1">
              <a:buFont typeface="Wingdings" pitchFamily="2" charset="2"/>
              <a:buChar char="Ø"/>
            </a:pPr>
            <a:endParaRPr lang="tr-TR" sz="2400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hangingPunct="1"/>
            <a:r>
              <a:rPr lang="tr-TR" dirty="0" smtClean="0"/>
              <a:t>Slayt</a:t>
            </a:r>
            <a:r>
              <a:rPr lang="en-US" dirty="0" err="1" smtClean="0"/>
              <a:t>lara</a:t>
            </a:r>
            <a:r>
              <a:rPr lang="tr-TR" dirty="0" smtClean="0"/>
              <a:t> Tema Uygulamak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3501008"/>
            <a:ext cx="6008042" cy="2088232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788024" y="4557294"/>
            <a:ext cx="1872208" cy="454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Oval 9"/>
          <p:cNvSpPr/>
          <p:nvPr/>
        </p:nvSpPr>
        <p:spPr>
          <a:xfrm>
            <a:off x="4508376" y="4293096"/>
            <a:ext cx="135632" cy="1196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705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tr-TR" sz="2400" dirty="0" smtClean="0"/>
              <a:t>Seçilen tema üzerinde</a:t>
            </a:r>
            <a:r>
              <a:rPr lang="en-US" sz="2400" dirty="0" smtClean="0"/>
              <a:t> </a:t>
            </a:r>
            <a:r>
              <a:rPr lang="en-US" sz="2400" b="1" dirty="0" smtClean="0"/>
              <a:t>d</a:t>
            </a:r>
            <a:r>
              <a:rPr lang="tr-TR" sz="2400" b="1" dirty="0"/>
              <a:t>ü</a:t>
            </a:r>
            <a:r>
              <a:rPr lang="en-US" sz="2400" b="1" dirty="0" err="1" smtClean="0"/>
              <a:t>zenlemeler</a:t>
            </a:r>
            <a:r>
              <a:rPr lang="en-US" sz="2400" b="1" dirty="0" smtClean="0"/>
              <a:t> </a:t>
            </a:r>
            <a:r>
              <a:rPr lang="tr-TR" sz="2400" dirty="0" smtClean="0"/>
              <a:t>yapılabilir.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tr-TR" sz="2400" dirty="0" smtClean="0"/>
              <a:t>Bunun için bir tema seçildikten sonra </a:t>
            </a:r>
            <a:r>
              <a:rPr lang="tr-TR" sz="2400" b="1" dirty="0" smtClean="0"/>
              <a:t>Renkler</a:t>
            </a:r>
            <a:r>
              <a:rPr lang="en-US" sz="2400" b="1" dirty="0" smtClean="0"/>
              <a:t> (</a:t>
            </a:r>
            <a:r>
              <a:rPr lang="tr-TR" sz="2400" b="1" dirty="0" smtClean="0"/>
              <a:t>Colors)</a:t>
            </a:r>
            <a:r>
              <a:rPr lang="tr-TR" sz="2400" dirty="0" smtClean="0"/>
              <a:t>, </a:t>
            </a:r>
            <a:r>
              <a:rPr lang="tr-TR" sz="2400" b="1" dirty="0" smtClean="0"/>
              <a:t>Yazı Tipi</a:t>
            </a:r>
            <a:r>
              <a:rPr lang="en-US" sz="2400" b="1" dirty="0" smtClean="0"/>
              <a:t> (</a:t>
            </a:r>
            <a:r>
              <a:rPr lang="tr-TR" sz="2400" b="1" dirty="0" smtClean="0"/>
              <a:t>Fonts)</a:t>
            </a:r>
            <a:r>
              <a:rPr lang="en-US" sz="2400" dirty="0" smtClean="0"/>
              <a:t>,</a:t>
            </a:r>
            <a:r>
              <a:rPr lang="tr-TR" sz="2400" dirty="0" smtClean="0"/>
              <a:t> </a:t>
            </a:r>
            <a:r>
              <a:rPr lang="tr-TR" sz="2400" b="1" dirty="0" smtClean="0"/>
              <a:t>Efektler</a:t>
            </a:r>
            <a:r>
              <a:rPr lang="en-US" sz="2400" b="1" dirty="0" smtClean="0"/>
              <a:t> (</a:t>
            </a:r>
            <a:r>
              <a:rPr lang="tr-TR" sz="2400" b="1" dirty="0" smtClean="0"/>
              <a:t>Effects)</a:t>
            </a:r>
            <a:r>
              <a:rPr lang="en-US" sz="2400" b="1" dirty="0"/>
              <a:t> </a:t>
            </a:r>
            <a:r>
              <a:rPr lang="en-US" sz="2400" dirty="0" err="1" smtClean="0"/>
              <a:t>ve</a:t>
            </a:r>
            <a:r>
              <a:rPr lang="en-US" sz="2400" dirty="0" smtClean="0"/>
              <a:t> </a:t>
            </a:r>
            <a:r>
              <a:rPr lang="tr-TR" sz="2400" b="1" dirty="0" smtClean="0"/>
              <a:t>Arka Plan </a:t>
            </a:r>
            <a:r>
              <a:rPr lang="tr-TR" sz="2400" b="1" dirty="0"/>
              <a:t>R</a:t>
            </a:r>
            <a:r>
              <a:rPr lang="tr-TR" sz="2400" b="1" dirty="0" smtClean="0"/>
              <a:t>engi </a:t>
            </a:r>
            <a:r>
              <a:rPr lang="tr-TR" sz="2400" b="1" dirty="0"/>
              <a:t>(Background </a:t>
            </a:r>
            <a:r>
              <a:rPr lang="tr-TR" sz="2400" b="1" dirty="0" smtClean="0"/>
              <a:t>Styles</a:t>
            </a:r>
            <a:r>
              <a:rPr lang="tr-TR" sz="2400" b="1" dirty="0"/>
              <a:t>)</a:t>
            </a:r>
            <a:r>
              <a:rPr lang="tr-TR" sz="2400" b="1" dirty="0" smtClean="0"/>
              <a:t> </a:t>
            </a:r>
            <a:r>
              <a:rPr lang="en-US" sz="2400" dirty="0" smtClean="0"/>
              <a:t>d</a:t>
            </a:r>
            <a:r>
              <a:rPr lang="tr-TR" sz="2400" dirty="0" smtClean="0"/>
              <a:t>ü</a:t>
            </a:r>
            <a:r>
              <a:rPr lang="tr-TR" sz="2400" dirty="0"/>
              <a:t>ğ</a:t>
            </a:r>
            <a:r>
              <a:rPr lang="en-US" sz="2400" dirty="0" err="1" smtClean="0"/>
              <a:t>melerini</a:t>
            </a:r>
            <a:r>
              <a:rPr lang="en-US" sz="2400" dirty="0" smtClean="0"/>
              <a:t> </a:t>
            </a:r>
            <a:r>
              <a:rPr lang="tr-TR" sz="2400" dirty="0" smtClean="0"/>
              <a:t>kullanmak gerekir.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hangingPunct="1"/>
            <a:r>
              <a:rPr lang="tr-TR" dirty="0" smtClean="0"/>
              <a:t>Slayt</a:t>
            </a:r>
            <a:r>
              <a:rPr lang="en-US" dirty="0" err="1" smtClean="0"/>
              <a:t>lara</a:t>
            </a:r>
            <a:r>
              <a:rPr lang="tr-TR" dirty="0" smtClean="0"/>
              <a:t> Tema Uygulamak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dirty="0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3" y="2871624"/>
            <a:ext cx="4847265" cy="11334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2140" y="4223504"/>
            <a:ext cx="4263086" cy="189824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5400000">
            <a:off x="5196301" y="3863484"/>
            <a:ext cx="382320" cy="230028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Oval 9"/>
          <p:cNvSpPr/>
          <p:nvPr/>
        </p:nvSpPr>
        <p:spPr>
          <a:xfrm>
            <a:off x="5243445" y="3438344"/>
            <a:ext cx="288033" cy="2375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Oval 10"/>
          <p:cNvSpPr/>
          <p:nvPr/>
        </p:nvSpPr>
        <p:spPr>
          <a:xfrm>
            <a:off x="3491880" y="4847651"/>
            <a:ext cx="2376264" cy="12740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450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2400" dirty="0" smtClean="0"/>
              <a:t>Sunu</a:t>
            </a:r>
            <a:r>
              <a:rPr lang="en-US" sz="2400" dirty="0" smtClean="0"/>
              <a:t>m</a:t>
            </a:r>
            <a:r>
              <a:rPr lang="tr-TR" sz="2400" dirty="0" smtClean="0"/>
              <a:t> d</a:t>
            </a:r>
            <a:r>
              <a:rPr lang="en-US" sz="2400" dirty="0" smtClean="0"/>
              <a:t>o</a:t>
            </a:r>
            <a:r>
              <a:rPr lang="tr-TR" sz="2400" dirty="0" smtClean="0"/>
              <a:t>syasındaki slaytlara </a:t>
            </a:r>
            <a:r>
              <a:rPr lang="tr-TR" sz="2400" b="1" dirty="0" smtClean="0"/>
              <a:t>geçiş efekti </a:t>
            </a:r>
            <a:r>
              <a:rPr lang="tr-TR" sz="2400" dirty="0" smtClean="0"/>
              <a:t>uygulanabilir.</a:t>
            </a:r>
            <a:r>
              <a:rPr lang="en-US" sz="2400" dirty="0" smtClean="0"/>
              <a:t> Bu</a:t>
            </a:r>
            <a:r>
              <a:rPr lang="tr-TR" sz="2400" dirty="0" smtClean="0"/>
              <a:t> efekt, bir slaytdan diğerine geçerken uygulanacak olan animasyonu belirler.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err="1" smtClean="0"/>
              <a:t>Bunun</a:t>
            </a:r>
            <a:r>
              <a:rPr lang="en-US" sz="2400" dirty="0" smtClean="0"/>
              <a:t> </a:t>
            </a:r>
            <a:r>
              <a:rPr lang="tr-TR" sz="2400" dirty="0" smtClean="0"/>
              <a:t>için </a:t>
            </a:r>
            <a:r>
              <a:rPr lang="tr-TR" sz="2400" b="1" dirty="0"/>
              <a:t>G</a:t>
            </a:r>
            <a:r>
              <a:rPr lang="tr-TR" sz="2400" b="1" dirty="0" smtClean="0"/>
              <a:t>eçişler</a:t>
            </a:r>
            <a:r>
              <a:rPr lang="en-US" sz="2400" b="1" dirty="0" smtClean="0"/>
              <a:t> (</a:t>
            </a:r>
            <a:r>
              <a:rPr lang="tr-TR" sz="2400" b="1" dirty="0" smtClean="0"/>
              <a:t>Transitions)</a:t>
            </a:r>
            <a:r>
              <a:rPr lang="tr-TR" sz="2400" dirty="0" smtClean="0"/>
              <a:t> sekmesindeki seçenekler kullanılmalıdır.</a:t>
            </a:r>
            <a:r>
              <a:rPr lang="en-US" sz="2400" dirty="0" smtClean="0"/>
              <a:t> </a:t>
            </a:r>
            <a:r>
              <a:rPr lang="tr-TR" sz="2400" dirty="0" smtClean="0"/>
              <a:t>Efekt</a:t>
            </a:r>
            <a:r>
              <a:rPr lang="tr-TR" sz="2400" dirty="0"/>
              <a:t>, üzerine fare ile tıklanınca ve sadece seçilen slaytlara uygulanacaktır. 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/>
              <a:t>Efekti </a:t>
            </a:r>
            <a:r>
              <a:rPr lang="tr-TR" sz="2400" dirty="0"/>
              <a:t>tüm slaytlara uygulamak </a:t>
            </a:r>
            <a:r>
              <a:rPr lang="tr-TR" sz="2400" dirty="0" smtClean="0"/>
              <a:t>için</a:t>
            </a:r>
            <a:r>
              <a:rPr lang="en-US" sz="2400" dirty="0" smtClean="0"/>
              <a:t>,</a:t>
            </a:r>
            <a:r>
              <a:rPr lang="tr-TR" sz="2400" dirty="0" smtClean="0"/>
              <a:t> efekti </a:t>
            </a:r>
            <a:r>
              <a:rPr lang="tr-TR" sz="2400" dirty="0"/>
              <a:t>seçtikten sonra </a:t>
            </a:r>
            <a:r>
              <a:rPr lang="tr-TR" sz="2400" b="1" dirty="0"/>
              <a:t>H</a:t>
            </a:r>
            <a:r>
              <a:rPr lang="tr-TR" sz="2400" b="1" dirty="0" smtClean="0"/>
              <a:t>epsine </a:t>
            </a:r>
            <a:r>
              <a:rPr lang="tr-TR" sz="2400" b="1" dirty="0"/>
              <a:t>U</a:t>
            </a:r>
            <a:r>
              <a:rPr lang="tr-TR" sz="2400" b="1" dirty="0" smtClean="0"/>
              <a:t>ygula </a:t>
            </a:r>
            <a:r>
              <a:rPr lang="en-US" sz="2400" b="1" dirty="0" smtClean="0"/>
              <a:t> (</a:t>
            </a:r>
            <a:r>
              <a:rPr lang="tr-TR" sz="2400" b="1" dirty="0" smtClean="0"/>
              <a:t>Apply </a:t>
            </a:r>
            <a:r>
              <a:rPr lang="tr-TR" sz="2400" b="1" dirty="0"/>
              <a:t>to </a:t>
            </a:r>
            <a:r>
              <a:rPr lang="tr-TR" sz="2400" b="1" dirty="0" smtClean="0"/>
              <a:t>All)</a:t>
            </a:r>
            <a:r>
              <a:rPr lang="tr-TR" sz="2400" dirty="0" smtClean="0"/>
              <a:t> düğmesini </a:t>
            </a:r>
            <a:r>
              <a:rPr lang="tr-TR" sz="2400" dirty="0"/>
              <a:t>kullanmak gerekir</a:t>
            </a:r>
            <a:r>
              <a:rPr lang="tr-TR" sz="2400" dirty="0" smtClean="0"/>
              <a:t>.</a:t>
            </a:r>
            <a:endParaRPr lang="tr-TR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Slaytlara Geçiş Efekti Uygulamak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69160"/>
            <a:ext cx="9144000" cy="89846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835696" y="4792960"/>
            <a:ext cx="792088" cy="2625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Oval 9"/>
          <p:cNvSpPr/>
          <p:nvPr/>
        </p:nvSpPr>
        <p:spPr>
          <a:xfrm>
            <a:off x="0" y="5055522"/>
            <a:ext cx="6660232" cy="7120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Oval 10"/>
          <p:cNvSpPr/>
          <p:nvPr/>
        </p:nvSpPr>
        <p:spPr>
          <a:xfrm>
            <a:off x="6876256" y="5321314"/>
            <a:ext cx="864096" cy="3387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597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tr-TR" sz="2400" dirty="0" smtClean="0"/>
              <a:t>Slayt geçişlerinde uygulanan efektin hızı, </a:t>
            </a:r>
            <a:r>
              <a:rPr lang="tr-TR" sz="2400" b="1" dirty="0" smtClean="0"/>
              <a:t>Süre</a:t>
            </a:r>
            <a:r>
              <a:rPr lang="en-US" sz="2400" b="1" dirty="0" smtClean="0"/>
              <a:t> (</a:t>
            </a:r>
            <a:r>
              <a:rPr lang="tr-TR" sz="2400" b="1" dirty="0" smtClean="0"/>
              <a:t>Duration) </a:t>
            </a:r>
            <a:r>
              <a:rPr lang="tr-TR" sz="2400" dirty="0" smtClean="0"/>
              <a:t>seçeneği kullanılarak değiştirilebilir.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tr-TR" sz="2400" dirty="0" smtClean="0"/>
              <a:t>Buradaki süre çoğaldıkça, görsel efektin uygulanma süresi artacaktır.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tr-TR" sz="2400" dirty="0" smtClean="0"/>
              <a:t>Süre uygulaması sadece seçilen slaytlara uygulanacaktır. Tümüne uygulamak için </a:t>
            </a:r>
            <a:r>
              <a:rPr lang="tr-TR" sz="2400" b="1" dirty="0"/>
              <a:t>H</a:t>
            </a:r>
            <a:r>
              <a:rPr lang="tr-TR" sz="2400" b="1" dirty="0" smtClean="0"/>
              <a:t>epsine </a:t>
            </a:r>
            <a:r>
              <a:rPr lang="tr-TR" sz="2400" b="1" dirty="0"/>
              <a:t>U</a:t>
            </a:r>
            <a:r>
              <a:rPr lang="tr-TR" sz="2400" b="1" dirty="0" smtClean="0"/>
              <a:t>ygula </a:t>
            </a:r>
            <a:r>
              <a:rPr lang="en-US" sz="2400" b="1" dirty="0" smtClean="0"/>
              <a:t> </a:t>
            </a:r>
            <a:r>
              <a:rPr lang="en-US" sz="2400" b="1" dirty="0"/>
              <a:t>(</a:t>
            </a:r>
            <a:r>
              <a:rPr lang="tr-TR" sz="2400" b="1" dirty="0"/>
              <a:t>Apply to All)</a:t>
            </a:r>
            <a:r>
              <a:rPr lang="tr-TR" sz="2400" dirty="0" smtClean="0"/>
              <a:t> düğmesi kullanılmalıdır.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2400" dirty="0" smtClean="0"/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hangingPunct="1"/>
            <a:r>
              <a:rPr lang="tr-TR" dirty="0"/>
              <a:t>Slaytlara Geçiş Efekti Uygulamak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4365104"/>
            <a:ext cx="4104456" cy="13144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9857" y="4414834"/>
            <a:ext cx="17759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Buradaki örnekte, geçiş efekti bir (1) saniye boyunca uygulanacaktır.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707903" y="4707675"/>
            <a:ext cx="2378023" cy="30550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02869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482952" cy="493776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tr-TR" sz="2400" dirty="0" smtClean="0"/>
              <a:t>Görsel geçiş efektlerine </a:t>
            </a:r>
            <a:r>
              <a:rPr lang="tr-TR" sz="2400" b="1" dirty="0" smtClean="0"/>
              <a:t>ses efektleri </a:t>
            </a:r>
            <a:r>
              <a:rPr lang="tr-TR" sz="2400" dirty="0" smtClean="0"/>
              <a:t>eklemek de mümkündür.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E</a:t>
            </a:r>
            <a:r>
              <a:rPr lang="tr-TR" sz="2400" dirty="0" smtClean="0"/>
              <a:t>fekt eklemek istenilen slaytlar seçildikten sonra </a:t>
            </a:r>
            <a:r>
              <a:rPr lang="tr-TR" sz="2400" b="1" dirty="0"/>
              <a:t>G</a:t>
            </a:r>
            <a:r>
              <a:rPr lang="tr-TR" sz="2400" b="1" dirty="0" smtClean="0"/>
              <a:t>eçişler</a:t>
            </a:r>
            <a:r>
              <a:rPr lang="en-US" sz="2400" b="1" dirty="0" smtClean="0"/>
              <a:t> </a:t>
            </a:r>
            <a:r>
              <a:rPr lang="en-US" sz="2400" b="1" dirty="0"/>
              <a:t>(</a:t>
            </a:r>
            <a:r>
              <a:rPr lang="tr-TR" sz="2400" b="1" dirty="0"/>
              <a:t>Transitions) </a:t>
            </a:r>
            <a:r>
              <a:rPr lang="tr-TR" sz="2400" dirty="0" smtClean="0"/>
              <a:t>sekmesinde yer alan </a:t>
            </a:r>
            <a:r>
              <a:rPr lang="tr-TR" sz="2400" b="1" dirty="0" smtClean="0"/>
              <a:t>Sesler</a:t>
            </a:r>
            <a:r>
              <a:rPr lang="en-US" sz="2400" b="1" dirty="0" smtClean="0"/>
              <a:t> (</a:t>
            </a:r>
            <a:r>
              <a:rPr lang="tr-TR" sz="2400" b="1" dirty="0" smtClean="0"/>
              <a:t>Sound)</a:t>
            </a:r>
            <a:r>
              <a:rPr lang="tr-TR" sz="2400" dirty="0" smtClean="0"/>
              <a:t> seçenekleri kullanılmalıdır.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/>
              <a:t>Efekt</a:t>
            </a:r>
            <a:r>
              <a:rPr lang="en-US" sz="2400" dirty="0" err="1" smtClean="0"/>
              <a:t>i</a:t>
            </a:r>
            <a:r>
              <a:rPr lang="tr-TR" sz="2400" dirty="0" smtClean="0"/>
              <a:t> tüm slaytara uygulamak için </a:t>
            </a:r>
            <a:r>
              <a:rPr lang="tr-TR" sz="2400" b="1" dirty="0"/>
              <a:t>H</a:t>
            </a:r>
            <a:r>
              <a:rPr lang="tr-TR" sz="2400" b="1" dirty="0" smtClean="0"/>
              <a:t>epsine </a:t>
            </a:r>
            <a:r>
              <a:rPr lang="tr-TR" sz="2400" b="1" dirty="0"/>
              <a:t>U</a:t>
            </a:r>
            <a:r>
              <a:rPr lang="tr-TR" sz="2400" b="1" dirty="0" smtClean="0"/>
              <a:t>ygula </a:t>
            </a:r>
            <a:r>
              <a:rPr lang="en-US" sz="2400" b="1" dirty="0" smtClean="0"/>
              <a:t> </a:t>
            </a:r>
            <a:r>
              <a:rPr lang="en-US" sz="2400" b="1" dirty="0"/>
              <a:t>(</a:t>
            </a:r>
            <a:r>
              <a:rPr lang="tr-TR" sz="2400" b="1" dirty="0"/>
              <a:t>Apply to All)</a:t>
            </a:r>
            <a:r>
              <a:rPr lang="tr-TR" sz="2400" dirty="0" smtClean="0"/>
              <a:t> düğmesi kulllanılmalıdır.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hangingPunct="1"/>
            <a:r>
              <a:rPr lang="tr-TR" dirty="0"/>
              <a:t>Slaytlara Geçiş Efekti Uygulamak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1700808"/>
            <a:ext cx="3141039" cy="324036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724129" y="1628800"/>
            <a:ext cx="2448271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871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tr-TR" sz="2400" dirty="0" smtClean="0"/>
              <a:t>Slayt geçişleri ön tanımlı olarak fare ile tıklama veya klavyedeki tuş</a:t>
            </a:r>
            <a:r>
              <a:rPr lang="en-US" sz="2400" dirty="0" err="1" smtClean="0"/>
              <a:t>lar</a:t>
            </a:r>
            <a:r>
              <a:rPr lang="tr-TR" sz="2400" dirty="0" smtClean="0"/>
              <a:t>a dokunma ile yapılmaktadır.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tr-TR" sz="2400" b="1" dirty="0" smtClean="0"/>
              <a:t>Slayt geçişini otomatik</a:t>
            </a:r>
            <a:r>
              <a:rPr lang="tr-TR" sz="2400" dirty="0" smtClean="0"/>
              <a:t> olarak yapmak için </a:t>
            </a:r>
            <a:r>
              <a:rPr lang="tr-TR" sz="2400" b="1" dirty="0"/>
              <a:t>İ</a:t>
            </a:r>
            <a:r>
              <a:rPr lang="tr-TR" sz="2400" b="1" dirty="0" smtClean="0"/>
              <a:t>leri </a:t>
            </a:r>
            <a:r>
              <a:rPr lang="tr-TR" sz="2400" b="1" dirty="0"/>
              <a:t>S</a:t>
            </a:r>
            <a:r>
              <a:rPr lang="tr-TR" sz="2400" b="1" dirty="0" smtClean="0"/>
              <a:t>layt </a:t>
            </a:r>
            <a:r>
              <a:rPr lang="tr-TR" sz="2400" b="1" dirty="0"/>
              <a:t>A</a:t>
            </a:r>
            <a:r>
              <a:rPr lang="tr-TR" sz="2400" b="1" dirty="0" smtClean="0"/>
              <a:t>yarları </a:t>
            </a:r>
            <a:r>
              <a:rPr lang="en-US" sz="2400" b="1" dirty="0" smtClean="0"/>
              <a:t> (A</a:t>
            </a:r>
            <a:r>
              <a:rPr lang="tr-TR" sz="2400" b="1" dirty="0" smtClean="0"/>
              <a:t>dvance slide)</a:t>
            </a:r>
            <a:r>
              <a:rPr lang="tr-TR" sz="2400" dirty="0" smtClean="0"/>
              <a:t> bölümü kullanılmalıdır.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tr-TR" sz="2400" dirty="0" smtClean="0"/>
              <a:t>Bunun için fare ile tıkla</a:t>
            </a:r>
            <a:r>
              <a:rPr lang="en-US" sz="2400" dirty="0" smtClean="0"/>
              <a:t> (</a:t>
            </a:r>
            <a:r>
              <a:rPr lang="tr-TR" sz="2400" dirty="0"/>
              <a:t>On Mouse </a:t>
            </a:r>
            <a:r>
              <a:rPr lang="tr-TR" sz="2400" dirty="0" smtClean="0"/>
              <a:t>Click) seçeneğini kaldırmak ve zaman ayarını yapmak gerekmektedir.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hangingPunct="1"/>
            <a:r>
              <a:rPr lang="tr-TR" dirty="0"/>
              <a:t>Slaytlara Geçiş Efekti Uygulamak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4149080"/>
            <a:ext cx="4658699" cy="151216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923928" y="3861048"/>
            <a:ext cx="2376264" cy="19442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TextBox 9"/>
          <p:cNvSpPr txBox="1"/>
          <p:nvPr/>
        </p:nvSpPr>
        <p:spPr>
          <a:xfrm>
            <a:off x="6837925" y="4273887"/>
            <a:ext cx="17759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Buradaki örnekte, slayt beş (5) saniye boyunca ekranda duracak ve otomatik olarak diğer sayfaya geçecektir.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6300192" y="4725144"/>
            <a:ext cx="590721" cy="2423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103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tr-TR" sz="2400" dirty="0" smtClean="0"/>
              <a:t>Eğer hem fare ile tıklama hem de zaman ayarı seçilecek olursa, hangisi daha önce yapılırsa slayt o zaman değişecektir.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hangingPunct="1"/>
            <a:r>
              <a:rPr lang="tr-TR" dirty="0"/>
              <a:t>Slaytlara Geçiş Efekti Uygulamak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3090367"/>
            <a:ext cx="4735661" cy="1495472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635896" y="2996952"/>
            <a:ext cx="2376264" cy="19442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TextBox 9"/>
          <p:cNvSpPr txBox="1"/>
          <p:nvPr/>
        </p:nvSpPr>
        <p:spPr>
          <a:xfrm>
            <a:off x="6549893" y="3409791"/>
            <a:ext cx="17759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Buradaki örnekte, slayt beş (5) saniye boyunca ekranda duracak ve otomatik olarak diğer sayfaya geçecektir. 5 saniyeden önce fare ile tıklanırsa yine diğer slayta geçiş yapılacaktır.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6012160" y="3861048"/>
            <a:ext cx="590721" cy="2423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8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Nesnelere</a:t>
            </a:r>
            <a:r>
              <a:rPr lang="tr-TR" dirty="0" smtClean="0"/>
              <a:t> Efekt</a:t>
            </a:r>
            <a:r>
              <a:rPr lang="en-US" dirty="0" smtClean="0"/>
              <a:t> </a:t>
            </a:r>
            <a:r>
              <a:rPr lang="en-US" dirty="0" err="1" smtClean="0"/>
              <a:t>Uygulamak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S</a:t>
            </a:r>
            <a:r>
              <a:rPr lang="tr-TR" sz="2400" dirty="0" smtClean="0"/>
              <a:t>layt</a:t>
            </a:r>
            <a:r>
              <a:rPr lang="en-US" sz="2400" dirty="0" err="1" smtClean="0"/>
              <a:t>larda</a:t>
            </a:r>
            <a:r>
              <a:rPr lang="en-US" sz="2400" dirty="0" smtClean="0"/>
              <a:t> </a:t>
            </a:r>
            <a:r>
              <a:rPr lang="tr-TR" sz="2400" dirty="0" smtClean="0"/>
              <a:t>bulunan </a:t>
            </a:r>
            <a:r>
              <a:rPr lang="tr-TR" sz="2400" dirty="0"/>
              <a:t>metinlere, yazı kutularına ve nesnelere </a:t>
            </a:r>
            <a:r>
              <a:rPr lang="en-US" sz="2400" dirty="0" smtClean="0"/>
              <a:t>de </a:t>
            </a:r>
            <a:r>
              <a:rPr lang="en-US" sz="2400" b="1" dirty="0" err="1" smtClean="0"/>
              <a:t>animasyonlar</a:t>
            </a:r>
            <a:r>
              <a:rPr lang="en-US" sz="2400" dirty="0" smtClean="0"/>
              <a:t> </a:t>
            </a:r>
            <a:r>
              <a:rPr lang="tr-TR" sz="2400" dirty="0" smtClean="0"/>
              <a:t>uygulanabil</a:t>
            </a:r>
            <a:r>
              <a:rPr lang="en-US" sz="2400" dirty="0" err="1" smtClean="0"/>
              <a:t>ir.</a:t>
            </a: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err="1" smtClean="0"/>
              <a:t>Bunun</a:t>
            </a:r>
            <a:r>
              <a:rPr lang="en-US" sz="2400" dirty="0" smtClean="0"/>
              <a:t> </a:t>
            </a:r>
            <a:r>
              <a:rPr lang="tr-TR" sz="2400" dirty="0" smtClean="0"/>
              <a:t>için ilk olarak animasyon uygulanmak istenen metin</a:t>
            </a:r>
            <a:r>
              <a:rPr lang="en-US" sz="2400" dirty="0" smtClean="0"/>
              <a:t>, </a:t>
            </a:r>
            <a:r>
              <a:rPr lang="en-US" sz="2400" dirty="0" err="1" smtClean="0"/>
              <a:t>yaz</a:t>
            </a:r>
            <a:r>
              <a:rPr lang="tr-TR" sz="2400" dirty="0" smtClean="0"/>
              <a:t>ı kutusu veya nesne seçilmelidir.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775" y="3068960"/>
            <a:ext cx="6610350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6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Sunum</a:t>
            </a:r>
            <a:r>
              <a:rPr lang="en-US" dirty="0" smtClean="0"/>
              <a:t> </a:t>
            </a:r>
            <a:r>
              <a:rPr lang="en-US" dirty="0" err="1" smtClean="0"/>
              <a:t>Programlar</a:t>
            </a:r>
            <a:r>
              <a:rPr lang="tr-TR" dirty="0" smtClean="0"/>
              <a:t>ı</a:t>
            </a:r>
            <a:endParaRPr lang="en-GB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Çeşitli </a:t>
            </a:r>
            <a:r>
              <a:rPr lang="tr-TR" sz="2400" dirty="0"/>
              <a:t>konularda, belirli bir katılımcı grubuna yönelik yapılan bilgilendirme veya öğretme amaçlı etkinliğe </a:t>
            </a:r>
            <a:r>
              <a:rPr lang="tr-TR" sz="2400" b="1" dirty="0" smtClean="0"/>
              <a:t>sunum</a:t>
            </a:r>
            <a:r>
              <a:rPr lang="tr-TR" sz="2400" dirty="0" smtClean="0"/>
              <a:t> </a:t>
            </a:r>
            <a:r>
              <a:rPr lang="tr-TR" sz="2400" dirty="0"/>
              <a:t>denir.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Günümüzde sunum </a:t>
            </a:r>
            <a:r>
              <a:rPr lang="tr-TR" sz="2400" dirty="0"/>
              <a:t>hazırlamanın en yaygın yolu sunum programlarından faydalanmaktır</a:t>
            </a:r>
            <a:r>
              <a:rPr lang="tr-TR" sz="2400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b="1" dirty="0" smtClean="0"/>
              <a:t>Sunum </a:t>
            </a:r>
            <a:r>
              <a:rPr lang="tr-TR" sz="2400" b="1" dirty="0"/>
              <a:t>Programları</a:t>
            </a:r>
            <a:r>
              <a:rPr lang="tr-TR" sz="2400" dirty="0"/>
              <a:t>, sunu hazırlamak için gerekli olan tüm araçları sağlayan programlardır.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En </a:t>
            </a:r>
            <a:r>
              <a:rPr lang="tr-TR" sz="2400" dirty="0"/>
              <a:t>önemli işlevi, s</a:t>
            </a:r>
            <a:r>
              <a:rPr lang="en-US" sz="2400" dirty="0"/>
              <a:t>u</a:t>
            </a:r>
            <a:r>
              <a:rPr lang="tr-TR" sz="2400" dirty="0" smtClean="0"/>
              <a:t>numları </a:t>
            </a:r>
            <a:r>
              <a:rPr lang="tr-TR" sz="2400" dirty="0"/>
              <a:t>daha etkili, verimli ve çekici kılmayı sağlamaktır.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25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2400" dirty="0" smtClean="0"/>
              <a:t>Daha sonra </a:t>
            </a:r>
            <a:r>
              <a:rPr lang="tr-TR" sz="2400" b="1" dirty="0"/>
              <a:t>A</a:t>
            </a:r>
            <a:r>
              <a:rPr lang="tr-TR" sz="2400" b="1" dirty="0" smtClean="0"/>
              <a:t>nimasyonlar</a:t>
            </a:r>
            <a:r>
              <a:rPr lang="en-US" sz="2400" b="1" dirty="0" smtClean="0"/>
              <a:t> (</a:t>
            </a:r>
            <a:r>
              <a:rPr lang="tr-TR" sz="2400" b="1" dirty="0" smtClean="0"/>
              <a:t>Animations) </a:t>
            </a:r>
            <a:r>
              <a:rPr lang="tr-TR" sz="2400" dirty="0" smtClean="0"/>
              <a:t>sekmesinde yer alan </a:t>
            </a:r>
            <a:r>
              <a:rPr lang="tr-TR" sz="2400" b="1" dirty="0"/>
              <a:t>A</a:t>
            </a:r>
            <a:r>
              <a:rPr lang="tr-TR" sz="2400" b="1" dirty="0" smtClean="0"/>
              <a:t>nimasyon</a:t>
            </a:r>
            <a:r>
              <a:rPr lang="en-US" sz="2400" b="1" dirty="0" smtClean="0"/>
              <a:t> </a:t>
            </a:r>
            <a:r>
              <a:rPr lang="en-US" sz="2400" b="1" dirty="0"/>
              <a:t>(</a:t>
            </a:r>
            <a:r>
              <a:rPr lang="tr-TR" sz="2400" b="1" dirty="0" smtClean="0"/>
              <a:t>Animation)</a:t>
            </a:r>
            <a:r>
              <a:rPr lang="tr-TR" sz="2400" dirty="0" smtClean="0"/>
              <a:t> grubundaki seçenekler kullanılmalıdır.</a:t>
            </a:r>
            <a:endParaRPr lang="tr-TR" sz="2400" dirty="0"/>
          </a:p>
        </p:txBody>
      </p:sp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hangingPunct="1"/>
            <a:r>
              <a:rPr lang="en-US" dirty="0" err="1"/>
              <a:t>Nesnelere</a:t>
            </a:r>
            <a:r>
              <a:rPr lang="tr-TR" dirty="0"/>
              <a:t> Efekt</a:t>
            </a:r>
            <a:r>
              <a:rPr lang="en-US" dirty="0"/>
              <a:t> </a:t>
            </a:r>
            <a:r>
              <a:rPr lang="en-US" dirty="0" err="1"/>
              <a:t>Uygulamak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691" y="2852936"/>
            <a:ext cx="8378518" cy="136815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923928" y="2776736"/>
            <a:ext cx="129614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Oval 9"/>
          <p:cNvSpPr/>
          <p:nvPr/>
        </p:nvSpPr>
        <p:spPr>
          <a:xfrm>
            <a:off x="274791" y="3212976"/>
            <a:ext cx="8113633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386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579296" cy="493776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tr-TR" sz="2400" dirty="0" smtClean="0"/>
              <a:t>Eklenen animasyonlar üzerinde ayarlar yapmak mümkündür.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tr-TR" sz="2400" dirty="0" smtClean="0"/>
              <a:t>Bunun için, animasyon eklendikten sonra </a:t>
            </a:r>
            <a:r>
              <a:rPr lang="tr-TR" sz="2400" b="1" dirty="0"/>
              <a:t>E</a:t>
            </a:r>
            <a:r>
              <a:rPr lang="tr-TR" sz="2400" b="1" dirty="0" smtClean="0"/>
              <a:t>fekt </a:t>
            </a:r>
            <a:r>
              <a:rPr lang="tr-TR" sz="2400" b="1" dirty="0"/>
              <a:t>A</a:t>
            </a:r>
            <a:r>
              <a:rPr lang="tr-TR" sz="2400" b="1" dirty="0" smtClean="0"/>
              <a:t>yarları </a:t>
            </a:r>
            <a:r>
              <a:rPr lang="tr-TR" sz="2400" b="1" dirty="0"/>
              <a:t>(Effect </a:t>
            </a:r>
            <a:r>
              <a:rPr lang="tr-TR" sz="2400" b="1" dirty="0" smtClean="0"/>
              <a:t>Options)</a:t>
            </a:r>
            <a:r>
              <a:rPr lang="tr-TR" sz="2400" dirty="0" smtClean="0"/>
              <a:t> düğmesi kullanılmalıdır.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hangingPunct="1"/>
            <a:r>
              <a:rPr lang="en-US" dirty="0" err="1" smtClean="0"/>
              <a:t>Nesnelere</a:t>
            </a:r>
            <a:r>
              <a:rPr lang="tr-TR" dirty="0" smtClean="0"/>
              <a:t> Efekt</a:t>
            </a:r>
            <a:r>
              <a:rPr lang="en-US" dirty="0" smtClean="0"/>
              <a:t> </a:t>
            </a:r>
            <a:r>
              <a:rPr lang="en-US" dirty="0" err="1" smtClean="0"/>
              <a:t>Uygulamak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2540219"/>
            <a:ext cx="5670203" cy="3692941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5508104" y="2636912"/>
            <a:ext cx="720080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580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395536" y="1219200"/>
            <a:ext cx="8352928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err="1" smtClean="0"/>
              <a:t>Eklenen</a:t>
            </a:r>
            <a:r>
              <a:rPr lang="en-US" sz="2400" dirty="0" smtClean="0"/>
              <a:t> </a:t>
            </a:r>
            <a:r>
              <a:rPr lang="en-US" sz="2400" dirty="0"/>
              <a:t>a</a:t>
            </a:r>
            <a:r>
              <a:rPr lang="tr-TR" sz="2400" dirty="0" smtClean="0"/>
              <a:t>nima</a:t>
            </a:r>
            <a:r>
              <a:rPr lang="en-US" sz="2400" dirty="0" err="1" smtClean="0"/>
              <a:t>syonlar</a:t>
            </a:r>
            <a:r>
              <a:rPr lang="tr-TR" sz="2400" dirty="0" smtClean="0"/>
              <a:t>ın detaylarını görmek ve istenirse üzerinde değişiklik yapmak için </a:t>
            </a:r>
            <a:r>
              <a:rPr lang="tr-TR" sz="2400" b="1" dirty="0"/>
              <a:t>A</a:t>
            </a:r>
            <a:r>
              <a:rPr lang="tr-TR" sz="2400" b="1" dirty="0" smtClean="0"/>
              <a:t>nimasyon </a:t>
            </a:r>
            <a:r>
              <a:rPr lang="tr-TR" sz="2400" b="1" dirty="0"/>
              <a:t>P</a:t>
            </a:r>
            <a:r>
              <a:rPr lang="tr-TR" sz="2400" b="1" dirty="0" smtClean="0"/>
              <a:t>enceresi (Animation</a:t>
            </a:r>
            <a:r>
              <a:rPr lang="tr-TR" sz="2400" dirty="0" smtClean="0"/>
              <a:t> </a:t>
            </a:r>
            <a:r>
              <a:rPr lang="tr-TR" sz="2400" b="1" dirty="0" smtClean="0"/>
              <a:t>Pane)</a:t>
            </a:r>
            <a:r>
              <a:rPr lang="tr-TR" sz="2400" dirty="0" smtClean="0"/>
              <a:t> açılmalıdır.</a:t>
            </a:r>
          </a:p>
        </p:txBody>
      </p:sp>
      <p:sp>
        <p:nvSpPr>
          <p:cNvPr id="12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hangingPunct="1"/>
            <a:r>
              <a:rPr lang="en-US" dirty="0" err="1" smtClean="0"/>
              <a:t>Nesnelere</a:t>
            </a:r>
            <a:r>
              <a:rPr lang="tr-TR" dirty="0" smtClean="0"/>
              <a:t> Efekt</a:t>
            </a:r>
            <a:r>
              <a:rPr lang="en-US" dirty="0" smtClean="0"/>
              <a:t> </a:t>
            </a:r>
            <a:r>
              <a:rPr lang="en-US" dirty="0" err="1" smtClean="0"/>
              <a:t>Uygulamak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322237" y="2492896"/>
            <a:ext cx="6499526" cy="3312368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1979712" y="2427920"/>
            <a:ext cx="165618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Right Arrow 14"/>
          <p:cNvSpPr/>
          <p:nvPr/>
        </p:nvSpPr>
        <p:spPr>
          <a:xfrm rot="1525019">
            <a:off x="3130798" y="3220085"/>
            <a:ext cx="2415863" cy="20441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885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19256" cy="4937760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2400" dirty="0" smtClean="0"/>
              <a:t>Eklenen bir </a:t>
            </a:r>
            <a:r>
              <a:rPr lang="tr-TR" sz="2400" b="1" dirty="0" smtClean="0"/>
              <a:t>animasyonu kaldırmak </a:t>
            </a:r>
            <a:r>
              <a:rPr lang="tr-TR" sz="2400" dirty="0" smtClean="0"/>
              <a:t>için, animasyon penceresinden seçimi yapıp klavyeden </a:t>
            </a:r>
            <a:r>
              <a:rPr lang="tr-TR" sz="2400" b="1" dirty="0"/>
              <a:t>S</a:t>
            </a:r>
            <a:r>
              <a:rPr lang="tr-TR" sz="2400" b="1" dirty="0" smtClean="0"/>
              <a:t>il </a:t>
            </a:r>
            <a:r>
              <a:rPr lang="tr-TR" sz="2400" b="1" dirty="0"/>
              <a:t>(</a:t>
            </a:r>
            <a:r>
              <a:rPr lang="tr-TR" sz="2400" b="1" dirty="0" smtClean="0"/>
              <a:t>Delete)</a:t>
            </a:r>
            <a:r>
              <a:rPr lang="tr-TR" sz="2400" dirty="0" smtClean="0"/>
              <a:t> tuşu veya fare ile sağ tıklayıp </a:t>
            </a:r>
            <a:r>
              <a:rPr lang="tr-TR" sz="2400" b="1" dirty="0"/>
              <a:t>K</a:t>
            </a:r>
            <a:r>
              <a:rPr lang="tr-TR" sz="2400" b="1" dirty="0" smtClean="0"/>
              <a:t>aldır (</a:t>
            </a:r>
            <a:r>
              <a:rPr lang="tr-TR" sz="2400" b="1" dirty="0"/>
              <a:t>R</a:t>
            </a:r>
            <a:r>
              <a:rPr lang="tr-TR" sz="2400" b="1" dirty="0" smtClean="0"/>
              <a:t>emove) </a:t>
            </a:r>
            <a:r>
              <a:rPr lang="tr-TR" sz="2400" dirty="0" smtClean="0"/>
              <a:t>seçeneği kullanılmalıdır.</a:t>
            </a:r>
            <a:endParaRPr lang="en-US" sz="2400" dirty="0"/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hangingPunct="1"/>
            <a:r>
              <a:rPr lang="en-US" dirty="0" err="1" smtClean="0"/>
              <a:t>Nesnelere</a:t>
            </a:r>
            <a:r>
              <a:rPr lang="tr-TR" dirty="0" smtClean="0"/>
              <a:t> Efekt</a:t>
            </a:r>
            <a:r>
              <a:rPr lang="en-US" dirty="0" smtClean="0"/>
              <a:t> </a:t>
            </a:r>
            <a:r>
              <a:rPr lang="en-US" dirty="0" err="1" smtClean="0"/>
              <a:t>Uygulamak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794" y="2385377"/>
            <a:ext cx="2808312" cy="3923943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491880" y="5761341"/>
            <a:ext cx="1296144" cy="3956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436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95536" y="1219200"/>
            <a:ext cx="8496944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2400" dirty="0" smtClean="0"/>
              <a:t>Animasyonlar için </a:t>
            </a:r>
            <a:r>
              <a:rPr lang="tr-TR" sz="2400" b="1" dirty="0" smtClean="0"/>
              <a:t>efekt süresi </a:t>
            </a:r>
            <a:r>
              <a:rPr lang="tr-TR" sz="2400" dirty="0" smtClean="0"/>
              <a:t> ve </a:t>
            </a:r>
            <a:r>
              <a:rPr lang="tr-TR" sz="2400" b="1" dirty="0" smtClean="0"/>
              <a:t>gecikme süresi</a:t>
            </a:r>
            <a:r>
              <a:rPr lang="tr-TR" sz="2400" dirty="0" smtClean="0"/>
              <a:t> belirlenebilir.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2400" dirty="0" smtClean="0"/>
              <a:t>Animasyon </a:t>
            </a:r>
            <a:r>
              <a:rPr lang="tr-TR" sz="2400" dirty="0"/>
              <a:t>hızını belirlemek için </a:t>
            </a:r>
            <a:r>
              <a:rPr lang="tr-TR" sz="2400" dirty="0" smtClean="0"/>
              <a:t>A</a:t>
            </a:r>
            <a:r>
              <a:rPr lang="tr-TR" sz="2400" b="1" dirty="0" smtClean="0"/>
              <a:t>nimasyonlar </a:t>
            </a:r>
            <a:r>
              <a:rPr lang="tr-TR" sz="2400" b="1" dirty="0"/>
              <a:t>(</a:t>
            </a:r>
            <a:r>
              <a:rPr lang="tr-TR" sz="2400" b="1" dirty="0" smtClean="0"/>
              <a:t>Animations)</a:t>
            </a:r>
            <a:r>
              <a:rPr lang="tr-TR" sz="2400" dirty="0" smtClean="0"/>
              <a:t> </a:t>
            </a:r>
            <a:r>
              <a:rPr lang="tr-TR" sz="2400" dirty="0"/>
              <a:t>sekmesinde </a:t>
            </a:r>
            <a:r>
              <a:rPr lang="tr-TR" sz="2400" dirty="0" smtClean="0"/>
              <a:t>bulunan </a:t>
            </a:r>
            <a:r>
              <a:rPr lang="tr-TR" sz="2400" b="1" dirty="0"/>
              <a:t>Z</a:t>
            </a:r>
            <a:r>
              <a:rPr lang="tr-TR" sz="2400" b="1" dirty="0" smtClean="0"/>
              <a:t>amanlama </a:t>
            </a:r>
            <a:r>
              <a:rPr lang="tr-TR" sz="2400" b="1" dirty="0"/>
              <a:t>(</a:t>
            </a:r>
            <a:r>
              <a:rPr lang="tr-TR" sz="2400" b="1" dirty="0" smtClean="0"/>
              <a:t>Timing)</a:t>
            </a:r>
            <a:r>
              <a:rPr lang="tr-TR" sz="2400" dirty="0" smtClean="0"/>
              <a:t> grubundaki seçenekler </a:t>
            </a:r>
            <a:r>
              <a:rPr lang="tr-TR" sz="2400" dirty="0"/>
              <a:t>kullanılmaktadır. </a:t>
            </a:r>
            <a:r>
              <a:rPr lang="tr-TR" sz="2400" dirty="0" smtClean="0"/>
              <a:t> 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hangingPunct="1"/>
            <a:r>
              <a:rPr lang="en-US" dirty="0" err="1" smtClean="0"/>
              <a:t>Nesnelere</a:t>
            </a:r>
            <a:r>
              <a:rPr lang="tr-TR" dirty="0" smtClean="0"/>
              <a:t> Efekt</a:t>
            </a:r>
            <a:r>
              <a:rPr lang="en-US" dirty="0" smtClean="0"/>
              <a:t> </a:t>
            </a:r>
            <a:r>
              <a:rPr lang="en-US" dirty="0" err="1" smtClean="0"/>
              <a:t>Uygulamak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3633623"/>
            <a:ext cx="4026570" cy="14401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4213" y="3808644"/>
            <a:ext cx="2206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Metnin slayda giriş ve yerleşme süresini belirler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10800000">
            <a:off x="2837930" y="4091803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684213" y="4408064"/>
            <a:ext cx="22061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Metnin slayda girmeden önceki bekleme süresini belirler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rot="10800000">
            <a:off x="2847029" y="4525379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val 13"/>
          <p:cNvSpPr/>
          <p:nvPr/>
        </p:nvSpPr>
        <p:spPr>
          <a:xfrm>
            <a:off x="3523763" y="4000005"/>
            <a:ext cx="2390901" cy="3956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Oval 14"/>
          <p:cNvSpPr/>
          <p:nvPr/>
        </p:nvSpPr>
        <p:spPr>
          <a:xfrm>
            <a:off x="3557983" y="4381777"/>
            <a:ext cx="2382169" cy="3956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864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tr-TR" sz="2400" dirty="0" smtClean="0"/>
              <a:t>Nesnelere uygulanan animasyonların ne zaman çalışmaya başlayacağı belirlenebilir.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tr-TR" sz="2400" dirty="0" smtClean="0"/>
              <a:t>Slaytlardaki animasyonlar, ön tanımlı olarak fare ile tıklanarak (on click)  tetiklenecektir.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tr-TR" sz="2400" dirty="0" smtClean="0"/>
              <a:t>Diğer seçenekler, önceki animasyonla birlikte (with previous) ve önceki animasyondan sonra (after previous) seçenekleridir.</a:t>
            </a:r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hangingPunct="1"/>
            <a:r>
              <a:rPr lang="en-US" dirty="0" err="1" smtClean="0"/>
              <a:t>Nesnelere</a:t>
            </a:r>
            <a:r>
              <a:rPr lang="tr-TR" dirty="0" smtClean="0"/>
              <a:t> Efekt</a:t>
            </a:r>
            <a:r>
              <a:rPr lang="en-US" dirty="0" smtClean="0"/>
              <a:t> </a:t>
            </a:r>
            <a:r>
              <a:rPr lang="en-US" dirty="0" err="1" smtClean="0"/>
              <a:t>Uygulamak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666" y="4005064"/>
            <a:ext cx="2464227" cy="14972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50519" y="4385427"/>
            <a:ext cx="2870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Fare tıklaması ile aktif olur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060619" y="4477180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Right Arrow 10"/>
          <p:cNvSpPr/>
          <p:nvPr/>
        </p:nvSpPr>
        <p:spPr>
          <a:xfrm>
            <a:off x="4067944" y="4797152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Right Arrow 11"/>
          <p:cNvSpPr/>
          <p:nvPr/>
        </p:nvSpPr>
        <p:spPr>
          <a:xfrm>
            <a:off x="4067944" y="5157192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4716016" y="4740195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Önceki animasyon ile birlikte aktif olur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16016" y="5137447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Önceki animasyondan sonra aktif olur</a:t>
            </a:r>
            <a:endParaRPr lang="tr-T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122912" cy="493776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2400" dirty="0" smtClean="0"/>
              <a:t>Animasyonların görüntülenme sırasını değiştirmek için </a:t>
            </a:r>
            <a:r>
              <a:rPr lang="tr-TR" sz="2400" b="1" dirty="0"/>
              <a:t>A</a:t>
            </a:r>
            <a:r>
              <a:rPr lang="tr-TR" sz="2400" b="1" dirty="0" smtClean="0"/>
              <a:t>nimasyon </a:t>
            </a:r>
            <a:r>
              <a:rPr lang="tr-TR" sz="2400" b="1" dirty="0"/>
              <a:t>P</a:t>
            </a:r>
            <a:r>
              <a:rPr lang="tr-TR" sz="2400" b="1" dirty="0" smtClean="0"/>
              <a:t>enceresinde (</a:t>
            </a:r>
            <a:r>
              <a:rPr lang="tr-TR" sz="2400" b="1" dirty="0"/>
              <a:t>Animation</a:t>
            </a:r>
            <a:r>
              <a:rPr lang="tr-TR" sz="2400" dirty="0"/>
              <a:t> </a:t>
            </a:r>
            <a:r>
              <a:rPr lang="tr-TR" sz="2400" b="1" dirty="0" smtClean="0"/>
              <a:t>Pane)</a:t>
            </a:r>
            <a:r>
              <a:rPr lang="tr-TR" sz="2400" dirty="0" smtClean="0"/>
              <a:t>, sırası değiştirilecek animasyon seçildikten sonra pencerenin üst bölümünde bulunan oklar kullanılmalıdır.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2400" dirty="0" smtClean="0"/>
              <a:t>Animasyonların sırası sürükle-bırak yöntemi ile de değiştirilebilir.</a:t>
            </a:r>
            <a:endParaRPr lang="en-US" sz="2400" dirty="0" smtClean="0"/>
          </a:p>
        </p:txBody>
      </p:sp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hangingPunct="1"/>
            <a:r>
              <a:rPr lang="en-US" dirty="0" err="1" smtClean="0"/>
              <a:t>Nesnelere</a:t>
            </a:r>
            <a:r>
              <a:rPr lang="tr-TR" dirty="0" smtClean="0"/>
              <a:t> Efekt</a:t>
            </a:r>
            <a:r>
              <a:rPr lang="en-US" dirty="0" smtClean="0"/>
              <a:t> </a:t>
            </a:r>
            <a:r>
              <a:rPr lang="en-US" dirty="0" err="1" smtClean="0"/>
              <a:t>Uygulamak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277" y="1628800"/>
            <a:ext cx="3044655" cy="280831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380312" y="2132856"/>
            <a:ext cx="1081620" cy="5811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21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Slaytlar</a:t>
            </a:r>
            <a:r>
              <a:rPr lang="en-US" dirty="0" smtClean="0"/>
              <a:t>a</a:t>
            </a:r>
            <a:r>
              <a:rPr lang="tr-TR" dirty="0" smtClean="0"/>
              <a:t> Eklentiler Yapmak</a:t>
            </a:r>
            <a:endParaRPr lang="en-US" dirty="0" smtClean="0"/>
          </a:p>
        </p:txBody>
      </p:sp>
      <p:sp>
        <p:nvSpPr>
          <p:cNvPr id="6758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tr-TR" sz="2400" dirty="0" smtClean="0"/>
              <a:t>Slaytlar</a:t>
            </a:r>
            <a:r>
              <a:rPr lang="en-US" sz="2400" dirty="0" smtClean="0"/>
              <a:t>a </a:t>
            </a:r>
            <a:r>
              <a:rPr lang="tr-TR" sz="2400" dirty="0" smtClean="0"/>
              <a:t>eklenti yapmak için </a:t>
            </a:r>
            <a:r>
              <a:rPr lang="tr-TR" sz="2400" b="1" dirty="0" smtClean="0"/>
              <a:t>Ekle (Insert)</a:t>
            </a:r>
            <a:r>
              <a:rPr lang="tr-TR" sz="2400" dirty="0" smtClean="0"/>
              <a:t> sekmesi kullanılmalıdır.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T</a:t>
            </a:r>
            <a:r>
              <a:rPr lang="tr-TR" sz="2400" dirty="0" smtClean="0"/>
              <a:t>ablo (Table</a:t>
            </a:r>
            <a:r>
              <a:rPr lang="tr-TR" sz="2400" dirty="0"/>
              <a:t>), </a:t>
            </a:r>
            <a:r>
              <a:rPr lang="tr-TR" sz="2400" dirty="0" smtClean="0"/>
              <a:t>Resim (Picture</a:t>
            </a:r>
            <a:r>
              <a:rPr lang="tr-TR" sz="2400" dirty="0"/>
              <a:t>), </a:t>
            </a:r>
            <a:r>
              <a:rPr lang="tr-TR" sz="2400" dirty="0" smtClean="0"/>
              <a:t>İnternet Üzerinden Resim (Online Picture), </a:t>
            </a:r>
            <a:r>
              <a:rPr lang="tr-TR" sz="2400" dirty="0"/>
              <a:t>Ş</a:t>
            </a:r>
            <a:r>
              <a:rPr lang="tr-TR" sz="2400" dirty="0" smtClean="0"/>
              <a:t>ekil (Shape</a:t>
            </a:r>
            <a:r>
              <a:rPr lang="tr-TR" sz="2400" dirty="0"/>
              <a:t>), ve </a:t>
            </a:r>
            <a:r>
              <a:rPr lang="tr-TR" sz="2400" dirty="0" smtClean="0"/>
              <a:t>Süslü </a:t>
            </a:r>
            <a:r>
              <a:rPr lang="tr-TR" sz="2400" dirty="0"/>
              <a:t>Y</a:t>
            </a:r>
            <a:r>
              <a:rPr lang="tr-TR" sz="2400" dirty="0" smtClean="0"/>
              <a:t>azı </a:t>
            </a:r>
            <a:r>
              <a:rPr lang="tr-TR" sz="2400" dirty="0"/>
              <a:t>(</a:t>
            </a:r>
            <a:r>
              <a:rPr lang="tr-TR" sz="2400" dirty="0" smtClean="0"/>
              <a:t>WordArt</a:t>
            </a:r>
            <a:r>
              <a:rPr lang="tr-TR" sz="2400" dirty="0"/>
              <a:t>) </a:t>
            </a:r>
            <a:r>
              <a:rPr lang="tr-TR" sz="2400" dirty="0" smtClean="0"/>
              <a:t>kelime </a:t>
            </a:r>
            <a:r>
              <a:rPr lang="tr-TR" sz="2400" dirty="0"/>
              <a:t>işlemci </a:t>
            </a:r>
            <a:r>
              <a:rPr lang="tr-TR" sz="2400" dirty="0" smtClean="0"/>
              <a:t>(Word) programında </a:t>
            </a:r>
            <a:r>
              <a:rPr lang="tr-TR" sz="2400" dirty="0"/>
              <a:t>olduğu gibi slaytlara ekleneblir.</a:t>
            </a:r>
          </a:p>
          <a:p>
            <a:pPr>
              <a:buFont typeface="Wingdings" pitchFamily="2" charset="2"/>
              <a:buChar char="Ø"/>
            </a:pPr>
            <a:endParaRPr lang="tr-TR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49080"/>
            <a:ext cx="9144000" cy="83647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827584" y="4077072"/>
            <a:ext cx="567220" cy="2905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90900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Slaytlar</a:t>
            </a:r>
            <a:r>
              <a:rPr lang="en-US" dirty="0" smtClean="0"/>
              <a:t>a</a:t>
            </a:r>
            <a:r>
              <a:rPr lang="tr-TR" dirty="0" smtClean="0"/>
              <a:t> Eklentiler Yapmak</a:t>
            </a:r>
            <a:endParaRPr lang="en-US" dirty="0" smtClean="0"/>
          </a:p>
        </p:txBody>
      </p:sp>
      <p:sp>
        <p:nvSpPr>
          <p:cNvPr id="6758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2792" cy="493776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dirty="0" err="1" smtClean="0"/>
              <a:t>Slayt</a:t>
            </a:r>
            <a:r>
              <a:rPr lang="tr-TR" sz="2400" dirty="0" smtClean="0"/>
              <a:t>lar</a:t>
            </a:r>
            <a:r>
              <a:rPr lang="en-US" sz="2400" dirty="0" smtClean="0"/>
              <a:t>a </a:t>
            </a:r>
            <a:r>
              <a:rPr lang="en-US" sz="2400" b="1" dirty="0" err="1" smtClean="0"/>
              <a:t>tablo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eklemek</a:t>
            </a:r>
            <a:r>
              <a:rPr lang="en-US" sz="2400" b="1" dirty="0" smtClean="0"/>
              <a:t> </a:t>
            </a:r>
            <a:r>
              <a:rPr lang="tr-TR" sz="2400" dirty="0" smtClean="0"/>
              <a:t>için </a:t>
            </a:r>
            <a:r>
              <a:rPr lang="tr-TR" sz="2400" b="1" dirty="0"/>
              <a:t>T</a:t>
            </a:r>
            <a:r>
              <a:rPr lang="tr-TR" sz="2400" b="1" dirty="0" smtClean="0"/>
              <a:t>ablo </a:t>
            </a:r>
            <a:r>
              <a:rPr lang="tr-TR" sz="2400" b="1" dirty="0"/>
              <a:t>(</a:t>
            </a:r>
            <a:r>
              <a:rPr lang="tr-TR" sz="2400" b="1" dirty="0" smtClean="0"/>
              <a:t>Table)</a:t>
            </a:r>
            <a:r>
              <a:rPr lang="tr-TR" sz="2400" dirty="0" smtClean="0"/>
              <a:t> düğmesi kullanılmalıdır. 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/>
              <a:t>Tablo eklendikten sonra açılan </a:t>
            </a:r>
            <a:r>
              <a:rPr lang="tr-TR" sz="2400" b="1" dirty="0"/>
              <a:t>T</a:t>
            </a:r>
            <a:r>
              <a:rPr lang="tr-TR" sz="2400" b="1" dirty="0" smtClean="0"/>
              <a:t>asarım </a:t>
            </a:r>
            <a:r>
              <a:rPr lang="tr-TR" sz="2400" b="1" dirty="0"/>
              <a:t>(</a:t>
            </a:r>
            <a:r>
              <a:rPr lang="tr-TR" sz="2400" b="1" dirty="0" smtClean="0"/>
              <a:t>Design)</a:t>
            </a:r>
            <a:r>
              <a:rPr lang="tr-TR" sz="2400" dirty="0" smtClean="0"/>
              <a:t> ve </a:t>
            </a:r>
            <a:r>
              <a:rPr lang="tr-TR" sz="2400" b="1" dirty="0"/>
              <a:t>G</a:t>
            </a:r>
            <a:r>
              <a:rPr lang="tr-TR" sz="2400" b="1" dirty="0" smtClean="0"/>
              <a:t>örünüm </a:t>
            </a:r>
            <a:r>
              <a:rPr lang="tr-TR" sz="2400" b="1" dirty="0"/>
              <a:t>(</a:t>
            </a:r>
            <a:r>
              <a:rPr lang="tr-TR" sz="2400" b="1" dirty="0" smtClean="0"/>
              <a:t>Layout) </a:t>
            </a:r>
            <a:r>
              <a:rPr lang="tr-TR" sz="2400" dirty="0" smtClean="0"/>
              <a:t>sekmelerinden tablo ayarlamaları yapılabilir.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511" y="1529244"/>
            <a:ext cx="2495550" cy="33813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03180" y="2707174"/>
            <a:ext cx="15397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Satır ve sütun sayısı seçilerek tablo eklenebilir.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6592870" y="2860482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5526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Slaytlar</a:t>
            </a:r>
            <a:r>
              <a:rPr lang="en-US" dirty="0" smtClean="0"/>
              <a:t>a</a:t>
            </a:r>
            <a:r>
              <a:rPr lang="tr-TR" dirty="0" smtClean="0"/>
              <a:t> Eklentiler Yapmak</a:t>
            </a:r>
            <a:endParaRPr lang="en-US" dirty="0" smtClean="0"/>
          </a:p>
        </p:txBody>
      </p:sp>
      <p:sp>
        <p:nvSpPr>
          <p:cNvPr id="6758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147248" cy="493776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dirty="0" err="1" smtClean="0"/>
              <a:t>Slayt</a:t>
            </a:r>
            <a:r>
              <a:rPr lang="tr-TR" sz="2400" dirty="0" smtClean="0"/>
              <a:t>lar</a:t>
            </a:r>
            <a:r>
              <a:rPr lang="en-US" sz="2400" dirty="0" smtClean="0"/>
              <a:t>a </a:t>
            </a:r>
            <a:r>
              <a:rPr lang="tr-TR" sz="2400" b="1" dirty="0" smtClean="0"/>
              <a:t>resim eklemek</a:t>
            </a:r>
            <a:r>
              <a:rPr lang="en-US" sz="2400" b="1" dirty="0" smtClean="0"/>
              <a:t> </a:t>
            </a:r>
            <a:r>
              <a:rPr lang="tr-TR" sz="2400" dirty="0" smtClean="0"/>
              <a:t>için </a:t>
            </a:r>
            <a:r>
              <a:rPr lang="tr-TR" sz="2400" b="1" dirty="0"/>
              <a:t>R</a:t>
            </a:r>
            <a:r>
              <a:rPr lang="tr-TR" sz="2400" b="1" dirty="0" smtClean="0"/>
              <a:t>esim </a:t>
            </a:r>
            <a:r>
              <a:rPr lang="tr-TR" sz="2400" b="1" dirty="0"/>
              <a:t>(</a:t>
            </a:r>
            <a:r>
              <a:rPr lang="tr-TR" sz="2400" b="1" dirty="0" smtClean="0"/>
              <a:t>Picture)</a:t>
            </a:r>
            <a:r>
              <a:rPr lang="tr-TR" sz="2400" dirty="0" smtClean="0"/>
              <a:t> düğmesi kullanılmalıdır. 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/>
              <a:t>Düğme tıklandıktan sonra açılan pencereden resim seçilmelidir.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924944"/>
            <a:ext cx="2505075" cy="1181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3238" y="2781202"/>
            <a:ext cx="4905326" cy="348497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164388" y="3224933"/>
            <a:ext cx="671307" cy="7081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Right Arrow 9"/>
          <p:cNvSpPr/>
          <p:nvPr/>
        </p:nvSpPr>
        <p:spPr>
          <a:xfrm rot="853038">
            <a:off x="1701399" y="3914245"/>
            <a:ext cx="1685102" cy="289287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17517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Başlıca Sunum Programları</a:t>
            </a:r>
            <a:endParaRPr lang="en-GB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474418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Sunum programları genellikle ofis paketi yazılımların içerisinde bulunmaktadır.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Ofis paketlerinin başlıcaları Microsoft Office, Apache OpenOffice ve LibreOffice yazılımlarıdır.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Ticari bir yazılım olan </a:t>
            </a:r>
            <a:r>
              <a:rPr lang="tr-TR" sz="2400" b="1" dirty="0" smtClean="0"/>
              <a:t>Microsoft Powerpoint </a:t>
            </a:r>
            <a:r>
              <a:rPr lang="tr-TR" sz="2400" dirty="0" smtClean="0"/>
              <a:t>programı, en sık kullanılan sunum programı yazılımıdır.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Kullanımı bedava olan </a:t>
            </a:r>
            <a:r>
              <a:rPr lang="tr-TR" sz="2400" b="1" dirty="0" smtClean="0"/>
              <a:t>Apache OpenOffice Impress</a:t>
            </a:r>
            <a:r>
              <a:rPr lang="tr-TR" sz="2400" dirty="0" smtClean="0"/>
              <a:t> ve </a:t>
            </a:r>
            <a:r>
              <a:rPr lang="tr-TR" sz="2400" b="1" dirty="0" smtClean="0"/>
              <a:t>LibreOffice </a:t>
            </a:r>
            <a:r>
              <a:rPr lang="tr-TR" sz="2400" b="1" dirty="0"/>
              <a:t>Impress</a:t>
            </a:r>
            <a:r>
              <a:rPr lang="tr-TR" sz="2400" dirty="0" smtClean="0"/>
              <a:t> yazılımları da başlıca kelime işlemcilerdir.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595464" y="5049325"/>
            <a:ext cx="5852275" cy="993260"/>
            <a:chOff x="1205731" y="4280630"/>
            <a:chExt cx="6437502" cy="1092586"/>
          </a:xfrm>
        </p:grpSpPr>
        <p:pic>
          <p:nvPicPr>
            <p:cNvPr id="4" name="Picture 2" descr="http://1.bp.blogspot.com/-y_tymK3EHVc/VhBhI40gaHI/AAAAAAAAC7g/L9xzt43Wbrw/s640/libre-office4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0859" y="4280630"/>
              <a:ext cx="1942374" cy="1092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https://wiki.openoffice.org/w/images/a/ab/Open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4829" y="4287653"/>
              <a:ext cx="1689259" cy="1013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://img1.wikia.nocookie.net/__cb20130722022504/logopedia/images/8/8d/Office03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5731" y="4452929"/>
              <a:ext cx="2229816" cy="812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6045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Slaytlar</a:t>
            </a:r>
            <a:r>
              <a:rPr lang="en-US" dirty="0" smtClean="0"/>
              <a:t>a</a:t>
            </a:r>
            <a:r>
              <a:rPr lang="tr-TR" dirty="0" smtClean="0"/>
              <a:t> Eklentiler Yapmak</a:t>
            </a:r>
            <a:endParaRPr lang="en-US" dirty="0" smtClean="0"/>
          </a:p>
        </p:txBody>
      </p:sp>
      <p:sp>
        <p:nvSpPr>
          <p:cNvPr id="6758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147248" cy="493776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dirty="0" err="1" smtClean="0"/>
              <a:t>Slayt</a:t>
            </a:r>
            <a:r>
              <a:rPr lang="tr-TR" sz="2400" dirty="0" smtClean="0"/>
              <a:t>lar</a:t>
            </a:r>
            <a:r>
              <a:rPr lang="en-US" sz="2400" dirty="0" smtClean="0"/>
              <a:t>a </a:t>
            </a:r>
            <a:r>
              <a:rPr lang="tr-TR" sz="2400" b="1" dirty="0" smtClean="0"/>
              <a:t>internet üzerinden bir resim eklemek </a:t>
            </a:r>
            <a:r>
              <a:rPr lang="tr-TR" sz="2400" dirty="0" smtClean="0"/>
              <a:t>için </a:t>
            </a:r>
            <a:r>
              <a:rPr lang="tr-TR" sz="2400" b="1" dirty="0" smtClean="0"/>
              <a:t>İnternet Üzerinden Resim (Online Pictures)</a:t>
            </a:r>
            <a:r>
              <a:rPr lang="tr-TR" sz="2400" dirty="0" smtClean="0"/>
              <a:t> düğmesi tıklandıktan sonra açılan pencereden arama yapılıp bir resim seçilmelidir.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420888"/>
            <a:ext cx="2114550" cy="1114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2696835"/>
            <a:ext cx="5543848" cy="3500544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285768" y="2679712"/>
            <a:ext cx="693944" cy="7492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Right Arrow 9"/>
          <p:cNvSpPr/>
          <p:nvPr/>
        </p:nvSpPr>
        <p:spPr>
          <a:xfrm rot="853038">
            <a:off x="1874117" y="3273879"/>
            <a:ext cx="983542" cy="323633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75755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Slaytlar</a:t>
            </a:r>
            <a:r>
              <a:rPr lang="en-US" dirty="0" smtClean="0"/>
              <a:t>a</a:t>
            </a:r>
            <a:r>
              <a:rPr lang="tr-TR" dirty="0" smtClean="0"/>
              <a:t> Eklentiler Yapmak</a:t>
            </a:r>
            <a:endParaRPr lang="en-US" dirty="0" smtClean="0"/>
          </a:p>
        </p:txBody>
      </p:sp>
      <p:sp>
        <p:nvSpPr>
          <p:cNvPr id="6758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19256" cy="493776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dirty="0" err="1" smtClean="0"/>
              <a:t>Slayt</a:t>
            </a:r>
            <a:r>
              <a:rPr lang="tr-TR" sz="2400" dirty="0" smtClean="0"/>
              <a:t>lar</a:t>
            </a:r>
            <a:r>
              <a:rPr lang="en-US" sz="2400" dirty="0" smtClean="0"/>
              <a:t>a </a:t>
            </a:r>
            <a:r>
              <a:rPr lang="tr-TR" sz="2400" b="1" dirty="0" smtClean="0"/>
              <a:t>şekil eklemek </a:t>
            </a:r>
            <a:r>
              <a:rPr lang="tr-TR" sz="2400" dirty="0" smtClean="0"/>
              <a:t>için </a:t>
            </a:r>
            <a:r>
              <a:rPr lang="tr-TR" sz="2400" b="1" dirty="0"/>
              <a:t>Ş</a:t>
            </a:r>
            <a:r>
              <a:rPr lang="tr-TR" sz="2400" b="1" dirty="0" smtClean="0"/>
              <a:t>ekiller </a:t>
            </a:r>
            <a:r>
              <a:rPr lang="tr-TR" sz="2400" b="1" dirty="0"/>
              <a:t>(</a:t>
            </a:r>
            <a:r>
              <a:rPr lang="tr-TR" sz="2400" b="1" dirty="0" smtClean="0"/>
              <a:t>Shapes)</a:t>
            </a:r>
            <a:r>
              <a:rPr lang="tr-TR" sz="2400" dirty="0" smtClean="0"/>
              <a:t> düğmesi tıklandıktan sonra açılan pencereden istenilen şekil seçilmelidir.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2111692"/>
            <a:ext cx="3038678" cy="37390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30382" y="3059668"/>
            <a:ext cx="15397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Şekil seçildikten sonra slayt içerisine çizilebilir.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5220072" y="3212976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Oval 9"/>
          <p:cNvSpPr/>
          <p:nvPr/>
        </p:nvSpPr>
        <p:spPr>
          <a:xfrm>
            <a:off x="2267744" y="2035492"/>
            <a:ext cx="864096" cy="10241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70304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Slaytlar</a:t>
            </a:r>
            <a:r>
              <a:rPr lang="en-US" dirty="0" smtClean="0"/>
              <a:t>a</a:t>
            </a:r>
            <a:r>
              <a:rPr lang="tr-TR" dirty="0" smtClean="0"/>
              <a:t> Eklentiler Yapmak</a:t>
            </a:r>
            <a:endParaRPr lang="en-US" dirty="0" smtClean="0"/>
          </a:p>
        </p:txBody>
      </p:sp>
      <p:sp>
        <p:nvSpPr>
          <p:cNvPr id="67587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3540670" cy="493776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dirty="0" err="1" smtClean="0"/>
              <a:t>Slayt</a:t>
            </a:r>
            <a:r>
              <a:rPr lang="tr-TR" sz="2400" dirty="0" smtClean="0"/>
              <a:t>lar</a:t>
            </a:r>
            <a:r>
              <a:rPr lang="en-US" sz="2400" dirty="0" smtClean="0"/>
              <a:t>a </a:t>
            </a:r>
            <a:r>
              <a:rPr lang="tr-TR" sz="2400" b="1" dirty="0" smtClean="0"/>
              <a:t>süslü yazı eklemek </a:t>
            </a:r>
            <a:r>
              <a:rPr lang="tr-TR" sz="2400" dirty="0" smtClean="0"/>
              <a:t>için </a:t>
            </a:r>
            <a:r>
              <a:rPr lang="tr-TR" sz="2400" b="1" dirty="0"/>
              <a:t>S</a:t>
            </a:r>
            <a:r>
              <a:rPr lang="tr-TR" sz="2400" b="1" dirty="0" smtClean="0"/>
              <a:t>üslü </a:t>
            </a:r>
            <a:r>
              <a:rPr lang="tr-TR" sz="2400" b="1" dirty="0"/>
              <a:t>Y</a:t>
            </a:r>
            <a:r>
              <a:rPr lang="tr-TR" sz="2400" b="1" dirty="0" smtClean="0"/>
              <a:t>azı </a:t>
            </a:r>
            <a:r>
              <a:rPr lang="tr-TR" sz="2400" b="1" dirty="0"/>
              <a:t>(</a:t>
            </a:r>
            <a:r>
              <a:rPr lang="tr-TR" sz="2400" b="1" dirty="0" smtClean="0"/>
              <a:t>WordArt)</a:t>
            </a:r>
            <a:r>
              <a:rPr lang="tr-TR" sz="2400" dirty="0" smtClean="0"/>
              <a:t> düğmesi tıklandıktan sonra açılan pencereden istenilen yazı türü seçilmelidir.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/>
              <a:t>Eklenen yazının ayarları daha sonra açılan </a:t>
            </a:r>
            <a:r>
              <a:rPr lang="tr-TR" sz="2400" b="1" dirty="0"/>
              <a:t>B</a:t>
            </a:r>
            <a:r>
              <a:rPr lang="tr-TR" sz="2400" b="1" dirty="0" smtClean="0"/>
              <a:t>içimlendir </a:t>
            </a:r>
            <a:r>
              <a:rPr lang="tr-TR" sz="2400" b="1" dirty="0"/>
              <a:t>(</a:t>
            </a:r>
            <a:r>
              <a:rPr lang="tr-TR" sz="2400" b="1" dirty="0" smtClean="0"/>
              <a:t>Format</a:t>
            </a:r>
            <a:r>
              <a:rPr lang="tr-TR" sz="2400" b="1" dirty="0"/>
              <a:t>)</a:t>
            </a:r>
            <a:r>
              <a:rPr lang="tr-TR" sz="2400" dirty="0"/>
              <a:t> </a:t>
            </a:r>
            <a:r>
              <a:rPr lang="tr-TR" sz="2400" dirty="0" smtClean="0"/>
              <a:t>sekmesinden yapılabilir.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1412776"/>
            <a:ext cx="3636749" cy="37444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956376" y="2205116"/>
            <a:ext cx="11954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Yazı şekli seçildikten sonra süslü yazı eklenecektir.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7308304" y="2573868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Oval 10"/>
          <p:cNvSpPr/>
          <p:nvPr/>
        </p:nvSpPr>
        <p:spPr>
          <a:xfrm>
            <a:off x="3864194" y="1412776"/>
            <a:ext cx="851821" cy="9484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37810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/>
              <a:t>Slaytlar</a:t>
            </a:r>
            <a:r>
              <a:rPr lang="en-US" dirty="0"/>
              <a:t>a</a:t>
            </a:r>
            <a:r>
              <a:rPr lang="tr-TR" dirty="0"/>
              <a:t> Eklentiler Yapmak</a:t>
            </a:r>
            <a:endParaRPr lang="en-US" dirty="0" smtClean="0"/>
          </a:p>
        </p:txBody>
      </p:sp>
      <p:sp>
        <p:nvSpPr>
          <p:cNvPr id="7270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tr-TR" sz="2200" dirty="0" smtClean="0"/>
              <a:t>Slaytlara </a:t>
            </a:r>
            <a:r>
              <a:rPr lang="tr-TR" sz="2200" b="1" dirty="0" smtClean="0"/>
              <a:t>sayfa numarası</a:t>
            </a:r>
            <a:r>
              <a:rPr lang="tr-TR" sz="2200" b="1" dirty="0"/>
              <a:t>, </a:t>
            </a:r>
            <a:r>
              <a:rPr lang="tr-TR" sz="2200" b="1" dirty="0" smtClean="0"/>
              <a:t>tarih </a:t>
            </a:r>
            <a:r>
              <a:rPr lang="tr-TR" sz="2200" b="1" dirty="0"/>
              <a:t>ve </a:t>
            </a:r>
            <a:r>
              <a:rPr lang="tr-TR" sz="2200" b="1" dirty="0" smtClean="0"/>
              <a:t>saat </a:t>
            </a:r>
            <a:r>
              <a:rPr lang="tr-TR" sz="2200" dirty="0" smtClean="0"/>
              <a:t>bilgisi eklemek için </a:t>
            </a:r>
            <a:r>
              <a:rPr lang="tr-TR" sz="2200" b="1" dirty="0"/>
              <a:t>ekle (</a:t>
            </a:r>
            <a:r>
              <a:rPr lang="tr-TR" sz="2200" b="1" dirty="0" smtClean="0"/>
              <a:t>Insert)</a:t>
            </a:r>
            <a:r>
              <a:rPr lang="tr-TR" sz="2200" dirty="0" smtClean="0"/>
              <a:t> sekmesinde yer alan </a:t>
            </a:r>
            <a:r>
              <a:rPr lang="tr-TR" sz="2200" b="1" dirty="0"/>
              <a:t>S</a:t>
            </a:r>
            <a:r>
              <a:rPr lang="tr-TR" sz="2200" b="1" dirty="0" smtClean="0"/>
              <a:t>layt </a:t>
            </a:r>
            <a:r>
              <a:rPr lang="tr-TR" sz="2200" b="1" dirty="0"/>
              <a:t>N</a:t>
            </a:r>
            <a:r>
              <a:rPr lang="tr-TR" sz="2200" b="1" dirty="0" smtClean="0"/>
              <a:t>umarası </a:t>
            </a:r>
            <a:r>
              <a:rPr lang="tr-TR" sz="2200" b="1" dirty="0"/>
              <a:t>(Slide </a:t>
            </a:r>
            <a:r>
              <a:rPr lang="tr-TR" sz="2200" b="1" dirty="0" smtClean="0"/>
              <a:t>Number)</a:t>
            </a:r>
            <a:r>
              <a:rPr lang="tr-TR" sz="2200" dirty="0" smtClean="0"/>
              <a:t> veya T</a:t>
            </a:r>
            <a:r>
              <a:rPr lang="tr-TR" sz="2200" b="1" dirty="0" smtClean="0"/>
              <a:t>arih </a:t>
            </a:r>
            <a:r>
              <a:rPr lang="tr-TR" sz="2200" b="1" dirty="0"/>
              <a:t>ve </a:t>
            </a:r>
            <a:r>
              <a:rPr lang="tr-TR" sz="2200" b="1" dirty="0" smtClean="0"/>
              <a:t>Saat </a:t>
            </a:r>
            <a:r>
              <a:rPr lang="tr-TR" sz="2200" b="1" dirty="0"/>
              <a:t>(Date &amp; Time)</a:t>
            </a:r>
            <a:r>
              <a:rPr lang="tr-TR" sz="2200" dirty="0"/>
              <a:t> </a:t>
            </a:r>
            <a:r>
              <a:rPr lang="tr-TR" sz="2200" dirty="0" smtClean="0"/>
              <a:t>düğmeleri kullanılmalıdır.</a:t>
            </a:r>
          </a:p>
          <a:p>
            <a:pPr eaLnBrk="1" hangingPunct="1"/>
            <a:endParaRPr lang="tr-TR" sz="2200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550" y="2327808"/>
            <a:ext cx="2483768" cy="8222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6403" y="2573243"/>
            <a:ext cx="5580180" cy="35840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3707" y="3342128"/>
            <a:ext cx="2059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Tarih ve saat üst bilgi olarak ekle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10800000">
            <a:off x="2462150" y="3387713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630889" y="3848484"/>
            <a:ext cx="2059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Tarih ve saat otomatik olarak güncelle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rot="9521159">
            <a:off x="2466032" y="3772400"/>
            <a:ext cx="949869" cy="238145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16143" y="4364975"/>
            <a:ext cx="2059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Sabit üst bilgi ekle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 rot="10352963">
            <a:off x="2381025" y="4319294"/>
            <a:ext cx="949869" cy="238145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800265" y="4682198"/>
            <a:ext cx="2059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Sayfa numarası ekle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rot="10599523">
            <a:off x="2537381" y="4688767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TextBox 18"/>
          <p:cNvSpPr txBox="1"/>
          <p:nvPr/>
        </p:nvSpPr>
        <p:spPr>
          <a:xfrm>
            <a:off x="1432362" y="5068304"/>
            <a:ext cx="1230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Alt bilgi ekle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 rot="9498404">
            <a:off x="2531923" y="5025156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TextBox 20"/>
          <p:cNvSpPr txBox="1"/>
          <p:nvPr/>
        </p:nvSpPr>
        <p:spPr>
          <a:xfrm>
            <a:off x="745268" y="5473494"/>
            <a:ext cx="2059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Alt ve üst bilgileri ilk slaytta görüntüleme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 rot="10032964">
            <a:off x="2446282" y="5480637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TextBox 22"/>
          <p:cNvSpPr txBox="1"/>
          <p:nvPr/>
        </p:nvSpPr>
        <p:spPr>
          <a:xfrm>
            <a:off x="7346197" y="4509120"/>
            <a:ext cx="11077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Tüm slaytlara uygula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 rot="17719144">
            <a:off x="7113021" y="5421958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Oval 24"/>
          <p:cNvSpPr/>
          <p:nvPr/>
        </p:nvSpPr>
        <p:spPr>
          <a:xfrm>
            <a:off x="1517773" y="2273076"/>
            <a:ext cx="912641" cy="8769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2140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/>
              <a:t>Slaytlar</a:t>
            </a:r>
            <a:r>
              <a:rPr lang="en-US" dirty="0"/>
              <a:t>a</a:t>
            </a:r>
            <a:r>
              <a:rPr lang="tr-TR" dirty="0"/>
              <a:t> Eklentiler Yapmak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46856" y="1219200"/>
            <a:ext cx="8229600" cy="4937760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tr-TR" sz="2400" dirty="0" smtClean="0"/>
              <a:t>Slaytlara ses dosyası eklemek için </a:t>
            </a:r>
            <a:r>
              <a:rPr lang="tr-TR" sz="2400" b="1" dirty="0" smtClean="0"/>
              <a:t>Insert (Ekle) </a:t>
            </a:r>
            <a:r>
              <a:rPr lang="tr-TR" sz="2400" dirty="0" smtClean="0"/>
              <a:t>sekmesinde </a:t>
            </a:r>
            <a:r>
              <a:rPr lang="tr-TR" sz="2400" dirty="0"/>
              <a:t>bulunan </a:t>
            </a:r>
            <a:r>
              <a:rPr lang="tr-TR" sz="2400" b="1" dirty="0"/>
              <a:t>S</a:t>
            </a:r>
            <a:r>
              <a:rPr lang="tr-TR" sz="2400" b="1" dirty="0" smtClean="0"/>
              <a:t>es </a:t>
            </a:r>
            <a:r>
              <a:rPr lang="tr-TR" sz="2400" b="1" dirty="0"/>
              <a:t>(</a:t>
            </a:r>
            <a:r>
              <a:rPr lang="tr-TR" sz="2400" b="1" dirty="0" smtClean="0"/>
              <a:t>Audio) </a:t>
            </a:r>
            <a:r>
              <a:rPr lang="tr-TR" sz="2400" dirty="0" smtClean="0"/>
              <a:t>düğmesi kullanlmalıdır.</a:t>
            </a:r>
            <a:endParaRPr lang="tr-TR" sz="2400" dirty="0"/>
          </a:p>
          <a:p>
            <a:pPr>
              <a:buFont typeface="Wingdings" pitchFamily="2" charset="2"/>
              <a:buChar char="Ø"/>
              <a:defRPr/>
            </a:pPr>
            <a:r>
              <a:rPr lang="tr-TR" sz="2400" dirty="0"/>
              <a:t>Klasörden </a:t>
            </a:r>
            <a:r>
              <a:rPr lang="tr-TR" sz="2400" dirty="0" smtClean="0"/>
              <a:t>bir ses </a:t>
            </a:r>
            <a:r>
              <a:rPr lang="tr-TR" sz="2400" dirty="0"/>
              <a:t>dosyası eklemek için </a:t>
            </a:r>
            <a:r>
              <a:rPr lang="tr-TR" sz="2400" b="1" dirty="0"/>
              <a:t>S</a:t>
            </a:r>
            <a:r>
              <a:rPr lang="tr-TR" sz="2400" b="1" dirty="0" smtClean="0"/>
              <a:t>es </a:t>
            </a:r>
            <a:r>
              <a:rPr lang="tr-TR" sz="2400" b="1" dirty="0"/>
              <a:t>D</a:t>
            </a:r>
            <a:r>
              <a:rPr lang="tr-TR" sz="2400" b="1" dirty="0" smtClean="0"/>
              <a:t>osyası (</a:t>
            </a:r>
            <a:r>
              <a:rPr lang="tr-TR" sz="2400" b="1" dirty="0"/>
              <a:t>Audio </a:t>
            </a:r>
            <a:r>
              <a:rPr lang="tr-TR" sz="2400" b="1" dirty="0" smtClean="0"/>
              <a:t>on My </a:t>
            </a:r>
            <a:r>
              <a:rPr lang="tr-TR" sz="2400" b="1" u="sng" dirty="0" smtClean="0"/>
              <a:t>P</a:t>
            </a:r>
            <a:r>
              <a:rPr lang="tr-TR" sz="2400" b="1" dirty="0" smtClean="0"/>
              <a:t>C...) </a:t>
            </a:r>
            <a:r>
              <a:rPr lang="tr-TR" sz="2400" dirty="0" smtClean="0"/>
              <a:t>seçeneğini kullanarak, açılan pencereden dosyayı seçmek gerekir.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589" y="3321256"/>
            <a:ext cx="1962150" cy="1219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5616" y="2861927"/>
            <a:ext cx="4788792" cy="3404253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296584" y="3316185"/>
            <a:ext cx="720080" cy="6888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Oval 9"/>
          <p:cNvSpPr/>
          <p:nvPr/>
        </p:nvSpPr>
        <p:spPr>
          <a:xfrm>
            <a:off x="1448983" y="4005064"/>
            <a:ext cx="1548755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Right Arrow 10"/>
          <p:cNvSpPr/>
          <p:nvPr/>
        </p:nvSpPr>
        <p:spPr>
          <a:xfrm>
            <a:off x="2997737" y="4059456"/>
            <a:ext cx="457877" cy="23364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7491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/>
              <a:t>Slaytlar</a:t>
            </a:r>
            <a:r>
              <a:rPr lang="en-US" dirty="0"/>
              <a:t>a</a:t>
            </a:r>
            <a:r>
              <a:rPr lang="tr-TR" dirty="0"/>
              <a:t> Eklentiler Yapmak</a:t>
            </a:r>
            <a:endParaRPr lang="en-US" dirty="0" smtClean="0"/>
          </a:p>
        </p:txBody>
      </p:sp>
      <p:sp>
        <p:nvSpPr>
          <p:cNvPr id="8397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tr-TR" sz="2400" dirty="0" smtClean="0"/>
              <a:t>İşlem tamamlandıktan sonra sayfanın içerisine, üzerine tıklanabilir bir hoparlör resmi gelecektir. 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tr-TR" sz="2400" dirty="0" smtClean="0"/>
              <a:t>Sunu sırasında ses dosyasının çalması için bu resme tıklanması gerekmektedir.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233" y="3212976"/>
            <a:ext cx="1901011" cy="1368152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304697" y="3429000"/>
            <a:ext cx="1065719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2930498"/>
            <a:ext cx="4096008" cy="1650630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2875957" y="3780232"/>
            <a:ext cx="615923" cy="368848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83187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/>
              <a:t>Slaytlar</a:t>
            </a:r>
            <a:r>
              <a:rPr lang="en-US" dirty="0"/>
              <a:t>a</a:t>
            </a:r>
            <a:r>
              <a:rPr lang="tr-TR" dirty="0"/>
              <a:t> Eklentiler Yapmak</a:t>
            </a:r>
            <a:endParaRPr lang="en-US" dirty="0" smtClean="0"/>
          </a:p>
        </p:txBody>
      </p:sp>
      <p:sp>
        <p:nvSpPr>
          <p:cNvPr id="8397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tr-TR" sz="2400" dirty="0" smtClean="0"/>
              <a:t>Eklenen ses efekti üzerinde ayarlamalar yapmak için ses dosyasını temsil eden hoparlör resmine tıkladıktan sonra açılan </a:t>
            </a:r>
            <a:r>
              <a:rPr lang="tr-TR" sz="2400" b="1" dirty="0"/>
              <a:t>O</a:t>
            </a:r>
            <a:r>
              <a:rPr lang="tr-TR" sz="2400" b="1" dirty="0" smtClean="0"/>
              <a:t>ynatma </a:t>
            </a:r>
            <a:r>
              <a:rPr lang="tr-TR" sz="2400" b="1" dirty="0"/>
              <a:t>A</a:t>
            </a:r>
            <a:r>
              <a:rPr lang="tr-TR" sz="2400" b="1" dirty="0" smtClean="0"/>
              <a:t>yarları  (Playback)</a:t>
            </a:r>
            <a:r>
              <a:rPr lang="tr-TR" sz="2400" dirty="0" smtClean="0"/>
              <a:t> sekmesi kullanılmalıdır.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522061"/>
            <a:ext cx="8770938" cy="20584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201" y="4208210"/>
            <a:ext cx="799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Oynat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5400000">
            <a:off x="34701" y="3767327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2037066" y="3931211"/>
            <a:ext cx="169313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Ses / Video dosyasının ses ayarını dört (4) farklı seviyede ayarlayabilirsiniz.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rot="7927742">
            <a:off x="3051345" y="3787426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4860032" y="4013899"/>
            <a:ext cx="26001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Sunu içerisinde çalma modu belirler; Automatically (Otomatik Olarak Çalsın), On Click (Fare Tıklamasıyla Çalsın) ve Play Across Slides (Slaytlar Boyunca Çalsın)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 rot="5400000">
            <a:off x="5187634" y="3513667"/>
            <a:ext cx="792088" cy="208377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Right Arrow 15"/>
          <p:cNvSpPr/>
          <p:nvPr/>
        </p:nvSpPr>
        <p:spPr>
          <a:xfrm rot="3946150">
            <a:off x="4883247" y="3586693"/>
            <a:ext cx="792088" cy="208377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Right Arrow 16"/>
          <p:cNvSpPr/>
          <p:nvPr/>
        </p:nvSpPr>
        <p:spPr>
          <a:xfrm rot="5400000">
            <a:off x="3794589" y="4350428"/>
            <a:ext cx="1753872" cy="199049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TextBox 17"/>
          <p:cNvSpPr txBox="1"/>
          <p:nvPr/>
        </p:nvSpPr>
        <p:spPr>
          <a:xfrm>
            <a:off x="3342473" y="5345453"/>
            <a:ext cx="19520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Ses / Video dosyası durdurulana kadar çalmaya devam etsin.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70588" y="4233150"/>
            <a:ext cx="11712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Ses / Video dosyası bittikten sonra tekrar başa dönsün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 rot="1794013">
            <a:off x="6517403" y="3807379"/>
            <a:ext cx="1312294" cy="222003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92658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/>
              <a:t>Slaytlar</a:t>
            </a:r>
            <a:r>
              <a:rPr lang="en-US" dirty="0"/>
              <a:t>a</a:t>
            </a:r>
            <a:r>
              <a:rPr lang="tr-TR" dirty="0"/>
              <a:t> Eklentiler Yapmak</a:t>
            </a:r>
            <a:endParaRPr lang="en-US" dirty="0" smtClean="0"/>
          </a:p>
        </p:txBody>
      </p:sp>
      <p:sp>
        <p:nvSpPr>
          <p:cNvPr id="7782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tr-TR" sz="2400" dirty="0" smtClean="0"/>
              <a:t>Slaytlara video dosyası eklemek için </a:t>
            </a:r>
            <a:r>
              <a:rPr lang="tr-TR" sz="2400" b="1" dirty="0" smtClean="0"/>
              <a:t>Video (Video)</a:t>
            </a:r>
            <a:r>
              <a:rPr lang="tr-TR" sz="2400" dirty="0" smtClean="0"/>
              <a:t> düğmesi kullanılmalıdır.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/>
              <a:t>Ses dosyasında olduğu gibi, slaytlara eklenen video dosyasının detaylarına </a:t>
            </a:r>
            <a:r>
              <a:rPr lang="tr-TR" sz="2400" b="1" dirty="0"/>
              <a:t>O</a:t>
            </a:r>
            <a:r>
              <a:rPr lang="tr-TR" sz="2400" b="1" dirty="0" smtClean="0"/>
              <a:t>ynatma </a:t>
            </a:r>
            <a:r>
              <a:rPr lang="tr-TR" sz="2400" b="1" dirty="0"/>
              <a:t>A</a:t>
            </a:r>
            <a:r>
              <a:rPr lang="tr-TR" sz="2400" b="1" dirty="0" smtClean="0"/>
              <a:t>yarları  </a:t>
            </a:r>
            <a:r>
              <a:rPr lang="tr-TR" sz="2400" b="1" dirty="0"/>
              <a:t>(Playback) </a:t>
            </a:r>
            <a:r>
              <a:rPr lang="tr-TR" sz="2400" dirty="0" smtClean="0"/>
              <a:t>seçeneklerinden erişilebilir.</a:t>
            </a: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4229" y="3688080"/>
            <a:ext cx="2415541" cy="194421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275856" y="3688080"/>
            <a:ext cx="1008112" cy="1181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33074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Asıl Slaytı Kullanmak</a:t>
            </a:r>
            <a:endParaRPr lang="en-US" dirty="0" smtClean="0"/>
          </a:p>
        </p:txBody>
      </p:sp>
      <p:sp>
        <p:nvSpPr>
          <p:cNvPr id="7885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tr-TR" sz="2400" dirty="0" smtClean="0"/>
              <a:t>Sunum dosyalarındaki slaytlar, tasarım bilgilerini </a:t>
            </a:r>
            <a:r>
              <a:rPr lang="tr-TR" sz="2400" b="1" dirty="0" smtClean="0"/>
              <a:t>asıl slayt </a:t>
            </a:r>
            <a:r>
              <a:rPr lang="tr-TR" sz="2400" dirty="0" smtClean="0"/>
              <a:t>kısmından alırlar. Bu yüzden eğer bir sunu dosyasındaki slaytların tasarımı üzerinde değişiklik yapılacaksa, asıl slayt üzerinde değişiklik yapmak daha doğru olacaktır.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tr-TR" sz="2400" dirty="0" smtClean="0"/>
              <a:t>Asıl slayt görünümünü açmak için </a:t>
            </a:r>
            <a:r>
              <a:rPr lang="tr-TR" sz="2400" b="1" dirty="0" smtClean="0"/>
              <a:t>Görünüm (View)</a:t>
            </a:r>
            <a:r>
              <a:rPr lang="tr-TR" sz="2400" dirty="0" smtClean="0"/>
              <a:t> sekmesindeki </a:t>
            </a:r>
            <a:r>
              <a:rPr lang="tr-TR" sz="2400" b="1" dirty="0" smtClean="0"/>
              <a:t>Asıl Slayt (</a:t>
            </a:r>
            <a:r>
              <a:rPr lang="tr-TR" sz="2400" b="1" dirty="0"/>
              <a:t>Slide </a:t>
            </a:r>
            <a:r>
              <a:rPr lang="tr-TR" sz="2400" b="1" dirty="0" smtClean="0"/>
              <a:t>Master)</a:t>
            </a:r>
            <a:r>
              <a:rPr lang="tr-TR" sz="2400" dirty="0" smtClean="0"/>
              <a:t> düğmesi kullanılmalıdır.</a:t>
            </a: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3" y="4221088"/>
            <a:ext cx="8141626" cy="136815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203848" y="4542521"/>
            <a:ext cx="648072" cy="9027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Oval 8"/>
          <p:cNvSpPr/>
          <p:nvPr/>
        </p:nvSpPr>
        <p:spPr>
          <a:xfrm>
            <a:off x="7668344" y="4220343"/>
            <a:ext cx="792088" cy="319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67776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Asıl Slaytı Kullanmak</a:t>
            </a:r>
            <a:endParaRPr lang="en-US" dirty="0" smtClean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57200" y="1219200"/>
            <a:ext cx="8229600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pitchFamily="2" charset="2"/>
              <a:buChar char="Ø"/>
              <a:defRPr/>
            </a:pPr>
            <a:r>
              <a:rPr lang="tr-TR" sz="2400" dirty="0" smtClean="0"/>
              <a:t>Açılan görünümde, slayt tasarımlarının arka planında bulunan yazı kutuları ve nesneler görüntülenecektir.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tr-TR" sz="2400" dirty="0" smtClean="0"/>
              <a:t>Burada yapılan biçimlendirmeler ve değişiklikler, bu sayfa tasarımına sahip tüm slaytlar üzerinde etkili olacak ve </a:t>
            </a:r>
            <a:r>
              <a:rPr lang="tr-TR" sz="2400" b="1" dirty="0" smtClean="0"/>
              <a:t>asıl slayt </a:t>
            </a:r>
            <a:r>
              <a:rPr lang="tr-TR" sz="2400" dirty="0" smtClean="0"/>
              <a:t>görünümü kapatıldıktan sonra, slaytların görünümü değiştirilecektir.</a:t>
            </a: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6986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Başlıca Sunum Programları</a:t>
            </a:r>
            <a:endParaRPr lang="en-GB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474418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Microsoft Ofis paketinin ve dolayısıyla Microsoft Powerpoint programının farklı versiyonları bulunmaktadır.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tr-TR" sz="2400" dirty="0" smtClean="0">
                <a:solidFill>
                  <a:schemeClr val="tx1"/>
                </a:solidFill>
              </a:rPr>
              <a:t>Ör: Microsoft </a:t>
            </a:r>
            <a:r>
              <a:rPr lang="tr-TR" sz="2400" dirty="0">
                <a:solidFill>
                  <a:schemeClr val="tx1"/>
                </a:solidFill>
              </a:rPr>
              <a:t>Powerpoint</a:t>
            </a:r>
            <a:r>
              <a:rPr lang="tr-TR" sz="2400" dirty="0" smtClean="0">
                <a:solidFill>
                  <a:schemeClr val="tx1"/>
                </a:solidFill>
              </a:rPr>
              <a:t> 2003, </a:t>
            </a:r>
            <a:r>
              <a:rPr lang="tr-TR" sz="2400" dirty="0">
                <a:solidFill>
                  <a:schemeClr val="tx1"/>
                </a:solidFill>
              </a:rPr>
              <a:t>Microsoft Powerpoint 2007</a:t>
            </a:r>
            <a:r>
              <a:rPr lang="tr-TR" sz="2400" dirty="0" smtClean="0">
                <a:solidFill>
                  <a:schemeClr val="tx1"/>
                </a:solidFill>
              </a:rPr>
              <a:t>, Microsoft </a:t>
            </a:r>
            <a:r>
              <a:rPr lang="tr-TR" sz="2400" dirty="0">
                <a:solidFill>
                  <a:schemeClr val="tx1"/>
                </a:solidFill>
              </a:rPr>
              <a:t>Powerpoint 2010, Microsoft Powerpoint </a:t>
            </a:r>
            <a:r>
              <a:rPr lang="tr-TR" sz="2400" dirty="0" smtClean="0">
                <a:solidFill>
                  <a:schemeClr val="tx1"/>
                </a:solidFill>
              </a:rPr>
              <a:t>2013, Microsoft Powerpoint 2016</a:t>
            </a:r>
            <a:endParaRPr lang="tr-TR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Günümüzde en çok kullanılan kelime işlemci programı Microsoft Office 2013 paketi içerisinde bulunan </a:t>
            </a:r>
            <a:r>
              <a:rPr lang="tr-TR" sz="2400" b="1" dirty="0" smtClean="0"/>
              <a:t>Microsoft </a:t>
            </a:r>
            <a:r>
              <a:rPr lang="tr-TR" sz="2400" b="1" dirty="0"/>
              <a:t>Powerpoint</a:t>
            </a:r>
            <a:r>
              <a:rPr lang="tr-TR" sz="2400" b="1" dirty="0" smtClean="0"/>
              <a:t> 2013</a:t>
            </a:r>
            <a:r>
              <a:rPr lang="tr-TR" sz="2400" dirty="0" smtClean="0"/>
              <a:t>’tür.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27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252709"/>
            <a:ext cx="1352470" cy="198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366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Asıl Slaytı Kullanmak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642" y="1340768"/>
            <a:ext cx="7973330" cy="43140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1699" y="5877272"/>
            <a:ext cx="38962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Farklı slayt yapılarının asıl slayt görünümleri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5400000">
            <a:off x="619207" y="5445224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TextBox 8"/>
          <p:cNvSpPr txBox="1"/>
          <p:nvPr/>
        </p:nvSpPr>
        <p:spPr>
          <a:xfrm>
            <a:off x="5868144" y="1538208"/>
            <a:ext cx="13760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Asıl slayt görünümünü kapat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220072" y="1740265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7380312" y="3861048"/>
            <a:ext cx="14148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Seçilen slayt yapısının asıl slayt tasarım alanı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6012160" y="4229923"/>
            <a:ext cx="1368152" cy="20169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12424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Slayt Gösterilerini Ayarlamak</a:t>
            </a:r>
            <a:endParaRPr lang="en-US" dirty="0" smtClean="0"/>
          </a:p>
        </p:txBody>
      </p:sp>
      <p:sp>
        <p:nvSpPr>
          <p:cNvPr id="8089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tr-TR" sz="2400" dirty="0" smtClean="0"/>
              <a:t>Slaytların gösteri modu ayarları </a:t>
            </a:r>
            <a:r>
              <a:rPr lang="tr-TR" sz="2400" b="1" dirty="0" smtClean="0"/>
              <a:t>Slayt Gösterisi (</a:t>
            </a:r>
            <a:r>
              <a:rPr lang="tr-TR" sz="2400" b="1" dirty="0"/>
              <a:t>Slide </a:t>
            </a:r>
            <a:r>
              <a:rPr lang="tr-TR" sz="2400" b="1" dirty="0" smtClean="0"/>
              <a:t>Show)</a:t>
            </a:r>
            <a:r>
              <a:rPr lang="tr-TR" sz="2400" dirty="0" smtClean="0"/>
              <a:t> sekmesi kullanılarak yapılabilir. </a:t>
            </a:r>
            <a:endParaRPr lang="tr-TR" sz="2400" dirty="0"/>
          </a:p>
          <a:p>
            <a:pPr eaLnBrk="1" hangingPunct="1">
              <a:buFont typeface="Wingdings" pitchFamily="2" charset="2"/>
              <a:buChar char="Ø"/>
            </a:pPr>
            <a:r>
              <a:rPr lang="tr-TR" sz="2400" dirty="0" smtClean="0"/>
              <a:t>Slayt gösterisini en baştaki slaytdan başlatmak için klavyedeki </a:t>
            </a:r>
            <a:r>
              <a:rPr lang="tr-TR" sz="2400" b="1" dirty="0" smtClean="0"/>
              <a:t>F5</a:t>
            </a:r>
            <a:r>
              <a:rPr lang="tr-TR" sz="2400" dirty="0" smtClean="0"/>
              <a:t> tuşu kısayol olarak kullanılabilir.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435" y="3501008"/>
            <a:ext cx="7135973" cy="12885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2593" y="5228825"/>
            <a:ext cx="1671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Slayt gösterisini en baştan başlat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5400000">
            <a:off x="1043608" y="4793212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TextBox 9"/>
          <p:cNvSpPr txBox="1"/>
          <p:nvPr/>
        </p:nvSpPr>
        <p:spPr>
          <a:xfrm>
            <a:off x="1925614" y="5233347"/>
            <a:ext cx="1483276" cy="73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Slayt gösterisini şimdiki slayttan itibaren başlat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5400000">
            <a:off x="2095473" y="4793212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Oval 11"/>
          <p:cNvSpPr/>
          <p:nvPr/>
        </p:nvSpPr>
        <p:spPr>
          <a:xfrm>
            <a:off x="6156176" y="3468148"/>
            <a:ext cx="1008112" cy="319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46219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Slayt Gösterilerini Ayarlamak</a:t>
            </a:r>
            <a:endParaRPr lang="en-US" dirty="0" smtClean="0"/>
          </a:p>
        </p:txBody>
      </p:sp>
      <p:sp>
        <p:nvSpPr>
          <p:cNvPr id="8089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824620" cy="493776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tr-TR" sz="2400" dirty="0" smtClean="0"/>
              <a:t>Sunumda yer almasına rağmen, bir slaytın </a:t>
            </a:r>
            <a:r>
              <a:rPr lang="tr-TR" sz="2400" b="1" dirty="0" smtClean="0"/>
              <a:t>slayt gösterisinde kullanılmaması</a:t>
            </a:r>
            <a:r>
              <a:rPr lang="tr-TR" sz="2400" dirty="0" smtClean="0"/>
              <a:t> için </a:t>
            </a:r>
            <a:r>
              <a:rPr lang="tr-TR" sz="2400" b="1" dirty="0"/>
              <a:t>slaytı gizle (Hide </a:t>
            </a:r>
            <a:r>
              <a:rPr lang="tr-TR" sz="2400" b="1" dirty="0" smtClean="0"/>
              <a:t>Slide)</a:t>
            </a:r>
            <a:r>
              <a:rPr lang="tr-TR" sz="2400" dirty="0" smtClean="0"/>
              <a:t> düğmesi kullanılmalıdır.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tr-TR" sz="2400" dirty="0" smtClean="0"/>
              <a:t>Gösteriden çıkarılmak istenen slaytları seçip bu düğmeye tıklamak gerekir. </a:t>
            </a:r>
            <a:endParaRPr lang="tr-TR" sz="2400" dirty="0"/>
          </a:p>
          <a:p>
            <a:pPr eaLnBrk="1" hangingPunct="1">
              <a:buFont typeface="Wingdings" pitchFamily="2" charset="2"/>
              <a:buChar char="Ø"/>
            </a:pPr>
            <a:r>
              <a:rPr lang="tr-TR" sz="2400" dirty="0" smtClean="0"/>
              <a:t>Bu slaytların yanında slayt gösterisinden çıkarıldıklarını belirten bir işaret oluşacaktır.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tr-TR" sz="2400" dirty="0" smtClean="0"/>
              <a:t>Slaytları gösteriye dahil etmek için yine aynı düğme kullanılmalıdır.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1278927"/>
            <a:ext cx="2114288" cy="34697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6706" y="4995910"/>
            <a:ext cx="1809750" cy="1343025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 rot="3971833">
            <a:off x="6375126" y="4957564"/>
            <a:ext cx="344638" cy="19580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Oval 10"/>
          <p:cNvSpPr/>
          <p:nvPr/>
        </p:nvSpPr>
        <p:spPr>
          <a:xfrm>
            <a:off x="6808858" y="5006033"/>
            <a:ext cx="396044" cy="3706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Oval 11"/>
          <p:cNvSpPr/>
          <p:nvPr/>
        </p:nvSpPr>
        <p:spPr>
          <a:xfrm>
            <a:off x="6667916" y="3850404"/>
            <a:ext cx="1072436" cy="2848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61036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395536" y="1340768"/>
            <a:ext cx="8280920" cy="2590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Oluşturulan sunumun, anlatılırken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ne kadar süreceğini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belirleyebilmek için </a:t>
            </a:r>
            <a:r>
              <a:rPr lang="tr-TR" sz="2400" b="1" dirty="0"/>
              <a:t>P</a:t>
            </a:r>
            <a:r>
              <a:rPr lang="tr-TR" sz="2400" b="1" dirty="0" smtClean="0"/>
              <a:t>rova Zamanı </a:t>
            </a:r>
            <a:r>
              <a:rPr lang="tr-TR" sz="2400" b="1" dirty="0"/>
              <a:t>(Rehearsal </a:t>
            </a:r>
            <a:r>
              <a:rPr lang="tr-TR" sz="2400" b="1" dirty="0" smtClean="0"/>
              <a:t>Timings)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düğmesi kullanılmalıdır.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hangingPunct="1"/>
            <a:r>
              <a:rPr lang="tr-TR" dirty="0" smtClean="0"/>
              <a:t>Slayt Gösterilerini Ayarlamak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754173"/>
            <a:ext cx="4092085" cy="123714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43870" y="4493128"/>
            <a:ext cx="167168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Bu düğme tıklandıktan sonra, üzerinde süre bilgisinin bulunduğu slayt gösterisi başlatılacaktır.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5400000">
            <a:off x="1763688" y="4070570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3322" y="2876889"/>
            <a:ext cx="3355925" cy="81248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109046" y="4241008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Ekranda bulunan slaytta geçirilen süre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 rot="5400000">
            <a:off x="6067873" y="3802856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TextBox 19"/>
          <p:cNvSpPr txBox="1"/>
          <p:nvPr/>
        </p:nvSpPr>
        <p:spPr>
          <a:xfrm>
            <a:off x="7076860" y="4234904"/>
            <a:ext cx="16716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Slayt gösterisi başından itibaren geçirilen zaman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 rot="5400000">
            <a:off x="7703780" y="3789040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Right Arrow 21"/>
          <p:cNvSpPr/>
          <p:nvPr/>
        </p:nvSpPr>
        <p:spPr>
          <a:xfrm>
            <a:off x="4716016" y="3212976"/>
            <a:ext cx="324036" cy="26713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05830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87716"/>
            <a:ext cx="8229600" cy="4189556"/>
          </a:xfrm>
        </p:spPr>
        <p:txBody>
          <a:bodyPr/>
          <a:lstStyle/>
          <a:p>
            <a:pPr marL="0" indent="0" algn="ctr">
              <a:buNone/>
            </a:pPr>
            <a:endParaRPr lang="tr-TR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  <a:p>
            <a:pPr marL="0" indent="0" algn="ctr">
              <a:buNone/>
            </a:pPr>
            <a:endParaRPr lang="tr-T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KONU </a:t>
            </a:r>
            <a:r>
              <a:rPr lang="tr-TR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9</a:t>
            </a:r>
            <a:endParaRPr lang="tr-TR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+mj-lt"/>
            </a:endParaRPr>
          </a:p>
          <a:p>
            <a:pPr marL="0" indent="0" algn="ctr">
              <a:buNone/>
            </a:pPr>
            <a:r>
              <a:rPr lang="tr-T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SUNUM PROGRAMLARI</a:t>
            </a:r>
          </a:p>
          <a:p>
            <a:pPr marL="0" indent="0" algn="ctr">
              <a:buNone/>
            </a:pPr>
            <a:r>
              <a:rPr lang="tr-T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KONU SONU</a:t>
            </a:r>
            <a:endParaRPr lang="tr-T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+mj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05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Microsoft </a:t>
            </a:r>
            <a:r>
              <a:rPr lang="tr-TR" dirty="0" smtClean="0"/>
              <a:t>Powerpoint 2013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640960" cy="49377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Microsoft Powerpoint 2013 programını çalıştırmak için kullanılabilecek en kolay yöntem, arama kutusunu kullanmaktır.</a:t>
            </a:r>
            <a:endParaRPr lang="en-US" sz="24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607" y="2132856"/>
            <a:ext cx="2668513" cy="417209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203848" y="6093296"/>
            <a:ext cx="28803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Oval 10"/>
          <p:cNvSpPr/>
          <p:nvPr/>
        </p:nvSpPr>
        <p:spPr>
          <a:xfrm>
            <a:off x="3203848" y="2636912"/>
            <a:ext cx="2592288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371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Microsoft </a:t>
            </a:r>
            <a:r>
              <a:rPr lang="tr-TR" dirty="0" smtClean="0"/>
              <a:t>Powerpoint 2013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640960" cy="49377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Microsoft Powerpoint 2013 </a:t>
            </a:r>
            <a:r>
              <a:rPr lang="tr-TR" sz="2400" dirty="0"/>
              <a:t>programı çalıştırıldıktan sonra </a:t>
            </a:r>
            <a:r>
              <a:rPr lang="tr-TR" sz="2400" dirty="0" smtClean="0"/>
              <a:t>açılan ekrandan bir taslak seçilmelidir.</a:t>
            </a:r>
            <a:endParaRPr lang="en-US" sz="24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643" y="2151286"/>
            <a:ext cx="7567742" cy="4086026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2915816" y="2636912"/>
            <a:ext cx="1440160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522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Microsoft </a:t>
            </a:r>
            <a:r>
              <a:rPr lang="tr-TR" dirty="0"/>
              <a:t>Powerpoint </a:t>
            </a:r>
            <a:r>
              <a:rPr lang="tr-TR" dirty="0" smtClean="0"/>
              <a:t>2013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62230"/>
            <a:ext cx="8280920" cy="49377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Taslak seçiminin ardından, ekrana gelen pencere aşağıdaki gibi olacaktır.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963" y="2132856"/>
            <a:ext cx="6895973" cy="3733424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 rot="8579807">
            <a:off x="2556028" y="5762511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Right Arrow 11"/>
          <p:cNvSpPr/>
          <p:nvPr/>
        </p:nvSpPr>
        <p:spPr>
          <a:xfrm rot="10800000">
            <a:off x="1187624" y="3543176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Right Arrow 12"/>
          <p:cNvSpPr/>
          <p:nvPr/>
        </p:nvSpPr>
        <p:spPr>
          <a:xfrm rot="9778290">
            <a:off x="6605649" y="5877498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Right Arrow 13"/>
          <p:cNvSpPr/>
          <p:nvPr/>
        </p:nvSpPr>
        <p:spPr>
          <a:xfrm>
            <a:off x="7164288" y="4561852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Right Arrow 14"/>
          <p:cNvSpPr/>
          <p:nvPr/>
        </p:nvSpPr>
        <p:spPr>
          <a:xfrm rot="9179666">
            <a:off x="669854" y="2357536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Right Arrow 15"/>
          <p:cNvSpPr/>
          <p:nvPr/>
        </p:nvSpPr>
        <p:spPr>
          <a:xfrm rot="1595567">
            <a:off x="7606913" y="2712649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TextBox 9"/>
          <p:cNvSpPr txBox="1"/>
          <p:nvPr/>
        </p:nvSpPr>
        <p:spPr>
          <a:xfrm>
            <a:off x="160378" y="2638093"/>
            <a:ext cx="941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Sekmeler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30949" y="3035872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Düğmeler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893" y="3389578"/>
            <a:ext cx="1124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Öngörünüm alanı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17539" y="5961865"/>
            <a:ext cx="13292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Notlar bölmesi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11960" y="5949280"/>
            <a:ext cx="2460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Yakınlaştırma / Uzaklaştırma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12746" y="4399329"/>
            <a:ext cx="1157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Çalışma alanı</a:t>
            </a:r>
            <a:endParaRPr lang="tr-T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40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395536" y="1268760"/>
            <a:ext cx="8496944" cy="4495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Tüm menü seçenekleri, araç çubukları, düğmeler ve ayarlar, işlevlerine göre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sekmeler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içerisinde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grupland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lm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ış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r.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Her sekmenin içerisinde birbiriyle ilişkili düğmeler konumlandırılmıştır.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Microsoft </a:t>
            </a:r>
            <a:r>
              <a:rPr lang="tr-TR" dirty="0" smtClean="0"/>
              <a:t>Powerpoint 2013</a:t>
            </a:r>
            <a:endParaRPr lang="en-US" sz="36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68397"/>
            <a:ext cx="9144000" cy="984739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-8790" y="3645024"/>
            <a:ext cx="6092958" cy="50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Right Arrow 9"/>
          <p:cNvSpPr/>
          <p:nvPr/>
        </p:nvSpPr>
        <p:spPr>
          <a:xfrm rot="5400000">
            <a:off x="2339752" y="4379369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2193146" y="4821110"/>
            <a:ext cx="941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Sekmeler</a:t>
            </a:r>
            <a:endParaRPr lang="tr-T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7767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80EB5FB69F3D42B70DE27C83A6C885" ma:contentTypeVersion="" ma:contentTypeDescription="Create a new document." ma:contentTypeScope="" ma:versionID="7be81fdfc9e0007477133bf9539d28d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8F7840-D7D7-4A6D-8138-048CDED95EAA}"/>
</file>

<file path=customXml/itemProps2.xml><?xml version="1.0" encoding="utf-8"?>
<ds:datastoreItem xmlns:ds="http://schemas.openxmlformats.org/officeDocument/2006/customXml" ds:itemID="{F99B0C43-98A4-4244-8D31-B2AB3A960259}"/>
</file>

<file path=customXml/itemProps3.xml><?xml version="1.0" encoding="utf-8"?>
<ds:datastoreItem xmlns:ds="http://schemas.openxmlformats.org/officeDocument/2006/customXml" ds:itemID="{035870F7-F124-452E-B778-5116D6BB85CC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2334</TotalTime>
  <Words>2383</Words>
  <Application>Microsoft Office PowerPoint</Application>
  <PresentationFormat>On-screen Show (4:3)</PresentationFormat>
  <Paragraphs>363</Paragraphs>
  <Slides>54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Origin</vt:lpstr>
      <vt:lpstr>BTEP105 – TEMEL OFIS UYGULAMALARI</vt:lpstr>
      <vt:lpstr>Dersin Amacı</vt:lpstr>
      <vt:lpstr>Sunum Programları</vt:lpstr>
      <vt:lpstr>Başlıca Sunum Programları</vt:lpstr>
      <vt:lpstr>Başlıca Sunum Programları</vt:lpstr>
      <vt:lpstr>Microsoft Powerpoint 2013</vt:lpstr>
      <vt:lpstr>Microsoft Powerpoint 2013</vt:lpstr>
      <vt:lpstr>Microsoft Powerpoint 2013</vt:lpstr>
      <vt:lpstr>Microsoft Powerpoint 2013</vt:lpstr>
      <vt:lpstr>Microsoft Powerpoint 2013</vt:lpstr>
      <vt:lpstr>Dosya İşlemleri</vt:lpstr>
      <vt:lpstr>Slayt Oluşturmak</vt:lpstr>
      <vt:lpstr>Slayt Oluşturmak</vt:lpstr>
      <vt:lpstr>Slayt Oluşturmak</vt:lpstr>
      <vt:lpstr>Slayt Oluşturmak</vt:lpstr>
      <vt:lpstr>Slayt Oluşturmak</vt:lpstr>
      <vt:lpstr>Slayt Oluşturmak</vt:lpstr>
      <vt:lpstr>Slayt Oluşturmak</vt:lpstr>
      <vt:lpstr>Slayt Oluşturmak</vt:lpstr>
      <vt:lpstr>Slayt Oluşturmak</vt:lpstr>
      <vt:lpstr>Slaytlara Tema Uygulamak</vt:lpstr>
      <vt:lpstr>Slaytlara Tema Uygulamak</vt:lpstr>
      <vt:lpstr>Slaytlara Tema Uygulamak</vt:lpstr>
      <vt:lpstr>Slaytlara Geçiş Efekti Uygulamak</vt:lpstr>
      <vt:lpstr>Slaytlara Geçiş Efekti Uygulamak</vt:lpstr>
      <vt:lpstr>Slaytlara Geçiş Efekti Uygulamak</vt:lpstr>
      <vt:lpstr>Slaytlara Geçiş Efekti Uygulamak</vt:lpstr>
      <vt:lpstr>Slaytlara Geçiş Efekti Uygulamak</vt:lpstr>
      <vt:lpstr>Nesnelere Efekt Uygulamak</vt:lpstr>
      <vt:lpstr>Nesnelere Efekt Uygulamak</vt:lpstr>
      <vt:lpstr>Nesnelere Efekt Uygulamak</vt:lpstr>
      <vt:lpstr>Nesnelere Efekt Uygulamak</vt:lpstr>
      <vt:lpstr>Nesnelere Efekt Uygulamak</vt:lpstr>
      <vt:lpstr>Nesnelere Efekt Uygulamak</vt:lpstr>
      <vt:lpstr>Nesnelere Efekt Uygulamak</vt:lpstr>
      <vt:lpstr>Nesnelere Efekt Uygulamak</vt:lpstr>
      <vt:lpstr>Slaytlara Eklentiler Yapmak</vt:lpstr>
      <vt:lpstr>Slaytlara Eklentiler Yapmak</vt:lpstr>
      <vt:lpstr>Slaytlara Eklentiler Yapmak</vt:lpstr>
      <vt:lpstr>Slaytlara Eklentiler Yapmak</vt:lpstr>
      <vt:lpstr>Slaytlara Eklentiler Yapmak</vt:lpstr>
      <vt:lpstr>Slaytlara Eklentiler Yapmak</vt:lpstr>
      <vt:lpstr>Slaytlara Eklentiler Yapmak</vt:lpstr>
      <vt:lpstr>Slaytlara Eklentiler Yapmak</vt:lpstr>
      <vt:lpstr>Slaytlara Eklentiler Yapmak</vt:lpstr>
      <vt:lpstr>Slaytlara Eklentiler Yapmak</vt:lpstr>
      <vt:lpstr>Slaytlara Eklentiler Yapmak</vt:lpstr>
      <vt:lpstr>Asıl Slaytı Kullanmak</vt:lpstr>
      <vt:lpstr>Asıl Slaytı Kullanmak</vt:lpstr>
      <vt:lpstr>Asıl Slaytı Kullanmak</vt:lpstr>
      <vt:lpstr>Slayt Gösterilerini Ayarlamak</vt:lpstr>
      <vt:lpstr>Slayt Gösterilerini Ayarlamak</vt:lpstr>
      <vt:lpstr>Slayt Gösterilerini Ayarlamak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Bilgisayara Giriş</dc:title>
  <dc:creator>Cihan Unal</dc:creator>
  <cp:lastModifiedBy>staf</cp:lastModifiedBy>
  <cp:revision>328</cp:revision>
  <cp:lastPrinted>2012-09-24T10:43:55Z</cp:lastPrinted>
  <dcterms:created xsi:type="dcterms:W3CDTF">2010-08-05T14:41:53Z</dcterms:created>
  <dcterms:modified xsi:type="dcterms:W3CDTF">2017-09-26T08:45:56Z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0x0101002080EB5FB69F3D42B70DE27C83A6C885</vt:lpwstr>
  </property>
</Properties>
</file>