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1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7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92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6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396" r:id="rId3"/>
    <p:sldId id="397" r:id="rId4"/>
    <p:sldId id="398" r:id="rId5"/>
    <p:sldId id="399" r:id="rId6"/>
    <p:sldId id="400" r:id="rId7"/>
    <p:sldId id="401" r:id="rId8"/>
    <p:sldId id="402" r:id="rId9"/>
    <p:sldId id="261" r:id="rId10"/>
    <p:sldId id="263" r:id="rId11"/>
    <p:sldId id="264" r:id="rId12"/>
    <p:sldId id="26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0" r:id="rId26"/>
    <p:sldId id="293" r:id="rId27"/>
    <p:sldId id="294" r:id="rId28"/>
    <p:sldId id="295" r:id="rId29"/>
    <p:sldId id="296" r:id="rId30"/>
    <p:sldId id="297" r:id="rId31"/>
    <p:sldId id="298" r:id="rId32"/>
    <p:sldId id="300" r:id="rId33"/>
    <p:sldId id="302" r:id="rId34"/>
    <p:sldId id="304" r:id="rId35"/>
    <p:sldId id="305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9" r:id="rId54"/>
    <p:sldId id="330" r:id="rId55"/>
    <p:sldId id="331" r:id="rId56"/>
    <p:sldId id="332" r:id="rId57"/>
    <p:sldId id="333" r:id="rId58"/>
    <p:sldId id="334" r:id="rId59"/>
    <p:sldId id="336" r:id="rId60"/>
    <p:sldId id="338" r:id="rId61"/>
    <p:sldId id="337" r:id="rId62"/>
    <p:sldId id="339" r:id="rId63"/>
    <p:sldId id="340" r:id="rId64"/>
    <p:sldId id="341" r:id="rId65"/>
    <p:sldId id="342" r:id="rId66"/>
    <p:sldId id="343" r:id="rId67"/>
    <p:sldId id="344" r:id="rId68"/>
    <p:sldId id="346" r:id="rId69"/>
    <p:sldId id="347" r:id="rId70"/>
    <p:sldId id="348" r:id="rId71"/>
    <p:sldId id="349" r:id="rId72"/>
    <p:sldId id="351" r:id="rId73"/>
    <p:sldId id="353" r:id="rId74"/>
    <p:sldId id="355" r:id="rId75"/>
    <p:sldId id="366" r:id="rId76"/>
    <p:sldId id="356" r:id="rId77"/>
    <p:sldId id="357" r:id="rId78"/>
    <p:sldId id="358" r:id="rId79"/>
    <p:sldId id="359" r:id="rId80"/>
    <p:sldId id="360" r:id="rId81"/>
    <p:sldId id="361" r:id="rId82"/>
    <p:sldId id="362" r:id="rId83"/>
    <p:sldId id="363" r:id="rId84"/>
    <p:sldId id="364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81" r:id="rId93"/>
    <p:sldId id="382" r:id="rId94"/>
    <p:sldId id="383" r:id="rId95"/>
    <p:sldId id="384" r:id="rId96"/>
    <p:sldId id="385" r:id="rId97"/>
    <p:sldId id="394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74" d="100"/>
          <a:sy n="74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105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21118-D7F4-414A-B6E5-B3735E233E53}" type="datetimeFigureOut">
              <a:rPr lang="en-US" smtClean="0"/>
              <a:pPr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57423-F037-4660-886B-7D7330C27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image.slidesharecdn.com/staircasesgnk1-110628211900-phpapp02/95/slide-2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image.slidesharecdn.com/design-of-staircase-1197052627390217-2/95/slide-8-728.jpg?11970454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image.slidesharecdn.com/design-of-staircase-1197052627390217-2/95/slide-9-728.jpg?11970454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image.slidesharecdn.com/design-of-staircase-1197052627390217-2/95/slide-10-728.jpg?11970454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image.slidesharecdn.com/staircasepptkamal-110517073203-phpapp01/95/slide-5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image.slidesharecdn.com/staircasepptkamal-110517073203-phpapp01/95/slide-6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http://image.slidesharecdn.com/staircasepptkamal-110517073203-phpapp01/95/slide-7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image.slidesharecdn.com/staircasepptkamal-110517073203-phpapp01/95/slide-8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://image.slidesharecdn.com/staircasepptkamal-110517073203-phpapp01/95/slide-9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image.slidesharecdn.com/staircasepptkamal-110517073203-phpapp01/95/slide-10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ttp://image.slidesharecdn.com/staircasepptkamal-110517073203-phpapp01/95/slide-11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5170" name="Picture 2" descr="http://image.slidesharecdn.com/stairsframing-090506231358-phpapp01/95/slide-4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http://image.slidesharecdn.com/staircasepptkamal-110517073203-phpapp01/95/slide-12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http://image.slidesharecdn.com/staircasepptkamal-110517073203-phpapp01/95/slide-13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http://image.slidesharecdn.com/staircasepptkamal-110517073203-phpapp01/95/slide-14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image.slidesharecdn.com/staircasepptkamal-110517073203-phpapp01/95/slide-15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image.slidesharecdn.com/staircasepptkamal-110517073203-phpapp01/95/slide-16-728.jpg?130563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image.slidesharecdn.com/staircasesgnk1-110628211900-phpapp02/95/slide-4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image.slidesharecdn.com/staircasesgnk1-110628211900-phpapp02/95/slide-7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 descr="http://image.slidesharecdn.com/staircasesgnk1-110628211900-phpapp02/95/slide-8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http://image.slidesharecdn.com/staircasesgnk1-110628211900-phpapp02/95/slide-9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http://image.slidesharecdn.com/staircasesgnk1-110628211900-phpapp02/95/slide-10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image.slidesharecdn.com/stairsframing-090506231358-phpapp01/95/slide-5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http://image.slidesharecdn.com/staircasesgnk1-110628211900-phpapp02/95/slide-11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http://image.slidesharecdn.com/staircasesgnk1-110628211900-phpapp02/95/slide-12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 descr="http://image.slidesharecdn.com/staircasesgnk1-110628211900-phpapp02/95/slide-14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 descr="http://image.slidesharecdn.com/staircasesgnk1-110628211900-phpapp02/95/slide-18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http://image.slidesharecdn.com/staircasesgnk1-110628211900-phpapp02/95/slide-21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 descr="http://image.slidesharecdn.com/staircasesgnk1-110628211900-phpapp02/95/slide-22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 descr="http://image.slidesharecdn.com/staircasesgnk1-110628211900-phpapp02/95/slide-27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http://image.slidesharecdn.com/staircasesgnk1-110628211900-phpapp02/95/slide-28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ttp://image.slidesharecdn.com/staircasesgnk1-110628211900-phpapp02/95/slide-29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http://image.slidesharecdn.com/staircasesgnk1-110628211900-phpapp02/95/slide-30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 descr="http://image.slidesharecdn.com/stairsframing-090506231358-phpapp01/95/slide-6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http://image.slidesharecdn.com/staircasesgnk1-110628211900-phpapp02/95/slide-31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http://image.slidesharecdn.com/staircasesgnk1-110628211900-phpapp02/95/slide-32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http://image.slidesharecdn.com/staircasesgnk1-110628211900-phpapp02/95/slide-33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http://image.slidesharecdn.com/staircasesgnk1-110628211900-phpapp02/95/slide-34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 descr="http://image.slidesharecdn.com/staircasesgnk1-110628211900-phpapp02/95/slide-35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 descr="http://image.slidesharecdn.com/staircasesgnk1-110628211900-phpapp02/95/slide-36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 descr="http://image.slidesharecdn.com/staircasesgnk1-110628211900-phpapp02/95/slide-37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image.slidesharecdn.com/staircasesgnk1-110628211900-phpapp02/95/slide-38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 descr="http://image.slidesharecdn.com/staircasesgnk1-110628211900-phpapp02/95/slide-39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http://image.slidesharecdn.com/staircasesgnk1-110628211900-phpapp02/95/slide-40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 descr="http://image.slidesharecdn.com/stairsframing-090506231358-phpapp01/95/slide-7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 descr="http://image.slidesharecdn.com/staircasesgnk1-110628211900-phpapp02/95/slide-41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 descr="http://image.slidesharecdn.com/staircasesgnk1-110628211900-phpapp02/95/slide-43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 descr="http://image.slidesharecdn.com/staircasesgnk1-110628211900-phpapp02/95/slide-45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 descr="http://image.slidesharecdn.com/staircasesgnk1-110628211900-phpapp02/95/slide-49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 descr="http://image.slidesharecdn.com/staircasesgnk1-110628211900-phpapp02/95/slide-50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 descr="http://image.slidesharecdn.com/staircasesgnk1-110628211900-phpapp02/95/slide-51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 descr="http://image.slidesharecdn.com/staircasesgnk1-110628211900-phpapp02/95/slide-52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 descr="http://image.slidesharecdn.com/staircasesgnk1-110628211900-phpapp02/95/slide-53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image.slidesharecdn.com/staircasesgnk1-110628211900-phpapp02/95/slide-54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57349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 descr="http://image.slidesharecdn.com/staircasesgnk1-110628211900-phpapp02/95/slide-56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 descr="http://image.slidesharecdn.com/stairsframing-090506231358-phpapp01/95/slide-8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 descr="http://image.slidesharecdn.com/staircasesgnk1-110628211900-phpapp02/95/slide-57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 descr="http://image.slidesharecdn.com/staircasesgnk1-110628211900-phpapp02/95/slide-58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 descr="http://image.slidesharecdn.com/staircasesgnk1-110628211900-phpapp02/95/slide-59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 descr="http://image.slidesharecdn.com/staircasesgnk1-110628211900-phpapp02/95/slide-60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 descr="http://image.slidesharecdn.com/staircasesgnk1-110628211900-phpapp02/95/slide-61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09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 descr="http://image.slidesharecdn.com/staircasesgnk1-110628211900-phpapp02/95/slide-62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 descr="http://image.slidesharecdn.com/staircasesgnk1-110628211900-phpapp02/95/slide-63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 descr="http://image.slidesharecdn.com/staircasesgnk1-110628211900-phpapp02/95/slide-64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6" name="Picture 2" descr="http://image.slidesharecdn.com/staircasesgnk1-110628211900-phpapp02/95/slide-66-728.jpg?1309314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 descr="http://html.slidesharecdn.com/stairs-110710122257-phpapp01/output001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0" name="Picture 2" descr="http://image.slidesharecdn.com/stairsframing-090506231358-phpapp01/95/slide-9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 descr="http://html.slidesharecdn.com/stairs-110710122257-phpapp01/output002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 descr="http://html.slidesharecdn.com/stairs-110710122257-phpapp01/output003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 descr="http://html.slidesharecdn.com/stairs-110710122257-phpapp01/output005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 descr="http://html.slidesharecdn.com/stairs-110710122257-phpapp01/output007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62" name="Picture 6" descr="http://html.slidesharecdn.com/stairs-110710122257-phpapp01/output009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4" name="Picture 4" descr="http://html.slidesharecdn.com/stairs-110710122257-phpapp01/output013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 descr="http://html.slidesharecdn.com/stairs-110710122257-phpapp01/output014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 descr="http://html.slidesharecdn.com/stairs-110710122257-phpapp01/output015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6" name="Picture 2" descr="http://html.slidesharecdn.com/stairs-110710122257-phpapp01/output016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 descr="http://html.slidesharecdn.com/stairs-110710122257-phpapp01/output017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6" name="Picture 2" descr="http://image.slidesharecdn.com/stairsframing-090506231358-phpapp01/95/slide-10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 descr="http://html.slidesharecdn.com/stairs-110710122257-phpapp01/output018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 descr="http://html.slidesharecdn.com/stairs-110710122257-phpapp01/output019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4690" name="Picture 2" descr="http://html.slidesharecdn.com/stairs-110710122257-phpapp01/output020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 descr="http://html.slidesharecdn.com/stairs-110710122257-phpapp01/output021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 descr="http://html.slidesharecdn.com/stairs-110710122257-phpapp01/output022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 descr="http://html.slidesharecdn.com/stairs-110710122257-phpapp01/output024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1314" name="Picture 2" descr="http://html.slidesharecdn.com/stairs-110710122257-phpapp01/output025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0290" name="Picture 2" descr="http://html.slidesharecdn.com/stairs-110710122257-phpapp01/output026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6" name="Picture 2" descr="http://html.slidesharecdn.com/stairs-110710122257-phpapp01/output027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2" name="Picture 2" descr="http://html.slidesharecdn.com/stairs-110710122257-phpapp01/output028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image.slidesharecdn.com/design-of-staircase-1197052627390217-2/95/slide-6-728.jpg?11970454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22" name="Picture 6" descr="http://html.slidesharecdn.com/stairs-110710122257-phpapp01/output001.png?131031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4" name="Picture 2" descr="http://image.slidesharecdn.com/stairsframing-090506231358-phpapp01/95/slide-1-728.jpg?124166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4626" name="Picture 2" descr="http://image.slidesharecdn.com/stair-construction-1233010772636244-3/95/slide-3-728.jpg?12330109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2" name="Picture 2" descr="http://image.slidesharecdn.com/stair-construction-1233010772636244-3/95/slide-4-728.jpg?12330109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2578" name="Picture 2" descr="http://image.slidesharecdn.com/stair-construction-1233010772636244-3/95/slide-7-728.jpg?12330109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4" name="Picture 2" descr="http://image.slidesharecdn.com/stair-construction-1233010772636244-3/95/slide-8-728.jpg?12330109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0" name="Picture 2" descr="http://image.slidesharecdn.com/stair-construction-1233010772636244-3/95/slide-9-728.jpg?12330109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034" name="Picture 2" descr="http://image.slidesharecdn.com/stair-construction-1233010772636244-3/95/slide-19-728.jpg?12330109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19C09633174C4DB3FE92E21CCBA2F9" ma:contentTypeVersion="" ma:contentTypeDescription="Create a new document." ma:contentTypeScope="" ma:versionID="08cd4ae56fe9fa8841bedda80683474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A7D0CB-1D8B-4A84-AAB8-606F18E37487}"/>
</file>

<file path=customXml/itemProps2.xml><?xml version="1.0" encoding="utf-8"?>
<ds:datastoreItem xmlns:ds="http://schemas.openxmlformats.org/officeDocument/2006/customXml" ds:itemID="{BAC8CA87-E6CA-46FC-B975-76046FE5B304}"/>
</file>

<file path=customXml/itemProps3.xml><?xml version="1.0" encoding="utf-8"?>
<ds:datastoreItem xmlns:ds="http://schemas.openxmlformats.org/officeDocument/2006/customXml" ds:itemID="{9105F75A-EC4A-442D-B982-E1B2C523A297}"/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0</Words>
  <Application>Microsoft Office PowerPoint</Application>
  <PresentationFormat>On-screen Show (4:3)</PresentationFormat>
  <Paragraphs>0</Paragraphs>
  <Slides>97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LG</dc:creator>
  <cp:lastModifiedBy>halil</cp:lastModifiedBy>
  <cp:revision>13</cp:revision>
  <dcterms:created xsi:type="dcterms:W3CDTF">2012-09-06T17:53:49Z</dcterms:created>
  <dcterms:modified xsi:type="dcterms:W3CDTF">2013-11-11T06:18:33Z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0x0101008019C09633174C4DB3FE92E21CCBA2F9</vt:lpwstr>
  </property>
</Properties>
</file>