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4"/>
  </p:sldMasterIdLst>
  <p:notesMasterIdLst>
    <p:notesMasterId r:id="rId18"/>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4DCFF1F-0182-4D2A-9F73-6DC0F8C40738}" type="datetimeFigureOut">
              <a:rPr lang="tr-TR"/>
              <a:pPr>
                <a:defRPr/>
              </a:pPr>
              <a:t>28.08.2019</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tr-TR"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D16E251-025A-4554-A498-2CE7368E9486}" type="slidenum">
              <a:rPr lang="tr-TR"/>
              <a:pPr>
                <a:defRPr/>
              </a:pPr>
              <a:t>‹#›</a:t>
            </a:fld>
            <a:endParaRPr lang="tr-TR"/>
          </a:p>
        </p:txBody>
      </p:sp>
    </p:spTree>
    <p:extLst>
      <p:ext uri="{BB962C8B-B14F-4D97-AF65-F5344CB8AC3E}">
        <p14:creationId xmlns:p14="http://schemas.microsoft.com/office/powerpoint/2010/main" val="42717426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030D2E10-7430-443D-A039-4D8ADFEFDE34}" type="datetime1">
              <a:rPr lang="tr-TR" smtClean="0"/>
              <a:pPr>
                <a:defRPr/>
              </a:pPr>
              <a:t>28.08.2019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CB995111-D272-4007-9141-97D8B50B950F}" type="slidenum">
              <a:rPr lang="tr-TR" smtClean="0"/>
              <a:pPr>
                <a:defRPr/>
              </a:pPr>
              <a:t>‹#›</a:t>
            </a:fld>
            <a:endParaRPr lang="tr-TR"/>
          </a:p>
        </p:txBody>
      </p:sp>
    </p:spTree>
    <p:extLst>
      <p:ext uri="{BB962C8B-B14F-4D97-AF65-F5344CB8AC3E}">
        <p14:creationId xmlns:p14="http://schemas.microsoft.com/office/powerpoint/2010/main" val="1193456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99DA14B7-090D-4DBD-94A7-2DECDC0913E1}" type="datetime1">
              <a:rPr lang="tr-TR" smtClean="0"/>
              <a:pPr>
                <a:defRPr/>
              </a:pPr>
              <a:t>28.08.2019</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FFE36F6D-7AE3-4B05-9FC3-2A6C4F4195F2}" type="slidenum">
              <a:rPr lang="tr-TR" smtClean="0"/>
              <a:pPr>
                <a:defRPr/>
              </a:pPr>
              <a:t>‹#›</a:t>
            </a:fld>
            <a:endParaRPr lang="tr-TR"/>
          </a:p>
        </p:txBody>
      </p:sp>
    </p:spTree>
    <p:extLst>
      <p:ext uri="{BB962C8B-B14F-4D97-AF65-F5344CB8AC3E}">
        <p14:creationId xmlns:p14="http://schemas.microsoft.com/office/powerpoint/2010/main" val="240354703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99DA14B7-090D-4DBD-94A7-2DECDC0913E1}" type="datetime1">
              <a:rPr lang="tr-TR" smtClean="0"/>
              <a:pPr>
                <a:defRPr/>
              </a:pPr>
              <a:t>28.08.2019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FE36F6D-7AE3-4B05-9FC3-2A6C4F4195F2}" type="slidenum">
              <a:rPr lang="tr-TR" smtClean="0"/>
              <a:pPr>
                <a:defRPr/>
              </a:pPr>
              <a:t>‹#›</a:t>
            </a:fld>
            <a:endParaRPr lang="tr-TR"/>
          </a:p>
        </p:txBody>
      </p:sp>
    </p:spTree>
    <p:extLst>
      <p:ext uri="{BB962C8B-B14F-4D97-AF65-F5344CB8AC3E}">
        <p14:creationId xmlns:p14="http://schemas.microsoft.com/office/powerpoint/2010/main" val="3677544249"/>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99DA14B7-090D-4DBD-94A7-2DECDC0913E1}" type="datetime1">
              <a:rPr lang="tr-TR" smtClean="0"/>
              <a:pPr>
                <a:defRPr/>
              </a:pPr>
              <a:t>28.08.2019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FE36F6D-7AE3-4B05-9FC3-2A6C4F4195F2}" type="slidenum">
              <a:rPr lang="tr-TR" smtClean="0"/>
              <a:pPr>
                <a:defRPr/>
              </a:pPr>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874491824"/>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99DA14B7-090D-4DBD-94A7-2DECDC0913E1}" type="datetime1">
              <a:rPr lang="tr-TR" smtClean="0"/>
              <a:pPr>
                <a:defRPr/>
              </a:pPr>
              <a:t>28.08.2019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FE36F6D-7AE3-4B05-9FC3-2A6C4F4195F2}" type="slidenum">
              <a:rPr lang="tr-TR" smtClean="0"/>
              <a:pPr>
                <a:defRPr/>
              </a:pPr>
              <a:t>‹#›</a:t>
            </a:fld>
            <a:endParaRPr lang="tr-TR"/>
          </a:p>
        </p:txBody>
      </p:sp>
    </p:spTree>
    <p:extLst>
      <p:ext uri="{BB962C8B-B14F-4D97-AF65-F5344CB8AC3E}">
        <p14:creationId xmlns:p14="http://schemas.microsoft.com/office/powerpoint/2010/main" val="211578676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99DA14B7-090D-4DBD-94A7-2DECDC0913E1}" type="datetime1">
              <a:rPr lang="tr-TR" smtClean="0"/>
              <a:pPr>
                <a:defRPr/>
              </a:pPr>
              <a:t>28.08.2019</a:t>
            </a:fld>
            <a:endParaRPr lang="tr-TR"/>
          </a:p>
        </p:txBody>
      </p:sp>
      <p:sp>
        <p:nvSpPr>
          <p:cNvPr id="4"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FE36F6D-7AE3-4B05-9FC3-2A6C4F4195F2}" type="slidenum">
              <a:rPr lang="tr-TR" smtClean="0"/>
              <a:pPr>
                <a:defRPr/>
              </a:pPr>
              <a:t>‹#›</a:t>
            </a:fld>
            <a:endParaRPr lang="tr-TR"/>
          </a:p>
        </p:txBody>
      </p:sp>
    </p:spTree>
    <p:extLst>
      <p:ext uri="{BB962C8B-B14F-4D97-AF65-F5344CB8AC3E}">
        <p14:creationId xmlns:p14="http://schemas.microsoft.com/office/powerpoint/2010/main" val="205398495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99DA14B7-090D-4DBD-94A7-2DECDC0913E1}" type="datetime1">
              <a:rPr lang="tr-TR" smtClean="0"/>
              <a:pPr>
                <a:defRPr/>
              </a:pPr>
              <a:t>28.08.2019</a:t>
            </a:fld>
            <a:endParaRPr lang="tr-TR"/>
          </a:p>
        </p:txBody>
      </p:sp>
      <p:sp>
        <p:nvSpPr>
          <p:cNvPr id="4"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FE36F6D-7AE3-4B05-9FC3-2A6C4F4195F2}" type="slidenum">
              <a:rPr lang="tr-TR" smtClean="0"/>
              <a:pPr>
                <a:defRPr/>
              </a:pPr>
              <a:t>‹#›</a:t>
            </a:fld>
            <a:endParaRPr lang="tr-TR"/>
          </a:p>
        </p:txBody>
      </p:sp>
    </p:spTree>
    <p:extLst>
      <p:ext uri="{BB962C8B-B14F-4D97-AF65-F5344CB8AC3E}">
        <p14:creationId xmlns:p14="http://schemas.microsoft.com/office/powerpoint/2010/main" val="1192572798"/>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23A00E1D-7F72-44C4-AD30-0507952F0958}" type="datetime1">
              <a:rPr lang="tr-TR" smtClean="0"/>
              <a:pPr>
                <a:defRPr/>
              </a:pPr>
              <a:t>28.08.2019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3B32DD61-EAB2-4AF6-BEAA-2132DC7711F0}" type="slidenum">
              <a:rPr lang="tr-TR" smtClean="0"/>
              <a:pPr>
                <a:defRPr/>
              </a:pPr>
              <a:t>‹#›</a:t>
            </a:fld>
            <a:endParaRPr lang="tr-TR"/>
          </a:p>
        </p:txBody>
      </p:sp>
    </p:spTree>
    <p:extLst>
      <p:ext uri="{BB962C8B-B14F-4D97-AF65-F5344CB8AC3E}">
        <p14:creationId xmlns:p14="http://schemas.microsoft.com/office/powerpoint/2010/main" val="8947911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8B27D0E4-6B80-441A-8DDC-7AD2A801D470}" type="datetime1">
              <a:rPr lang="tr-TR" smtClean="0"/>
              <a:pPr>
                <a:defRPr/>
              </a:pPr>
              <a:t>28.08.2019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7FD3BAF-00DA-48BD-82A1-BBF2E3C4AC3E}" type="slidenum">
              <a:rPr lang="tr-TR" smtClean="0"/>
              <a:pPr>
                <a:defRPr/>
              </a:pPr>
              <a:t>‹#›</a:t>
            </a:fld>
            <a:endParaRPr lang="tr-TR"/>
          </a:p>
        </p:txBody>
      </p:sp>
    </p:spTree>
    <p:extLst>
      <p:ext uri="{BB962C8B-B14F-4D97-AF65-F5344CB8AC3E}">
        <p14:creationId xmlns:p14="http://schemas.microsoft.com/office/powerpoint/2010/main" val="3818236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pPr>
              <a:defRPr/>
            </a:pPr>
            <a:fld id="{003FDB9B-05DC-4260-ADD6-B452621E1D0A}" type="datetime1">
              <a:rPr lang="tr-TR" smtClean="0"/>
              <a:pPr>
                <a:defRPr/>
              </a:pPr>
              <a:t>28.08.2019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3305A948-BA99-40A7-9345-73932C34E493}" type="slidenum">
              <a:rPr lang="tr-TR" smtClean="0"/>
              <a:pPr>
                <a:defRPr/>
              </a:pPr>
              <a:t>‹#›</a:t>
            </a:fld>
            <a:endParaRPr lang="tr-TR"/>
          </a:p>
        </p:txBody>
      </p:sp>
    </p:spTree>
    <p:extLst>
      <p:ext uri="{BB962C8B-B14F-4D97-AF65-F5344CB8AC3E}">
        <p14:creationId xmlns:p14="http://schemas.microsoft.com/office/powerpoint/2010/main" val="1886199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0EC90D06-11C5-4ECC-B6EA-3DF2423B4E7D}" type="datetime1">
              <a:rPr lang="tr-TR" smtClean="0"/>
              <a:pPr>
                <a:defRPr/>
              </a:pPr>
              <a:t>28.08.2019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AA6C2C71-A006-46E8-B26D-4BBB17196FB7}" type="slidenum">
              <a:rPr lang="tr-TR" smtClean="0"/>
              <a:pPr>
                <a:defRPr/>
              </a:pPr>
              <a:t>‹#›</a:t>
            </a:fld>
            <a:endParaRPr lang="tr-TR"/>
          </a:p>
        </p:txBody>
      </p:sp>
    </p:spTree>
    <p:extLst>
      <p:ext uri="{BB962C8B-B14F-4D97-AF65-F5344CB8AC3E}">
        <p14:creationId xmlns:p14="http://schemas.microsoft.com/office/powerpoint/2010/main" val="2696087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0BB05D07-15CC-45C1-9922-9D73C3059CE5}" type="datetime1">
              <a:rPr lang="tr-TR" smtClean="0"/>
              <a:pPr>
                <a:defRPr/>
              </a:pPr>
              <a:t>28.08.2019</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2202C1E2-56E3-458C-A737-4C60F1C6E6F3}" type="slidenum">
              <a:rPr lang="tr-TR" smtClean="0"/>
              <a:pPr>
                <a:defRPr/>
              </a:pPr>
              <a:t>‹#›</a:t>
            </a:fld>
            <a:endParaRPr lang="tr-TR"/>
          </a:p>
        </p:txBody>
      </p:sp>
    </p:spTree>
    <p:extLst>
      <p:ext uri="{BB962C8B-B14F-4D97-AF65-F5344CB8AC3E}">
        <p14:creationId xmlns:p14="http://schemas.microsoft.com/office/powerpoint/2010/main" val="2900417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498B015C-16C8-4615-BC42-AF952F5DF2D2}" type="datetime1">
              <a:rPr lang="tr-TR" smtClean="0"/>
              <a:pPr>
                <a:defRPr/>
              </a:pPr>
              <a:t>28.08.2019</a:t>
            </a:fld>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0C1E5EB1-7A42-4343-942E-490FC31DAD58}" type="slidenum">
              <a:rPr lang="tr-TR" smtClean="0"/>
              <a:pPr>
                <a:defRPr/>
              </a:pPr>
              <a:t>‹#›</a:t>
            </a:fld>
            <a:endParaRPr lang="tr-TR"/>
          </a:p>
        </p:txBody>
      </p:sp>
    </p:spTree>
    <p:extLst>
      <p:ext uri="{BB962C8B-B14F-4D97-AF65-F5344CB8AC3E}">
        <p14:creationId xmlns:p14="http://schemas.microsoft.com/office/powerpoint/2010/main" val="2072811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pPr>
              <a:defRPr/>
            </a:pPr>
            <a:fld id="{F784B1F0-98E6-4465-A9AA-76E7F99B7F8C}" type="datetime1">
              <a:rPr lang="tr-TR" smtClean="0"/>
              <a:pPr>
                <a:defRPr/>
              </a:pPr>
              <a:t>28.08.2019</a:t>
            </a:fld>
            <a:endParaRPr lang="tr-TR"/>
          </a:p>
        </p:txBody>
      </p:sp>
      <p:sp>
        <p:nvSpPr>
          <p:cNvPr id="5" name="Footer Placeholder 3"/>
          <p:cNvSpPr>
            <a:spLocks noGrp="1"/>
          </p:cNvSpPr>
          <p:nvPr>
            <p:ph type="ftr" sz="quarter" idx="11"/>
          </p:nvPr>
        </p:nvSpPr>
        <p:spPr/>
        <p:txBody>
          <a:bodyPr/>
          <a:lstStyle/>
          <a:p>
            <a:pPr>
              <a:defRPr/>
            </a:pPr>
            <a:endParaRPr lang="tr-TR"/>
          </a:p>
        </p:txBody>
      </p:sp>
      <p:sp>
        <p:nvSpPr>
          <p:cNvPr id="6" name="Slide Number Placeholder 4"/>
          <p:cNvSpPr>
            <a:spLocks noGrp="1"/>
          </p:cNvSpPr>
          <p:nvPr>
            <p:ph type="sldNum" sz="quarter" idx="12"/>
          </p:nvPr>
        </p:nvSpPr>
        <p:spPr/>
        <p:txBody>
          <a:bodyPr/>
          <a:lstStyle/>
          <a:p>
            <a:pPr>
              <a:defRPr/>
            </a:pPr>
            <a:fld id="{E8DDDED8-CCEB-48F6-B56D-3E6CA02FB921}" type="slidenum">
              <a:rPr lang="tr-TR" smtClean="0"/>
              <a:pPr>
                <a:defRPr/>
              </a:pPr>
              <a:t>‹#›</a:t>
            </a:fld>
            <a:endParaRPr lang="tr-TR"/>
          </a:p>
        </p:txBody>
      </p:sp>
    </p:spTree>
    <p:extLst>
      <p:ext uri="{BB962C8B-B14F-4D97-AF65-F5344CB8AC3E}">
        <p14:creationId xmlns:p14="http://schemas.microsoft.com/office/powerpoint/2010/main" val="4277884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a:defRPr/>
            </a:pPr>
            <a:fld id="{965BE1B1-AC40-4FBB-85C4-DE05843B7B65}" type="datetime1">
              <a:rPr lang="tr-TR" smtClean="0"/>
              <a:pPr>
                <a:defRPr/>
              </a:pPr>
              <a:t>28.08.2019</a:t>
            </a:fld>
            <a:endParaRPr lang="tr-TR"/>
          </a:p>
        </p:txBody>
      </p:sp>
      <p:sp>
        <p:nvSpPr>
          <p:cNvPr id="5" name="Footer Placeholder 2"/>
          <p:cNvSpPr>
            <a:spLocks noGrp="1"/>
          </p:cNvSpPr>
          <p:nvPr>
            <p:ph type="ftr" sz="quarter" idx="11"/>
          </p:nvPr>
        </p:nvSpPr>
        <p:spPr/>
        <p:txBody>
          <a:bodyPr/>
          <a:lstStyle/>
          <a:p>
            <a:pPr>
              <a:defRPr/>
            </a:pPr>
            <a:endParaRPr lang="tr-TR"/>
          </a:p>
        </p:txBody>
      </p:sp>
      <p:sp>
        <p:nvSpPr>
          <p:cNvPr id="6" name="Slide Number Placeholder 3"/>
          <p:cNvSpPr>
            <a:spLocks noGrp="1"/>
          </p:cNvSpPr>
          <p:nvPr>
            <p:ph type="sldNum" sz="quarter" idx="12"/>
          </p:nvPr>
        </p:nvSpPr>
        <p:spPr/>
        <p:txBody>
          <a:bodyPr/>
          <a:lstStyle/>
          <a:p>
            <a:pPr>
              <a:defRPr/>
            </a:pPr>
            <a:fld id="{AE9E4B12-F911-44A7-8E98-9D2B329E1C01}" type="slidenum">
              <a:rPr lang="tr-TR" smtClean="0"/>
              <a:pPr>
                <a:defRPr/>
              </a:pPr>
              <a:t>‹#›</a:t>
            </a:fld>
            <a:endParaRPr lang="tr-TR"/>
          </a:p>
        </p:txBody>
      </p:sp>
    </p:spTree>
    <p:extLst>
      <p:ext uri="{BB962C8B-B14F-4D97-AF65-F5344CB8AC3E}">
        <p14:creationId xmlns:p14="http://schemas.microsoft.com/office/powerpoint/2010/main" val="3084640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pPr>
              <a:defRPr/>
            </a:pPr>
            <a:fld id="{5FCBD846-C6A9-4EBD-9E6F-91B99337E70E}" type="datetime1">
              <a:rPr lang="tr-TR" smtClean="0"/>
              <a:pPr>
                <a:defRPr/>
              </a:pPr>
              <a:t>28.08.2019</a:t>
            </a:fld>
            <a:endParaRPr lang="tr-TR"/>
          </a:p>
        </p:txBody>
      </p:sp>
      <p:sp>
        <p:nvSpPr>
          <p:cNvPr id="5" name="Footer Placeholder 5"/>
          <p:cNvSpPr>
            <a:spLocks noGrp="1"/>
          </p:cNvSpPr>
          <p:nvPr>
            <p:ph type="ftr" sz="quarter" idx="11"/>
          </p:nvPr>
        </p:nvSpPr>
        <p:spPr/>
        <p:txBody>
          <a:bodyPr/>
          <a:lstStyle/>
          <a:p>
            <a:pPr>
              <a:defRPr/>
            </a:pPr>
            <a:endParaRPr lang="tr-TR"/>
          </a:p>
        </p:txBody>
      </p:sp>
      <p:sp>
        <p:nvSpPr>
          <p:cNvPr id="6" name="Slide Number Placeholder 6"/>
          <p:cNvSpPr>
            <a:spLocks noGrp="1"/>
          </p:cNvSpPr>
          <p:nvPr>
            <p:ph type="sldNum" sz="quarter" idx="12"/>
          </p:nvPr>
        </p:nvSpPr>
        <p:spPr/>
        <p:txBody>
          <a:bodyPr/>
          <a:lstStyle/>
          <a:p>
            <a:pPr>
              <a:defRPr/>
            </a:pPr>
            <a:fld id="{6FFE6BE9-A2C1-48C4-A277-9285670C80B7}" type="slidenum">
              <a:rPr lang="tr-TR" smtClean="0"/>
              <a:pPr>
                <a:defRPr/>
              </a:pPr>
              <a:t>‹#›</a:t>
            </a:fld>
            <a:endParaRPr lang="tr-TR"/>
          </a:p>
        </p:txBody>
      </p:sp>
    </p:spTree>
    <p:extLst>
      <p:ext uri="{BB962C8B-B14F-4D97-AF65-F5344CB8AC3E}">
        <p14:creationId xmlns:p14="http://schemas.microsoft.com/office/powerpoint/2010/main" val="75536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39882D71-3E2E-4151-BE79-B16EA8B9187B}" type="datetime1">
              <a:rPr lang="tr-TR" smtClean="0"/>
              <a:pPr>
                <a:defRPr/>
              </a:pPr>
              <a:t>28.08.2019</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8E66771D-F2C2-4D31-8F88-BB7C5898793F}" type="slidenum">
              <a:rPr lang="tr-TR" smtClean="0"/>
              <a:pPr>
                <a:defRPr/>
              </a:pPr>
              <a:t>‹#›</a:t>
            </a:fld>
            <a:endParaRPr lang="tr-TR"/>
          </a:p>
        </p:txBody>
      </p:sp>
    </p:spTree>
    <p:extLst>
      <p:ext uri="{BB962C8B-B14F-4D97-AF65-F5344CB8AC3E}">
        <p14:creationId xmlns:p14="http://schemas.microsoft.com/office/powerpoint/2010/main" val="563007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defRPr/>
            </a:pPr>
            <a:fld id="{99DA14B7-090D-4DBD-94A7-2DECDC0913E1}" type="datetime1">
              <a:rPr lang="tr-TR" smtClean="0"/>
              <a:pPr>
                <a:defRPr/>
              </a:pPr>
              <a:t>28.08.2019</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defRPr/>
            </a:pPr>
            <a:endParaRPr lang="tr-T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pPr>
              <a:defRPr/>
            </a:pPr>
            <a:fld id="{FFE36F6D-7AE3-4B05-9FC3-2A6C4F4195F2}" type="slidenum">
              <a:rPr lang="tr-TR" smtClean="0"/>
              <a:pPr>
                <a:defRPr/>
              </a:pPr>
              <a:t>‹#›</a:t>
            </a:fld>
            <a:endParaRPr lang="tr-TR"/>
          </a:p>
        </p:txBody>
      </p:sp>
    </p:spTree>
    <p:extLst>
      <p:ext uri="{BB962C8B-B14F-4D97-AF65-F5344CB8AC3E}">
        <p14:creationId xmlns:p14="http://schemas.microsoft.com/office/powerpoint/2010/main" val="1726551191"/>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tr-TR" dirty="0" smtClean="0">
                <a:solidFill>
                  <a:schemeClr val="tx2">
                    <a:satMod val="200000"/>
                  </a:schemeClr>
                </a:solidFill>
              </a:rPr>
              <a:t>Website Navigation</a:t>
            </a:r>
            <a:endParaRPr lang="tr-TR" dirty="0">
              <a:solidFill>
                <a:schemeClr val="tx2">
                  <a:satMod val="20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dirty="0" smtClean="0">
                <a:solidFill>
                  <a:schemeClr val="tx2">
                    <a:satMod val="200000"/>
                  </a:schemeClr>
                </a:solidFill>
              </a:rPr>
              <a:t>A Sample Simple Site Map</a:t>
            </a:r>
            <a:endParaRPr lang="tr-TR" dirty="0">
              <a:solidFill>
                <a:schemeClr val="tx2">
                  <a:satMod val="200000"/>
                </a:schemeClr>
              </a:solidFill>
            </a:endParaRPr>
          </a:p>
        </p:txBody>
      </p:sp>
      <p:sp>
        <p:nvSpPr>
          <p:cNvPr id="17411" name="Content Placeholder 2"/>
          <p:cNvSpPr>
            <a:spLocks noGrp="1"/>
          </p:cNvSpPr>
          <p:nvPr>
            <p:ph idx="1"/>
          </p:nvPr>
        </p:nvSpPr>
        <p:spPr>
          <a:xfrm>
            <a:off x="258369" y="1412776"/>
            <a:ext cx="8490095" cy="5184575"/>
          </a:xfrm>
        </p:spPr>
        <p:txBody>
          <a:bodyPr>
            <a:normAutofit fontScale="92500" lnSpcReduction="20000"/>
          </a:bodyPr>
          <a:lstStyle/>
          <a:p>
            <a:pPr lvl="1"/>
            <a:endParaRPr lang="tr-TR" dirty="0" smtClean="0"/>
          </a:p>
          <a:p>
            <a:pPr lvl="1"/>
            <a:r>
              <a:rPr lang="tr-TR" dirty="0" smtClean="0"/>
              <a:t>&lt;siteMap xmlns="http://schemas.microsoft.com/AspNet/SiteMap-File-1.0"&gt;</a:t>
            </a:r>
          </a:p>
          <a:p>
            <a:pPr lvl="1"/>
            <a:r>
              <a:rPr lang="tr-TR" dirty="0" smtClean="0"/>
              <a:t>&lt;siteMapNode title="Home" description="Home" url="~/default.aspx"&gt;</a:t>
            </a:r>
          </a:p>
          <a:p>
            <a:pPr lvl="2"/>
            <a:r>
              <a:rPr lang="tr-TR" dirty="0" smtClean="0"/>
              <a:t>&lt;siteMapNode title="Information" description="Learn about our company"&gt;</a:t>
            </a:r>
          </a:p>
          <a:p>
            <a:pPr lvl="3"/>
            <a:r>
              <a:rPr lang="tr-TR" sz="1600" b="1" dirty="0" smtClean="0"/>
              <a:t>&lt;siteMapNode title="About Us" description="How  420 was founded"  url="~/aboutus.aspx" /&gt;</a:t>
            </a:r>
          </a:p>
          <a:p>
            <a:pPr lvl="4"/>
            <a:r>
              <a:rPr lang="tr-TR" sz="1400" b="1" dirty="0" smtClean="0"/>
              <a:t>&lt;siteMapNode title="Investing" description="Financial Reports " url="~/financial.aspx" /&gt;</a:t>
            </a:r>
          </a:p>
          <a:p>
            <a:pPr lvl="3"/>
            <a:r>
              <a:rPr lang="tr-TR" sz="1600" b="1" dirty="0" smtClean="0"/>
              <a:t>&lt;/siteMapNode&gt;</a:t>
            </a:r>
          </a:p>
          <a:p>
            <a:pPr lvl="3"/>
            <a:r>
              <a:rPr lang="tr-TR" sz="1600" b="1" dirty="0" smtClean="0"/>
              <a:t>&lt;siteMapNode title="Products" description="Learn about our products"&gt;</a:t>
            </a:r>
          </a:p>
          <a:p>
            <a:pPr lvl="4"/>
            <a:r>
              <a:rPr lang="tr-TR" sz="1400" b="1" dirty="0" smtClean="0"/>
              <a:t>&lt;siteMapNode title="RevoStock" description="Stock List" url="~/product1.aspx" /&gt;</a:t>
            </a:r>
          </a:p>
          <a:p>
            <a:pPr lvl="4"/>
            <a:r>
              <a:rPr lang="tr-TR" sz="1400" b="1" dirty="0" smtClean="0"/>
              <a:t>&lt;siteMapNode title="RevoAnalyze"description="Investment analysis"url="~/product2.aspx" /&gt;</a:t>
            </a:r>
          </a:p>
          <a:p>
            <a:pPr lvl="3"/>
            <a:r>
              <a:rPr lang="tr-TR" sz="1600" b="1" dirty="0" smtClean="0"/>
              <a:t>&lt;/siteMapNode&gt;</a:t>
            </a:r>
          </a:p>
          <a:p>
            <a:pPr lvl="2"/>
            <a:r>
              <a:rPr lang="tr-TR" dirty="0" smtClean="0"/>
              <a:t>&lt;/siteMapNode&gt;</a:t>
            </a:r>
          </a:p>
          <a:p>
            <a:pPr lvl="1"/>
            <a:r>
              <a:rPr lang="tr-TR" dirty="0" smtClean="0"/>
              <a:t>&lt;/siteMap&gt;</a:t>
            </a:r>
          </a:p>
        </p:txBody>
      </p:sp>
      <p:sp>
        <p:nvSpPr>
          <p:cNvPr id="17412"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0F387A3E-3650-4AFD-974A-F7FC07ABB71D}" type="slidenum">
              <a:rPr lang="tr-TR"/>
              <a:pPr fontAlgn="base">
                <a:spcBef>
                  <a:spcPct val="0"/>
                </a:spcBef>
                <a:spcAft>
                  <a:spcPct val="0"/>
                </a:spcAft>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dirty="0" smtClean="0">
                <a:solidFill>
                  <a:schemeClr val="tx2">
                    <a:satMod val="200000"/>
                  </a:schemeClr>
                </a:solidFill>
              </a:rPr>
              <a:t>A Sample Simple Site Map</a:t>
            </a:r>
            <a:endParaRPr lang="tr-TR" dirty="0">
              <a:solidFill>
                <a:schemeClr val="tx2">
                  <a:satMod val="200000"/>
                </a:schemeClr>
              </a:solidFill>
            </a:endParaRPr>
          </a:p>
        </p:txBody>
      </p:sp>
      <p:sp>
        <p:nvSpPr>
          <p:cNvPr id="18435" name="Content Placeholder 2"/>
          <p:cNvSpPr>
            <a:spLocks noGrp="1"/>
          </p:cNvSpPr>
          <p:nvPr>
            <p:ph idx="1"/>
          </p:nvPr>
        </p:nvSpPr>
        <p:spPr>
          <a:xfrm>
            <a:off x="258369" y="1556792"/>
            <a:ext cx="8346079" cy="4896543"/>
          </a:xfrm>
        </p:spPr>
        <p:txBody>
          <a:bodyPr>
            <a:normAutofit fontScale="92500" lnSpcReduction="10000"/>
          </a:bodyPr>
          <a:lstStyle/>
          <a:p>
            <a:r>
              <a:rPr lang="tr-TR" dirty="0" smtClean="0"/>
              <a:t>Drop on your page the SiteMapDataSource Object.</a:t>
            </a:r>
          </a:p>
          <a:p>
            <a:pPr lvl="1"/>
            <a:r>
              <a:rPr lang="tr-TR" dirty="0" smtClean="0"/>
              <a:t>Beside being grayed control in your page. It is invisible when you run your page.</a:t>
            </a:r>
          </a:p>
          <a:p>
            <a:pPr lvl="1"/>
            <a:r>
              <a:rPr lang="tr-TR" dirty="0" smtClean="0"/>
              <a:t>Navigation tab  of the toolbox has three controls for site mapping:</a:t>
            </a:r>
          </a:p>
          <a:p>
            <a:pPr lvl="2"/>
            <a:r>
              <a:rPr lang="en-US" dirty="0" err="1" smtClean="0"/>
              <a:t>TreeView</a:t>
            </a:r>
            <a:r>
              <a:rPr lang="en-US" dirty="0" smtClean="0"/>
              <a:t>: The </a:t>
            </a:r>
            <a:r>
              <a:rPr lang="en-US" dirty="0" err="1" smtClean="0"/>
              <a:t>TreeView</a:t>
            </a:r>
            <a:r>
              <a:rPr lang="en-US" dirty="0" smtClean="0"/>
              <a:t> displays a “tree” of grouped links that shows your whole site map at a glance.</a:t>
            </a:r>
          </a:p>
          <a:p>
            <a:pPr lvl="2"/>
            <a:r>
              <a:rPr lang="en-US" dirty="0" smtClean="0"/>
              <a:t>Menu: The Menu displays a multilevel menu. By default, you’ll see only the first level, but other levels pop up (thanks to some nifty JavaScript) when you move the mouse over the subheadings.</a:t>
            </a:r>
          </a:p>
          <a:p>
            <a:pPr lvl="2"/>
            <a:r>
              <a:rPr lang="en-US" dirty="0" err="1" smtClean="0"/>
              <a:t>SiteMapPath</a:t>
            </a:r>
            <a:r>
              <a:rPr lang="en-US" dirty="0" smtClean="0"/>
              <a:t>: The </a:t>
            </a:r>
            <a:r>
              <a:rPr lang="en-US" dirty="0" err="1" smtClean="0"/>
              <a:t>SiteMapPath</a:t>
            </a:r>
            <a:r>
              <a:rPr lang="en-US" dirty="0" smtClean="0"/>
              <a:t> is the simplest navigation control—it displays the full path you need to take through the site map to get to the current page. For example, it might show Home &gt; Products &gt; </a:t>
            </a:r>
            <a:r>
              <a:rPr lang="en-US" dirty="0" err="1" smtClean="0"/>
              <a:t>RevoStock</a:t>
            </a:r>
            <a:r>
              <a:rPr lang="en-US" dirty="0" smtClean="0"/>
              <a:t> if you’re at the product1.aspx page. Unlike the other navigation controls, the </a:t>
            </a:r>
            <a:r>
              <a:rPr lang="en-US" dirty="0" err="1" smtClean="0"/>
              <a:t>SiteMapPath</a:t>
            </a:r>
            <a:r>
              <a:rPr lang="en-US" dirty="0" smtClean="0"/>
              <a:t> is useful only for moving up the hierarchy.</a:t>
            </a:r>
            <a:endParaRPr lang="tr-TR" dirty="0" smtClean="0"/>
          </a:p>
          <a:p>
            <a:pPr lvl="1"/>
            <a:endParaRPr lang="tr-TR" dirty="0" smtClean="0"/>
          </a:p>
          <a:p>
            <a:pPr lvl="1"/>
            <a:r>
              <a:rPr lang="tr-TR" dirty="0" smtClean="0"/>
              <a:t>To connect one of these controls to the SiteMapDataSource control set its DataSourceID.</a:t>
            </a:r>
          </a:p>
        </p:txBody>
      </p:sp>
      <p:sp>
        <p:nvSpPr>
          <p:cNvPr id="18436"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AD222FAE-34A9-432B-93E5-851D921AB7AB}" type="slidenum">
              <a:rPr lang="tr-TR"/>
              <a:pPr fontAlgn="base">
                <a:spcBef>
                  <a:spcPct val="0"/>
                </a:spcBef>
                <a:spcAft>
                  <a:spcPct val="0"/>
                </a:spcAft>
              </a:pPr>
              <a:t>11</a:t>
            </a:fld>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dirty="0" smtClean="0">
                <a:solidFill>
                  <a:schemeClr val="tx2">
                    <a:satMod val="200000"/>
                  </a:schemeClr>
                </a:solidFill>
              </a:rPr>
              <a:t>Binding Portions of Side Map</a:t>
            </a:r>
            <a:endParaRPr lang="tr-TR" dirty="0">
              <a:solidFill>
                <a:schemeClr val="tx2">
                  <a:satMod val="200000"/>
                </a:schemeClr>
              </a:solidFill>
            </a:endParaRPr>
          </a:p>
        </p:txBody>
      </p:sp>
      <p:sp>
        <p:nvSpPr>
          <p:cNvPr id="19459" name="Content Placeholder 2"/>
          <p:cNvSpPr>
            <a:spLocks noGrp="1"/>
          </p:cNvSpPr>
          <p:nvPr>
            <p:ph idx="1"/>
          </p:nvPr>
        </p:nvSpPr>
        <p:spPr>
          <a:xfrm>
            <a:off x="258369" y="1853248"/>
            <a:ext cx="8490095" cy="4672096"/>
          </a:xfrm>
        </p:spPr>
        <p:txBody>
          <a:bodyPr/>
          <a:lstStyle/>
          <a:p>
            <a:r>
              <a:rPr lang="tr-TR" dirty="0" smtClean="0"/>
              <a:t>Using SiteMapDataSource  properties (“StartingNodeUrl”) some nodes could be hidden from the user. </a:t>
            </a:r>
          </a:p>
          <a:p>
            <a:pPr lvl="1"/>
            <a:r>
              <a:rPr lang="en-US" dirty="0" smtClean="0"/>
              <a:t>Figuring out these properties can take some work, and you might need to do a bit of experimenting to decide the right combination of </a:t>
            </a:r>
            <a:r>
              <a:rPr lang="en-US" dirty="0" err="1" smtClean="0"/>
              <a:t>SiteMapDataSource</a:t>
            </a:r>
            <a:r>
              <a:rPr lang="en-US" dirty="0" smtClean="0"/>
              <a:t> settings you want to use. To make matters more interesting, you can use more than one </a:t>
            </a:r>
            <a:r>
              <a:rPr lang="en-US" dirty="0" err="1" smtClean="0"/>
              <a:t>SiteMapDataSource</a:t>
            </a:r>
            <a:r>
              <a:rPr lang="en-US" dirty="0" smtClean="0"/>
              <a:t> on the same page. This means you could use two navigation controls to show different sections of </a:t>
            </a:r>
            <a:r>
              <a:rPr lang="en-US" dirty="0" err="1" smtClean="0"/>
              <a:t>thesite</a:t>
            </a:r>
            <a:r>
              <a:rPr lang="en-US" dirty="0" smtClean="0"/>
              <a:t> map hierarchy.</a:t>
            </a:r>
            <a:endParaRPr lang="tr-TR" dirty="0" smtClean="0"/>
          </a:p>
          <a:p>
            <a:endParaRPr lang="tr-TR" dirty="0" smtClean="0"/>
          </a:p>
        </p:txBody>
      </p:sp>
      <p:sp>
        <p:nvSpPr>
          <p:cNvPr id="1946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88ED3A78-64FB-47B8-BC9D-360C4F6463A5}" type="slidenum">
              <a:rPr lang="tr-TR"/>
              <a:pPr fontAlgn="base">
                <a:spcBef>
                  <a:spcPct val="0"/>
                </a:spcBef>
                <a:spcAft>
                  <a:spcPct val="0"/>
                </a:spcAft>
              </a:pPr>
              <a:t>12</a:t>
            </a:fld>
            <a:endParaRPr lang="tr-TR"/>
          </a:p>
        </p:txBody>
      </p:sp>
      <p:pic>
        <p:nvPicPr>
          <p:cNvPr id="19461" name="Picture 4"/>
          <p:cNvPicPr>
            <a:picLocks noChangeAspect="1" noChangeArrowheads="1"/>
          </p:cNvPicPr>
          <p:nvPr/>
        </p:nvPicPr>
        <p:blipFill>
          <a:blip r:embed="rId2" cstate="print"/>
          <a:srcRect/>
          <a:stretch>
            <a:fillRect/>
          </a:stretch>
        </p:blipFill>
        <p:spPr bwMode="auto">
          <a:xfrm>
            <a:off x="1857375" y="3284538"/>
            <a:ext cx="5624513" cy="35020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61"/>
                                        </p:tgtEl>
                                        <p:attrNameLst>
                                          <p:attrName>style.visibility</p:attrName>
                                        </p:attrNameLst>
                                      </p:cBhvr>
                                      <p:to>
                                        <p:strVal val="visible"/>
                                      </p:to>
                                    </p:set>
                                    <p:anim calcmode="lin" valueType="num">
                                      <p:cBhvr additive="base">
                                        <p:cTn id="13" dur="500" fill="hold"/>
                                        <p:tgtEl>
                                          <p:spTgt spid="19461"/>
                                        </p:tgtEl>
                                        <p:attrNameLst>
                                          <p:attrName>ppt_x</p:attrName>
                                        </p:attrNameLst>
                                      </p:cBhvr>
                                      <p:tavLst>
                                        <p:tav tm="0">
                                          <p:val>
                                            <p:strVal val="#ppt_x"/>
                                          </p:val>
                                        </p:tav>
                                        <p:tav tm="100000">
                                          <p:val>
                                            <p:strVal val="#ppt_x"/>
                                          </p:val>
                                        </p:tav>
                                      </p:tavLst>
                                    </p:anim>
                                    <p:anim calcmode="lin" valueType="num">
                                      <p:cBhvr additive="base">
                                        <p:cTn id="14" dur="500" fill="hold"/>
                                        <p:tgtEl>
                                          <p:spTgt spid="194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dirty="0" smtClean="0">
                <a:solidFill>
                  <a:schemeClr val="tx2">
                    <a:satMod val="200000"/>
                  </a:schemeClr>
                </a:solidFill>
              </a:rPr>
              <a:t>Using Different Site Maps in the same file</a:t>
            </a:r>
            <a:endParaRPr lang="tr-TR" dirty="0">
              <a:solidFill>
                <a:schemeClr val="tx2">
                  <a:satMod val="200000"/>
                </a:schemeClr>
              </a:solidFill>
            </a:endParaRPr>
          </a:p>
        </p:txBody>
      </p:sp>
      <p:sp>
        <p:nvSpPr>
          <p:cNvPr id="3" name="Content Placeholder 2"/>
          <p:cNvSpPr>
            <a:spLocks noGrp="1"/>
          </p:cNvSpPr>
          <p:nvPr>
            <p:ph idx="1"/>
          </p:nvPr>
        </p:nvSpPr>
        <p:spPr>
          <a:xfrm>
            <a:off x="179512" y="1853248"/>
            <a:ext cx="8784976" cy="5004751"/>
          </a:xfrm>
        </p:spPr>
        <p:txBody>
          <a:bodyPr>
            <a:normAutofit fontScale="40000" lnSpcReduction="20000"/>
          </a:bodyPr>
          <a:lstStyle/>
          <a:p>
            <a:pPr marL="411480" fontAlgn="auto">
              <a:spcAft>
                <a:spcPts val="0"/>
              </a:spcAft>
              <a:buFont typeface="Wingdings"/>
              <a:buChar char=""/>
              <a:defRPr/>
            </a:pPr>
            <a:r>
              <a:rPr lang="tr-TR" dirty="0" smtClean="0"/>
              <a:t>You can use different branches or even different files but still you will be limited with that you can not give link to apage more than one. Instead you can try some dummy get information to differentiate them.</a:t>
            </a:r>
          </a:p>
          <a:p>
            <a:pPr marL="740664" lvl="1" fontAlgn="auto">
              <a:spcAft>
                <a:spcPts val="0"/>
              </a:spcAft>
              <a:buFont typeface="Wingdings"/>
              <a:buChar char=""/>
              <a:defRPr/>
            </a:pPr>
            <a:r>
              <a:rPr lang="tr-TR" dirty="0" smtClean="0"/>
              <a:t>&lt;siteMap xmlns="http://schemas.microsoft.com/AspNet/SiteMap-File-1.0" &gt;</a:t>
            </a:r>
          </a:p>
          <a:p>
            <a:pPr marL="740664" lvl="1" fontAlgn="auto">
              <a:spcAft>
                <a:spcPts val="0"/>
              </a:spcAft>
              <a:buFont typeface="Wingdings"/>
              <a:buChar char=""/>
              <a:defRPr/>
            </a:pPr>
            <a:r>
              <a:rPr lang="tr-TR" dirty="0" smtClean="0"/>
              <a:t>&lt;siteMapNode title="Root" description="Root" url="~/default.aspx"&gt;</a:t>
            </a:r>
          </a:p>
          <a:p>
            <a:pPr marL="740664" lvl="1" fontAlgn="auto">
              <a:spcAft>
                <a:spcPts val="0"/>
              </a:spcAft>
              <a:buFont typeface="Wingdings"/>
              <a:buChar char=""/>
              <a:defRPr/>
            </a:pPr>
            <a:r>
              <a:rPr lang="en-US" dirty="0" smtClean="0"/>
              <a:t>&lt;</a:t>
            </a:r>
            <a:r>
              <a:rPr lang="en-US" dirty="0" err="1" smtClean="0"/>
              <a:t>siteMapNode</a:t>
            </a:r>
            <a:r>
              <a:rPr lang="en-US" dirty="0" smtClean="0"/>
              <a:t> title="Dealer Home" description="Dealer Home"</a:t>
            </a:r>
          </a:p>
          <a:p>
            <a:pPr marL="740664" lvl="1" fontAlgn="auto">
              <a:spcAft>
                <a:spcPts val="0"/>
              </a:spcAft>
              <a:buFont typeface="Wingdings"/>
              <a:buChar char=""/>
              <a:defRPr/>
            </a:pPr>
            <a:r>
              <a:rPr lang="tr-TR" dirty="0" smtClean="0"/>
              <a:t>url="~/default_dealer.aspx"&gt;</a:t>
            </a:r>
          </a:p>
          <a:p>
            <a:pPr marL="740664" lvl="1" fontAlgn="auto">
              <a:spcAft>
                <a:spcPts val="0"/>
              </a:spcAft>
              <a:buFont typeface="Wingdings"/>
              <a:buChar char=""/>
              <a:defRPr/>
            </a:pPr>
            <a:r>
              <a:rPr lang="tr-TR" dirty="0" smtClean="0"/>
              <a:t>...</a:t>
            </a:r>
          </a:p>
          <a:p>
            <a:pPr marL="740664" lvl="1" fontAlgn="auto">
              <a:spcAft>
                <a:spcPts val="0"/>
              </a:spcAft>
              <a:buFont typeface="Wingdings"/>
              <a:buChar char=""/>
              <a:defRPr/>
            </a:pPr>
            <a:r>
              <a:rPr lang="tr-TR" dirty="0" smtClean="0"/>
              <a:t>&lt;/siteMapNode&gt;</a:t>
            </a:r>
          </a:p>
          <a:p>
            <a:pPr marL="740664" lvl="1" fontAlgn="auto">
              <a:spcAft>
                <a:spcPts val="0"/>
              </a:spcAft>
              <a:buFont typeface="Wingdings"/>
              <a:buChar char=""/>
              <a:defRPr/>
            </a:pPr>
            <a:r>
              <a:rPr lang="en-US" dirty="0" smtClean="0"/>
              <a:t>&lt;</a:t>
            </a:r>
            <a:r>
              <a:rPr lang="en-US" dirty="0" err="1" smtClean="0"/>
              <a:t>siteMapNode</a:t>
            </a:r>
            <a:r>
              <a:rPr lang="en-US" dirty="0" smtClean="0"/>
              <a:t> title="Employee Home" description="Employee Home"</a:t>
            </a:r>
          </a:p>
          <a:p>
            <a:pPr marL="740664" lvl="1" fontAlgn="auto">
              <a:spcAft>
                <a:spcPts val="0"/>
              </a:spcAft>
              <a:buFont typeface="Wingdings"/>
              <a:buChar char=""/>
              <a:defRPr/>
            </a:pPr>
            <a:r>
              <a:rPr lang="tr-TR" dirty="0" smtClean="0"/>
              <a:t>url="~/default_employee.aspx"&gt;</a:t>
            </a:r>
          </a:p>
          <a:p>
            <a:pPr marL="740664" lvl="1" fontAlgn="auto">
              <a:spcAft>
                <a:spcPts val="0"/>
              </a:spcAft>
              <a:buFont typeface="Wingdings"/>
              <a:buChar char=""/>
              <a:defRPr/>
            </a:pPr>
            <a:r>
              <a:rPr lang="tr-TR" dirty="0" smtClean="0"/>
              <a:t>...</a:t>
            </a:r>
          </a:p>
          <a:p>
            <a:pPr marL="740664" lvl="1" fontAlgn="auto">
              <a:spcAft>
                <a:spcPts val="0"/>
              </a:spcAft>
              <a:buFont typeface="Wingdings"/>
              <a:buChar char=""/>
              <a:defRPr/>
            </a:pPr>
            <a:r>
              <a:rPr lang="tr-TR" dirty="0" smtClean="0"/>
              <a:t>&lt;/siteMapNode&gt;</a:t>
            </a:r>
          </a:p>
          <a:p>
            <a:pPr marL="740664" lvl="1" fontAlgn="auto">
              <a:spcAft>
                <a:spcPts val="0"/>
              </a:spcAft>
              <a:buFont typeface="Wingdings"/>
              <a:buChar char=""/>
              <a:defRPr/>
            </a:pPr>
            <a:r>
              <a:rPr lang="tr-TR" dirty="0" smtClean="0"/>
              <a:t>&lt;/siteMapNode&gt;</a:t>
            </a:r>
          </a:p>
          <a:p>
            <a:pPr marL="740664" lvl="1" fontAlgn="auto">
              <a:spcAft>
                <a:spcPts val="0"/>
              </a:spcAft>
              <a:buFont typeface="Wingdings"/>
              <a:buChar char=""/>
              <a:defRPr/>
            </a:pPr>
            <a:r>
              <a:rPr lang="tr-TR" dirty="0" smtClean="0"/>
              <a:t>&lt;/siteMap&gt;</a:t>
            </a:r>
          </a:p>
          <a:p>
            <a:pPr marL="740664" lvl="1" fontAlgn="auto">
              <a:spcAft>
                <a:spcPts val="0"/>
              </a:spcAft>
              <a:buFont typeface="Wingdings"/>
              <a:buChar char=""/>
              <a:defRPr/>
            </a:pPr>
            <a:endParaRPr lang="tr-TR" dirty="0" smtClean="0"/>
          </a:p>
          <a:p>
            <a:pPr marL="411480" fontAlgn="auto">
              <a:spcAft>
                <a:spcPts val="0"/>
              </a:spcAft>
              <a:buFont typeface="Wingdings"/>
              <a:buChar char=""/>
              <a:defRPr/>
            </a:pPr>
            <a:r>
              <a:rPr lang="en-US" dirty="0" smtClean="0"/>
              <a:t>You can even make your life easier by breaking a single site map into separate files using</a:t>
            </a:r>
            <a:r>
              <a:rPr lang="tr-TR" dirty="0" smtClean="0"/>
              <a:t> </a:t>
            </a:r>
            <a:r>
              <a:rPr lang="en-US" dirty="0" smtClean="0"/>
              <a:t>the </a:t>
            </a:r>
            <a:r>
              <a:rPr lang="en-US" b="1" dirty="0" err="1" smtClean="0"/>
              <a:t>siteMapFile</a:t>
            </a:r>
            <a:r>
              <a:rPr lang="en-US" b="1" dirty="0" smtClean="0"/>
              <a:t> </a:t>
            </a:r>
            <a:r>
              <a:rPr lang="en-US" dirty="0" smtClean="0"/>
              <a:t>attribute, like this:</a:t>
            </a:r>
          </a:p>
          <a:p>
            <a:pPr marL="740664" lvl="1" fontAlgn="auto">
              <a:spcAft>
                <a:spcPts val="0"/>
              </a:spcAft>
              <a:buFont typeface="Wingdings"/>
              <a:buChar char=""/>
              <a:defRPr/>
            </a:pPr>
            <a:r>
              <a:rPr lang="tr-TR" dirty="0" smtClean="0"/>
              <a:t>&lt;siteMap xmlns="http://schemas.microsoft.com/AspNet/SiteMap-File-1.0" &gt;</a:t>
            </a:r>
          </a:p>
          <a:p>
            <a:pPr marL="740664" lvl="1" fontAlgn="auto">
              <a:spcAft>
                <a:spcPts val="0"/>
              </a:spcAft>
              <a:buFont typeface="Wingdings"/>
              <a:buChar char=""/>
              <a:defRPr/>
            </a:pPr>
            <a:r>
              <a:rPr lang="tr-TR" dirty="0" smtClean="0"/>
              <a:t>&lt;siteMapNode title="Root" description="Root" url="~/default.aspx"&gt;</a:t>
            </a:r>
          </a:p>
          <a:p>
            <a:pPr marL="740664" lvl="1" fontAlgn="auto">
              <a:spcAft>
                <a:spcPts val="0"/>
              </a:spcAft>
              <a:buFont typeface="Wingdings"/>
              <a:buChar char=""/>
              <a:defRPr/>
            </a:pPr>
            <a:r>
              <a:rPr lang="tr-TR" dirty="0" smtClean="0"/>
              <a:t>&lt;siteMapNode siteMapFile="Dealers.sitemap" /&gt;</a:t>
            </a:r>
          </a:p>
          <a:p>
            <a:pPr marL="740664" lvl="1" fontAlgn="auto">
              <a:spcAft>
                <a:spcPts val="0"/>
              </a:spcAft>
              <a:buFont typeface="Wingdings"/>
              <a:buChar char=""/>
              <a:defRPr/>
            </a:pPr>
            <a:r>
              <a:rPr lang="tr-TR" dirty="0" smtClean="0"/>
              <a:t>&lt;siteMapNode siteMapFile="Employees.sitemap" /&gt;</a:t>
            </a:r>
          </a:p>
          <a:p>
            <a:pPr marL="740664" lvl="1" fontAlgn="auto">
              <a:spcAft>
                <a:spcPts val="0"/>
              </a:spcAft>
              <a:buFont typeface="Wingdings"/>
              <a:buChar char=""/>
              <a:defRPr/>
            </a:pPr>
            <a:r>
              <a:rPr lang="tr-TR" dirty="0" smtClean="0"/>
              <a:t>&lt;/siteMapNode&gt;</a:t>
            </a:r>
          </a:p>
          <a:p>
            <a:pPr marL="740664" lvl="1" fontAlgn="auto">
              <a:spcAft>
                <a:spcPts val="0"/>
              </a:spcAft>
              <a:buFont typeface="Wingdings"/>
              <a:buChar char=""/>
              <a:defRPr/>
            </a:pPr>
            <a:r>
              <a:rPr lang="tr-TR" dirty="0" smtClean="0"/>
              <a:t>&lt;/siteMap&gt;</a:t>
            </a:r>
          </a:p>
        </p:txBody>
      </p:sp>
      <p:sp>
        <p:nvSpPr>
          <p:cNvPr id="2048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FD84C78B-7882-4F44-A49A-7D4E92A13770}" type="slidenum">
              <a:rPr lang="tr-TR"/>
              <a:pPr fontAlgn="base">
                <a:spcBef>
                  <a:spcPct val="0"/>
                </a:spcBef>
                <a:spcAft>
                  <a:spcPct val="0"/>
                </a:spcAft>
              </a:pPr>
              <a:t>13</a:t>
            </a:fld>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dirty="0" smtClean="0">
                <a:solidFill>
                  <a:schemeClr val="tx2">
                    <a:satMod val="200000"/>
                  </a:schemeClr>
                </a:solidFill>
              </a:rPr>
              <a:t>Site Maps</a:t>
            </a:r>
            <a:endParaRPr lang="tr-TR" dirty="0">
              <a:solidFill>
                <a:schemeClr val="tx2">
                  <a:satMod val="200000"/>
                </a:schemeClr>
              </a:solidFill>
            </a:endParaRPr>
          </a:p>
        </p:txBody>
      </p:sp>
      <p:sp>
        <p:nvSpPr>
          <p:cNvPr id="9219" name="Content Placeholder 2"/>
          <p:cNvSpPr>
            <a:spLocks noGrp="1"/>
          </p:cNvSpPr>
          <p:nvPr>
            <p:ph idx="1"/>
          </p:nvPr>
        </p:nvSpPr>
        <p:spPr>
          <a:xfrm>
            <a:off x="251520" y="1165584"/>
            <a:ext cx="8706119" cy="4824535"/>
          </a:xfrm>
        </p:spPr>
        <p:txBody>
          <a:bodyPr/>
          <a:lstStyle/>
          <a:p>
            <a:pPr marL="285750" lvl="1" indent="-285750"/>
            <a:r>
              <a:rPr lang="tr-TR" dirty="0" smtClean="0"/>
              <a:t>If you want to perform page navigation in response to another action, you can call Response.Redirect() or Server.Transfer() methods in your code.</a:t>
            </a:r>
          </a:p>
          <a:p>
            <a:pPr lvl="1"/>
            <a:r>
              <a:rPr lang="tr-TR" dirty="0" smtClean="0"/>
              <a:t>You can use hyperlinks to navigate also</a:t>
            </a:r>
          </a:p>
          <a:p>
            <a:r>
              <a:rPr lang="tr-TR" dirty="0" smtClean="0"/>
              <a:t>But these methods are not suitable for professional web applications where dozens of pages exists.</a:t>
            </a:r>
          </a:p>
          <a:p>
            <a:r>
              <a:rPr lang="tr-TR" dirty="0" smtClean="0"/>
              <a:t>You need a site map , ASP.NET has site map models and the navidation controls that works with it.</a:t>
            </a:r>
          </a:p>
          <a:p>
            <a:endParaRPr lang="tr-TR" dirty="0" smtClean="0"/>
          </a:p>
        </p:txBody>
      </p:sp>
      <p:sp>
        <p:nvSpPr>
          <p:cNvPr id="9220"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E84EF119-E2AB-4D78-B6B9-F2466DEED0E2}" type="slidenum">
              <a:rPr lang="tr-TR"/>
              <a:pPr fontAlgn="base">
                <a:spcBef>
                  <a:spcPct val="0"/>
                </a:spcBef>
                <a:spcAft>
                  <a:spcPct val="0"/>
                </a:spcAft>
              </a:pPr>
              <a:t>2</a:t>
            </a:fld>
            <a:endParaRPr lang="tr-TR"/>
          </a:p>
        </p:txBody>
      </p:sp>
      <p:pic>
        <p:nvPicPr>
          <p:cNvPr id="9221" name="Picture 2"/>
          <p:cNvPicPr>
            <a:picLocks noChangeAspect="1" noChangeArrowheads="1"/>
          </p:cNvPicPr>
          <p:nvPr/>
        </p:nvPicPr>
        <p:blipFill>
          <a:blip r:embed="rId2" cstate="print"/>
          <a:srcRect/>
          <a:stretch>
            <a:fillRect/>
          </a:stretch>
        </p:blipFill>
        <p:spPr bwMode="auto">
          <a:xfrm>
            <a:off x="1187624" y="4005064"/>
            <a:ext cx="6215063" cy="3044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dirty="0" smtClean="0">
                <a:solidFill>
                  <a:schemeClr val="tx2">
                    <a:satMod val="200000"/>
                  </a:schemeClr>
                </a:solidFill>
              </a:rPr>
              <a:t>Defining a Site Maps</a:t>
            </a:r>
            <a:endParaRPr lang="tr-TR" dirty="0">
              <a:solidFill>
                <a:schemeClr val="tx2">
                  <a:satMod val="200000"/>
                </a:schemeClr>
              </a:solidFill>
            </a:endParaRPr>
          </a:p>
        </p:txBody>
      </p:sp>
      <p:sp>
        <p:nvSpPr>
          <p:cNvPr id="10244" name="Content Placeholder 5"/>
          <p:cNvSpPr>
            <a:spLocks noGrp="1"/>
          </p:cNvSpPr>
          <p:nvPr>
            <p:ph idx="1"/>
          </p:nvPr>
        </p:nvSpPr>
        <p:spPr/>
        <p:txBody>
          <a:bodyPr>
            <a:normAutofit fontScale="92500" lnSpcReduction="20000"/>
          </a:bodyPr>
          <a:lstStyle/>
          <a:p>
            <a:r>
              <a:rPr lang="tr-TR" smtClean="0"/>
              <a:t>There exists only a single site map provider, named XMLSiteMapProvider.</a:t>
            </a:r>
          </a:p>
          <a:p>
            <a:pPr lvl="1"/>
            <a:r>
              <a:rPr lang="tr-TR" smtClean="0"/>
              <a:t>Looks for a file named Web.sitemap in the root folder of the website.</a:t>
            </a:r>
          </a:p>
          <a:p>
            <a:pPr lvl="1"/>
            <a:r>
              <a:rPr lang="tr-TR" smtClean="0"/>
              <a:t>Aim: to extract the site map data and create the corresponding SiteMap object.</a:t>
            </a:r>
          </a:p>
          <a:p>
            <a:r>
              <a:rPr lang="tr-TR" smtClean="0"/>
              <a:t>This SiteMap object is then made available to the SiteMapDataSource, which you place on every page that uses navigation.</a:t>
            </a:r>
          </a:p>
          <a:p>
            <a:r>
              <a:rPr lang="tr-TR" smtClean="0"/>
              <a:t>Finally, SiteMapDataSource provides the Site map information to navigation controls.</a:t>
            </a:r>
          </a:p>
          <a:p>
            <a:endParaRPr lang="tr-TR" smtClean="0"/>
          </a:p>
          <a:p>
            <a:r>
              <a:rPr lang="tr-TR" smtClean="0"/>
              <a:t>You can use the master pages to simplify the task of adding navigation to your website.</a:t>
            </a:r>
          </a:p>
        </p:txBody>
      </p:sp>
      <p:sp>
        <p:nvSpPr>
          <p:cNvPr id="10243"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2502E923-5019-4004-A616-0A2473BF92C2}" type="slidenum">
              <a:rPr lang="tr-TR"/>
              <a:pPr fontAlgn="base">
                <a:spcBef>
                  <a:spcPct val="0"/>
                </a:spcBef>
                <a:spcAft>
                  <a:spcPct val="0"/>
                </a:spcAft>
              </a:pPr>
              <a:t>3</a:t>
            </a:fld>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dirty="0" smtClean="0">
                <a:solidFill>
                  <a:schemeClr val="tx2">
                    <a:satMod val="200000"/>
                  </a:schemeClr>
                </a:solidFill>
              </a:rPr>
              <a:t>Creating a Site Map</a:t>
            </a:r>
            <a:endParaRPr lang="tr-TR" dirty="0">
              <a:solidFill>
                <a:schemeClr val="tx2">
                  <a:satMod val="200000"/>
                </a:schemeClr>
              </a:solidFill>
            </a:endParaRPr>
          </a:p>
        </p:txBody>
      </p:sp>
      <p:sp>
        <p:nvSpPr>
          <p:cNvPr id="11267" name="Content Placeholder 2"/>
          <p:cNvSpPr>
            <a:spLocks noGrp="1"/>
          </p:cNvSpPr>
          <p:nvPr>
            <p:ph idx="1"/>
          </p:nvPr>
        </p:nvSpPr>
        <p:spPr/>
        <p:txBody>
          <a:bodyPr>
            <a:normAutofit fontScale="85000" lnSpcReduction="20000"/>
          </a:bodyPr>
          <a:lstStyle/>
          <a:p>
            <a:r>
              <a:rPr lang="tr-TR" smtClean="0"/>
              <a:t>Website -&gt; Add New -&gt; then choose Site Map.</a:t>
            </a:r>
          </a:p>
          <a:p>
            <a:r>
              <a:rPr lang="tr-TR" smtClean="0"/>
              <a:t>Rules of creating this XML file (there exists 5 rules)</a:t>
            </a:r>
          </a:p>
          <a:p>
            <a:pPr lvl="1"/>
            <a:r>
              <a:rPr lang="en-US" smtClean="0"/>
              <a:t>Rule 1: Site Maps Begin with the &lt;siteMap&gt; Element</a:t>
            </a:r>
          </a:p>
          <a:p>
            <a:pPr lvl="2"/>
            <a:r>
              <a:rPr lang="en-US" smtClean="0"/>
              <a:t>EveryWeb.sitemap file begins by declaring the &lt;siteMap&gt; element and ends by closing that element. You place the actual site map information between the start and end tags (where the three dots are shown here):</a:t>
            </a:r>
          </a:p>
          <a:p>
            <a:pPr lvl="1"/>
            <a:r>
              <a:rPr lang="en-US" sz="1800" b="1" smtClean="0"/>
              <a:t>&lt;siteMap xmlns="http://schemas.microsoft.com/AspNet/SiteMap-File-1.0"&gt;</a:t>
            </a:r>
          </a:p>
          <a:p>
            <a:pPr lvl="1"/>
            <a:r>
              <a:rPr lang="en-US" sz="1800" b="1" smtClean="0"/>
              <a:t>...</a:t>
            </a:r>
          </a:p>
          <a:p>
            <a:pPr lvl="1"/>
            <a:r>
              <a:rPr lang="en-US" sz="1800" b="1" smtClean="0"/>
              <a:t>&lt;/siteMap&gt;</a:t>
            </a:r>
            <a:endParaRPr lang="tr-TR" sz="1800" b="1" smtClean="0"/>
          </a:p>
          <a:p>
            <a:pPr lvl="1"/>
            <a:endParaRPr lang="en-US" sz="1800" b="1" smtClean="0"/>
          </a:p>
          <a:p>
            <a:pPr lvl="2"/>
            <a:r>
              <a:rPr lang="en-US" smtClean="0"/>
              <a:t>The xmlns attribute is required, and must be entered exactly as shown here. This tells ASP.NET that the XML file uses the ASP.NET site map standard.</a:t>
            </a:r>
            <a:endParaRPr lang="tr-TR" smtClean="0"/>
          </a:p>
        </p:txBody>
      </p:sp>
      <p:sp>
        <p:nvSpPr>
          <p:cNvPr id="1126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D8CFEE35-403C-4CBF-BED0-D803FD5E9FC8}" type="slidenum">
              <a:rPr lang="tr-TR"/>
              <a:pPr fontAlgn="base">
                <a:spcBef>
                  <a:spcPct val="0"/>
                </a:spcBef>
                <a:spcAft>
                  <a:spcPct val="0"/>
                </a:spcAft>
              </a:pPr>
              <a:t>4</a:t>
            </a:fld>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dirty="0" smtClean="0">
                <a:solidFill>
                  <a:schemeClr val="tx2">
                    <a:satMod val="200000"/>
                  </a:schemeClr>
                </a:solidFill>
              </a:rPr>
              <a:t>Site Map 2</a:t>
            </a:r>
            <a:r>
              <a:rPr lang="tr-TR" baseline="30000" dirty="0" smtClean="0">
                <a:solidFill>
                  <a:schemeClr val="tx2">
                    <a:satMod val="200000"/>
                  </a:schemeClr>
                </a:solidFill>
              </a:rPr>
              <a:t>nd</a:t>
            </a:r>
            <a:r>
              <a:rPr lang="tr-TR" dirty="0" smtClean="0">
                <a:solidFill>
                  <a:schemeClr val="tx2">
                    <a:satMod val="200000"/>
                  </a:schemeClr>
                </a:solidFill>
              </a:rPr>
              <a:t> Rule </a:t>
            </a:r>
            <a:endParaRPr lang="tr-TR" dirty="0">
              <a:solidFill>
                <a:schemeClr val="tx2">
                  <a:satMod val="200000"/>
                </a:schemeClr>
              </a:solidFill>
            </a:endParaRPr>
          </a:p>
        </p:txBody>
      </p:sp>
      <p:sp>
        <p:nvSpPr>
          <p:cNvPr id="3" name="Content Placeholder 2"/>
          <p:cNvSpPr>
            <a:spLocks noGrp="1"/>
          </p:cNvSpPr>
          <p:nvPr>
            <p:ph idx="1"/>
          </p:nvPr>
        </p:nvSpPr>
        <p:spPr>
          <a:xfrm>
            <a:off x="323528" y="1556793"/>
            <a:ext cx="8424936" cy="4824536"/>
          </a:xfrm>
        </p:spPr>
        <p:txBody>
          <a:bodyPr>
            <a:normAutofit fontScale="85000" lnSpcReduction="20000"/>
          </a:bodyPr>
          <a:lstStyle/>
          <a:p>
            <a:pPr marL="411480" fontAlgn="auto">
              <a:spcAft>
                <a:spcPts val="0"/>
              </a:spcAft>
              <a:buFont typeface="Wingdings"/>
              <a:buChar char=""/>
              <a:defRPr/>
            </a:pPr>
            <a:r>
              <a:rPr lang="en-US" dirty="0" smtClean="0"/>
              <a:t>Rule 2: Each Page Is Represented by a &lt;</a:t>
            </a:r>
            <a:r>
              <a:rPr lang="en-US" dirty="0" err="1" smtClean="0"/>
              <a:t>siteMapNode</a:t>
            </a:r>
            <a:r>
              <a:rPr lang="en-US" dirty="0" smtClean="0"/>
              <a:t>&gt; Element</a:t>
            </a:r>
          </a:p>
          <a:p>
            <a:pPr marL="740664" lvl="1" algn="just" fontAlgn="auto">
              <a:spcAft>
                <a:spcPts val="0"/>
              </a:spcAft>
              <a:buFont typeface="Wingdings"/>
              <a:buChar char=""/>
              <a:defRPr/>
            </a:pPr>
            <a:endParaRPr lang="tr-TR" dirty="0" smtClean="0"/>
          </a:p>
          <a:p>
            <a:pPr marL="740664" lvl="1" algn="just" fontAlgn="auto">
              <a:spcAft>
                <a:spcPts val="0"/>
              </a:spcAft>
              <a:buFont typeface="Wingdings"/>
              <a:buChar char=""/>
              <a:defRPr/>
            </a:pPr>
            <a:r>
              <a:rPr lang="en-US" dirty="0" smtClean="0"/>
              <a:t>So, what does the site map content look like? Essentially, every site map defines an organization of web pages. To insert a page into the site map, you add the &lt;</a:t>
            </a:r>
            <a:r>
              <a:rPr lang="en-US" dirty="0" err="1" smtClean="0"/>
              <a:t>siteMapNode</a:t>
            </a:r>
            <a:r>
              <a:rPr lang="en-US" dirty="0" smtClean="0"/>
              <a:t>&gt; element with some basic information. Namely, you need to supply the title of the page (which appears in the navigation controls), a description (which you may or may not choose to use), and the URL (the link for the page). You add these three pieces of information using three attributes.</a:t>
            </a:r>
          </a:p>
          <a:p>
            <a:pPr marL="740664" lvl="1" algn="just" fontAlgn="auto">
              <a:spcAft>
                <a:spcPts val="0"/>
              </a:spcAft>
              <a:buFont typeface="Wingdings"/>
              <a:buChar char=""/>
              <a:defRPr/>
            </a:pPr>
            <a:endParaRPr lang="tr-TR" dirty="0" smtClean="0"/>
          </a:p>
          <a:p>
            <a:pPr marL="740664" lvl="1" algn="just" fontAlgn="auto">
              <a:spcAft>
                <a:spcPts val="0"/>
              </a:spcAft>
              <a:buFont typeface="Wingdings"/>
              <a:buChar char=""/>
              <a:defRPr/>
            </a:pPr>
            <a:r>
              <a:rPr lang="en-US" dirty="0" smtClean="0"/>
              <a:t>The attributes are named title, description, and </a:t>
            </a:r>
            <a:r>
              <a:rPr lang="en-US" dirty="0" err="1" smtClean="0"/>
              <a:t>url</a:t>
            </a:r>
            <a:r>
              <a:rPr lang="en-US" dirty="0" smtClean="0"/>
              <a:t>, as shown here:</a:t>
            </a:r>
          </a:p>
          <a:p>
            <a:pPr marL="411480" fontAlgn="auto">
              <a:spcAft>
                <a:spcPts val="0"/>
              </a:spcAft>
              <a:buFont typeface="Wingdings"/>
              <a:buChar char=""/>
              <a:defRPr/>
            </a:pPr>
            <a:r>
              <a:rPr lang="en-US" sz="2000" b="1" dirty="0" smtClean="0"/>
              <a:t>&lt;</a:t>
            </a:r>
            <a:r>
              <a:rPr lang="en-US" sz="2000" b="1" dirty="0" err="1" smtClean="0"/>
              <a:t>siteMapNode</a:t>
            </a:r>
            <a:r>
              <a:rPr lang="en-US" sz="2000" b="1" dirty="0" smtClean="0"/>
              <a:t> title="Home" description="Home" </a:t>
            </a:r>
            <a:r>
              <a:rPr lang="en-US" sz="2000" b="1" dirty="0" err="1" smtClean="0"/>
              <a:t>url</a:t>
            </a:r>
            <a:r>
              <a:rPr lang="en-US" sz="2000" b="1" dirty="0" smtClean="0"/>
              <a:t>="~/default.aspx" /&gt;</a:t>
            </a:r>
            <a:endParaRPr lang="tr-TR" sz="2000" b="1" dirty="0" smtClean="0"/>
          </a:p>
          <a:p>
            <a:pPr marL="740664" lvl="1" fontAlgn="auto">
              <a:spcAft>
                <a:spcPts val="0"/>
              </a:spcAft>
              <a:buFont typeface="Wingdings"/>
              <a:buChar char=""/>
              <a:defRPr/>
            </a:pPr>
            <a:r>
              <a:rPr lang="en-US" sz="1600" b="1" dirty="0" smtClean="0"/>
              <a:t>The ~/ characters </a:t>
            </a:r>
            <a:r>
              <a:rPr lang="tr-TR" sz="1600" b="1" dirty="0" smtClean="0"/>
              <a:t>in url </a:t>
            </a:r>
            <a:r>
              <a:rPr lang="en-US" sz="1600" b="1" dirty="0" smtClean="0"/>
              <a:t>represent the root folder of your web application.</a:t>
            </a:r>
            <a:endParaRPr lang="tr-TR" sz="1600" b="1" dirty="0" smtClean="0"/>
          </a:p>
          <a:p>
            <a:pPr marL="740664" lvl="1" fontAlgn="auto">
              <a:spcAft>
                <a:spcPts val="0"/>
              </a:spcAft>
              <a:buFont typeface="Wingdings"/>
              <a:buChar char=""/>
              <a:defRPr/>
            </a:pPr>
            <a:endParaRPr lang="tr-TR" sz="1600" b="1" dirty="0" smtClean="0"/>
          </a:p>
          <a:p>
            <a:pPr marL="411480" fontAlgn="auto">
              <a:spcAft>
                <a:spcPts val="0"/>
              </a:spcAft>
              <a:buFont typeface="Wingdings"/>
              <a:buChar char=""/>
              <a:defRPr/>
            </a:pPr>
            <a:r>
              <a:rPr lang="tr-TR" b="1" dirty="0" smtClean="0"/>
              <a:t>Whole Picture:</a:t>
            </a:r>
          </a:p>
          <a:p>
            <a:pPr marL="740664" lvl="1" fontAlgn="auto">
              <a:spcAft>
                <a:spcPts val="0"/>
              </a:spcAft>
              <a:buFont typeface="Wingdings"/>
              <a:buChar char=""/>
              <a:defRPr/>
            </a:pPr>
            <a:r>
              <a:rPr lang="tr-TR" dirty="0" smtClean="0"/>
              <a:t>&lt;siteMap xmlns="http://schemas.microsoft.com/AspNet/SiteMap-File-1.0"&gt;</a:t>
            </a:r>
          </a:p>
          <a:p>
            <a:pPr marL="740664" lvl="1" fontAlgn="auto">
              <a:spcAft>
                <a:spcPts val="0"/>
              </a:spcAft>
              <a:buFont typeface="Wingdings"/>
              <a:buChar char=""/>
              <a:defRPr/>
            </a:pPr>
            <a:r>
              <a:rPr lang="en-US" dirty="0" smtClean="0"/>
              <a:t>&lt;</a:t>
            </a:r>
            <a:r>
              <a:rPr lang="en-US" dirty="0" err="1" smtClean="0"/>
              <a:t>siteMapNode</a:t>
            </a:r>
            <a:r>
              <a:rPr lang="en-US" dirty="0" smtClean="0"/>
              <a:t> title="Home" description="Home" </a:t>
            </a:r>
            <a:r>
              <a:rPr lang="en-US" dirty="0" err="1" smtClean="0"/>
              <a:t>url</a:t>
            </a:r>
            <a:r>
              <a:rPr lang="en-US" dirty="0" smtClean="0"/>
              <a:t>="~/default.aspx" /&gt;</a:t>
            </a:r>
          </a:p>
          <a:p>
            <a:pPr marL="740664" lvl="1" fontAlgn="auto">
              <a:spcAft>
                <a:spcPts val="0"/>
              </a:spcAft>
              <a:buFont typeface="Wingdings"/>
              <a:buChar char=""/>
              <a:defRPr/>
            </a:pPr>
            <a:r>
              <a:rPr lang="tr-TR" dirty="0" smtClean="0"/>
              <a:t>&lt;/siteMap&gt;</a:t>
            </a:r>
            <a:endParaRPr lang="tr-TR" b="1" dirty="0"/>
          </a:p>
        </p:txBody>
      </p:sp>
      <p:sp>
        <p:nvSpPr>
          <p:cNvPr id="12292"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6746EF96-EC51-49EE-9C31-8CB689BDF215}" type="slidenum">
              <a:rPr lang="tr-TR"/>
              <a:pPr fontAlgn="base">
                <a:spcBef>
                  <a:spcPct val="0"/>
                </a:spcBef>
                <a:spcAft>
                  <a:spcPct val="0"/>
                </a:spcAft>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dirty="0" smtClean="0">
                <a:solidFill>
                  <a:schemeClr val="tx2">
                    <a:satMod val="200000"/>
                  </a:schemeClr>
                </a:solidFill>
              </a:rPr>
              <a:t>Site Map 3</a:t>
            </a:r>
            <a:r>
              <a:rPr lang="tr-TR" baseline="30000" dirty="0" smtClean="0">
                <a:solidFill>
                  <a:schemeClr val="tx2">
                    <a:satMod val="200000"/>
                  </a:schemeClr>
                </a:solidFill>
              </a:rPr>
              <a:t>rd</a:t>
            </a:r>
            <a:r>
              <a:rPr lang="tr-TR" dirty="0" smtClean="0">
                <a:solidFill>
                  <a:schemeClr val="tx2">
                    <a:satMod val="200000"/>
                  </a:schemeClr>
                </a:solidFill>
              </a:rPr>
              <a:t> Rule </a:t>
            </a:r>
            <a:endParaRPr lang="tr-TR" dirty="0">
              <a:solidFill>
                <a:schemeClr val="tx2">
                  <a:satMod val="200000"/>
                </a:schemeClr>
              </a:solidFill>
            </a:endParaRPr>
          </a:p>
        </p:txBody>
      </p:sp>
      <p:sp>
        <p:nvSpPr>
          <p:cNvPr id="3" name="Content Placeholder 2"/>
          <p:cNvSpPr>
            <a:spLocks noGrp="1"/>
          </p:cNvSpPr>
          <p:nvPr>
            <p:ph idx="1"/>
          </p:nvPr>
        </p:nvSpPr>
        <p:spPr>
          <a:xfrm>
            <a:off x="258369" y="1628800"/>
            <a:ext cx="8274071" cy="4824535"/>
          </a:xfrm>
        </p:spPr>
        <p:txBody>
          <a:bodyPr>
            <a:normAutofit fontScale="85000" lnSpcReduction="20000"/>
          </a:bodyPr>
          <a:lstStyle/>
          <a:p>
            <a:pPr marL="411480" fontAlgn="auto">
              <a:spcAft>
                <a:spcPts val="0"/>
              </a:spcAft>
              <a:buFont typeface="Wingdings"/>
              <a:buChar char=""/>
              <a:defRPr/>
            </a:pPr>
            <a:r>
              <a:rPr lang="tr-TR" dirty="0" smtClean="0"/>
              <a:t>Rule 3: A &lt;siteMapNode&gt; Element Can Contain Other &lt;siteMapNode&gt; Elements</a:t>
            </a:r>
          </a:p>
          <a:p>
            <a:pPr marL="411480" fontAlgn="auto">
              <a:spcAft>
                <a:spcPts val="0"/>
              </a:spcAft>
              <a:buFont typeface="Wingdings"/>
              <a:buChar char=""/>
              <a:defRPr/>
            </a:pPr>
            <a:r>
              <a:rPr lang="tr-TR" dirty="0" smtClean="0"/>
              <a:t>Site maps don’t consist of simple lists of pages. Instead, they divide pages into groups. To represent this in a site map file, you place one &lt;siteMapNode&gt; inside another. Instead of using the empty element syntax shown previously, you’ll need to split your &lt;siteMapNode&gt; element into a start tag and an end tag:</a:t>
            </a:r>
          </a:p>
          <a:p>
            <a:pPr marL="740664" lvl="1" fontAlgn="auto">
              <a:spcAft>
                <a:spcPts val="0"/>
              </a:spcAft>
              <a:buFont typeface="Wingdings"/>
              <a:buChar char=""/>
              <a:defRPr/>
            </a:pPr>
            <a:r>
              <a:rPr lang="tr-TR" b="1" dirty="0" smtClean="0"/>
              <a:t>&lt;siteMapNode title="Home" description="Home" url="~/default.aspx"&gt;</a:t>
            </a:r>
          </a:p>
          <a:p>
            <a:pPr marL="740664" lvl="1" fontAlgn="auto">
              <a:spcAft>
                <a:spcPts val="0"/>
              </a:spcAft>
              <a:buFont typeface="Wingdings"/>
              <a:buChar char=""/>
              <a:defRPr/>
            </a:pPr>
            <a:r>
              <a:rPr lang="tr-TR" dirty="0" smtClean="0"/>
              <a:t>...</a:t>
            </a:r>
          </a:p>
          <a:p>
            <a:pPr marL="740664" lvl="1" fontAlgn="auto">
              <a:spcAft>
                <a:spcPts val="0"/>
              </a:spcAft>
              <a:buFont typeface="Wingdings"/>
              <a:buChar char=""/>
              <a:defRPr/>
            </a:pPr>
            <a:r>
              <a:rPr lang="tr-TR" b="1" dirty="0" smtClean="0"/>
              <a:t>&lt;/siteMapNode&gt;</a:t>
            </a:r>
          </a:p>
          <a:p>
            <a:pPr marL="411480" fontAlgn="auto">
              <a:spcAft>
                <a:spcPts val="0"/>
              </a:spcAft>
              <a:buFont typeface="Wingdings"/>
              <a:buChar char=""/>
              <a:defRPr/>
            </a:pPr>
            <a:r>
              <a:rPr lang="tr-TR" dirty="0" smtClean="0"/>
              <a:t>Now you can slip more nodes inside. Here’s an example where a Home group contains two more pages:</a:t>
            </a:r>
          </a:p>
          <a:p>
            <a:pPr marL="740664" lvl="1" fontAlgn="auto">
              <a:spcAft>
                <a:spcPts val="0"/>
              </a:spcAft>
              <a:buFont typeface="Wingdings"/>
              <a:buChar char=""/>
              <a:defRPr/>
            </a:pPr>
            <a:r>
              <a:rPr lang="tr-TR" b="1" dirty="0" smtClean="0"/>
              <a:t>&lt;siteMapNode title="Home" description="Home" url="~/default.aspx"&gt;</a:t>
            </a:r>
          </a:p>
          <a:p>
            <a:pPr marL="996696" lvl="2" fontAlgn="auto">
              <a:spcAft>
                <a:spcPts val="0"/>
              </a:spcAft>
              <a:buFont typeface="Wingdings 2"/>
              <a:buChar char=""/>
              <a:defRPr/>
            </a:pPr>
            <a:r>
              <a:rPr lang="tr-TR" b="1" dirty="0" smtClean="0"/>
              <a:t>  &lt;siteMapNode title="Products" description="Our products" url="~/products.aspx" /&gt;</a:t>
            </a:r>
          </a:p>
          <a:p>
            <a:pPr marL="996696" lvl="2" fontAlgn="auto">
              <a:spcAft>
                <a:spcPts val="0"/>
              </a:spcAft>
              <a:buFont typeface="Wingdings 2"/>
              <a:buChar char=""/>
              <a:defRPr/>
            </a:pPr>
            <a:r>
              <a:rPr lang="tr-TR" b="1" dirty="0" smtClean="0"/>
              <a:t>  &lt;siteMapNode title="Hardware" description="Hardware choices"url="~/hardware.aspx" /&gt;</a:t>
            </a:r>
          </a:p>
          <a:p>
            <a:pPr marL="740664" lvl="1" fontAlgn="auto">
              <a:spcAft>
                <a:spcPts val="0"/>
              </a:spcAft>
              <a:buFont typeface="Wingdings"/>
              <a:buChar char=""/>
              <a:defRPr/>
            </a:pPr>
            <a:r>
              <a:rPr lang="tr-TR" b="1" dirty="0" smtClean="0"/>
              <a:t>&lt;/siteMapNode&gt;</a:t>
            </a:r>
            <a:endParaRPr lang="tr-TR" b="1" dirty="0"/>
          </a:p>
        </p:txBody>
      </p:sp>
      <p:sp>
        <p:nvSpPr>
          <p:cNvPr id="13316"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A826EF53-6AF9-4BF4-89DC-7EF6BD97A521}" type="slidenum">
              <a:rPr lang="tr-TR"/>
              <a:pPr fontAlgn="base">
                <a:spcBef>
                  <a:spcPct val="0"/>
                </a:spcBef>
                <a:spcAft>
                  <a:spcPct val="0"/>
                </a:spcAft>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dirty="0" smtClean="0">
                <a:solidFill>
                  <a:schemeClr val="tx2">
                    <a:satMod val="200000"/>
                  </a:schemeClr>
                </a:solidFill>
              </a:rPr>
              <a:t>Site Map 3</a:t>
            </a:r>
            <a:r>
              <a:rPr lang="tr-TR" baseline="30000" dirty="0" smtClean="0">
                <a:solidFill>
                  <a:schemeClr val="tx2">
                    <a:satMod val="200000"/>
                  </a:schemeClr>
                </a:solidFill>
              </a:rPr>
              <a:t>rd</a:t>
            </a:r>
            <a:r>
              <a:rPr lang="tr-TR" dirty="0" smtClean="0">
                <a:solidFill>
                  <a:schemeClr val="tx2">
                    <a:satMod val="200000"/>
                  </a:schemeClr>
                </a:solidFill>
              </a:rPr>
              <a:t> Rule cntd.</a:t>
            </a:r>
            <a:endParaRPr lang="tr-TR" dirty="0">
              <a:solidFill>
                <a:schemeClr val="tx2">
                  <a:satMod val="200000"/>
                </a:schemeClr>
              </a:solidFill>
            </a:endParaRPr>
          </a:p>
        </p:txBody>
      </p:sp>
      <p:sp>
        <p:nvSpPr>
          <p:cNvPr id="14339" name="Content Placeholder 2"/>
          <p:cNvSpPr>
            <a:spLocks noGrp="1"/>
          </p:cNvSpPr>
          <p:nvPr>
            <p:ph idx="1"/>
          </p:nvPr>
        </p:nvSpPr>
        <p:spPr>
          <a:xfrm>
            <a:off x="484710" y="1556792"/>
            <a:ext cx="8335762" cy="5040559"/>
          </a:xfrm>
        </p:spPr>
        <p:txBody>
          <a:bodyPr>
            <a:normAutofit/>
          </a:bodyPr>
          <a:lstStyle/>
          <a:p>
            <a:r>
              <a:rPr lang="tr-TR" smtClean="0"/>
              <a:t>In previous all three nodes including the Home Group node.</a:t>
            </a:r>
          </a:p>
          <a:p>
            <a:r>
              <a:rPr lang="tr-TR" smtClean="0"/>
              <a:t>You might want  Group nodes to not to become links, the following sample helps:</a:t>
            </a:r>
          </a:p>
          <a:p>
            <a:pPr lvl="1"/>
            <a:r>
              <a:rPr lang="en-US" b="1" smtClean="0"/>
              <a:t>&lt;siteMapNode title="Products" description="Products"&gt;</a:t>
            </a:r>
          </a:p>
          <a:p>
            <a:pPr lvl="1"/>
            <a:r>
              <a:rPr lang="en-US" sz="1800" b="1" smtClean="0"/>
              <a:t>	&lt;siteMapNode title="In Stock" description="Products that are available" url="~/inStock.aspx" /&gt;</a:t>
            </a:r>
          </a:p>
          <a:p>
            <a:pPr lvl="1"/>
            <a:r>
              <a:rPr lang="en-US" sz="1800" b="1" smtClean="0"/>
              <a:t>	&lt;siteMapNode title="Not In Stock" description="Products that are on order" url="~/outOfStock.aspx" /&gt;</a:t>
            </a:r>
          </a:p>
          <a:p>
            <a:pPr lvl="1"/>
            <a:r>
              <a:rPr lang="en-US" b="1" smtClean="0"/>
              <a:t>&lt;/siteMapNode&gt;</a:t>
            </a:r>
            <a:endParaRPr lang="tr-TR" b="1" smtClean="0"/>
          </a:p>
          <a:p>
            <a:pPr lvl="1"/>
            <a:endParaRPr lang="en-US" smtClean="0"/>
          </a:p>
          <a:p>
            <a:r>
              <a:rPr lang="en-US" smtClean="0"/>
              <a:t>When you show this part of the site map in a web page, the Products node will appear as ordinary text, not a clickable link.</a:t>
            </a:r>
            <a:endParaRPr lang="tr-TR" smtClean="0"/>
          </a:p>
        </p:txBody>
      </p:sp>
      <p:sp>
        <p:nvSpPr>
          <p:cNvPr id="1434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F067D6CA-177E-424E-B268-3446D7590A46}" type="slidenum">
              <a:rPr lang="tr-TR"/>
              <a:pPr fontAlgn="base">
                <a:spcBef>
                  <a:spcPct val="0"/>
                </a:spcBef>
                <a:spcAft>
                  <a:spcPct val="0"/>
                </a:spcAft>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dirty="0" smtClean="0">
                <a:solidFill>
                  <a:schemeClr val="tx2">
                    <a:satMod val="200000"/>
                  </a:schemeClr>
                </a:solidFill>
              </a:rPr>
              <a:t>Site Map 4</a:t>
            </a:r>
            <a:r>
              <a:rPr lang="tr-TR" baseline="30000" dirty="0" smtClean="0">
                <a:solidFill>
                  <a:schemeClr val="tx2">
                    <a:satMod val="200000"/>
                  </a:schemeClr>
                </a:solidFill>
              </a:rPr>
              <a:t>th</a:t>
            </a:r>
            <a:r>
              <a:rPr lang="tr-TR" dirty="0" smtClean="0">
                <a:solidFill>
                  <a:schemeClr val="tx2">
                    <a:satMod val="200000"/>
                  </a:schemeClr>
                </a:solidFill>
              </a:rPr>
              <a:t> Rule </a:t>
            </a:r>
            <a:endParaRPr lang="tr-TR" dirty="0">
              <a:solidFill>
                <a:schemeClr val="tx2">
                  <a:satMod val="200000"/>
                </a:schemeClr>
              </a:solidFill>
            </a:endParaRPr>
          </a:p>
        </p:txBody>
      </p:sp>
      <p:sp>
        <p:nvSpPr>
          <p:cNvPr id="3" name="Content Placeholder 2"/>
          <p:cNvSpPr>
            <a:spLocks noGrp="1"/>
          </p:cNvSpPr>
          <p:nvPr>
            <p:ph idx="1"/>
          </p:nvPr>
        </p:nvSpPr>
        <p:spPr>
          <a:xfrm>
            <a:off x="258369" y="1556792"/>
            <a:ext cx="8418087" cy="5040559"/>
          </a:xfrm>
        </p:spPr>
        <p:txBody>
          <a:bodyPr>
            <a:normAutofit fontScale="70000" lnSpcReduction="20000"/>
          </a:bodyPr>
          <a:lstStyle/>
          <a:p>
            <a:pPr marL="411480" fontAlgn="auto">
              <a:spcAft>
                <a:spcPts val="0"/>
              </a:spcAft>
              <a:buFont typeface="Wingdings"/>
              <a:buChar char=""/>
              <a:defRPr/>
            </a:pPr>
            <a:r>
              <a:rPr lang="en-US" dirty="0" smtClean="0"/>
              <a:t>Rule 4: Every Site Map Begins with a Single &lt;</a:t>
            </a:r>
            <a:r>
              <a:rPr lang="en-US" dirty="0" err="1" smtClean="0"/>
              <a:t>siteMapNode</a:t>
            </a:r>
            <a:r>
              <a:rPr lang="en-US" dirty="0" smtClean="0"/>
              <a:t>&gt;</a:t>
            </a:r>
          </a:p>
          <a:p>
            <a:pPr marL="411480" fontAlgn="auto">
              <a:spcAft>
                <a:spcPts val="0"/>
              </a:spcAft>
              <a:buFont typeface="Wingdings"/>
              <a:buChar char=""/>
              <a:defRPr/>
            </a:pPr>
            <a:r>
              <a:rPr lang="en-US" dirty="0" smtClean="0"/>
              <a:t>Another rule applies to all site maps. A site map must always have a single root node. All the other nodes must be contained inside this root-level node.</a:t>
            </a:r>
          </a:p>
          <a:p>
            <a:pPr marL="411480" fontAlgn="auto">
              <a:spcAft>
                <a:spcPts val="0"/>
              </a:spcAft>
              <a:buFont typeface="Wingdings"/>
              <a:buChar char=""/>
              <a:defRPr/>
            </a:pPr>
            <a:r>
              <a:rPr lang="en-US" dirty="0" smtClean="0"/>
              <a:t>That means the following is not a valid site map, because it contains two top-level nodes:</a:t>
            </a:r>
          </a:p>
          <a:p>
            <a:pPr marL="740664" lvl="1" fontAlgn="auto">
              <a:spcAft>
                <a:spcPts val="0"/>
              </a:spcAft>
              <a:buFont typeface="Wingdings"/>
              <a:buChar char=""/>
              <a:defRPr/>
            </a:pPr>
            <a:r>
              <a:rPr lang="en-US" b="1" dirty="0" smtClean="0"/>
              <a:t>&lt;</a:t>
            </a:r>
            <a:r>
              <a:rPr lang="en-US" b="1" dirty="0" err="1" smtClean="0"/>
              <a:t>siteMap</a:t>
            </a:r>
            <a:r>
              <a:rPr lang="en-US" b="1" dirty="0" smtClean="0"/>
              <a:t> </a:t>
            </a:r>
            <a:r>
              <a:rPr lang="en-US" b="1" dirty="0" err="1" smtClean="0"/>
              <a:t>xmlns</a:t>
            </a:r>
            <a:r>
              <a:rPr lang="en-US" b="1" dirty="0" smtClean="0"/>
              <a:t>="http://schemas.microsoft.com/AspNet/SiteMap-File-1.0"&gt;</a:t>
            </a:r>
          </a:p>
          <a:p>
            <a:pPr marL="740664" lvl="1" fontAlgn="auto">
              <a:spcAft>
                <a:spcPts val="0"/>
              </a:spcAft>
              <a:buFont typeface="Wingdings"/>
              <a:buChar char=""/>
              <a:defRPr/>
            </a:pPr>
            <a:r>
              <a:rPr lang="en-US" b="1" dirty="0" smtClean="0"/>
              <a:t>&lt;</a:t>
            </a:r>
            <a:r>
              <a:rPr lang="en-US" b="1" dirty="0" err="1" smtClean="0"/>
              <a:t>siteMapNode</a:t>
            </a:r>
            <a:r>
              <a:rPr lang="en-US" b="1" dirty="0" smtClean="0"/>
              <a:t> title="In Stock" description="Products that are available" </a:t>
            </a:r>
            <a:r>
              <a:rPr lang="en-US" b="1" dirty="0" err="1" smtClean="0"/>
              <a:t>url</a:t>
            </a:r>
            <a:r>
              <a:rPr lang="en-US" b="1" dirty="0" smtClean="0"/>
              <a:t>="~/inStock.aspx" /&gt;</a:t>
            </a:r>
          </a:p>
          <a:p>
            <a:pPr marL="740664" lvl="1" fontAlgn="auto">
              <a:spcAft>
                <a:spcPts val="0"/>
              </a:spcAft>
              <a:buFont typeface="Wingdings"/>
              <a:buChar char=""/>
              <a:defRPr/>
            </a:pPr>
            <a:r>
              <a:rPr lang="en-US" b="1" dirty="0" smtClean="0"/>
              <a:t>&lt;</a:t>
            </a:r>
            <a:r>
              <a:rPr lang="en-US" b="1" dirty="0" err="1" smtClean="0"/>
              <a:t>siteMapNode</a:t>
            </a:r>
            <a:r>
              <a:rPr lang="en-US" b="1" dirty="0" smtClean="0"/>
              <a:t> title="Not In Stock" description="Products that are on </a:t>
            </a:r>
            <a:r>
              <a:rPr lang="en-US" b="1" dirty="0" err="1" smtClean="0"/>
              <a:t>order"url</a:t>
            </a:r>
            <a:r>
              <a:rPr lang="en-US" b="1" dirty="0" smtClean="0"/>
              <a:t>="~/outOfStock.aspx" /&gt;</a:t>
            </a:r>
          </a:p>
          <a:p>
            <a:pPr marL="740664" lvl="1" fontAlgn="auto">
              <a:spcAft>
                <a:spcPts val="0"/>
              </a:spcAft>
              <a:buFont typeface="Wingdings"/>
              <a:buChar char=""/>
              <a:defRPr/>
            </a:pPr>
            <a:r>
              <a:rPr lang="en-US" b="1" dirty="0" smtClean="0"/>
              <a:t>&lt;/</a:t>
            </a:r>
            <a:r>
              <a:rPr lang="en-US" b="1" dirty="0" err="1" smtClean="0"/>
              <a:t>siteMap</a:t>
            </a:r>
            <a:r>
              <a:rPr lang="en-US" b="1" dirty="0" smtClean="0"/>
              <a:t>&gt;</a:t>
            </a:r>
          </a:p>
          <a:p>
            <a:pPr marL="411480" fontAlgn="auto">
              <a:spcAft>
                <a:spcPts val="0"/>
              </a:spcAft>
              <a:buFont typeface="Wingdings"/>
              <a:buChar char=""/>
              <a:defRPr/>
            </a:pPr>
            <a:r>
              <a:rPr lang="en-US" dirty="0" smtClean="0"/>
              <a:t>The following site map is valid, because it has a single top-level node (Home), which contains two more nodes:</a:t>
            </a:r>
          </a:p>
          <a:p>
            <a:pPr marL="740664" lvl="1" fontAlgn="auto">
              <a:spcAft>
                <a:spcPts val="0"/>
              </a:spcAft>
              <a:buFont typeface="Wingdings"/>
              <a:buChar char=""/>
              <a:defRPr/>
            </a:pPr>
            <a:r>
              <a:rPr lang="en-US" b="1" dirty="0" smtClean="0"/>
              <a:t>&lt;</a:t>
            </a:r>
            <a:r>
              <a:rPr lang="en-US" b="1" dirty="0" err="1" smtClean="0"/>
              <a:t>siteMap</a:t>
            </a:r>
            <a:r>
              <a:rPr lang="en-US" b="1" dirty="0" smtClean="0"/>
              <a:t> </a:t>
            </a:r>
            <a:r>
              <a:rPr lang="en-US" b="1" dirty="0" err="1" smtClean="0"/>
              <a:t>xmlns</a:t>
            </a:r>
            <a:r>
              <a:rPr lang="en-US" b="1" dirty="0" smtClean="0"/>
              <a:t>="http://schemas.microsoft.com/AspNet/SiteMap-File-1.0"&gt;</a:t>
            </a:r>
          </a:p>
          <a:p>
            <a:pPr marL="740664" lvl="1" fontAlgn="auto">
              <a:spcAft>
                <a:spcPts val="0"/>
              </a:spcAft>
              <a:buFont typeface="Wingdings"/>
              <a:buChar char=""/>
              <a:defRPr/>
            </a:pPr>
            <a:r>
              <a:rPr lang="en-US" b="1" dirty="0" smtClean="0"/>
              <a:t>&lt;</a:t>
            </a:r>
            <a:r>
              <a:rPr lang="en-US" b="1" dirty="0" err="1" smtClean="0"/>
              <a:t>siteMapNode</a:t>
            </a:r>
            <a:r>
              <a:rPr lang="en-US" b="1" dirty="0" smtClean="0"/>
              <a:t> title="Home" description="Home" </a:t>
            </a:r>
            <a:r>
              <a:rPr lang="en-US" b="1" dirty="0" err="1" smtClean="0"/>
              <a:t>url</a:t>
            </a:r>
            <a:r>
              <a:rPr lang="en-US" b="1" dirty="0" smtClean="0"/>
              <a:t>="~/default.aspx"&gt;</a:t>
            </a:r>
          </a:p>
          <a:p>
            <a:pPr marL="996696" lvl="2" fontAlgn="auto">
              <a:spcAft>
                <a:spcPts val="0"/>
              </a:spcAft>
              <a:buFont typeface="Wingdings 2"/>
              <a:buChar char=""/>
              <a:defRPr/>
            </a:pPr>
            <a:r>
              <a:rPr lang="en-US" b="1" dirty="0" smtClean="0"/>
              <a:t>&lt;</a:t>
            </a:r>
            <a:r>
              <a:rPr lang="en-US" b="1" dirty="0" err="1" smtClean="0"/>
              <a:t>siteMapNode</a:t>
            </a:r>
            <a:r>
              <a:rPr lang="en-US" b="1" dirty="0" smtClean="0"/>
              <a:t> title="In Stock" description="Products that are available" </a:t>
            </a:r>
            <a:r>
              <a:rPr lang="en-US" b="1" dirty="0" err="1" smtClean="0"/>
              <a:t>url</a:t>
            </a:r>
            <a:r>
              <a:rPr lang="en-US" b="1" dirty="0" smtClean="0"/>
              <a:t>="~/inStock.aspx" /&gt;</a:t>
            </a:r>
          </a:p>
          <a:p>
            <a:pPr marL="996696" lvl="2" fontAlgn="auto">
              <a:spcAft>
                <a:spcPts val="0"/>
              </a:spcAft>
              <a:buFont typeface="Wingdings 2"/>
              <a:buChar char=""/>
              <a:defRPr/>
            </a:pPr>
            <a:r>
              <a:rPr lang="en-US" b="1" dirty="0" smtClean="0"/>
              <a:t>&lt;</a:t>
            </a:r>
            <a:r>
              <a:rPr lang="en-US" b="1" dirty="0" err="1" smtClean="0"/>
              <a:t>siteMapNode</a:t>
            </a:r>
            <a:r>
              <a:rPr lang="en-US" b="1" dirty="0" smtClean="0"/>
              <a:t> title="Not In Stock" description="Products that are on order" </a:t>
            </a:r>
            <a:r>
              <a:rPr lang="en-US" b="1" dirty="0" err="1" smtClean="0"/>
              <a:t>url</a:t>
            </a:r>
            <a:r>
              <a:rPr lang="en-US" b="1" dirty="0" smtClean="0"/>
              <a:t>="~/outOfStock.aspx" /&gt;</a:t>
            </a:r>
          </a:p>
          <a:p>
            <a:pPr marL="740664" lvl="1" fontAlgn="auto">
              <a:spcAft>
                <a:spcPts val="0"/>
              </a:spcAft>
              <a:buFont typeface="Wingdings"/>
              <a:buChar char=""/>
              <a:defRPr/>
            </a:pPr>
            <a:r>
              <a:rPr lang="en-US" b="1" dirty="0" smtClean="0"/>
              <a:t>&lt;/</a:t>
            </a:r>
            <a:r>
              <a:rPr lang="en-US" b="1" dirty="0" err="1" smtClean="0"/>
              <a:t>siteMapNode</a:t>
            </a:r>
            <a:r>
              <a:rPr lang="en-US" b="1" dirty="0" smtClean="0"/>
              <a:t>&gt;</a:t>
            </a:r>
          </a:p>
          <a:p>
            <a:pPr marL="740664" lvl="1" fontAlgn="auto">
              <a:spcAft>
                <a:spcPts val="0"/>
              </a:spcAft>
              <a:buFont typeface="Wingdings"/>
              <a:buChar char=""/>
              <a:defRPr/>
            </a:pPr>
            <a:r>
              <a:rPr lang="en-US" b="1" dirty="0" smtClean="0"/>
              <a:t>&lt;/</a:t>
            </a:r>
            <a:r>
              <a:rPr lang="en-US" b="1" dirty="0" err="1" smtClean="0"/>
              <a:t>siteMap</a:t>
            </a:r>
            <a:r>
              <a:rPr lang="en-US" b="1" dirty="0" smtClean="0"/>
              <a:t>&gt;</a:t>
            </a:r>
            <a:endParaRPr lang="tr-TR" b="1" dirty="0"/>
          </a:p>
        </p:txBody>
      </p:sp>
      <p:sp>
        <p:nvSpPr>
          <p:cNvPr id="1536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AE49DCBF-2C78-449D-A268-84CAF12E787B}" type="slidenum">
              <a:rPr lang="tr-TR"/>
              <a:pPr fontAlgn="base">
                <a:spcBef>
                  <a:spcPct val="0"/>
                </a:spcBef>
                <a:spcAft>
                  <a:spcPct val="0"/>
                </a:spcAft>
              </a:pPr>
              <a:t>8</a:t>
            </a:fld>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tr-TR" dirty="0" smtClean="0">
                <a:solidFill>
                  <a:schemeClr val="tx2">
                    <a:satMod val="200000"/>
                  </a:schemeClr>
                </a:solidFill>
              </a:rPr>
              <a:t>Site Map 5</a:t>
            </a:r>
            <a:r>
              <a:rPr lang="tr-TR" baseline="30000" dirty="0" smtClean="0">
                <a:solidFill>
                  <a:schemeClr val="tx2">
                    <a:satMod val="200000"/>
                  </a:schemeClr>
                </a:solidFill>
              </a:rPr>
              <a:t>th</a:t>
            </a:r>
            <a:r>
              <a:rPr lang="tr-TR" dirty="0" smtClean="0">
                <a:solidFill>
                  <a:schemeClr val="tx2">
                    <a:satMod val="200000"/>
                  </a:schemeClr>
                </a:solidFill>
              </a:rPr>
              <a:t> Rule </a:t>
            </a:r>
            <a:endParaRPr lang="tr-TR" dirty="0">
              <a:solidFill>
                <a:schemeClr val="tx2">
                  <a:satMod val="200000"/>
                </a:schemeClr>
              </a:solidFill>
            </a:endParaRPr>
          </a:p>
        </p:txBody>
      </p:sp>
      <p:sp>
        <p:nvSpPr>
          <p:cNvPr id="16387" name="Content Placeholder 2"/>
          <p:cNvSpPr>
            <a:spLocks noGrp="1"/>
          </p:cNvSpPr>
          <p:nvPr>
            <p:ph idx="1"/>
          </p:nvPr>
        </p:nvSpPr>
        <p:spPr>
          <a:xfrm>
            <a:off x="107504" y="1412776"/>
            <a:ext cx="8784976" cy="5184575"/>
          </a:xfrm>
        </p:spPr>
        <p:txBody>
          <a:bodyPr>
            <a:normAutofit/>
          </a:bodyPr>
          <a:lstStyle/>
          <a:p>
            <a:r>
              <a:rPr lang="en-US" dirty="0" smtClean="0"/>
              <a:t>Rule 5: Duplicate URLs Are Not Allowed</a:t>
            </a:r>
          </a:p>
          <a:p>
            <a:endParaRPr lang="tr-TR" dirty="0" smtClean="0"/>
          </a:p>
          <a:p>
            <a:r>
              <a:rPr lang="en-US" dirty="0" smtClean="0"/>
              <a:t>You cannot create two site map nodes with the same URL. But the following sample is valid because the two URLs have different query string arguments at the end.</a:t>
            </a:r>
            <a:endParaRPr lang="tr-TR" dirty="0" smtClean="0"/>
          </a:p>
          <a:p>
            <a:endParaRPr lang="en-US" dirty="0" smtClean="0"/>
          </a:p>
          <a:p>
            <a:pPr lvl="1"/>
            <a:r>
              <a:rPr lang="en-US" b="1" dirty="0" smtClean="0"/>
              <a:t>&lt;</a:t>
            </a:r>
            <a:r>
              <a:rPr lang="en-US" b="1" dirty="0" err="1" smtClean="0"/>
              <a:t>siteMapNode</a:t>
            </a:r>
            <a:r>
              <a:rPr lang="en-US" b="1" dirty="0" smtClean="0"/>
              <a:t> title="In Stock" description="Products that are available" </a:t>
            </a:r>
            <a:r>
              <a:rPr lang="en-US" b="1" dirty="0" err="1" smtClean="0"/>
              <a:t>url</a:t>
            </a:r>
            <a:r>
              <a:rPr lang="en-US" b="1" dirty="0" smtClean="0"/>
              <a:t>="~/</a:t>
            </a:r>
            <a:r>
              <a:rPr lang="en-US" b="1" dirty="0" err="1" smtClean="0"/>
              <a:t>products.aspx?stock</a:t>
            </a:r>
            <a:r>
              <a:rPr lang="en-US" b="1" dirty="0" smtClean="0"/>
              <a:t>=1" /&gt;</a:t>
            </a:r>
          </a:p>
          <a:p>
            <a:pPr lvl="1"/>
            <a:r>
              <a:rPr lang="en-US" b="1" dirty="0" smtClean="0"/>
              <a:t>&lt;</a:t>
            </a:r>
            <a:r>
              <a:rPr lang="en-US" b="1" dirty="0" err="1" smtClean="0"/>
              <a:t>siteMapNode</a:t>
            </a:r>
            <a:r>
              <a:rPr lang="en-US" b="1" dirty="0" smtClean="0"/>
              <a:t> title="Not In Stock" description="Products that are on order" </a:t>
            </a:r>
            <a:r>
              <a:rPr lang="en-US" b="1" dirty="0" err="1" smtClean="0"/>
              <a:t>url</a:t>
            </a:r>
            <a:r>
              <a:rPr lang="en-US" b="1" dirty="0" smtClean="0"/>
              <a:t>="~/</a:t>
            </a:r>
            <a:r>
              <a:rPr lang="en-US" b="1" dirty="0" err="1" smtClean="0"/>
              <a:t>products.aspx?stock</a:t>
            </a:r>
            <a:r>
              <a:rPr lang="en-US" b="1" dirty="0" smtClean="0"/>
              <a:t>=0" /&gt;</a:t>
            </a:r>
            <a:endParaRPr lang="tr-TR" b="1" dirty="0" smtClean="0"/>
          </a:p>
        </p:txBody>
      </p:sp>
      <p:sp>
        <p:nvSpPr>
          <p:cNvPr id="1638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3B15BD61-D856-4A48-8778-375D06A55259}" type="slidenum">
              <a:rPr lang="tr-TR"/>
              <a:pPr fontAlgn="base">
                <a:spcBef>
                  <a:spcPct val="0"/>
                </a:spcBef>
                <a:spcAft>
                  <a:spcPct val="0"/>
                </a:spcAft>
              </a:pPr>
              <a:t>9</a:t>
            </a:fld>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DF756DCDE86A4AAF893127053D2C7B" ma:contentTypeVersion="" ma:contentTypeDescription="Create a new document." ma:contentTypeScope="" ma:versionID="14a816a3127e5c4d23b9eed28e7f1c45">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B7070-AABA-4FA1-B554-2897650B6B1D}"/>
</file>

<file path=customXml/itemProps2.xml><?xml version="1.0" encoding="utf-8"?>
<ds:datastoreItem xmlns:ds="http://schemas.openxmlformats.org/officeDocument/2006/customXml" ds:itemID="{AD724812-F627-4A77-A244-EC64C3C940BB}"/>
</file>

<file path=customXml/itemProps3.xml><?xml version="1.0" encoding="utf-8"?>
<ds:datastoreItem xmlns:ds="http://schemas.openxmlformats.org/officeDocument/2006/customXml" ds:itemID="{24F89C86-BBB8-466B-A47B-56C3777068A3}"/>
</file>

<file path=docProps/app.xml><?xml version="1.0" encoding="utf-8"?>
<Properties xmlns="http://schemas.openxmlformats.org/officeDocument/2006/extended-properties" xmlns:vt="http://schemas.openxmlformats.org/officeDocument/2006/docPropsVTypes">
  <Template>Ion</Template>
  <TotalTime>164</TotalTime>
  <Words>1567</Words>
  <Application>Microsoft Office PowerPoint</Application>
  <PresentationFormat>On-screen Show (4:3)</PresentationFormat>
  <Paragraphs>139</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Century Gothic</vt:lpstr>
      <vt:lpstr>Wingdings</vt:lpstr>
      <vt:lpstr>Wingdings 2</vt:lpstr>
      <vt:lpstr>Wingdings 3</vt:lpstr>
      <vt:lpstr>Ion</vt:lpstr>
      <vt:lpstr>Website Navigation</vt:lpstr>
      <vt:lpstr>Site Maps</vt:lpstr>
      <vt:lpstr>Defining a Site Maps</vt:lpstr>
      <vt:lpstr>Creating a Site Map</vt:lpstr>
      <vt:lpstr>Site Map 2nd Rule </vt:lpstr>
      <vt:lpstr>Site Map 3rd Rule </vt:lpstr>
      <vt:lpstr>Site Map 3rd Rule cntd.</vt:lpstr>
      <vt:lpstr>Site Map 4th Rule </vt:lpstr>
      <vt:lpstr>Site Map 5th Rule </vt:lpstr>
      <vt:lpstr>A Sample Simple Site Map</vt:lpstr>
      <vt:lpstr>A Sample Simple Site Map</vt:lpstr>
      <vt:lpstr>Binding Portions of Side Map</vt:lpstr>
      <vt:lpstr>Using Different Site Maps in the same file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Website Navigation</dc:title>
  <dc:creator>EOZEN</dc:creator>
  <cp:lastModifiedBy>Deshy</cp:lastModifiedBy>
  <cp:revision>26</cp:revision>
  <dcterms:created xsi:type="dcterms:W3CDTF">2009-12-17T07:14:53Z</dcterms:created>
  <dcterms:modified xsi:type="dcterms:W3CDTF">2019-08-28T04:12:40Z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0x01010018DF756DCDE86A4AAF893127053D2C7B</vt:lpwstr>
  </property>
</Properties>
</file>