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72" r:id="rId5"/>
  </p:sldMasterIdLst>
  <p:notesMasterIdLst>
    <p:notesMasterId r:id="rId22"/>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Arial Unicode MS" pitchFamily="34" charset="-128"/>
        <a:cs typeface="Arial Unicode MS" pitchFamily="34" charset="-128"/>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Arial Unicode MS" pitchFamily="34" charset="-128"/>
        <a:cs typeface="Arial Unicode MS" pitchFamily="34" charset="-128"/>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Arial Unicode MS" pitchFamily="34" charset="-128"/>
        <a:cs typeface="Arial Unicode MS" pitchFamily="34" charset="-128"/>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Arial Unicode MS" pitchFamily="34" charset="-128"/>
        <a:cs typeface="Arial Unicode MS" pitchFamily="34" charset="-128"/>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Arial Unicode MS" pitchFamily="34" charset="-128"/>
        <a:cs typeface="Arial Unicode MS" pitchFamily="34" charset="-128"/>
      </a:defRPr>
    </a:lvl5pPr>
    <a:lvl6pPr marL="2286000" algn="l" defTabSz="914400" rtl="0" eaLnBrk="1" latinLnBrk="0" hangingPunct="1">
      <a:defRPr kern="1200">
        <a:solidFill>
          <a:schemeClr val="tx1"/>
        </a:solidFill>
        <a:latin typeface="Arial" pitchFamily="34" charset="0"/>
        <a:ea typeface="Arial Unicode MS" pitchFamily="34" charset="-128"/>
        <a:cs typeface="Arial Unicode MS" pitchFamily="34" charset="-128"/>
      </a:defRPr>
    </a:lvl6pPr>
    <a:lvl7pPr marL="2743200" algn="l" defTabSz="914400" rtl="0" eaLnBrk="1" latinLnBrk="0" hangingPunct="1">
      <a:defRPr kern="1200">
        <a:solidFill>
          <a:schemeClr val="tx1"/>
        </a:solidFill>
        <a:latin typeface="Arial" pitchFamily="34" charset="0"/>
        <a:ea typeface="Arial Unicode MS" pitchFamily="34" charset="-128"/>
        <a:cs typeface="Arial Unicode MS" pitchFamily="34" charset="-128"/>
      </a:defRPr>
    </a:lvl7pPr>
    <a:lvl8pPr marL="3200400" algn="l" defTabSz="914400" rtl="0" eaLnBrk="1" latinLnBrk="0" hangingPunct="1">
      <a:defRPr kern="1200">
        <a:solidFill>
          <a:schemeClr val="tx1"/>
        </a:solidFill>
        <a:latin typeface="Arial" pitchFamily="34" charset="0"/>
        <a:ea typeface="Arial Unicode MS" pitchFamily="34" charset="-128"/>
        <a:cs typeface="Arial Unicode MS" pitchFamily="34" charset="-128"/>
      </a:defRPr>
    </a:lvl8pPr>
    <a:lvl9pPr marL="3657600" algn="l" defTabSz="914400" rtl="0" eaLnBrk="1" latinLnBrk="0" hangingPunct="1">
      <a:defRPr kern="1200">
        <a:solidFill>
          <a:schemeClr val="tx1"/>
        </a:solidFill>
        <a:latin typeface="Arial" pitchFamily="34" charset="0"/>
        <a:ea typeface="Arial Unicode MS" pitchFamily="34" charset="-128"/>
        <a:cs typeface="Arial Unicode MS" pitchFamily="3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39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Rot="1" noChangeAspect="1" noChangeArrowheads="1"/>
          </p:cNvSpPr>
          <p:nvPr>
            <p:ph type="sldImg"/>
          </p:nvPr>
        </p:nvSpPr>
        <p:spPr bwMode="auto">
          <a:xfrm>
            <a:off x="1312863" y="1027113"/>
            <a:ext cx="4932362" cy="3698875"/>
          </a:xfrm>
          <a:prstGeom prst="rect">
            <a:avLst/>
          </a:prstGeom>
          <a:noFill/>
          <a:ln w="9525">
            <a:noFill/>
            <a:round/>
            <a:headEnd/>
            <a:tailEnd/>
          </a:ln>
          <a:effectLst/>
        </p:spPr>
      </p:sp>
      <p:sp>
        <p:nvSpPr>
          <p:cNvPr id="3074" name="Rectangle 2"/>
          <p:cNvSpPr>
            <a:spLocks noGrp="1" noChangeArrowheads="1"/>
          </p:cNvSpPr>
          <p:nvPr>
            <p:ph type="body"/>
          </p:nvPr>
        </p:nvSpPr>
        <p:spPr bwMode="auto">
          <a:xfrm>
            <a:off x="1169988" y="5086350"/>
            <a:ext cx="5224462" cy="41052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tr-TR" smtClean="0"/>
          </a:p>
        </p:txBody>
      </p:sp>
    </p:spTree>
    <p:extLst>
      <p:ext uri="{BB962C8B-B14F-4D97-AF65-F5344CB8AC3E}">
        <p14:creationId xmlns:p14="http://schemas.microsoft.com/office/powerpoint/2010/main" val="1400019603"/>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153547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29698"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3600649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30722"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761763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31746"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16027591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32770"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29909711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33794"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4047921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34818"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29776526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35842"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383328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5"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21506" name="Rectangle 2"/>
          <p:cNvSpPr txBox="1">
            <a:spLocks noGrp="1" noChangeArrowheads="1"/>
          </p:cNvSpPr>
          <p:nvPr>
            <p:ph type="body" idx="1"/>
          </p:nvPr>
        </p:nvSpPr>
        <p:spPr bwMode="auto">
          <a:xfrm>
            <a:off x="1169988" y="5086350"/>
            <a:ext cx="5226050" cy="41068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1399577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22530"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220577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23554"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1189488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24578"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3922125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25602"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3269857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26626"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2871012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27650"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2225170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1274611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tr-TR"/>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Date Placeholder 3"/>
          <p:cNvSpPr>
            <a:spLocks noGrp="1"/>
          </p:cNvSpPr>
          <p:nvPr>
            <p:ph type="dt" idx="10"/>
          </p:nvPr>
        </p:nvSpPr>
        <p:spPr/>
        <p:txBody>
          <a:bodyPr/>
          <a:lstStyle>
            <a:lvl1pPr>
              <a:defRPr/>
            </a:lvl1pPr>
          </a:lstStyle>
          <a:p>
            <a:endParaRPr lang="tr-TR"/>
          </a:p>
        </p:txBody>
      </p:sp>
      <p:sp>
        <p:nvSpPr>
          <p:cNvPr id="5" name="Footer Placeholder 4"/>
          <p:cNvSpPr>
            <a:spLocks noGrp="1"/>
          </p:cNvSpPr>
          <p:nvPr>
            <p:ph type="ftr" idx="11"/>
          </p:nvPr>
        </p:nvSpPr>
        <p:spPr/>
        <p:txBody>
          <a:bodyPr/>
          <a:lstStyle>
            <a:lvl1pPr>
              <a:defRPr/>
            </a:lvl1pPr>
          </a:lstStyle>
          <a:p>
            <a:endParaRPr lang="tr-TR"/>
          </a:p>
        </p:txBody>
      </p:sp>
      <p:sp>
        <p:nvSpPr>
          <p:cNvPr id="6" name="Slide Number Placeholder 5"/>
          <p:cNvSpPr>
            <a:spLocks noGrp="1"/>
          </p:cNvSpPr>
          <p:nvPr>
            <p:ph type="sldNum" idx="12"/>
          </p:nvPr>
        </p:nvSpPr>
        <p:spPr/>
        <p:txBody>
          <a:bodyPr/>
          <a:lstStyle>
            <a:lvl1pPr>
              <a:defRPr/>
            </a:lvl1pPr>
          </a:lstStyle>
          <a:p>
            <a:fld id="{B332C8BF-D69B-42DE-8680-258EFA14FAF9}" type="slidenum">
              <a:rPr lang="tr-T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idx="10"/>
          </p:nvPr>
        </p:nvSpPr>
        <p:spPr/>
        <p:txBody>
          <a:bodyPr/>
          <a:lstStyle>
            <a:lvl1pPr>
              <a:defRPr/>
            </a:lvl1pPr>
          </a:lstStyle>
          <a:p>
            <a:endParaRPr lang="tr-TR"/>
          </a:p>
        </p:txBody>
      </p:sp>
      <p:sp>
        <p:nvSpPr>
          <p:cNvPr id="5" name="Footer Placeholder 4"/>
          <p:cNvSpPr>
            <a:spLocks noGrp="1"/>
          </p:cNvSpPr>
          <p:nvPr>
            <p:ph type="ftr" idx="11"/>
          </p:nvPr>
        </p:nvSpPr>
        <p:spPr/>
        <p:txBody>
          <a:bodyPr/>
          <a:lstStyle>
            <a:lvl1pPr>
              <a:defRPr/>
            </a:lvl1pPr>
          </a:lstStyle>
          <a:p>
            <a:endParaRPr lang="tr-TR"/>
          </a:p>
        </p:txBody>
      </p:sp>
      <p:sp>
        <p:nvSpPr>
          <p:cNvPr id="6" name="Slide Number Placeholder 5"/>
          <p:cNvSpPr>
            <a:spLocks noGrp="1"/>
          </p:cNvSpPr>
          <p:nvPr>
            <p:ph type="sldNum" idx="12"/>
          </p:nvPr>
        </p:nvSpPr>
        <p:spPr/>
        <p:txBody>
          <a:bodyPr/>
          <a:lstStyle>
            <a:lvl1pPr>
              <a:defRPr/>
            </a:lvl1pPr>
          </a:lstStyle>
          <a:p>
            <a:fld id="{D2D67EBC-0D59-488E-BEFA-D521445F3C90}"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1625"/>
            <a:ext cx="2266950" cy="645477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503238" y="301625"/>
            <a:ext cx="6650037" cy="6454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idx="10"/>
          </p:nvPr>
        </p:nvSpPr>
        <p:spPr/>
        <p:txBody>
          <a:bodyPr/>
          <a:lstStyle>
            <a:lvl1pPr>
              <a:defRPr/>
            </a:lvl1pPr>
          </a:lstStyle>
          <a:p>
            <a:endParaRPr lang="tr-TR"/>
          </a:p>
        </p:txBody>
      </p:sp>
      <p:sp>
        <p:nvSpPr>
          <p:cNvPr id="5" name="Footer Placeholder 4"/>
          <p:cNvSpPr>
            <a:spLocks noGrp="1"/>
          </p:cNvSpPr>
          <p:nvPr>
            <p:ph type="ftr" idx="11"/>
          </p:nvPr>
        </p:nvSpPr>
        <p:spPr/>
        <p:txBody>
          <a:bodyPr/>
          <a:lstStyle>
            <a:lvl1pPr>
              <a:defRPr/>
            </a:lvl1pPr>
          </a:lstStyle>
          <a:p>
            <a:endParaRPr lang="tr-TR"/>
          </a:p>
        </p:txBody>
      </p:sp>
      <p:sp>
        <p:nvSpPr>
          <p:cNvPr id="6" name="Slide Number Placeholder 5"/>
          <p:cNvSpPr>
            <a:spLocks noGrp="1"/>
          </p:cNvSpPr>
          <p:nvPr>
            <p:ph type="sldNum" idx="12"/>
          </p:nvPr>
        </p:nvSpPr>
        <p:spPr/>
        <p:txBody>
          <a:bodyPr/>
          <a:lstStyle>
            <a:lvl1pPr>
              <a:defRPr/>
            </a:lvl1pPr>
          </a:lstStyle>
          <a:p>
            <a:fld id="{DED2580B-C87C-450F-88B8-983C81250B94}" type="slidenum">
              <a:rPr lang="tr-T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55192" y="1595933"/>
            <a:ext cx="7299157" cy="3670246"/>
          </a:xfrm>
        </p:spPr>
        <p:txBody>
          <a:bodyPr anchor="b"/>
          <a:lstStyle>
            <a:lvl1pPr>
              <a:defRPr sz="7937"/>
            </a:lvl1pPr>
          </a:lstStyle>
          <a:p>
            <a:r>
              <a:rPr lang="en-US" smtClean="0"/>
              <a:t>Click to edit Master title style</a:t>
            </a:r>
            <a:endParaRPr lang="en-US" dirty="0"/>
          </a:p>
        </p:txBody>
      </p:sp>
      <p:sp>
        <p:nvSpPr>
          <p:cNvPr id="3" name="Subtitle 2"/>
          <p:cNvSpPr>
            <a:spLocks noGrp="1"/>
          </p:cNvSpPr>
          <p:nvPr>
            <p:ph type="subTitle" idx="1"/>
          </p:nvPr>
        </p:nvSpPr>
        <p:spPr>
          <a:xfrm>
            <a:off x="955192" y="5266177"/>
            <a:ext cx="7299157" cy="949556"/>
          </a:xfrm>
        </p:spPr>
        <p:txBody>
          <a:bodyPr anchor="t"/>
          <a:lstStyle>
            <a:lvl1pPr marL="0" indent="0" algn="l">
              <a:buNone/>
              <a:defRPr cap="all">
                <a:solidFill>
                  <a:schemeClr val="bg2">
                    <a:lumMod val="40000"/>
                    <a:lumOff val="60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18829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262488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55194" y="3154532"/>
            <a:ext cx="7299156" cy="2111646"/>
          </a:xfrm>
        </p:spPr>
        <p:txBody>
          <a:bodyPr anchor="b"/>
          <a:lstStyle>
            <a:lvl1pPr algn="l">
              <a:defRPr sz="440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955192" y="5266178"/>
            <a:ext cx="7299157" cy="948432"/>
          </a:xfrm>
        </p:spPr>
        <p:txBody>
          <a:bodyPr anchor="t"/>
          <a:lstStyle>
            <a:lvl1pPr marL="0" indent="0" algn="l">
              <a:buNone/>
              <a:defRPr sz="2205" cap="all">
                <a:solidFill>
                  <a:schemeClr val="bg2">
                    <a:lumMod val="40000"/>
                    <a:lumOff val="60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795600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2482" y="2271404"/>
            <a:ext cx="3635941" cy="4625052"/>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76483" y="2266462"/>
            <a:ext cx="3635943" cy="4629992"/>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8/8/2019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2498666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12482" y="2099910"/>
            <a:ext cx="3635939"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4" name="Content Placeholder 3"/>
          <p:cNvSpPr>
            <a:spLocks noGrp="1"/>
          </p:cNvSpPr>
          <p:nvPr>
            <p:ph sz="half" idx="2"/>
          </p:nvPr>
        </p:nvSpPr>
        <p:spPr>
          <a:xfrm>
            <a:off x="912482" y="2771881"/>
            <a:ext cx="3635941" cy="4124573"/>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76484" y="2099910"/>
            <a:ext cx="3635941"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6" name="Content Placeholder 5"/>
          <p:cNvSpPr>
            <a:spLocks noGrp="1"/>
          </p:cNvSpPr>
          <p:nvPr>
            <p:ph sz="quarter" idx="4"/>
          </p:nvPr>
        </p:nvSpPr>
        <p:spPr>
          <a:xfrm>
            <a:off x="4676484" y="2771881"/>
            <a:ext cx="3635941" cy="4124573"/>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8/8/2019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7648171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8/8/2019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1336937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8/8/2019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2986715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5191" y="1595932"/>
            <a:ext cx="2812810" cy="1595931"/>
          </a:xfrm>
        </p:spPr>
        <p:txBody>
          <a:bodyPr anchor="b"/>
          <a:lstStyle>
            <a:lvl1pPr algn="l">
              <a:defRPr sz="2646" b="0"/>
            </a:lvl1pPr>
          </a:lstStyle>
          <a:p>
            <a:r>
              <a:rPr lang="en-US" smtClean="0"/>
              <a:t>Click to edit Master title style</a:t>
            </a:r>
            <a:endParaRPr lang="en-US" dirty="0"/>
          </a:p>
        </p:txBody>
      </p:sp>
      <p:sp>
        <p:nvSpPr>
          <p:cNvPr id="3" name="Content Placeholder 2"/>
          <p:cNvSpPr>
            <a:spLocks noGrp="1"/>
          </p:cNvSpPr>
          <p:nvPr>
            <p:ph idx="1"/>
          </p:nvPr>
        </p:nvSpPr>
        <p:spPr>
          <a:xfrm>
            <a:off x="3957061" y="1595932"/>
            <a:ext cx="4297289" cy="5039783"/>
          </a:xfrm>
        </p:spPr>
        <p:txBody>
          <a:bodyPr anchor="ctr">
            <a:normAutofit/>
          </a:bodyPr>
          <a:lstStyle>
            <a:lvl1pPr>
              <a:defRPr sz="2205"/>
            </a:lvl1pPr>
            <a:lvl2pPr>
              <a:defRPr sz="1984"/>
            </a:lvl2pPr>
            <a:lvl3pPr>
              <a:defRPr sz="1764"/>
            </a:lvl3pPr>
            <a:lvl4pPr>
              <a:defRPr sz="1543"/>
            </a:lvl4pPr>
            <a:lvl5pPr>
              <a:defRPr sz="1543"/>
            </a:lvl5pPr>
            <a:lvl6pPr>
              <a:defRPr sz="1543"/>
            </a:lvl6pPr>
            <a:lvl7pPr>
              <a:defRPr sz="1543"/>
            </a:lvl7pPr>
            <a:lvl8pPr>
              <a:defRPr sz="1543"/>
            </a:lvl8pPr>
            <a:lvl9pPr>
              <a:defRPr sz="154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55191" y="3449453"/>
            <a:ext cx="2812810" cy="3191862"/>
          </a:xfrm>
        </p:spPr>
        <p:txBody>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8/8/2019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56666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idx="10"/>
          </p:nvPr>
        </p:nvSpPr>
        <p:spPr/>
        <p:txBody>
          <a:bodyPr/>
          <a:lstStyle>
            <a:lvl1pPr>
              <a:defRPr/>
            </a:lvl1pPr>
          </a:lstStyle>
          <a:p>
            <a:endParaRPr lang="tr-TR"/>
          </a:p>
        </p:txBody>
      </p:sp>
      <p:sp>
        <p:nvSpPr>
          <p:cNvPr id="5" name="Footer Placeholder 4"/>
          <p:cNvSpPr>
            <a:spLocks noGrp="1"/>
          </p:cNvSpPr>
          <p:nvPr>
            <p:ph type="ftr" idx="11"/>
          </p:nvPr>
        </p:nvSpPr>
        <p:spPr/>
        <p:txBody>
          <a:bodyPr/>
          <a:lstStyle>
            <a:lvl1pPr>
              <a:defRPr/>
            </a:lvl1pPr>
          </a:lstStyle>
          <a:p>
            <a:endParaRPr lang="tr-TR"/>
          </a:p>
        </p:txBody>
      </p:sp>
      <p:sp>
        <p:nvSpPr>
          <p:cNvPr id="6" name="Slide Number Placeholder 5"/>
          <p:cNvSpPr>
            <a:spLocks noGrp="1"/>
          </p:cNvSpPr>
          <p:nvPr>
            <p:ph type="sldNum" idx="12"/>
          </p:nvPr>
        </p:nvSpPr>
        <p:spPr/>
        <p:txBody>
          <a:bodyPr/>
          <a:lstStyle>
            <a:lvl1pPr>
              <a:defRPr/>
            </a:lvl1pPr>
          </a:lstStyle>
          <a:p>
            <a:fld id="{4A4CAACB-3ACB-48C2-A22D-E77B1BCF61FC}" type="slidenum">
              <a:rPr lang="tr-TR"/>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4326" y="2043903"/>
            <a:ext cx="4212028" cy="1735934"/>
          </a:xfrm>
        </p:spPr>
        <p:txBody>
          <a:bodyPr anchor="b">
            <a:normAutofit/>
          </a:bodyPr>
          <a:lstStyle>
            <a:lvl1pPr algn="l">
              <a:defRPr sz="3968"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747541" y="1259946"/>
            <a:ext cx="2646853" cy="5039783"/>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smtClean="0"/>
              <a:t>Click icon to add picture</a:t>
            </a:r>
            <a:endParaRPr lang="en-US" dirty="0"/>
          </a:p>
        </p:txBody>
      </p:sp>
      <p:sp>
        <p:nvSpPr>
          <p:cNvPr id="4" name="Text Placeholder 3"/>
          <p:cNvSpPr>
            <a:spLocks noGrp="1"/>
          </p:cNvSpPr>
          <p:nvPr>
            <p:ph type="body" sz="half" idx="2"/>
          </p:nvPr>
        </p:nvSpPr>
        <p:spPr>
          <a:xfrm>
            <a:off x="955191" y="4031827"/>
            <a:ext cx="4205473" cy="1511935"/>
          </a:xfrm>
        </p:spPr>
        <p:txBody>
          <a:bodyPr>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4581130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5194" y="5291758"/>
            <a:ext cx="7299156" cy="624724"/>
          </a:xfrm>
        </p:spPr>
        <p:txBody>
          <a:bodyPr anchor="b">
            <a:normAutofit/>
          </a:bodyPr>
          <a:lstStyle>
            <a:lvl1pPr algn="l">
              <a:defRPr sz="2646"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55192" y="755968"/>
            <a:ext cx="7299157" cy="401316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smtClean="0"/>
              <a:t>Click icon to add picture</a:t>
            </a:r>
            <a:endParaRPr lang="en-US" dirty="0"/>
          </a:p>
        </p:txBody>
      </p:sp>
      <p:sp>
        <p:nvSpPr>
          <p:cNvPr id="4" name="Text Placeholder 3"/>
          <p:cNvSpPr>
            <a:spLocks noGrp="1"/>
          </p:cNvSpPr>
          <p:nvPr>
            <p:ph type="body" sz="half" idx="2"/>
          </p:nvPr>
        </p:nvSpPr>
        <p:spPr>
          <a:xfrm>
            <a:off x="955193" y="5916482"/>
            <a:ext cx="7299155" cy="544226"/>
          </a:xfrm>
        </p:spPr>
        <p:txBody>
          <a:bodyPr>
            <a:normAutofit/>
          </a:bodyPr>
          <a:lstStyle>
            <a:lvl1pPr marL="0" indent="0">
              <a:buNone/>
              <a:defRPr sz="132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7544958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55192" y="1595931"/>
            <a:ext cx="7299157" cy="2183906"/>
          </a:xfrm>
        </p:spPr>
        <p:txBody>
          <a:bodyPr/>
          <a:lstStyle>
            <a:lvl1pPr>
              <a:defRPr sz="5291"/>
            </a:lvl1pPr>
          </a:lstStyle>
          <a:p>
            <a:r>
              <a:rPr lang="en-US" smtClean="0"/>
              <a:t>Click to edit Master title style</a:t>
            </a:r>
            <a:endParaRPr lang="en-US" dirty="0"/>
          </a:p>
        </p:txBody>
      </p:sp>
      <p:sp>
        <p:nvSpPr>
          <p:cNvPr id="8" name="Text Placeholder 3"/>
          <p:cNvSpPr>
            <a:spLocks noGrp="1"/>
          </p:cNvSpPr>
          <p:nvPr>
            <p:ph type="body" sz="half" idx="2"/>
          </p:nvPr>
        </p:nvSpPr>
        <p:spPr>
          <a:xfrm>
            <a:off x="955192" y="4031827"/>
            <a:ext cx="7299157" cy="2603888"/>
          </a:xfrm>
        </p:spPr>
        <p:txBody>
          <a:bodyPr anchor="ctr">
            <a:normAutofit/>
          </a:bodyPr>
          <a:lstStyle>
            <a:lvl1pPr marL="0" indent="0">
              <a:buNone/>
              <a:defRPr sz="1984"/>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1094403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02422" y="1595931"/>
            <a:ext cx="6615740" cy="2561090"/>
          </a:xfrm>
        </p:spPr>
        <p:txBody>
          <a:bodyPr/>
          <a:lstStyle>
            <a:lvl1pPr>
              <a:defRPr sz="5291"/>
            </a:lvl1pPr>
          </a:lstStyle>
          <a:p>
            <a:r>
              <a:rPr lang="en-US" smtClean="0"/>
              <a:t>Click to edit Master title style</a:t>
            </a:r>
            <a:endParaRPr lang="en-US" dirty="0"/>
          </a:p>
        </p:txBody>
      </p:sp>
      <p:sp>
        <p:nvSpPr>
          <p:cNvPr id="11" name="Text Placeholder 3"/>
          <p:cNvSpPr>
            <a:spLocks noGrp="1"/>
          </p:cNvSpPr>
          <p:nvPr>
            <p:ph type="body" sz="half" idx="14"/>
          </p:nvPr>
        </p:nvSpPr>
        <p:spPr>
          <a:xfrm>
            <a:off x="1596515" y="4157021"/>
            <a:ext cx="6020549" cy="377183"/>
          </a:xfrm>
        </p:spPr>
        <p:txBody>
          <a:bodyPr vert="horz" lIns="91440" tIns="45720" rIns="91440" bIns="45720" rtlCol="0" anchor="t">
            <a:normAutofit/>
          </a:bodyPr>
          <a:lstStyle>
            <a:lvl1pPr marL="0" indent="0">
              <a:buNone/>
              <a:defRPr lang="en-US" sz="1543" b="0" i="0" kern="1200" cap="small" dirty="0">
                <a:solidFill>
                  <a:schemeClr val="bg2">
                    <a:lumMod val="40000"/>
                    <a:lumOff val="60000"/>
                  </a:schemeClr>
                </a:solidFill>
                <a:latin typeface="+mj-lt"/>
                <a:ea typeface="+mj-ea"/>
                <a:cs typeface="+mj-cs"/>
              </a:defRPr>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955192" y="4795793"/>
            <a:ext cx="7299157" cy="1847921"/>
          </a:xfrm>
        </p:spPr>
        <p:txBody>
          <a:bodyPr anchor="ctr">
            <a:normAutofit/>
          </a:bodyPr>
          <a:lstStyle>
            <a:lvl1pPr marL="0" indent="0">
              <a:buNone/>
              <a:defRPr sz="1984"/>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742925" y="1070627"/>
            <a:ext cx="663212" cy="2016962"/>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3448" dirty="0"/>
              <a:t>“</a:t>
            </a:r>
          </a:p>
        </p:txBody>
      </p:sp>
      <p:sp>
        <p:nvSpPr>
          <p:cNvPr id="15" name="TextBox 14"/>
          <p:cNvSpPr txBox="1"/>
          <p:nvPr/>
        </p:nvSpPr>
        <p:spPr>
          <a:xfrm>
            <a:off x="7716673" y="2881216"/>
            <a:ext cx="663212" cy="2016962"/>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3448" dirty="0"/>
              <a:t>”</a:t>
            </a:r>
          </a:p>
        </p:txBody>
      </p:sp>
    </p:spTree>
    <p:extLst>
      <p:ext uri="{BB962C8B-B14F-4D97-AF65-F5344CB8AC3E}">
        <p14:creationId xmlns:p14="http://schemas.microsoft.com/office/powerpoint/2010/main" val="39169100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55191" y="3443853"/>
            <a:ext cx="7299159" cy="1822325"/>
          </a:xfrm>
        </p:spPr>
        <p:txBody>
          <a:bodyPr anchor="b"/>
          <a:lstStyle>
            <a:lvl1pPr algn="l">
              <a:defRPr sz="440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955192" y="5266178"/>
            <a:ext cx="7299157" cy="948432"/>
          </a:xfrm>
        </p:spPr>
        <p:txBody>
          <a:bodyPr anchor="t"/>
          <a:lstStyle>
            <a:lvl1pPr marL="0" indent="0" algn="l">
              <a:buNone/>
              <a:defRPr sz="2205" cap="none">
                <a:solidFill>
                  <a:schemeClr val="bg2">
                    <a:lumMod val="40000"/>
                    <a:lumOff val="60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2309699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630"/>
            </a:lvl1pPr>
          </a:lstStyle>
          <a:p>
            <a:r>
              <a:rPr lang="en-US" smtClean="0"/>
              <a:t>Click to edit Master title style</a:t>
            </a:r>
            <a:endParaRPr lang="en-US" dirty="0"/>
          </a:p>
        </p:txBody>
      </p:sp>
      <p:sp>
        <p:nvSpPr>
          <p:cNvPr id="3" name="Text Placeholder 2"/>
          <p:cNvSpPr>
            <a:spLocks noGrp="1"/>
          </p:cNvSpPr>
          <p:nvPr>
            <p:ph type="body" idx="1"/>
          </p:nvPr>
        </p:nvSpPr>
        <p:spPr>
          <a:xfrm>
            <a:off x="523472" y="2183906"/>
            <a:ext cx="2437171"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16" name="Text Placeholder 3"/>
          <p:cNvSpPr>
            <a:spLocks noGrp="1"/>
          </p:cNvSpPr>
          <p:nvPr>
            <p:ph type="body" sz="half" idx="15"/>
          </p:nvPr>
        </p:nvSpPr>
        <p:spPr>
          <a:xfrm>
            <a:off x="539612" y="2939874"/>
            <a:ext cx="2421030" cy="3956580"/>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5" name="Text Placeholder 4"/>
          <p:cNvSpPr>
            <a:spLocks noGrp="1"/>
          </p:cNvSpPr>
          <p:nvPr>
            <p:ph type="body" sz="quarter" idx="3"/>
          </p:nvPr>
        </p:nvSpPr>
        <p:spPr>
          <a:xfrm>
            <a:off x="3211936" y="2183906"/>
            <a:ext cx="2428383"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19" name="Text Placeholder 3"/>
          <p:cNvSpPr>
            <a:spLocks noGrp="1"/>
          </p:cNvSpPr>
          <p:nvPr>
            <p:ph type="body" sz="half" idx="16"/>
          </p:nvPr>
        </p:nvSpPr>
        <p:spPr>
          <a:xfrm>
            <a:off x="3203207" y="2939874"/>
            <a:ext cx="2437111" cy="3956580"/>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14" name="Text Placeholder 4"/>
          <p:cNvSpPr>
            <a:spLocks noGrp="1"/>
          </p:cNvSpPr>
          <p:nvPr>
            <p:ph type="body" sz="quarter" idx="13"/>
          </p:nvPr>
        </p:nvSpPr>
        <p:spPr>
          <a:xfrm>
            <a:off x="5892400" y="2183906"/>
            <a:ext cx="2424970"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20" name="Text Placeholder 3"/>
          <p:cNvSpPr>
            <a:spLocks noGrp="1"/>
          </p:cNvSpPr>
          <p:nvPr>
            <p:ph type="body" sz="half" idx="17"/>
          </p:nvPr>
        </p:nvSpPr>
        <p:spPr>
          <a:xfrm>
            <a:off x="5892400" y="2939874"/>
            <a:ext cx="2424970" cy="3956580"/>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cxnSp>
        <p:nvCxnSpPr>
          <p:cNvPr id="17" name="Straight Connector 16"/>
          <p:cNvCxnSpPr/>
          <p:nvPr/>
        </p:nvCxnSpPr>
        <p:spPr>
          <a:xfrm>
            <a:off x="3081662" y="2351899"/>
            <a:ext cx="0" cy="436781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758028" y="2351899"/>
            <a:ext cx="0" cy="437275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8/8/2019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41214719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630"/>
            </a:lvl1pPr>
          </a:lstStyle>
          <a:p>
            <a:r>
              <a:rPr lang="en-US" smtClean="0"/>
              <a:t>Click to edit Master title style</a:t>
            </a:r>
            <a:endParaRPr lang="en-US" dirty="0"/>
          </a:p>
        </p:txBody>
      </p:sp>
      <p:sp>
        <p:nvSpPr>
          <p:cNvPr id="3" name="Text Placeholder 2"/>
          <p:cNvSpPr>
            <a:spLocks noGrp="1"/>
          </p:cNvSpPr>
          <p:nvPr>
            <p:ph type="body" idx="1"/>
          </p:nvPr>
        </p:nvSpPr>
        <p:spPr>
          <a:xfrm>
            <a:off x="539612" y="4685884"/>
            <a:ext cx="2431534"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29" name="Picture Placeholder 2"/>
          <p:cNvSpPr>
            <a:spLocks noGrp="1" noChangeAspect="1"/>
          </p:cNvSpPr>
          <p:nvPr>
            <p:ph type="pic" idx="15"/>
          </p:nvPr>
        </p:nvSpPr>
        <p:spPr>
          <a:xfrm>
            <a:off x="539612" y="2435895"/>
            <a:ext cx="2431534" cy="167992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smtClean="0"/>
              <a:t>Click icon to add picture</a:t>
            </a:r>
            <a:endParaRPr lang="en-US" dirty="0"/>
          </a:p>
        </p:txBody>
      </p:sp>
      <p:sp>
        <p:nvSpPr>
          <p:cNvPr id="22" name="Text Placeholder 3"/>
          <p:cNvSpPr>
            <a:spLocks noGrp="1"/>
          </p:cNvSpPr>
          <p:nvPr>
            <p:ph type="body" sz="half" idx="18"/>
          </p:nvPr>
        </p:nvSpPr>
        <p:spPr>
          <a:xfrm>
            <a:off x="539612" y="5321108"/>
            <a:ext cx="2431534" cy="726634"/>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5" name="Text Placeholder 4"/>
          <p:cNvSpPr>
            <a:spLocks noGrp="1"/>
          </p:cNvSpPr>
          <p:nvPr>
            <p:ph type="body" sz="quarter" idx="3"/>
          </p:nvPr>
        </p:nvSpPr>
        <p:spPr>
          <a:xfrm>
            <a:off x="3216663" y="4685884"/>
            <a:ext cx="2423656"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30" name="Picture Placeholder 2"/>
          <p:cNvSpPr>
            <a:spLocks noGrp="1" noChangeAspect="1"/>
          </p:cNvSpPr>
          <p:nvPr>
            <p:ph type="pic" idx="21"/>
          </p:nvPr>
        </p:nvSpPr>
        <p:spPr>
          <a:xfrm>
            <a:off x="3216662" y="2435895"/>
            <a:ext cx="2423656" cy="167992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smtClean="0"/>
              <a:t>Click icon to add picture</a:t>
            </a:r>
            <a:endParaRPr lang="en-US" dirty="0"/>
          </a:p>
        </p:txBody>
      </p:sp>
      <p:sp>
        <p:nvSpPr>
          <p:cNvPr id="23" name="Text Placeholder 3"/>
          <p:cNvSpPr>
            <a:spLocks noGrp="1"/>
          </p:cNvSpPr>
          <p:nvPr>
            <p:ph type="body" sz="half" idx="19"/>
          </p:nvPr>
        </p:nvSpPr>
        <p:spPr>
          <a:xfrm>
            <a:off x="3215543" y="5321107"/>
            <a:ext cx="2426866" cy="726634"/>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14" name="Text Placeholder 4"/>
          <p:cNvSpPr>
            <a:spLocks noGrp="1"/>
          </p:cNvSpPr>
          <p:nvPr>
            <p:ph type="body" sz="quarter" idx="13"/>
          </p:nvPr>
        </p:nvSpPr>
        <p:spPr>
          <a:xfrm>
            <a:off x="5892400" y="4685884"/>
            <a:ext cx="2424970"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31" name="Picture Placeholder 2"/>
          <p:cNvSpPr>
            <a:spLocks noGrp="1" noChangeAspect="1"/>
          </p:cNvSpPr>
          <p:nvPr>
            <p:ph type="pic" idx="22"/>
          </p:nvPr>
        </p:nvSpPr>
        <p:spPr>
          <a:xfrm>
            <a:off x="5892399" y="2435895"/>
            <a:ext cx="2424970" cy="167992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smtClean="0"/>
              <a:t>Click icon to add picture</a:t>
            </a:r>
            <a:endParaRPr lang="en-US" dirty="0"/>
          </a:p>
        </p:txBody>
      </p:sp>
      <p:sp>
        <p:nvSpPr>
          <p:cNvPr id="24" name="Text Placeholder 3"/>
          <p:cNvSpPr>
            <a:spLocks noGrp="1"/>
          </p:cNvSpPr>
          <p:nvPr>
            <p:ph type="body" sz="half" idx="20"/>
          </p:nvPr>
        </p:nvSpPr>
        <p:spPr>
          <a:xfrm>
            <a:off x="5892298" y="5321104"/>
            <a:ext cx="2428182" cy="726634"/>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cxnSp>
        <p:nvCxnSpPr>
          <p:cNvPr id="19" name="Straight Connector 18"/>
          <p:cNvCxnSpPr/>
          <p:nvPr/>
        </p:nvCxnSpPr>
        <p:spPr>
          <a:xfrm>
            <a:off x="3081662" y="2351899"/>
            <a:ext cx="0" cy="436781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758028" y="2351899"/>
            <a:ext cx="0" cy="437275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8/8/2019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5279798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6617492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7903" y="474232"/>
            <a:ext cx="1449468" cy="6422224"/>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9612" y="852315"/>
            <a:ext cx="6139229" cy="60441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798417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tr-TR"/>
          </a:p>
        </p:txBody>
      </p:sp>
      <p:sp>
        <p:nvSpPr>
          <p:cNvPr id="5" name="Footer Placeholder 4"/>
          <p:cNvSpPr>
            <a:spLocks noGrp="1"/>
          </p:cNvSpPr>
          <p:nvPr>
            <p:ph type="ftr" idx="11"/>
          </p:nvPr>
        </p:nvSpPr>
        <p:spPr/>
        <p:txBody>
          <a:bodyPr/>
          <a:lstStyle>
            <a:lvl1pPr>
              <a:defRPr/>
            </a:lvl1pPr>
          </a:lstStyle>
          <a:p>
            <a:endParaRPr lang="tr-TR"/>
          </a:p>
        </p:txBody>
      </p:sp>
      <p:sp>
        <p:nvSpPr>
          <p:cNvPr id="6" name="Slide Number Placeholder 5"/>
          <p:cNvSpPr>
            <a:spLocks noGrp="1"/>
          </p:cNvSpPr>
          <p:nvPr>
            <p:ph type="sldNum" idx="12"/>
          </p:nvPr>
        </p:nvSpPr>
        <p:spPr/>
        <p:txBody>
          <a:bodyPr/>
          <a:lstStyle>
            <a:lvl1pPr>
              <a:defRPr/>
            </a:lvl1pPr>
          </a:lstStyle>
          <a:p>
            <a:fld id="{BB31AED0-8520-465E-BF73-FC758B621762}"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5032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51133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idx="10"/>
          </p:nvPr>
        </p:nvSpPr>
        <p:spPr/>
        <p:txBody>
          <a:bodyPr/>
          <a:lstStyle>
            <a:lvl1pPr>
              <a:defRPr/>
            </a:lvl1pPr>
          </a:lstStyle>
          <a:p>
            <a:endParaRPr lang="tr-TR"/>
          </a:p>
        </p:txBody>
      </p:sp>
      <p:sp>
        <p:nvSpPr>
          <p:cNvPr id="6" name="Footer Placeholder 5"/>
          <p:cNvSpPr>
            <a:spLocks noGrp="1"/>
          </p:cNvSpPr>
          <p:nvPr>
            <p:ph type="ftr" idx="11"/>
          </p:nvPr>
        </p:nvSpPr>
        <p:spPr/>
        <p:txBody>
          <a:bodyPr/>
          <a:lstStyle>
            <a:lvl1pPr>
              <a:defRPr/>
            </a:lvl1pPr>
          </a:lstStyle>
          <a:p>
            <a:endParaRPr lang="tr-TR"/>
          </a:p>
        </p:txBody>
      </p:sp>
      <p:sp>
        <p:nvSpPr>
          <p:cNvPr id="7" name="Slide Number Placeholder 6"/>
          <p:cNvSpPr>
            <a:spLocks noGrp="1"/>
          </p:cNvSpPr>
          <p:nvPr>
            <p:ph type="sldNum" idx="12"/>
          </p:nvPr>
        </p:nvSpPr>
        <p:spPr/>
        <p:txBody>
          <a:bodyPr/>
          <a:lstStyle>
            <a:lvl1pPr>
              <a:defRPr/>
            </a:lvl1pPr>
          </a:lstStyle>
          <a:p>
            <a:fld id="{E6E6B723-8A32-4253-A5AB-A39A17D3F6F0}"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idx="10"/>
          </p:nvPr>
        </p:nvSpPr>
        <p:spPr/>
        <p:txBody>
          <a:bodyPr/>
          <a:lstStyle>
            <a:lvl1pPr>
              <a:defRPr/>
            </a:lvl1pPr>
          </a:lstStyle>
          <a:p>
            <a:endParaRPr lang="tr-TR"/>
          </a:p>
        </p:txBody>
      </p:sp>
      <p:sp>
        <p:nvSpPr>
          <p:cNvPr id="8" name="Footer Placeholder 7"/>
          <p:cNvSpPr>
            <a:spLocks noGrp="1"/>
          </p:cNvSpPr>
          <p:nvPr>
            <p:ph type="ftr" idx="11"/>
          </p:nvPr>
        </p:nvSpPr>
        <p:spPr/>
        <p:txBody>
          <a:bodyPr/>
          <a:lstStyle>
            <a:lvl1pPr>
              <a:defRPr/>
            </a:lvl1pPr>
          </a:lstStyle>
          <a:p>
            <a:endParaRPr lang="tr-TR"/>
          </a:p>
        </p:txBody>
      </p:sp>
      <p:sp>
        <p:nvSpPr>
          <p:cNvPr id="9" name="Slide Number Placeholder 8"/>
          <p:cNvSpPr>
            <a:spLocks noGrp="1"/>
          </p:cNvSpPr>
          <p:nvPr>
            <p:ph type="sldNum" idx="12"/>
          </p:nvPr>
        </p:nvSpPr>
        <p:spPr/>
        <p:txBody>
          <a:bodyPr/>
          <a:lstStyle>
            <a:lvl1pPr>
              <a:defRPr/>
            </a:lvl1pPr>
          </a:lstStyle>
          <a:p>
            <a:fld id="{BC56A52B-EA86-41A5-A314-BE68429E7C1B}"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idx="10"/>
          </p:nvPr>
        </p:nvSpPr>
        <p:spPr/>
        <p:txBody>
          <a:bodyPr/>
          <a:lstStyle>
            <a:lvl1pPr>
              <a:defRPr/>
            </a:lvl1pPr>
          </a:lstStyle>
          <a:p>
            <a:endParaRPr lang="tr-TR"/>
          </a:p>
        </p:txBody>
      </p:sp>
      <p:sp>
        <p:nvSpPr>
          <p:cNvPr id="4" name="Footer Placeholder 3"/>
          <p:cNvSpPr>
            <a:spLocks noGrp="1"/>
          </p:cNvSpPr>
          <p:nvPr>
            <p:ph type="ftr" idx="11"/>
          </p:nvPr>
        </p:nvSpPr>
        <p:spPr/>
        <p:txBody>
          <a:bodyPr/>
          <a:lstStyle>
            <a:lvl1pPr>
              <a:defRPr/>
            </a:lvl1pPr>
          </a:lstStyle>
          <a:p>
            <a:endParaRPr lang="tr-TR"/>
          </a:p>
        </p:txBody>
      </p:sp>
      <p:sp>
        <p:nvSpPr>
          <p:cNvPr id="5" name="Slide Number Placeholder 4"/>
          <p:cNvSpPr>
            <a:spLocks noGrp="1"/>
          </p:cNvSpPr>
          <p:nvPr>
            <p:ph type="sldNum" idx="12"/>
          </p:nvPr>
        </p:nvSpPr>
        <p:spPr/>
        <p:txBody>
          <a:bodyPr/>
          <a:lstStyle>
            <a:lvl1pPr>
              <a:defRPr/>
            </a:lvl1pPr>
          </a:lstStyle>
          <a:p>
            <a:fld id="{13169DDC-270A-4EF2-A688-4333498C1BFD}"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tr-TR"/>
          </a:p>
        </p:txBody>
      </p:sp>
      <p:sp>
        <p:nvSpPr>
          <p:cNvPr id="3" name="Footer Placeholder 2"/>
          <p:cNvSpPr>
            <a:spLocks noGrp="1"/>
          </p:cNvSpPr>
          <p:nvPr>
            <p:ph type="ftr" idx="11"/>
          </p:nvPr>
        </p:nvSpPr>
        <p:spPr/>
        <p:txBody>
          <a:bodyPr/>
          <a:lstStyle>
            <a:lvl1pPr>
              <a:defRPr/>
            </a:lvl1pPr>
          </a:lstStyle>
          <a:p>
            <a:endParaRPr lang="tr-TR"/>
          </a:p>
        </p:txBody>
      </p:sp>
      <p:sp>
        <p:nvSpPr>
          <p:cNvPr id="4" name="Slide Number Placeholder 3"/>
          <p:cNvSpPr>
            <a:spLocks noGrp="1"/>
          </p:cNvSpPr>
          <p:nvPr>
            <p:ph type="sldNum" idx="12"/>
          </p:nvPr>
        </p:nvSpPr>
        <p:spPr/>
        <p:txBody>
          <a:bodyPr/>
          <a:lstStyle>
            <a:lvl1pPr>
              <a:defRPr/>
            </a:lvl1pPr>
          </a:lstStyle>
          <a:p>
            <a:fld id="{7CE2AFA0-8F1D-4221-AF6D-3772B5C602C6}"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tr-TR"/>
          </a:p>
        </p:txBody>
      </p:sp>
      <p:sp>
        <p:nvSpPr>
          <p:cNvPr id="6" name="Footer Placeholder 5"/>
          <p:cNvSpPr>
            <a:spLocks noGrp="1"/>
          </p:cNvSpPr>
          <p:nvPr>
            <p:ph type="ftr" idx="11"/>
          </p:nvPr>
        </p:nvSpPr>
        <p:spPr/>
        <p:txBody>
          <a:bodyPr/>
          <a:lstStyle>
            <a:lvl1pPr>
              <a:defRPr/>
            </a:lvl1pPr>
          </a:lstStyle>
          <a:p>
            <a:endParaRPr lang="tr-TR"/>
          </a:p>
        </p:txBody>
      </p:sp>
      <p:sp>
        <p:nvSpPr>
          <p:cNvPr id="7" name="Slide Number Placeholder 6"/>
          <p:cNvSpPr>
            <a:spLocks noGrp="1"/>
          </p:cNvSpPr>
          <p:nvPr>
            <p:ph type="sldNum" idx="12"/>
          </p:nvPr>
        </p:nvSpPr>
        <p:spPr/>
        <p:txBody>
          <a:bodyPr/>
          <a:lstStyle>
            <a:lvl1pPr>
              <a:defRPr/>
            </a:lvl1pPr>
          </a:lstStyle>
          <a:p>
            <a:fld id="{9377C81A-E04F-48F3-910D-6970E55812AD}"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tr-TR"/>
          </a:p>
        </p:txBody>
      </p:sp>
      <p:sp>
        <p:nvSpPr>
          <p:cNvPr id="6" name="Footer Placeholder 5"/>
          <p:cNvSpPr>
            <a:spLocks noGrp="1"/>
          </p:cNvSpPr>
          <p:nvPr>
            <p:ph type="ftr" idx="11"/>
          </p:nvPr>
        </p:nvSpPr>
        <p:spPr/>
        <p:txBody>
          <a:bodyPr/>
          <a:lstStyle>
            <a:lvl1pPr>
              <a:defRPr/>
            </a:lvl1pPr>
          </a:lstStyle>
          <a:p>
            <a:endParaRPr lang="tr-TR"/>
          </a:p>
        </p:txBody>
      </p:sp>
      <p:sp>
        <p:nvSpPr>
          <p:cNvPr id="7" name="Slide Number Placeholder 6"/>
          <p:cNvSpPr>
            <a:spLocks noGrp="1"/>
          </p:cNvSpPr>
          <p:nvPr>
            <p:ph type="sldNum" idx="12"/>
          </p:nvPr>
        </p:nvSpPr>
        <p:spPr/>
        <p:txBody>
          <a:bodyPr/>
          <a:lstStyle>
            <a:lvl1pPr>
              <a:defRPr/>
            </a:lvl1pPr>
          </a:lstStyle>
          <a:p>
            <a:fld id="{42999862-107A-488E-8406-353DBB2E7FC9}"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503238" y="1768475"/>
            <a:ext cx="9069387" cy="4987925"/>
          </a:xfrm>
          <a:prstGeom prst="rect">
            <a:avLst/>
          </a:prstGeom>
          <a:noFill/>
          <a:ln w="9525">
            <a:noFill/>
            <a:round/>
            <a:headEnd/>
            <a:tailEnd/>
          </a:ln>
          <a:effectLst/>
        </p:spPr>
        <p:txBody>
          <a:bodyPr vert="horz" wrap="square" lIns="0" tIns="28224"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503238" y="6886575"/>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itchFamily="18" charset="0"/>
              </a:defRPr>
            </a:lvl1pPr>
          </a:lstStyle>
          <a:p>
            <a:endParaRPr lang="tr-TR"/>
          </a:p>
        </p:txBody>
      </p:sp>
      <p:sp>
        <p:nvSpPr>
          <p:cNvPr id="1028" name="Rectangle 4"/>
          <p:cNvSpPr>
            <a:spLocks noGrp="1" noChangeArrowheads="1"/>
          </p:cNvSpPr>
          <p:nvPr>
            <p:ph type="ftr"/>
          </p:nvPr>
        </p:nvSpPr>
        <p:spPr bwMode="auto">
          <a:xfrm>
            <a:off x="3448050" y="6886575"/>
            <a:ext cx="3194050"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itchFamily="18" charset="0"/>
              </a:defRPr>
            </a:lvl1pPr>
          </a:lstStyle>
          <a:p>
            <a:endParaRPr lang="tr-TR"/>
          </a:p>
        </p:txBody>
      </p:sp>
      <p:sp>
        <p:nvSpPr>
          <p:cNvPr id="1029" name="Rectangle 5"/>
          <p:cNvSpPr>
            <a:spLocks noGrp="1" noChangeArrowheads="1"/>
          </p:cNvSpPr>
          <p:nvPr>
            <p:ph type="sldNum"/>
          </p:nvPr>
        </p:nvSpPr>
        <p:spPr bwMode="auto">
          <a:xfrm>
            <a:off x="7227888" y="6886575"/>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itchFamily="18" charset="0"/>
              </a:defRPr>
            </a:lvl1pPr>
          </a:lstStyle>
          <a:p>
            <a:fld id="{4812F1A8-00FD-4A47-A494-EA6323A7EE77}"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pitchFamily="34" charset="0"/>
          <a:ea typeface="Arial Unicode MS" pitchFamily="34" charset="-128"/>
          <a:cs typeface="Arial Unicode MS" pitchFamily="34" charset="-128"/>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pitchFamily="34" charset="0"/>
          <a:ea typeface="Arial Unicode MS" pitchFamily="34" charset="-128"/>
          <a:cs typeface="Arial Unicode MS" pitchFamily="34" charset="-128"/>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pitchFamily="34" charset="0"/>
          <a:ea typeface="Arial Unicode MS" pitchFamily="34" charset="-128"/>
          <a:cs typeface="Arial Unicode MS" pitchFamily="34" charset="-128"/>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pitchFamily="34" charset="0"/>
          <a:ea typeface="Arial Unicode MS" pitchFamily="34" charset="-128"/>
          <a:cs typeface="Arial Unicode MS" pitchFamily="34" charset="-128"/>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pitchFamily="34" charset="0"/>
          <a:ea typeface="Arial Unicode MS" pitchFamily="34" charset="-128"/>
          <a:cs typeface="Arial Unicode MS" pitchFamily="34" charset="-128"/>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pitchFamily="34" charset="0"/>
          <a:ea typeface="Arial Unicode MS" pitchFamily="34" charset="-128"/>
          <a:cs typeface="Arial Unicode MS" pitchFamily="34" charset="-128"/>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pitchFamily="34" charset="0"/>
          <a:ea typeface="Arial Unicode MS" pitchFamily="34" charset="-128"/>
          <a:cs typeface="Arial Unicode MS" pitchFamily="34" charset="-128"/>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pitchFamily="34" charset="0"/>
          <a:ea typeface="Arial Unicode MS" pitchFamily="34" charset="-128"/>
          <a:cs typeface="Arial Unicode MS" pitchFamily="34" charset="-128"/>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itchFamily="18" charset="0"/>
        <a:defRPr sz="2800">
          <a:solidFill>
            <a:srgbClr val="000000"/>
          </a:solidFill>
          <a:latin typeface="+mn-lt"/>
          <a:ea typeface="+mn-ea"/>
          <a:cs typeface="+mn-cs"/>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itchFamily="18" charset="0"/>
        <a:defRPr sz="2400">
          <a:solidFill>
            <a:srgbClr val="000000"/>
          </a:solidFill>
          <a:latin typeface="+mn-lt"/>
          <a:ea typeface="+mn-ea"/>
          <a:cs typeface="+mn-cs"/>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n-ea"/>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n-ea"/>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n-ea"/>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944686" y="1847921"/>
            <a:ext cx="3108193" cy="310786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6272645" y="-503978"/>
            <a:ext cx="1764109" cy="1763924"/>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944686" y="6719711"/>
            <a:ext cx="1092068" cy="1091953"/>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69761" y="2939874"/>
            <a:ext cx="4620286" cy="4619801"/>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925808" y="3191863"/>
            <a:ext cx="2604161" cy="2603888"/>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8539035" y="0"/>
            <a:ext cx="756047" cy="1211949"/>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534359" y="499038"/>
            <a:ext cx="7778066" cy="1543825"/>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912482" y="2262970"/>
            <a:ext cx="7399132" cy="46247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8262763" y="2015869"/>
            <a:ext cx="1091952" cy="252081"/>
          </a:xfrm>
          <a:prstGeom prst="rect">
            <a:avLst/>
          </a:prstGeom>
        </p:spPr>
        <p:txBody>
          <a:bodyPr vert="horz" lIns="91440" tIns="45720" rIns="91440" bIns="45720" rtlCol="0" anchor="t"/>
          <a:lstStyle>
            <a:lvl1pPr algn="l">
              <a:defRPr sz="1213" b="0" i="0">
                <a:solidFill>
                  <a:schemeClr val="tx1">
                    <a:tint val="75000"/>
                    <a:alpha val="60000"/>
                  </a:schemeClr>
                </a:solidFill>
              </a:defRPr>
            </a:lvl1pPr>
          </a:lstStyle>
          <a:p>
            <a:endParaRPr lang="tr-TR"/>
          </a:p>
        </p:txBody>
      </p:sp>
      <p:sp>
        <p:nvSpPr>
          <p:cNvPr id="5" name="Footer Placeholder 4"/>
          <p:cNvSpPr>
            <a:spLocks noGrp="1"/>
          </p:cNvSpPr>
          <p:nvPr>
            <p:ph type="ftr" sz="quarter" idx="3"/>
          </p:nvPr>
        </p:nvSpPr>
        <p:spPr>
          <a:xfrm rot="5400000">
            <a:off x="6872043" y="3597249"/>
            <a:ext cx="4254709" cy="252082"/>
          </a:xfrm>
          <a:prstGeom prst="rect">
            <a:avLst/>
          </a:prstGeom>
        </p:spPr>
        <p:txBody>
          <a:bodyPr vert="horz" lIns="91440" tIns="45720" rIns="91440" bIns="45720" rtlCol="0" anchor="b"/>
          <a:lstStyle>
            <a:lvl1pPr algn="l">
              <a:defRPr sz="1213"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8561951" y="325995"/>
            <a:ext cx="693223" cy="846233"/>
          </a:xfrm>
          <a:prstGeom prst="rect">
            <a:avLst/>
          </a:prstGeom>
        </p:spPr>
        <p:txBody>
          <a:bodyPr vert="horz" lIns="91440" tIns="45720" rIns="91440" bIns="45720" rtlCol="0" anchor="b"/>
          <a:lstStyle>
            <a:lvl1pPr algn="ctr">
              <a:defRPr sz="3088" b="0" i="0">
                <a:solidFill>
                  <a:schemeClr val="tx1">
                    <a:tint val="75000"/>
                  </a:schemeClr>
                </a:solidFill>
              </a:defRPr>
            </a:lvl1pPr>
          </a:lstStyle>
          <a:p>
            <a:fld id="{4812F1A8-00FD-4A47-A494-EA6323A7EE77}" type="slidenum">
              <a:rPr lang="tr-TR" smtClean="0"/>
              <a:pPr/>
              <a:t>‹#›</a:t>
            </a:fld>
            <a:endParaRPr lang="tr-TR"/>
          </a:p>
        </p:txBody>
      </p:sp>
    </p:spTree>
    <p:extLst>
      <p:ext uri="{BB962C8B-B14F-4D97-AF65-F5344CB8AC3E}">
        <p14:creationId xmlns:p14="http://schemas.microsoft.com/office/powerpoint/2010/main" val="322996523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503979" rtl="0" eaLnBrk="1" latinLnBrk="0" hangingPunct="1">
        <a:spcBef>
          <a:spcPct val="0"/>
        </a:spcBef>
        <a:buNone/>
        <a:defRPr sz="463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77985" indent="-377985" algn="l" defTabSz="503979" rtl="0" eaLnBrk="1" latinLnBrk="0" hangingPunct="1">
        <a:spcBef>
          <a:spcPts val="1102"/>
        </a:spcBef>
        <a:spcAft>
          <a:spcPts val="0"/>
        </a:spcAft>
        <a:buClr>
          <a:schemeClr val="bg2">
            <a:lumMod val="40000"/>
            <a:lumOff val="60000"/>
          </a:schemeClr>
        </a:buClr>
        <a:buSzPct val="80000"/>
        <a:buFont typeface="Wingdings 3" charset="2"/>
        <a:buChar char=""/>
        <a:defRPr sz="2205" b="0" i="0" kern="1200">
          <a:solidFill>
            <a:schemeClr val="tx1"/>
          </a:solidFill>
          <a:latin typeface="+mj-lt"/>
          <a:ea typeface="+mj-ea"/>
          <a:cs typeface="+mj-cs"/>
        </a:defRPr>
      </a:lvl1pPr>
      <a:lvl2pPr marL="818967" indent="-314988" algn="l" defTabSz="503979" rtl="0" eaLnBrk="1" latinLnBrk="0" hangingPunct="1">
        <a:spcBef>
          <a:spcPts val="1102"/>
        </a:spcBef>
        <a:spcAft>
          <a:spcPts val="0"/>
        </a:spcAft>
        <a:buClr>
          <a:schemeClr val="bg2">
            <a:lumMod val="40000"/>
            <a:lumOff val="60000"/>
          </a:schemeClr>
        </a:buClr>
        <a:buSzPct val="80000"/>
        <a:buFont typeface="Wingdings 3" charset="2"/>
        <a:buChar char=""/>
        <a:defRPr sz="1984" b="0" i="0" kern="1200">
          <a:solidFill>
            <a:schemeClr val="tx1"/>
          </a:solidFill>
          <a:latin typeface="+mj-lt"/>
          <a:ea typeface="+mj-ea"/>
          <a:cs typeface="+mj-cs"/>
        </a:defRPr>
      </a:lvl2pPr>
      <a:lvl3pPr marL="1259951"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764" b="0" i="0" kern="1200">
          <a:solidFill>
            <a:schemeClr val="tx1"/>
          </a:solidFill>
          <a:latin typeface="+mj-lt"/>
          <a:ea typeface="+mj-ea"/>
          <a:cs typeface="+mj-cs"/>
        </a:defRPr>
      </a:lvl3pPr>
      <a:lvl4pPr marL="1763930"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4pPr>
      <a:lvl5pPr marL="2267909"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5pPr>
      <a:lvl6pPr marL="2771890"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6pPr>
      <a:lvl7pPr marL="3275869"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7pPr>
      <a:lvl8pPr marL="3779850"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8pPr>
      <a:lvl9pPr marL="4283829"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9pPr>
    </p:bodyStyle>
    <p:otherStyle>
      <a:defPPr>
        <a:defRPr lang="en-US"/>
      </a:defPPr>
      <a:lvl1pPr marL="0" algn="l" defTabSz="503979" rtl="0" eaLnBrk="1" latinLnBrk="0" hangingPunct="1">
        <a:defRPr sz="1984" kern="1200">
          <a:solidFill>
            <a:schemeClr val="tx1"/>
          </a:solidFill>
          <a:latin typeface="+mn-lt"/>
          <a:ea typeface="+mn-ea"/>
          <a:cs typeface="+mn-cs"/>
        </a:defRPr>
      </a:lvl1pPr>
      <a:lvl2pPr marL="503979" algn="l" defTabSz="503979" rtl="0" eaLnBrk="1" latinLnBrk="0" hangingPunct="1">
        <a:defRPr sz="1984" kern="1200">
          <a:solidFill>
            <a:schemeClr val="tx1"/>
          </a:solidFill>
          <a:latin typeface="+mn-lt"/>
          <a:ea typeface="+mn-ea"/>
          <a:cs typeface="+mn-cs"/>
        </a:defRPr>
      </a:lvl2pPr>
      <a:lvl3pPr marL="1007960" algn="l" defTabSz="503979" rtl="0" eaLnBrk="1" latinLnBrk="0" hangingPunct="1">
        <a:defRPr sz="1984" kern="1200">
          <a:solidFill>
            <a:schemeClr val="tx1"/>
          </a:solidFill>
          <a:latin typeface="+mn-lt"/>
          <a:ea typeface="+mn-ea"/>
          <a:cs typeface="+mn-cs"/>
        </a:defRPr>
      </a:lvl3pPr>
      <a:lvl4pPr marL="1511939" algn="l" defTabSz="503979" rtl="0" eaLnBrk="1" latinLnBrk="0" hangingPunct="1">
        <a:defRPr sz="1984" kern="1200">
          <a:solidFill>
            <a:schemeClr val="tx1"/>
          </a:solidFill>
          <a:latin typeface="+mn-lt"/>
          <a:ea typeface="+mn-ea"/>
          <a:cs typeface="+mn-cs"/>
        </a:defRPr>
      </a:lvl4pPr>
      <a:lvl5pPr marL="2015920" algn="l" defTabSz="503979" rtl="0" eaLnBrk="1" latinLnBrk="0" hangingPunct="1">
        <a:defRPr sz="1984" kern="1200">
          <a:solidFill>
            <a:schemeClr val="tx1"/>
          </a:solidFill>
          <a:latin typeface="+mn-lt"/>
          <a:ea typeface="+mn-ea"/>
          <a:cs typeface="+mn-cs"/>
        </a:defRPr>
      </a:lvl5pPr>
      <a:lvl6pPr marL="2519900" algn="l" defTabSz="503979" rtl="0" eaLnBrk="1" latinLnBrk="0" hangingPunct="1">
        <a:defRPr sz="1984" kern="1200">
          <a:solidFill>
            <a:schemeClr val="tx1"/>
          </a:solidFill>
          <a:latin typeface="+mn-lt"/>
          <a:ea typeface="+mn-ea"/>
          <a:cs typeface="+mn-cs"/>
        </a:defRPr>
      </a:lvl6pPr>
      <a:lvl7pPr marL="3023880" algn="l" defTabSz="503979" rtl="0" eaLnBrk="1" latinLnBrk="0" hangingPunct="1">
        <a:defRPr sz="1984" kern="1200">
          <a:solidFill>
            <a:schemeClr val="tx1"/>
          </a:solidFill>
          <a:latin typeface="+mn-lt"/>
          <a:ea typeface="+mn-ea"/>
          <a:cs typeface="+mn-cs"/>
        </a:defRPr>
      </a:lvl7pPr>
      <a:lvl8pPr marL="3527859" algn="l" defTabSz="503979" rtl="0" eaLnBrk="1" latinLnBrk="0" hangingPunct="1">
        <a:defRPr sz="1984" kern="1200">
          <a:solidFill>
            <a:schemeClr val="tx1"/>
          </a:solidFill>
          <a:latin typeface="+mn-lt"/>
          <a:ea typeface="+mn-ea"/>
          <a:cs typeface="+mn-cs"/>
        </a:defRPr>
      </a:lvl8pPr>
      <a:lvl9pPr marL="4031840" algn="l" defTabSz="503979"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idx="1"/>
          </p:nvPr>
        </p:nvSpPr>
        <p:spPr>
          <a:xfrm>
            <a:off x="71438" y="5400675"/>
            <a:ext cx="9899650" cy="1824038"/>
          </a:xfrm>
          <a:ln/>
        </p:spPr>
        <p:txBody>
          <a:bodyPr tIns="28224" anchor="t"/>
          <a:lstStyle/>
          <a:p>
            <a:pPr marL="0" indent="0" algn="l">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6600" b="0" i="0" dirty="0"/>
              <a:t>Error Handling </a:t>
            </a:r>
          </a:p>
          <a:p>
            <a:pPr marL="342900" indent="-342900" algn="l">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3200" b="0" i="0" dirty="0"/>
          </a:p>
          <a:p>
            <a:pPr marL="342900" indent="-342900" algn="l">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3200" b="0" i="0" dirty="0"/>
          </a:p>
        </p:txBody>
      </p:sp>
      <p:sp>
        <p:nvSpPr>
          <p:cNvPr id="4098" name="Text Box 2"/>
          <p:cNvSpPr txBox="1">
            <a:spLocks noChangeArrowheads="1"/>
          </p:cNvSpPr>
          <p:nvPr/>
        </p:nvSpPr>
        <p:spPr bwMode="auto">
          <a:xfrm>
            <a:off x="360363" y="2154238"/>
            <a:ext cx="9648825" cy="546100"/>
          </a:xfrm>
          <a:prstGeom prst="rect">
            <a:avLst/>
          </a:prstGeom>
          <a:noFill/>
          <a:ln w="9525">
            <a:noFill/>
            <a:round/>
            <a:headEnd/>
            <a:tailEnd/>
          </a:ln>
          <a:effectLst/>
        </p:spPr>
        <p:txBody>
          <a:bodyPr wrap="none" lIns="90000" tIns="73224" rIns="90000" bIns="45000"/>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3200" b="1">
                <a:solidFill>
                  <a:srgbClr val="FFFFCC"/>
                </a:solidFill>
              </a:rPr>
              <a:t>ITEC 420 Framework Based Internet Applications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741363" y="161925"/>
            <a:ext cx="8607425" cy="333375"/>
          </a:xfrm>
          <a:ln/>
        </p:spPr>
        <p:txBody>
          <a:bodyPr tIns="1764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Writing to the Event Log</a:t>
            </a:r>
          </a:p>
        </p:txBody>
      </p:sp>
      <p:sp>
        <p:nvSpPr>
          <p:cNvPr id="13314" name="Rectangle 2"/>
          <p:cNvSpPr>
            <a:spLocks noGrp="1" noChangeArrowheads="1"/>
          </p:cNvSpPr>
          <p:nvPr>
            <p:ph idx="1"/>
          </p:nvPr>
        </p:nvSpPr>
        <p:spPr>
          <a:xfrm>
            <a:off x="0" y="1331565"/>
            <a:ext cx="9899650" cy="6389688"/>
          </a:xfrm>
          <a:ln/>
        </p:spPr>
        <p:txBody>
          <a:bodyPr/>
          <a:lstStyle/>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Using System.Diagnostics;</a:t>
            </a:r>
          </a:p>
          <a:p>
            <a:pPr marL="503238" indent="-431800">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1079500" lvl="2" indent="-862013">
              <a:buClr>
                <a:srgbClr val="FF9966"/>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 Write the information to the event log.</a:t>
            </a:r>
          </a:p>
          <a:p>
            <a:pPr marL="1079500" lvl="2" indent="-862013">
              <a:buClr>
                <a:srgbClr val="FF9966"/>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EventLog log = new EventLog();</a:t>
            </a:r>
          </a:p>
          <a:p>
            <a:pPr marL="1079500" lvl="2" indent="-862013">
              <a:buClr>
                <a:srgbClr val="FF9966"/>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log.Source = "DivisionPage";</a:t>
            </a:r>
          </a:p>
          <a:p>
            <a:pPr marL="1079500" lvl="2" indent="-862013">
              <a:buClr>
                <a:srgbClr val="FF9966"/>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log.WriteEntry(err.Message, EventLogEntryType.Error);</a:t>
            </a:r>
          </a:p>
          <a:p>
            <a:pPr marL="503238" indent="-431800">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720725" y="179388"/>
            <a:ext cx="8607425" cy="333375"/>
          </a:xfrm>
          <a:ln/>
        </p:spPr>
        <p:txBody>
          <a:bodyPr tIns="1764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Custom Logs</a:t>
            </a:r>
          </a:p>
        </p:txBody>
      </p:sp>
      <p:sp>
        <p:nvSpPr>
          <p:cNvPr id="14338" name="Rectangle 2"/>
          <p:cNvSpPr>
            <a:spLocks noGrp="1" noChangeArrowheads="1"/>
          </p:cNvSpPr>
          <p:nvPr>
            <p:ph idx="1"/>
          </p:nvPr>
        </p:nvSpPr>
        <p:spPr>
          <a:xfrm>
            <a:off x="71437" y="1187549"/>
            <a:ext cx="10009187" cy="6227664"/>
          </a:xfrm>
          <a:ln/>
        </p:spPr>
        <p:txBody>
          <a:bodyPr tIns="22932">
            <a:normAutofit fontScale="77500" lnSpcReduction="20000"/>
          </a:bodyPr>
          <a:lstStyle/>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a:t>You can also log errors to a custom log.</a:t>
            </a:r>
          </a:p>
          <a:p>
            <a:pPr marL="1366838" lvl="3" indent="-862013">
              <a:buClr>
                <a:srgbClr val="FF9966"/>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Here’s an example that uses a custom log named ProseTech and registers the event source DivideByZeroApp:</a:t>
            </a:r>
          </a:p>
          <a:p>
            <a:pPr marL="503238" indent="-431800">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200" dirty="0"/>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 Register the event source if needed.</a:t>
            </a:r>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if (!EventLog.SourceExists("ProseTech"))</a:t>
            </a:r>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a:t>
            </a:r>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 This registers the event source and creates the custom log,</a:t>
            </a:r>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 if needed.</a:t>
            </a:r>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EventLog.CreateEventSource("DivideByZeroApp", "ProseTech");</a:t>
            </a:r>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a:t>
            </a:r>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 Open the log. If the log doesn't exist,</a:t>
            </a:r>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 it will be created automatically.</a:t>
            </a:r>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EventLog log = new EventLog("ProseTech");</a:t>
            </a:r>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log.Source = "DivideByZeroApp";</a:t>
            </a:r>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log.WriteEntry(err.Message, EventLogEntryType.Error);</a:t>
            </a:r>
          </a:p>
          <a:p>
            <a:pPr marL="503238" indent="-431800">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200" dirty="0"/>
          </a:p>
          <a:p>
            <a:pPr marL="1366838" lvl="3" indent="-862013">
              <a:buClr>
                <a:srgbClr val="FF9966"/>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If you specify the name of a log that doesn’t exist when you use the CreateEventSource() method, the system will create a new, custom event log for you the first time you write an entry.</a:t>
            </a:r>
          </a:p>
          <a:p>
            <a:pPr marL="503238" indent="-431800">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000" dirty="0"/>
          </a:p>
          <a:p>
            <a:pPr marL="1366838" lvl="3" indent="-862013">
              <a:buClr>
                <a:srgbClr val="FF9966"/>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Inorder to see newly created event log in the Event Viewer tool, you'll need to exit Event Viewer and restart it.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741363" y="161925"/>
            <a:ext cx="8607425" cy="333375"/>
          </a:xfrm>
          <a:ln/>
        </p:spPr>
        <p:txBody>
          <a:bodyPr tIns="1764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Retrieving Log Information</a:t>
            </a:r>
          </a:p>
        </p:txBody>
      </p:sp>
      <p:sp>
        <p:nvSpPr>
          <p:cNvPr id="15362" name="Rectangle 2"/>
          <p:cNvSpPr>
            <a:spLocks noGrp="1" noChangeArrowheads="1"/>
          </p:cNvSpPr>
          <p:nvPr>
            <p:ph idx="1"/>
          </p:nvPr>
        </p:nvSpPr>
        <p:spPr>
          <a:xfrm>
            <a:off x="71437" y="1403573"/>
            <a:ext cx="10009187" cy="5878290"/>
          </a:xfrm>
          <a:ln/>
        </p:spPr>
        <p:txBody>
          <a:bodyPr tIns="19404">
            <a:normAutofit fontScale="62500" lnSpcReduction="20000"/>
          </a:bodyPr>
          <a:lstStyle/>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One of the disadvantages of the event logs is that they're tied to web server. This will be a problem if you do not have a way to acess the server. This problem has solutions like having a special page with the following code.</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400" dirty="0"/>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EventLog log = new EventLog(ProseTech);</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foreach (EventLogEntry entry in log.Entries)</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 Write the event entries to the page.</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if (chkAll.Checked ||</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entry.Source == txtSource.Text)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lblResult.Text += "&lt;b&gt;Entry Type:&lt;/b&gt; ";</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lblResult.Text += entry.EntryType.ToString();</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lblResult.Text += "&lt;br /&gt;&lt;b&gt;Message:&lt;/b&gt; ";</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lblResult.Text += entry.Message;</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lblResult.Text += "&lt;br /&gt;&lt;b&gt;Time Generated:&lt;/b&gt; ";</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lblResult.Text += entry.TimeGenerated;</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lblResult.Text += "&lt;br /&gt;&lt;br /&gt;";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741363" y="161925"/>
            <a:ext cx="8607425" cy="333375"/>
          </a:xfrm>
          <a:ln/>
        </p:spPr>
        <p:txBody>
          <a:bodyPr tIns="1764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Error Pages</a:t>
            </a:r>
          </a:p>
        </p:txBody>
      </p:sp>
      <p:sp>
        <p:nvSpPr>
          <p:cNvPr id="16386" name="Rectangle 2"/>
          <p:cNvSpPr>
            <a:spLocks noGrp="1" noChangeArrowheads="1"/>
          </p:cNvSpPr>
          <p:nvPr>
            <p:ph idx="1"/>
          </p:nvPr>
        </p:nvSpPr>
        <p:spPr>
          <a:xfrm>
            <a:off x="1361" y="1619597"/>
            <a:ext cx="9899650" cy="6389688"/>
          </a:xfrm>
          <a:ln/>
        </p:spPr>
        <p:txBody>
          <a:bodyPr/>
          <a:lstStyle/>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Instead of displaying the default rich error pages to the clients, it is reasonable to display user friendly simple error pages. To do that web.config file must be updated.</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To display the rich error page to clients for test purposes:</a:t>
            </a:r>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&lt;configuration&gt;</a:t>
            </a:r>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&lt;system.web&gt;</a:t>
            </a:r>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&lt;customErrors mode="RemoteOnly" /&gt; // modes discussed in next slide</a:t>
            </a:r>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a:t>
            </a:r>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&lt;/system.web&gt;</a:t>
            </a:r>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a:t>
            </a:r>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&lt;/configuration&gt;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741363" y="161925"/>
            <a:ext cx="8607425" cy="333375"/>
          </a:xfrm>
          <a:ln/>
        </p:spPr>
        <p:txBody>
          <a:bodyPr tIns="1764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Error Modes</a:t>
            </a:r>
          </a:p>
        </p:txBody>
      </p:sp>
      <p:sp>
        <p:nvSpPr>
          <p:cNvPr id="17410" name="Rectangle 2"/>
          <p:cNvSpPr>
            <a:spLocks noGrp="1" noChangeArrowheads="1"/>
          </p:cNvSpPr>
          <p:nvPr>
            <p:ph idx="1"/>
          </p:nvPr>
        </p:nvSpPr>
        <p:spPr>
          <a:xfrm>
            <a:off x="71438" y="720725"/>
            <a:ext cx="9899650" cy="6389688"/>
          </a:xfrm>
          <a:ln/>
        </p:spPr>
        <p:txBody>
          <a:bodyPr/>
          <a:lstStyle/>
          <a:p>
            <a:pPr marL="1079500" lvl="2" indent="-862013">
              <a:buClr>
                <a:srgbClr val="FF9966"/>
              </a:buClr>
              <a:buSzPct val="7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p:txBody>
      </p:sp>
      <p:pic>
        <p:nvPicPr>
          <p:cNvPr id="17411" name="Picture 3"/>
          <p:cNvPicPr>
            <a:picLocks noChangeAspect="1" noChangeArrowheads="1"/>
          </p:cNvPicPr>
          <p:nvPr/>
        </p:nvPicPr>
        <p:blipFill>
          <a:blip r:embed="rId3" cstate="print"/>
          <a:srcRect/>
          <a:stretch>
            <a:fillRect/>
          </a:stretch>
        </p:blipFill>
        <p:spPr bwMode="auto">
          <a:xfrm>
            <a:off x="341313" y="2555701"/>
            <a:ext cx="9359900" cy="360045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741363" y="161925"/>
            <a:ext cx="8607425" cy="333375"/>
          </a:xfrm>
          <a:ln/>
        </p:spPr>
        <p:txBody>
          <a:bodyPr tIns="1764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Custom Error Pages</a:t>
            </a:r>
          </a:p>
        </p:txBody>
      </p:sp>
      <p:sp>
        <p:nvSpPr>
          <p:cNvPr id="18434" name="Rectangle 2"/>
          <p:cNvSpPr>
            <a:spLocks noGrp="1" noChangeArrowheads="1"/>
          </p:cNvSpPr>
          <p:nvPr>
            <p:ph idx="1"/>
          </p:nvPr>
        </p:nvSpPr>
        <p:spPr>
          <a:xfrm>
            <a:off x="71438" y="1331565"/>
            <a:ext cx="9793410" cy="5801073"/>
          </a:xfrm>
          <a:ln/>
        </p:spPr>
        <p:txBody>
          <a:bodyPr tIns="19404">
            <a:normAutofit fontScale="85000" lnSpcReduction="20000"/>
          </a:bodyPr>
          <a:lstStyle/>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In a deployed application, you should use the On or RemoteOnly error mode. Any errors in your application should be dealt with through error-handling code, which can then present a helpful and user-oriented message (rather than the developer-oriented code details in ASP.NET’s rich error messages).</a:t>
            </a:r>
          </a:p>
          <a:p>
            <a:pPr marL="503238" indent="-431800">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200"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However, you can’t catch every possible error in an ASP.NET application. For example, a hardware failure could occur spontaneously in the middle of an ordinary code statement that could not normally cause an error. More commonly, the user might encounter an HTTP error by requesting a page that doesn’t exist. ASP.NET allows you to handle these problems with custom error pages.</a:t>
            </a:r>
          </a:p>
          <a:p>
            <a:pPr marL="503238" indent="-431800">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200"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b="1" dirty="0"/>
              <a:t>You can implement custom error pages in two ways.</a:t>
            </a:r>
            <a:r>
              <a:rPr lang="tr-TR" sz="2200" dirty="0"/>
              <a:t> </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You can create a single generic error page and configure ASP.NET to use it by modifying the web.config file as shown here:</a:t>
            </a:r>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&lt;configuration&gt;</a:t>
            </a:r>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&lt;system.web&gt;</a:t>
            </a:r>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&lt;customErrors mode="RemoteOnly" defaultRedirect="DefaultError.aspx" /&gt;</a:t>
            </a:r>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&lt;/system.web&gt;</a:t>
            </a:r>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&lt;/configuration&gt;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741363" y="161925"/>
            <a:ext cx="8607425" cy="333375"/>
          </a:xfrm>
          <a:ln/>
        </p:spPr>
        <p:txBody>
          <a:bodyPr tIns="1764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Custom Error Pages Cntd.</a:t>
            </a:r>
          </a:p>
        </p:txBody>
      </p:sp>
      <p:sp>
        <p:nvSpPr>
          <p:cNvPr id="19458" name="Rectangle 2"/>
          <p:cNvSpPr>
            <a:spLocks noGrp="1" noChangeArrowheads="1"/>
          </p:cNvSpPr>
          <p:nvPr>
            <p:ph idx="1"/>
          </p:nvPr>
        </p:nvSpPr>
        <p:spPr>
          <a:xfrm>
            <a:off x="71438" y="720725"/>
            <a:ext cx="9899650" cy="6557963"/>
          </a:xfrm>
          <a:ln/>
        </p:spPr>
        <p:txBody>
          <a:bodyPr tIns="17640">
            <a:normAutofit fontScale="85000" lnSpcReduction="10000"/>
          </a:bodyPr>
          <a:lstStyle/>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a:t>You can also create error pages targeted at specific types of HTTP errors (such as the infamous 404 Not Found error or Access Denied). This technique is commonly used with websites to provide friendly equivalents for common problems. </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a:t>To define an error-specific custom page, you add an &lt;error&gt; element to the &lt;customErrors&gt; element. The &lt;error&gt; element identifies the HTTP error code and the redirect page.</a:t>
            </a:r>
          </a:p>
          <a:p>
            <a:pPr marL="793750" lvl="4"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&lt;configuration&gt;</a:t>
            </a:r>
          </a:p>
          <a:p>
            <a:pPr marL="793750" lvl="4"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&lt;system.web&gt;</a:t>
            </a:r>
          </a:p>
          <a:p>
            <a:pPr marL="793750" lvl="4"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&lt;customErrors defaultRedirect="DefaultError.aspx"&gt;</a:t>
            </a:r>
          </a:p>
          <a:p>
            <a:pPr marL="793750" lvl="4"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&lt;error statusCode="404" redirect="404.aspx" /&gt;</a:t>
            </a:r>
          </a:p>
          <a:p>
            <a:pPr marL="793750" lvl="4"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&lt;customErrors&gt;</a:t>
            </a:r>
          </a:p>
          <a:p>
            <a:pPr marL="793750" lvl="4"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&lt;/system.web&gt;</a:t>
            </a:r>
          </a:p>
          <a:p>
            <a:pPr marL="793750" lvl="4"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&lt;/configuration&gt;</a:t>
            </a:r>
          </a:p>
          <a:p>
            <a:pPr marL="503238" indent="-431800">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a:t>In this example, the user will be redirected to the 404.aspx page when requesting an ASP.NET page that doesn’t exist. This custom error page may not work exactly the way you expect, because it comes into effect only if ASP.NET is handling the request.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a:t>For example, if you request the nonexistent page whateverpage.aspx, you’ll be redirected to 404.aspx, because the .aspx file extension is registered to the ASP.NET service. However, if you request the nonexistent page whateverpage.html, ASP.NET will not process the request, and the default redirect setting specified in IIS will be used.</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a:t>When an error occurs that isn’t specifically addressed by a custom &lt;error&gt; element, the default error page will be used.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17525" y="142875"/>
            <a:ext cx="9070975" cy="288925"/>
          </a:xfrm>
          <a:ln/>
        </p:spPr>
        <p:txBody>
          <a:bodyPr tIns="17640"/>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a:t>Error Handling</a:t>
            </a:r>
          </a:p>
        </p:txBody>
      </p:sp>
      <p:sp>
        <p:nvSpPr>
          <p:cNvPr id="5122" name="Rectangle 2"/>
          <p:cNvSpPr>
            <a:spLocks noGrp="1" noChangeArrowheads="1"/>
          </p:cNvSpPr>
          <p:nvPr>
            <p:ph idx="1"/>
          </p:nvPr>
        </p:nvSpPr>
        <p:spPr>
          <a:xfrm>
            <a:off x="71438" y="720725"/>
            <a:ext cx="9899650" cy="6480175"/>
          </a:xfrm>
          <a:ln/>
        </p:spPr>
        <p:txBody>
          <a:bodyPr/>
          <a:lstStyle/>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No software can run free from error.</a:t>
            </a:r>
          </a:p>
          <a:p>
            <a:pPr marL="1079500" lvl="2" indent="-862013">
              <a:buClr>
                <a:srgbClr val="FF9966"/>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These errors may cause due to an invalid user input or some hidden problems like divide by zero.</a:t>
            </a:r>
          </a:p>
          <a:p>
            <a:pPr marL="1079500" lvl="2" indent="-862013">
              <a:buClr>
                <a:srgbClr val="FF9966"/>
              </a:buClr>
              <a:buSzPct val="7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Exception Handling</a:t>
            </a:r>
          </a:p>
          <a:p>
            <a:pPr marL="1079500" lvl="2" indent="-862013">
              <a:buClr>
                <a:srgbClr val="FF9966"/>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Most .NET language support structured exception handling. That means when an error occurs .NET framework will create an exception object that represents the problem. You can catch this object using an exception handler.</a:t>
            </a:r>
          </a:p>
          <a:p>
            <a:pPr marL="1079500" lvl="2" indent="-862013">
              <a:buClr>
                <a:srgbClr val="FF9966"/>
              </a:buClr>
              <a:buSzPct val="7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Every exception class derives from the base class System.Exception.</a:t>
            </a:r>
          </a:p>
          <a:p>
            <a:pPr marL="1079500" lvl="2" indent="-862013">
              <a:buClr>
                <a:srgbClr val="FF9966"/>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Most important members of this class could be addressed as message, source, helplink.</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741363" y="161925"/>
            <a:ext cx="8607425" cy="333375"/>
          </a:xfrm>
          <a:ln/>
        </p:spPr>
        <p:txBody>
          <a:bodyPr tIns="1764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Handling Exceptions</a:t>
            </a:r>
          </a:p>
        </p:txBody>
      </p:sp>
      <p:sp>
        <p:nvSpPr>
          <p:cNvPr id="6146" name="Rectangle 2"/>
          <p:cNvSpPr>
            <a:spLocks noGrp="1" noChangeArrowheads="1"/>
          </p:cNvSpPr>
          <p:nvPr>
            <p:ph idx="1"/>
          </p:nvPr>
        </p:nvSpPr>
        <p:spPr>
          <a:xfrm>
            <a:off x="95250" y="1403573"/>
            <a:ext cx="9899650" cy="6389688"/>
          </a:xfrm>
          <a:ln/>
        </p:spPr>
        <p:txBody>
          <a:bodyPr/>
          <a:lstStyle/>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The first line of defense in an application is to check for potential error conditions before performing an operation.</a:t>
            </a:r>
          </a:p>
          <a:p>
            <a:pPr marL="503238" indent="-431800">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790575" lvl="1" indent="-790575">
              <a:buClr>
                <a:srgbClr val="FF9966"/>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Example:</a:t>
            </a:r>
          </a:p>
          <a:p>
            <a:pPr marL="1079500" lvl="2" indent="-862013">
              <a:buClr>
                <a:srgbClr val="FF9966"/>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if (System.IO.File.Exists(“myfile.txt”))</a:t>
            </a:r>
          </a:p>
          <a:p>
            <a:pPr marL="1366838" lvl="3" indent="-862013">
              <a:buClr>
                <a:srgbClr val="FF9966"/>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a:t>
            </a:r>
          </a:p>
          <a:p>
            <a:pPr marL="1655763" lvl="4" indent="-862013">
              <a:buClr>
                <a:srgbClr val="FF9966"/>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 // you can now open the myfile.txt</a:t>
            </a:r>
          </a:p>
          <a:p>
            <a:pPr marL="1366838" lvl="3" indent="-862013">
              <a:buClr>
                <a:srgbClr val="FF9966"/>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a:t>
            </a:r>
          </a:p>
          <a:p>
            <a:pPr marL="1366838" lvl="3" indent="-862013">
              <a:buClr>
                <a:srgbClr val="FF9966"/>
              </a:buClr>
              <a:buSzPct val="7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Even if you perform this basic level of “quality assurance”, your application have no way to protect against all the possible file access problems that can occur, like network or hardware problems.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741363" y="161925"/>
            <a:ext cx="8607425" cy="333375"/>
          </a:xfrm>
          <a:ln/>
        </p:spPr>
        <p:txBody>
          <a:bodyPr tIns="1764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Strucucture</a:t>
            </a:r>
          </a:p>
        </p:txBody>
      </p:sp>
      <p:sp>
        <p:nvSpPr>
          <p:cNvPr id="7170" name="Rectangle 2"/>
          <p:cNvSpPr>
            <a:spLocks noGrp="1" noChangeArrowheads="1"/>
          </p:cNvSpPr>
          <p:nvPr>
            <p:ph idx="1"/>
          </p:nvPr>
        </p:nvSpPr>
        <p:spPr>
          <a:xfrm>
            <a:off x="95250" y="971525"/>
            <a:ext cx="9899650" cy="6389688"/>
          </a:xfrm>
          <a:ln/>
        </p:spPr>
        <p:txBody>
          <a:bodyPr/>
          <a:lstStyle/>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try</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a:t>
            </a:r>
          </a:p>
          <a:p>
            <a:pPr marL="217487" lvl="2"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//risky code goes here (i.e. Connecting to a database)</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catch</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a:t>
            </a:r>
          </a:p>
          <a:p>
            <a:pPr marL="217487" lvl="2"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 An error has been detected. You can deal with it here.</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finally</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a:t>
            </a:r>
          </a:p>
          <a:p>
            <a:pPr marL="217487" lvl="2"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 The statements here will be executed regardless of whether or not there was an error.</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741363" y="161925"/>
            <a:ext cx="8607425" cy="333375"/>
          </a:xfrm>
          <a:ln/>
        </p:spPr>
        <p:txBody>
          <a:bodyPr tIns="1764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Catching Specific Exceptions	 </a:t>
            </a:r>
          </a:p>
        </p:txBody>
      </p:sp>
      <p:sp>
        <p:nvSpPr>
          <p:cNvPr id="8194" name="Rectangle 2"/>
          <p:cNvSpPr>
            <a:spLocks noGrp="1" noChangeArrowheads="1"/>
          </p:cNvSpPr>
          <p:nvPr>
            <p:ph idx="1"/>
          </p:nvPr>
        </p:nvSpPr>
        <p:spPr>
          <a:xfrm>
            <a:off x="95250" y="839787"/>
            <a:ext cx="9899650" cy="6719888"/>
          </a:xfrm>
          <a:ln/>
        </p:spPr>
        <p:txBody>
          <a:bodyPr/>
          <a:lstStyle/>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try</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a:t>
            </a:r>
          </a:p>
          <a:p>
            <a:pPr marL="217487" lvl="2"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//risky code goes here (i.e. Connecting to a database)</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catch (System.Data.SqlClient.SqlException err)</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a:t>
            </a:r>
          </a:p>
          <a:p>
            <a:pPr marL="217487" lvl="2"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 catches common problems like connection errors</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catch (System.NullRefernceException err)</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 // catches problems resulting from an uninitialized object.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a:t>
            </a:r>
          </a:p>
          <a:p>
            <a:pPr marL="71438" indent="0">
              <a:buClrTx/>
              <a:buSz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504825" lvl="3"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Note: The list of exceptions could be reached from Debug ==&gt; Exceptions menu item.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741363" y="161925"/>
            <a:ext cx="8607425" cy="333375"/>
          </a:xfrm>
          <a:ln/>
        </p:spPr>
        <p:txBody>
          <a:bodyPr tIns="1764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Catching Specific Exceptions</a:t>
            </a:r>
          </a:p>
        </p:txBody>
      </p:sp>
      <p:sp>
        <p:nvSpPr>
          <p:cNvPr id="9218" name="Rectangle 2"/>
          <p:cNvSpPr>
            <a:spLocks noGrp="1" noChangeArrowheads="1"/>
          </p:cNvSpPr>
          <p:nvPr>
            <p:ph idx="1"/>
          </p:nvPr>
        </p:nvSpPr>
        <p:spPr>
          <a:xfrm>
            <a:off x="71438" y="1187549"/>
            <a:ext cx="9865418" cy="6372126"/>
          </a:xfrm>
          <a:ln/>
        </p:spPr>
        <p:txBody>
          <a:bodyPr tIns="24695">
            <a:normAutofit fontScale="62500" lnSpcReduction="20000"/>
          </a:bodyPr>
          <a:lstStyle/>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dirty="0"/>
              <a:t>try</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dirty="0"/>
              <a:t>{</a:t>
            </a:r>
          </a:p>
          <a:p>
            <a:pPr marL="217487" lvl="2"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a:t>//risky code goes here (i.e. Connecting to a database)</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dirty="0"/>
              <a: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dirty="0"/>
              <a:t>catch (System.Data.SqlClient.SqlException err)</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dirty="0"/>
              <a:t>{</a:t>
            </a:r>
          </a:p>
          <a:p>
            <a:pPr marL="217487" lvl="2"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a:t>// catches common problems like connection errors</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dirty="0"/>
              <a: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dirty="0"/>
              <a:t>catch (System.NullRefernceException err)</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dirty="0"/>
              <a: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dirty="0"/>
              <a:t> // catches problems resulting from an uninitialized object.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dirty="0"/>
              <a: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dirty="0">
                <a:solidFill>
                  <a:srgbClr val="FFFF00"/>
                </a:solidFill>
              </a:rPr>
              <a:t>catch (System.Exception err)</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dirty="0">
                <a:solidFill>
                  <a:srgbClr val="FFFF00"/>
                </a:solidFill>
              </a:rPr>
              <a: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dirty="0">
                <a:solidFill>
                  <a:srgbClr val="FFFF00"/>
                </a:solidFill>
              </a:rPr>
              <a:t> // Catches any other error.</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dirty="0">
                <a:solidFill>
                  <a:srgbClr val="FFFF00"/>
                </a:solidFill>
              </a:rPr>
              <a: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dirty="0"/>
              <a:t>Note: Try catch works like if elseif statements and the last is for else case.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741363" y="161925"/>
            <a:ext cx="8607425" cy="333375"/>
          </a:xfrm>
          <a:ln/>
        </p:spPr>
        <p:txBody>
          <a:bodyPr tIns="1764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Exception Handling in Action</a:t>
            </a:r>
          </a:p>
        </p:txBody>
      </p:sp>
      <p:sp>
        <p:nvSpPr>
          <p:cNvPr id="10242" name="Rectangle 2"/>
          <p:cNvSpPr>
            <a:spLocks noGrp="1" noChangeArrowheads="1"/>
          </p:cNvSpPr>
          <p:nvPr>
            <p:ph idx="1"/>
          </p:nvPr>
        </p:nvSpPr>
        <p:spPr>
          <a:xfrm>
            <a:off x="71438" y="1403573"/>
            <a:ext cx="9865418" cy="6160865"/>
          </a:xfrm>
          <a:ln/>
        </p:spPr>
        <p:txBody>
          <a:bodyPr tIns="19404">
            <a:normAutofit fontScale="47500" lnSpcReduction="20000"/>
          </a:bodyPr>
          <a:lstStyle/>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protected void cmdCompute_Click(Object sender, EventArgs e)</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try</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decimal a, b, result;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a = Decimal.Parse(txtA.Text);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b = Decimal.Parse(txtB.Text);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result = a / b;</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lblResult.Text = result.ToString();</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lblResult.ForeColor = System.Drawing.Color.Black;</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catch (Exception err)</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lblResult.Text = "&lt;b&gt;Message:&lt;/b&gt; " + err.Message;</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lblResult.Text += "&lt;br /&gt;&lt;br /&gt;";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lblResult.Text += "&lt;b&gt;Source:&lt;/b&gt; " + err.Source;</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lblResult.Text += "&lt;br /&gt;&lt;br /&gt;";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lblResult.Text += "&lt;b&gt;Stack Trace:&lt;/b&gt; " + err.StackTrace;</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lblResult.ForeColor = System.Drawing.Color.Red;</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a:t>
            </a:r>
          </a:p>
          <a:p>
            <a:pPr marL="71438" indent="0">
              <a:buClr>
                <a:srgbClr val="FF9966"/>
              </a:buClr>
              <a:buSzPct val="7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741363" y="161925"/>
            <a:ext cx="8607425" cy="333375"/>
          </a:xfrm>
          <a:ln/>
        </p:spPr>
        <p:txBody>
          <a:bodyPr tIns="1764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Throwing Your Own Exceptions</a:t>
            </a:r>
          </a:p>
        </p:txBody>
      </p:sp>
      <p:sp>
        <p:nvSpPr>
          <p:cNvPr id="11266" name="Rectangle 2"/>
          <p:cNvSpPr>
            <a:spLocks noGrp="1" noChangeArrowheads="1"/>
          </p:cNvSpPr>
          <p:nvPr>
            <p:ph idx="1"/>
          </p:nvPr>
        </p:nvSpPr>
        <p:spPr>
          <a:xfrm>
            <a:off x="95250" y="1763613"/>
            <a:ext cx="9899650" cy="6389688"/>
          </a:xfrm>
          <a:ln/>
        </p:spPr>
        <p:txBody>
          <a:bodyPr/>
          <a:lstStyle/>
          <a:p>
            <a:pPr marL="503238" indent="-4318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You can also define your own exception objects to represent custom error conditions.</a:t>
            </a:r>
          </a:p>
          <a:p>
            <a:pPr marL="503238" indent="-431800">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1079500" lvl="2" indent="-862013">
              <a:buClr>
                <a:srgbClr val="FF9966"/>
              </a:buClr>
              <a:buSzPct val="7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1079500" lvl="2" indent="-862013">
              <a:buClr>
                <a:srgbClr val="FF9966"/>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DivideByZeroException err = new DivideByZeroException(</a:t>
            </a:r>
          </a:p>
          <a:p>
            <a:pPr marL="1079500" lvl="2" indent="-862013">
              <a:buClr>
                <a:srgbClr val="FF9966"/>
              </a:buClr>
              <a:buSzPct val="7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"You supplied 0 for the divisor parameter. You must be stopped.");</a:t>
            </a:r>
          </a:p>
          <a:p>
            <a:pPr marL="1079500" lvl="2" indent="-862013">
              <a:buClr>
                <a:srgbClr val="FF9966"/>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throw err;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741363" y="161925"/>
            <a:ext cx="8607425" cy="333375"/>
          </a:xfrm>
          <a:ln/>
        </p:spPr>
        <p:txBody>
          <a:bodyPr tIns="1764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Logging Exceptions</a:t>
            </a:r>
          </a:p>
        </p:txBody>
      </p:sp>
      <p:sp>
        <p:nvSpPr>
          <p:cNvPr id="12290" name="Rectangle 2"/>
          <p:cNvSpPr>
            <a:spLocks noGrp="1" noChangeArrowheads="1"/>
          </p:cNvSpPr>
          <p:nvPr>
            <p:ph idx="1"/>
          </p:nvPr>
        </p:nvSpPr>
        <p:spPr>
          <a:xfrm>
            <a:off x="71438" y="720725"/>
            <a:ext cx="9899650" cy="6389688"/>
          </a:xfrm>
          <a:ln/>
        </p:spPr>
        <p:txBody>
          <a:bodyPr/>
          <a:lstStyle/>
          <a:p>
            <a:pPr marL="503238" indent="-4318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a:t>In many cases, it's best not only to detect and catch  exceptions but to log them as well.</a:t>
            </a:r>
          </a:p>
          <a:p>
            <a:pPr marL="503238" indent="-431800">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a:t>To view Windows Event Logs</a:t>
            </a:r>
          </a:p>
          <a:p>
            <a:pPr marL="1366838" lvl="3" indent="-862013">
              <a:buClr>
                <a:srgbClr val="FF9966"/>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a:t>Start =&gt; Settings =&gt; Control Panel =&gt; Administrative Tools =&gt; Event Viewer.</a:t>
            </a:r>
          </a:p>
          <a:p>
            <a:pPr marL="1079500" lvl="2" indent="-862013">
              <a:buClr>
                <a:srgbClr val="FF9966"/>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a:t>You can also review event logs from Visual Studio.</a:t>
            </a:r>
          </a:p>
          <a:p>
            <a:pPr marL="1366838" lvl="3" indent="-862013">
              <a:buClr>
                <a:srgbClr val="FF9966"/>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a:t>View =&gt; Server Explorer expand Servers =&gt; Computer Name =&gt; Event logs...</a:t>
            </a:r>
          </a:p>
          <a:p>
            <a:pPr marL="1366838" lvl="3" indent="-862013">
              <a:buClr>
                <a:srgbClr val="FF9966"/>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a:t>Windows Event Logs</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600"/>
          </a:p>
          <a:p>
            <a:pPr marL="503238" indent="-431800">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a:p>
        </p:txBody>
      </p:sp>
      <p:pic>
        <p:nvPicPr>
          <p:cNvPr id="12291" name="Picture 3"/>
          <p:cNvPicPr>
            <a:picLocks noChangeAspect="1" noChangeArrowheads="1"/>
          </p:cNvPicPr>
          <p:nvPr/>
        </p:nvPicPr>
        <p:blipFill>
          <a:blip r:embed="rId3" cstate="print"/>
          <a:srcRect/>
          <a:stretch>
            <a:fillRect/>
          </a:stretch>
        </p:blipFill>
        <p:spPr bwMode="auto">
          <a:xfrm>
            <a:off x="455926" y="5064125"/>
            <a:ext cx="8896350" cy="249555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effectLst/>
            <a:latin typeface="Arial" pitchFamily="34"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effectLst/>
            <a:latin typeface="Arial" pitchFamily="34" charset="0"/>
            <a:ea typeface="Arial Unicode MS" pitchFamily="34" charset="-128"/>
            <a:cs typeface="Arial Unicode MS" pitchFamily="34"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DF756DCDE86A4AAF893127053D2C7B" ma:contentTypeVersion="" ma:contentTypeDescription="Create a new document." ma:contentTypeScope="" ma:versionID="14a816a3127e5c4d23b9eed28e7f1c45">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B85F805-5795-4D41-AF6D-17C2EFB1B63C}"/>
</file>

<file path=customXml/itemProps2.xml><?xml version="1.0" encoding="utf-8"?>
<ds:datastoreItem xmlns:ds="http://schemas.openxmlformats.org/officeDocument/2006/customXml" ds:itemID="{A5FCA1D1-D569-4527-A0B3-CF916EAB989F}"/>
</file>

<file path=customXml/itemProps3.xml><?xml version="1.0" encoding="utf-8"?>
<ds:datastoreItem xmlns:ds="http://schemas.openxmlformats.org/officeDocument/2006/customXml" ds:itemID="{9AC882B7-97F5-409F-A5BA-0AE4CCD23023}"/>
</file>

<file path=docProps/app.xml><?xml version="1.0" encoding="utf-8"?>
<Properties xmlns="http://schemas.openxmlformats.org/officeDocument/2006/extended-properties" xmlns:vt="http://schemas.openxmlformats.org/officeDocument/2006/docPropsVTypes">
  <TotalTime>262</TotalTime>
  <Words>1420</Words>
  <Application>Microsoft Office PowerPoint</Application>
  <PresentationFormat>Custom</PresentationFormat>
  <Paragraphs>192</Paragraphs>
  <Slides>16</Slides>
  <Notes>16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16</vt:i4>
      </vt:variant>
    </vt:vector>
  </HeadingPairs>
  <TitlesOfParts>
    <vt:vector size="25" baseType="lpstr">
      <vt:lpstr>Arial Unicode MS</vt:lpstr>
      <vt:lpstr>Arial</vt:lpstr>
      <vt:lpstr>Century Gothic</vt:lpstr>
      <vt:lpstr>StarSymbol</vt:lpstr>
      <vt:lpstr>Times New Roman</vt:lpstr>
      <vt:lpstr>Wingdings</vt:lpstr>
      <vt:lpstr>Wingdings 3</vt:lpstr>
      <vt:lpstr>Office Theme</vt:lpstr>
      <vt:lpstr>Ion</vt:lpstr>
      <vt:lpstr>PowerPoint Presentation</vt:lpstr>
      <vt:lpstr>Error Handling</vt:lpstr>
      <vt:lpstr>Handling Exceptions</vt:lpstr>
      <vt:lpstr>Strucucture</vt:lpstr>
      <vt:lpstr>Catching Specific Exceptions  </vt:lpstr>
      <vt:lpstr>Catching Specific Exceptions</vt:lpstr>
      <vt:lpstr>Exception Handling in Action</vt:lpstr>
      <vt:lpstr>Throwing Your Own Exceptions</vt:lpstr>
      <vt:lpstr>Logging Exceptions</vt:lpstr>
      <vt:lpstr>Writing to the Event Log</vt:lpstr>
      <vt:lpstr>Custom Logs</vt:lpstr>
      <vt:lpstr>Retrieving Log Information</vt:lpstr>
      <vt:lpstr>Error Pages</vt:lpstr>
      <vt:lpstr>Error Modes</vt:lpstr>
      <vt:lpstr>Custom Error Pages</vt:lpstr>
      <vt:lpstr>Custom Error Pages Cntd.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Emre Özen</dc:creator>
  <cp:lastModifiedBy>Deshy</cp:lastModifiedBy>
  <cp:revision>8</cp:revision>
  <cp:lastPrinted>1601-01-01T00:00:00Z</cp:lastPrinted>
  <dcterms:created xsi:type="dcterms:W3CDTF">2009-12-07T11:49:23Z</dcterms:created>
  <dcterms:modified xsi:type="dcterms:W3CDTF">2019-08-08T09:10:38Z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0x01010018DF756DCDE86A4AAF893127053D2C7B</vt:lpwstr>
  </property>
</Properties>
</file>