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72" r:id="rId5"/>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5pPr>
    <a:lvl6pPr marL="2286000" algn="l" defTabSz="914400" rtl="0" eaLnBrk="1" latinLnBrk="0" hangingPunct="1">
      <a:defRPr kern="1200">
        <a:solidFill>
          <a:schemeClr val="tx1"/>
        </a:solidFill>
        <a:latin typeface="Arial" charset="0"/>
        <a:ea typeface="+mn-ea"/>
        <a:cs typeface="Arial Unicode MS" charset="0"/>
      </a:defRPr>
    </a:lvl6pPr>
    <a:lvl7pPr marL="2743200" algn="l" defTabSz="914400" rtl="0" eaLnBrk="1" latinLnBrk="0" hangingPunct="1">
      <a:defRPr kern="1200">
        <a:solidFill>
          <a:schemeClr val="tx1"/>
        </a:solidFill>
        <a:latin typeface="Arial" charset="0"/>
        <a:ea typeface="+mn-ea"/>
        <a:cs typeface="Arial Unicode MS" charset="0"/>
      </a:defRPr>
    </a:lvl7pPr>
    <a:lvl8pPr marL="3200400" algn="l" defTabSz="914400" rtl="0" eaLnBrk="1" latinLnBrk="0" hangingPunct="1">
      <a:defRPr kern="1200">
        <a:solidFill>
          <a:schemeClr val="tx1"/>
        </a:solidFill>
        <a:latin typeface="Arial" charset="0"/>
        <a:ea typeface="+mn-ea"/>
        <a:cs typeface="Arial Unicode MS" charset="0"/>
      </a:defRPr>
    </a:lvl8pPr>
    <a:lvl9pPr marL="3657600" algn="l" defTabSz="914400" rtl="0" eaLnBrk="1" latinLnBrk="0" hangingPunct="1">
      <a:defRPr kern="1200">
        <a:solidFill>
          <a:schemeClr val="tx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98" y="-1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1312863" y="1027113"/>
            <a:ext cx="4932362" cy="3698875"/>
          </a:xfrm>
          <a:prstGeom prst="rect">
            <a:avLst/>
          </a:prstGeom>
          <a:noFill/>
          <a:ln w="9525">
            <a:noFill/>
            <a:round/>
            <a:headEnd/>
            <a:tailEnd/>
          </a:ln>
          <a:effectLst/>
        </p:spPr>
      </p:sp>
      <p:sp>
        <p:nvSpPr>
          <p:cNvPr id="3074" name="Rectangle 2"/>
          <p:cNvSpPr>
            <a:spLocks noGrp="1" noChangeArrowheads="1"/>
          </p:cNvSpPr>
          <p:nvPr>
            <p:ph type="body"/>
          </p:nvPr>
        </p:nvSpPr>
        <p:spPr bwMode="auto">
          <a:xfrm>
            <a:off x="1169988" y="5086350"/>
            <a:ext cx="5224462" cy="41052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tr-TR" smtClean="0"/>
          </a:p>
        </p:txBody>
      </p:sp>
    </p:spTree>
    <p:extLst>
      <p:ext uri="{BB962C8B-B14F-4D97-AF65-F5344CB8AC3E}">
        <p14:creationId xmlns:p14="http://schemas.microsoft.com/office/powerpoint/2010/main" val="185058750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214938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2612954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3111651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3381849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149043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1941955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258711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280582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1015624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1582881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264325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1193762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3357872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2150125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340155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417911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325076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156784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18599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92264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3812712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1169988" y="5086350"/>
            <a:ext cx="5226050" cy="4017963"/>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89394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tr-T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Date Placeholder 3"/>
          <p:cNvSpPr>
            <a:spLocks noGrp="1"/>
          </p:cNvSpPr>
          <p:nvPr>
            <p:ph type="dt" idx="10"/>
          </p:nvPr>
        </p:nvSpPr>
        <p:spPr/>
        <p:txBody>
          <a:bodyPr/>
          <a:lstStyle>
            <a:lvl1pPr>
              <a:defRPr/>
            </a:lvl1pPr>
          </a:lstStyle>
          <a:p>
            <a:endParaRPr lang="tr-TR"/>
          </a:p>
        </p:txBody>
      </p:sp>
      <p:sp>
        <p:nvSpPr>
          <p:cNvPr id="5" name="Footer Placeholder 4"/>
          <p:cNvSpPr>
            <a:spLocks noGrp="1"/>
          </p:cNvSpPr>
          <p:nvPr>
            <p:ph type="ftr" idx="11"/>
          </p:nvPr>
        </p:nvSpPr>
        <p:spPr/>
        <p:txBody>
          <a:bodyPr/>
          <a:lstStyle>
            <a:lvl1pPr>
              <a:defRPr/>
            </a:lvl1pPr>
          </a:lstStyle>
          <a:p>
            <a:endParaRPr lang="tr-TR"/>
          </a:p>
        </p:txBody>
      </p:sp>
      <p:sp>
        <p:nvSpPr>
          <p:cNvPr id="6" name="Slide Number Placeholder 5"/>
          <p:cNvSpPr>
            <a:spLocks noGrp="1"/>
          </p:cNvSpPr>
          <p:nvPr>
            <p:ph type="sldNum" idx="12"/>
          </p:nvPr>
        </p:nvSpPr>
        <p:spPr/>
        <p:txBody>
          <a:bodyPr/>
          <a:lstStyle>
            <a:lvl1pPr>
              <a:defRPr/>
            </a:lvl1pPr>
          </a:lstStyle>
          <a:p>
            <a:fld id="{20C317C4-1345-4188-9B26-DD3D9FB01083}"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idx="10"/>
          </p:nvPr>
        </p:nvSpPr>
        <p:spPr/>
        <p:txBody>
          <a:bodyPr/>
          <a:lstStyle>
            <a:lvl1pPr>
              <a:defRPr/>
            </a:lvl1pPr>
          </a:lstStyle>
          <a:p>
            <a:endParaRPr lang="tr-TR"/>
          </a:p>
        </p:txBody>
      </p:sp>
      <p:sp>
        <p:nvSpPr>
          <p:cNvPr id="5" name="Footer Placeholder 4"/>
          <p:cNvSpPr>
            <a:spLocks noGrp="1"/>
          </p:cNvSpPr>
          <p:nvPr>
            <p:ph type="ftr" idx="11"/>
          </p:nvPr>
        </p:nvSpPr>
        <p:spPr/>
        <p:txBody>
          <a:bodyPr/>
          <a:lstStyle>
            <a:lvl1pPr>
              <a:defRPr/>
            </a:lvl1pPr>
          </a:lstStyle>
          <a:p>
            <a:endParaRPr lang="tr-TR"/>
          </a:p>
        </p:txBody>
      </p:sp>
      <p:sp>
        <p:nvSpPr>
          <p:cNvPr id="6" name="Slide Number Placeholder 5"/>
          <p:cNvSpPr>
            <a:spLocks noGrp="1"/>
          </p:cNvSpPr>
          <p:nvPr>
            <p:ph type="sldNum" idx="12"/>
          </p:nvPr>
        </p:nvSpPr>
        <p:spPr/>
        <p:txBody>
          <a:bodyPr/>
          <a:lstStyle>
            <a:lvl1pPr>
              <a:defRPr/>
            </a:lvl1pPr>
          </a:lstStyle>
          <a:p>
            <a:fld id="{FD613F3C-7BB1-458C-A0CA-A3A962934D00}"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idx="10"/>
          </p:nvPr>
        </p:nvSpPr>
        <p:spPr/>
        <p:txBody>
          <a:bodyPr/>
          <a:lstStyle>
            <a:lvl1pPr>
              <a:defRPr/>
            </a:lvl1pPr>
          </a:lstStyle>
          <a:p>
            <a:endParaRPr lang="tr-TR"/>
          </a:p>
        </p:txBody>
      </p:sp>
      <p:sp>
        <p:nvSpPr>
          <p:cNvPr id="5" name="Footer Placeholder 4"/>
          <p:cNvSpPr>
            <a:spLocks noGrp="1"/>
          </p:cNvSpPr>
          <p:nvPr>
            <p:ph type="ftr" idx="11"/>
          </p:nvPr>
        </p:nvSpPr>
        <p:spPr/>
        <p:txBody>
          <a:bodyPr/>
          <a:lstStyle>
            <a:lvl1pPr>
              <a:defRPr/>
            </a:lvl1pPr>
          </a:lstStyle>
          <a:p>
            <a:endParaRPr lang="tr-TR"/>
          </a:p>
        </p:txBody>
      </p:sp>
      <p:sp>
        <p:nvSpPr>
          <p:cNvPr id="6" name="Slide Number Placeholder 5"/>
          <p:cNvSpPr>
            <a:spLocks noGrp="1"/>
          </p:cNvSpPr>
          <p:nvPr>
            <p:ph type="sldNum" idx="12"/>
          </p:nvPr>
        </p:nvSpPr>
        <p:spPr/>
        <p:txBody>
          <a:bodyPr/>
          <a:lstStyle>
            <a:lvl1pPr>
              <a:defRPr/>
            </a:lvl1pPr>
          </a:lstStyle>
          <a:p>
            <a:fld id="{49E339AF-BDAB-45B2-AE92-F3C7A2455E6F}" type="slidenum">
              <a:rPr lang="tr-T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5192" y="1595933"/>
            <a:ext cx="7299157" cy="3670246"/>
          </a:xfrm>
        </p:spPr>
        <p:txBody>
          <a:bodyPr anchor="b"/>
          <a:lstStyle>
            <a:lvl1pPr>
              <a:defRPr sz="7937"/>
            </a:lvl1pPr>
          </a:lstStyle>
          <a:p>
            <a:r>
              <a:rPr lang="en-US" smtClean="0"/>
              <a:t>Click to edit Master title style</a:t>
            </a:r>
            <a:endParaRPr lang="en-US" dirty="0"/>
          </a:p>
        </p:txBody>
      </p:sp>
      <p:sp>
        <p:nvSpPr>
          <p:cNvPr id="3" name="Subtitle 2"/>
          <p:cNvSpPr>
            <a:spLocks noGrp="1"/>
          </p:cNvSpPr>
          <p:nvPr>
            <p:ph type="subTitle" idx="1"/>
          </p:nvPr>
        </p:nvSpPr>
        <p:spPr>
          <a:xfrm>
            <a:off x="955192" y="5266177"/>
            <a:ext cx="7299157" cy="949556"/>
          </a:xfrm>
        </p:spPr>
        <p:txBody>
          <a:bodyPr anchor="t"/>
          <a:lstStyle>
            <a:lvl1pPr marL="0" indent="0" algn="l">
              <a:buNone/>
              <a:defRPr cap="all">
                <a:solidFill>
                  <a:schemeClr val="bg2">
                    <a:lumMod val="40000"/>
                    <a:lumOff val="60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51195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48429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5194" y="3154532"/>
            <a:ext cx="7299156" cy="2111646"/>
          </a:xfrm>
        </p:spPr>
        <p:txBody>
          <a:bodyPr anchor="b"/>
          <a:lstStyle>
            <a:lvl1pPr algn="l">
              <a:defRPr sz="440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55192" y="5266178"/>
            <a:ext cx="7299157" cy="948432"/>
          </a:xfrm>
        </p:spPr>
        <p:txBody>
          <a:bodyPr anchor="t"/>
          <a:lstStyle>
            <a:lvl1pPr marL="0" indent="0" algn="l">
              <a:buNone/>
              <a:defRPr sz="2205" cap="all">
                <a:solidFill>
                  <a:schemeClr val="bg2">
                    <a:lumMod val="40000"/>
                    <a:lumOff val="6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5759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2482" y="2271404"/>
            <a:ext cx="3635941" cy="4625052"/>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6483" y="2266462"/>
            <a:ext cx="3635943" cy="4629992"/>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5891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2482" y="2099910"/>
            <a:ext cx="3635939"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912482" y="2771881"/>
            <a:ext cx="3635941" cy="4124573"/>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76484" y="2099910"/>
            <a:ext cx="3635941"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4676484" y="2771881"/>
            <a:ext cx="3635941" cy="4124573"/>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34904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50796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71607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5191" y="1595932"/>
            <a:ext cx="2812810" cy="1595931"/>
          </a:xfrm>
        </p:spPr>
        <p:txBody>
          <a:bodyPr anchor="b"/>
          <a:lstStyle>
            <a:lvl1pPr algn="l">
              <a:defRPr sz="2646" b="0"/>
            </a:lvl1pPr>
          </a:lstStyle>
          <a:p>
            <a:r>
              <a:rPr lang="en-US" smtClean="0"/>
              <a:t>Click to edit Master title style</a:t>
            </a:r>
            <a:endParaRPr lang="en-US" dirty="0"/>
          </a:p>
        </p:txBody>
      </p:sp>
      <p:sp>
        <p:nvSpPr>
          <p:cNvPr id="3" name="Content Placeholder 2"/>
          <p:cNvSpPr>
            <a:spLocks noGrp="1"/>
          </p:cNvSpPr>
          <p:nvPr>
            <p:ph idx="1"/>
          </p:nvPr>
        </p:nvSpPr>
        <p:spPr>
          <a:xfrm>
            <a:off x="3957061" y="1595932"/>
            <a:ext cx="4297289" cy="5039783"/>
          </a:xfrm>
        </p:spPr>
        <p:txBody>
          <a:bodyPr anchor="ctr">
            <a:normAutofit/>
          </a:bodyPr>
          <a:lstStyle>
            <a:lvl1pPr>
              <a:defRPr sz="2205"/>
            </a:lvl1pPr>
            <a:lvl2pPr>
              <a:defRPr sz="1984"/>
            </a:lvl2pPr>
            <a:lvl3pPr>
              <a:defRPr sz="1764"/>
            </a:lvl3pPr>
            <a:lvl4pPr>
              <a:defRPr sz="1543"/>
            </a:lvl4pPr>
            <a:lvl5pPr>
              <a:defRPr sz="1543"/>
            </a:lvl5pPr>
            <a:lvl6pPr>
              <a:defRPr sz="1543"/>
            </a:lvl6pPr>
            <a:lvl7pPr>
              <a:defRPr sz="1543"/>
            </a:lvl7pPr>
            <a:lvl8pPr>
              <a:defRPr sz="1543"/>
            </a:lvl8pPr>
            <a:lvl9pPr>
              <a:defRPr sz="15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5191" y="3449453"/>
            <a:ext cx="2812810" cy="3191862"/>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904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idx="10"/>
          </p:nvPr>
        </p:nvSpPr>
        <p:spPr/>
        <p:txBody>
          <a:bodyPr/>
          <a:lstStyle>
            <a:lvl1pPr>
              <a:defRPr/>
            </a:lvl1pPr>
          </a:lstStyle>
          <a:p>
            <a:endParaRPr lang="tr-TR"/>
          </a:p>
        </p:txBody>
      </p:sp>
      <p:sp>
        <p:nvSpPr>
          <p:cNvPr id="5" name="Footer Placeholder 4"/>
          <p:cNvSpPr>
            <a:spLocks noGrp="1"/>
          </p:cNvSpPr>
          <p:nvPr>
            <p:ph type="ftr" idx="11"/>
          </p:nvPr>
        </p:nvSpPr>
        <p:spPr/>
        <p:txBody>
          <a:bodyPr/>
          <a:lstStyle>
            <a:lvl1pPr>
              <a:defRPr/>
            </a:lvl1pPr>
          </a:lstStyle>
          <a:p>
            <a:endParaRPr lang="tr-TR"/>
          </a:p>
        </p:txBody>
      </p:sp>
      <p:sp>
        <p:nvSpPr>
          <p:cNvPr id="6" name="Slide Number Placeholder 5"/>
          <p:cNvSpPr>
            <a:spLocks noGrp="1"/>
          </p:cNvSpPr>
          <p:nvPr>
            <p:ph type="sldNum" idx="12"/>
          </p:nvPr>
        </p:nvSpPr>
        <p:spPr/>
        <p:txBody>
          <a:bodyPr/>
          <a:lstStyle>
            <a:lvl1pPr>
              <a:defRPr/>
            </a:lvl1pPr>
          </a:lstStyle>
          <a:p>
            <a:fld id="{BE8E111A-298F-4F44-A3F1-C5E6A65FF9B8}" type="slidenum">
              <a:rPr lang="tr-T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4326" y="2043903"/>
            <a:ext cx="4212028" cy="1735934"/>
          </a:xfrm>
        </p:spPr>
        <p:txBody>
          <a:bodyPr anchor="b">
            <a:normAutofit/>
          </a:bodyPr>
          <a:lstStyle>
            <a:lvl1pPr algn="l">
              <a:defRPr sz="3968"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747541" y="1259946"/>
            <a:ext cx="2646853" cy="503978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n-US" smtClean="0"/>
              <a:t>Click icon to add picture</a:t>
            </a:r>
            <a:endParaRPr lang="en-US" dirty="0"/>
          </a:p>
        </p:txBody>
      </p:sp>
      <p:sp>
        <p:nvSpPr>
          <p:cNvPr id="4" name="Text Placeholder 3"/>
          <p:cNvSpPr>
            <a:spLocks noGrp="1"/>
          </p:cNvSpPr>
          <p:nvPr>
            <p:ph type="body" sz="half" idx="2"/>
          </p:nvPr>
        </p:nvSpPr>
        <p:spPr>
          <a:xfrm>
            <a:off x="955191" y="4031827"/>
            <a:ext cx="4205473" cy="1511935"/>
          </a:xfrm>
        </p:spPr>
        <p:txBody>
          <a:bodyPr>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86317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5194" y="5291758"/>
            <a:ext cx="7299156" cy="624724"/>
          </a:xfrm>
        </p:spPr>
        <p:txBody>
          <a:bodyPr anchor="b">
            <a:normAutofit/>
          </a:bodyPr>
          <a:lstStyle>
            <a:lvl1pPr algn="l">
              <a:defRPr sz="2646"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55192" y="755968"/>
            <a:ext cx="7299157" cy="401316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n-US" smtClean="0"/>
              <a:t>Click icon to add picture</a:t>
            </a:r>
            <a:endParaRPr lang="en-US" dirty="0"/>
          </a:p>
        </p:txBody>
      </p:sp>
      <p:sp>
        <p:nvSpPr>
          <p:cNvPr id="4" name="Text Placeholder 3"/>
          <p:cNvSpPr>
            <a:spLocks noGrp="1"/>
          </p:cNvSpPr>
          <p:nvPr>
            <p:ph type="body" sz="half" idx="2"/>
          </p:nvPr>
        </p:nvSpPr>
        <p:spPr>
          <a:xfrm>
            <a:off x="955193" y="5916482"/>
            <a:ext cx="7299155" cy="544226"/>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3673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55192" y="1595931"/>
            <a:ext cx="7299157" cy="2183906"/>
          </a:xfrm>
        </p:spPr>
        <p:txBody>
          <a:bodyPr/>
          <a:lstStyle>
            <a:lvl1pPr>
              <a:defRPr sz="5291"/>
            </a:lvl1pPr>
          </a:lstStyle>
          <a:p>
            <a:r>
              <a:rPr lang="en-US" smtClean="0"/>
              <a:t>Click to edit Master title style</a:t>
            </a:r>
            <a:endParaRPr lang="en-US" dirty="0"/>
          </a:p>
        </p:txBody>
      </p:sp>
      <p:sp>
        <p:nvSpPr>
          <p:cNvPr id="8" name="Text Placeholder 3"/>
          <p:cNvSpPr>
            <a:spLocks noGrp="1"/>
          </p:cNvSpPr>
          <p:nvPr>
            <p:ph type="body" sz="half" idx="2"/>
          </p:nvPr>
        </p:nvSpPr>
        <p:spPr>
          <a:xfrm>
            <a:off x="955192" y="4031827"/>
            <a:ext cx="7299157" cy="2603888"/>
          </a:xfrm>
        </p:spPr>
        <p:txBody>
          <a:bodyPr anchor="ctr">
            <a:normAutofit/>
          </a:bodyPr>
          <a:lstStyle>
            <a:lvl1pPr marL="0" indent="0">
              <a:buNone/>
              <a:defRPr sz="198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75179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2422" y="1595931"/>
            <a:ext cx="6615740" cy="2561090"/>
          </a:xfrm>
        </p:spPr>
        <p:txBody>
          <a:bodyPr/>
          <a:lstStyle>
            <a:lvl1pPr>
              <a:defRPr sz="5291"/>
            </a:lvl1pPr>
          </a:lstStyle>
          <a:p>
            <a:r>
              <a:rPr lang="en-US" smtClean="0"/>
              <a:t>Click to edit Master title style</a:t>
            </a:r>
            <a:endParaRPr lang="en-US" dirty="0"/>
          </a:p>
        </p:txBody>
      </p:sp>
      <p:sp>
        <p:nvSpPr>
          <p:cNvPr id="11" name="Text Placeholder 3"/>
          <p:cNvSpPr>
            <a:spLocks noGrp="1"/>
          </p:cNvSpPr>
          <p:nvPr>
            <p:ph type="body" sz="half" idx="14"/>
          </p:nvPr>
        </p:nvSpPr>
        <p:spPr>
          <a:xfrm>
            <a:off x="1596515" y="4157021"/>
            <a:ext cx="6020549" cy="377183"/>
          </a:xfrm>
        </p:spPr>
        <p:txBody>
          <a:bodyPr vert="horz" lIns="91440" tIns="45720" rIns="91440" bIns="45720" rtlCol="0" anchor="t">
            <a:normAutofit/>
          </a:bodyPr>
          <a:lstStyle>
            <a:lvl1pPr marL="0" indent="0">
              <a:buNone/>
              <a:defRPr lang="en-US" sz="1543" b="0" i="0" kern="1200" cap="small" dirty="0">
                <a:solidFill>
                  <a:schemeClr val="bg2">
                    <a:lumMod val="40000"/>
                    <a:lumOff val="60000"/>
                  </a:schemeClr>
                </a:solidFill>
                <a:latin typeface="+mj-lt"/>
                <a:ea typeface="+mj-ea"/>
                <a:cs typeface="+mj-cs"/>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955192" y="4795793"/>
            <a:ext cx="7299157" cy="1847921"/>
          </a:xfrm>
        </p:spPr>
        <p:txBody>
          <a:bodyPr anchor="ctr">
            <a:normAutofit/>
          </a:bodyPr>
          <a:lstStyle>
            <a:lvl1pPr marL="0" indent="0">
              <a:buNone/>
              <a:defRPr sz="198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742925" y="1070627"/>
            <a:ext cx="663212" cy="2016962"/>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3448" dirty="0"/>
              <a:t>“</a:t>
            </a:r>
          </a:p>
        </p:txBody>
      </p:sp>
      <p:sp>
        <p:nvSpPr>
          <p:cNvPr id="15" name="TextBox 14"/>
          <p:cNvSpPr txBox="1"/>
          <p:nvPr/>
        </p:nvSpPr>
        <p:spPr>
          <a:xfrm>
            <a:off x="7716673" y="2881216"/>
            <a:ext cx="663212" cy="2016962"/>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3448" dirty="0"/>
              <a:t>”</a:t>
            </a:r>
          </a:p>
        </p:txBody>
      </p:sp>
    </p:spTree>
    <p:extLst>
      <p:ext uri="{BB962C8B-B14F-4D97-AF65-F5344CB8AC3E}">
        <p14:creationId xmlns:p14="http://schemas.microsoft.com/office/powerpoint/2010/main" val="1154527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55191" y="3443853"/>
            <a:ext cx="7299159" cy="1822325"/>
          </a:xfrm>
        </p:spPr>
        <p:txBody>
          <a:bodyPr anchor="b"/>
          <a:lstStyle>
            <a:lvl1pPr algn="l">
              <a:defRPr sz="440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55192" y="5266178"/>
            <a:ext cx="7299157" cy="948432"/>
          </a:xfrm>
        </p:spPr>
        <p:txBody>
          <a:bodyPr anchor="t"/>
          <a:lstStyle>
            <a:lvl1pPr marL="0" indent="0" algn="l">
              <a:buNone/>
              <a:defRPr sz="2205" cap="none">
                <a:solidFill>
                  <a:schemeClr val="bg2">
                    <a:lumMod val="40000"/>
                    <a:lumOff val="6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7269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630"/>
            </a:lvl1pPr>
          </a:lstStyle>
          <a:p>
            <a:r>
              <a:rPr lang="en-US" smtClean="0"/>
              <a:t>Click to edit Master title style</a:t>
            </a:r>
            <a:endParaRPr lang="en-US" dirty="0"/>
          </a:p>
        </p:txBody>
      </p:sp>
      <p:sp>
        <p:nvSpPr>
          <p:cNvPr id="3" name="Text Placeholder 2"/>
          <p:cNvSpPr>
            <a:spLocks noGrp="1"/>
          </p:cNvSpPr>
          <p:nvPr>
            <p:ph type="body" idx="1"/>
          </p:nvPr>
        </p:nvSpPr>
        <p:spPr>
          <a:xfrm>
            <a:off x="523472" y="2183906"/>
            <a:ext cx="2437171"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16" name="Text Placeholder 3"/>
          <p:cNvSpPr>
            <a:spLocks noGrp="1"/>
          </p:cNvSpPr>
          <p:nvPr>
            <p:ph type="body" sz="half" idx="15"/>
          </p:nvPr>
        </p:nvSpPr>
        <p:spPr>
          <a:xfrm>
            <a:off x="539612" y="2939874"/>
            <a:ext cx="2421030" cy="3956580"/>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Text Placeholder 4"/>
          <p:cNvSpPr>
            <a:spLocks noGrp="1"/>
          </p:cNvSpPr>
          <p:nvPr>
            <p:ph type="body" sz="quarter" idx="3"/>
          </p:nvPr>
        </p:nvSpPr>
        <p:spPr>
          <a:xfrm>
            <a:off x="3211936" y="2183906"/>
            <a:ext cx="2428383"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19" name="Text Placeholder 3"/>
          <p:cNvSpPr>
            <a:spLocks noGrp="1"/>
          </p:cNvSpPr>
          <p:nvPr>
            <p:ph type="body" sz="half" idx="16"/>
          </p:nvPr>
        </p:nvSpPr>
        <p:spPr>
          <a:xfrm>
            <a:off x="3203207" y="2939874"/>
            <a:ext cx="2437111" cy="3956580"/>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14" name="Text Placeholder 4"/>
          <p:cNvSpPr>
            <a:spLocks noGrp="1"/>
          </p:cNvSpPr>
          <p:nvPr>
            <p:ph type="body" sz="quarter" idx="13"/>
          </p:nvPr>
        </p:nvSpPr>
        <p:spPr>
          <a:xfrm>
            <a:off x="5892400" y="2183906"/>
            <a:ext cx="2424970"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20" name="Text Placeholder 3"/>
          <p:cNvSpPr>
            <a:spLocks noGrp="1"/>
          </p:cNvSpPr>
          <p:nvPr>
            <p:ph type="body" sz="half" idx="17"/>
          </p:nvPr>
        </p:nvSpPr>
        <p:spPr>
          <a:xfrm>
            <a:off x="5892400" y="2939874"/>
            <a:ext cx="2424970" cy="3956580"/>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cxnSp>
        <p:nvCxnSpPr>
          <p:cNvPr id="17" name="Straight Connector 16"/>
          <p:cNvCxnSpPr/>
          <p:nvPr/>
        </p:nvCxnSpPr>
        <p:spPr>
          <a:xfrm>
            <a:off x="3081662" y="2351899"/>
            <a:ext cx="0" cy="436781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58028" y="2351899"/>
            <a:ext cx="0" cy="437275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87579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630"/>
            </a:lvl1pPr>
          </a:lstStyle>
          <a:p>
            <a:r>
              <a:rPr lang="en-US" smtClean="0"/>
              <a:t>Click to edit Master title style</a:t>
            </a:r>
            <a:endParaRPr lang="en-US" dirty="0"/>
          </a:p>
        </p:txBody>
      </p:sp>
      <p:sp>
        <p:nvSpPr>
          <p:cNvPr id="3" name="Text Placeholder 2"/>
          <p:cNvSpPr>
            <a:spLocks noGrp="1"/>
          </p:cNvSpPr>
          <p:nvPr>
            <p:ph type="body" idx="1"/>
          </p:nvPr>
        </p:nvSpPr>
        <p:spPr>
          <a:xfrm>
            <a:off x="539612" y="4685884"/>
            <a:ext cx="2431534"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29" name="Picture Placeholder 2"/>
          <p:cNvSpPr>
            <a:spLocks noGrp="1" noChangeAspect="1"/>
          </p:cNvSpPr>
          <p:nvPr>
            <p:ph type="pic" idx="15"/>
          </p:nvPr>
        </p:nvSpPr>
        <p:spPr>
          <a:xfrm>
            <a:off x="539612" y="2435895"/>
            <a:ext cx="2431534" cy="167992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n-US" smtClean="0"/>
              <a:t>Click icon to add picture</a:t>
            </a:r>
            <a:endParaRPr lang="en-US" dirty="0"/>
          </a:p>
        </p:txBody>
      </p:sp>
      <p:sp>
        <p:nvSpPr>
          <p:cNvPr id="22" name="Text Placeholder 3"/>
          <p:cNvSpPr>
            <a:spLocks noGrp="1"/>
          </p:cNvSpPr>
          <p:nvPr>
            <p:ph type="body" sz="half" idx="18"/>
          </p:nvPr>
        </p:nvSpPr>
        <p:spPr>
          <a:xfrm>
            <a:off x="539612" y="5321108"/>
            <a:ext cx="2431534" cy="726634"/>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Text Placeholder 4"/>
          <p:cNvSpPr>
            <a:spLocks noGrp="1"/>
          </p:cNvSpPr>
          <p:nvPr>
            <p:ph type="body" sz="quarter" idx="3"/>
          </p:nvPr>
        </p:nvSpPr>
        <p:spPr>
          <a:xfrm>
            <a:off x="3216663" y="4685884"/>
            <a:ext cx="2423656"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30" name="Picture Placeholder 2"/>
          <p:cNvSpPr>
            <a:spLocks noGrp="1" noChangeAspect="1"/>
          </p:cNvSpPr>
          <p:nvPr>
            <p:ph type="pic" idx="21"/>
          </p:nvPr>
        </p:nvSpPr>
        <p:spPr>
          <a:xfrm>
            <a:off x="3216662" y="2435895"/>
            <a:ext cx="2423656" cy="167992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n-US" smtClean="0"/>
              <a:t>Click icon to add picture</a:t>
            </a:r>
            <a:endParaRPr lang="en-US" dirty="0"/>
          </a:p>
        </p:txBody>
      </p:sp>
      <p:sp>
        <p:nvSpPr>
          <p:cNvPr id="23" name="Text Placeholder 3"/>
          <p:cNvSpPr>
            <a:spLocks noGrp="1"/>
          </p:cNvSpPr>
          <p:nvPr>
            <p:ph type="body" sz="half" idx="19"/>
          </p:nvPr>
        </p:nvSpPr>
        <p:spPr>
          <a:xfrm>
            <a:off x="3215543" y="5321107"/>
            <a:ext cx="2426866" cy="726634"/>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14" name="Text Placeholder 4"/>
          <p:cNvSpPr>
            <a:spLocks noGrp="1"/>
          </p:cNvSpPr>
          <p:nvPr>
            <p:ph type="body" sz="quarter" idx="13"/>
          </p:nvPr>
        </p:nvSpPr>
        <p:spPr>
          <a:xfrm>
            <a:off x="5892400" y="4685884"/>
            <a:ext cx="2424970" cy="635222"/>
          </a:xfrm>
        </p:spPr>
        <p:txBody>
          <a:bodyPr anchor="b">
            <a:noAutofit/>
          </a:bodyPr>
          <a:lstStyle>
            <a:lvl1pPr marL="0" indent="0">
              <a:buNone/>
              <a:defRPr sz="2646" b="0">
                <a:solidFill>
                  <a:schemeClr val="bg2">
                    <a:lumMod val="40000"/>
                    <a:lumOff val="60000"/>
                  </a:schemeClr>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31" name="Picture Placeholder 2"/>
          <p:cNvSpPr>
            <a:spLocks noGrp="1" noChangeAspect="1"/>
          </p:cNvSpPr>
          <p:nvPr>
            <p:ph type="pic" idx="22"/>
          </p:nvPr>
        </p:nvSpPr>
        <p:spPr>
          <a:xfrm>
            <a:off x="5892399" y="2435895"/>
            <a:ext cx="2424970" cy="167992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n-US" smtClean="0"/>
              <a:t>Click icon to add picture</a:t>
            </a:r>
            <a:endParaRPr lang="en-US" dirty="0"/>
          </a:p>
        </p:txBody>
      </p:sp>
      <p:sp>
        <p:nvSpPr>
          <p:cNvPr id="24" name="Text Placeholder 3"/>
          <p:cNvSpPr>
            <a:spLocks noGrp="1"/>
          </p:cNvSpPr>
          <p:nvPr>
            <p:ph type="body" sz="half" idx="20"/>
          </p:nvPr>
        </p:nvSpPr>
        <p:spPr>
          <a:xfrm>
            <a:off x="5892298" y="5321104"/>
            <a:ext cx="2428182" cy="726634"/>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cxnSp>
        <p:nvCxnSpPr>
          <p:cNvPr id="19" name="Straight Connector 18"/>
          <p:cNvCxnSpPr/>
          <p:nvPr/>
        </p:nvCxnSpPr>
        <p:spPr>
          <a:xfrm>
            <a:off x="3081662" y="2351899"/>
            <a:ext cx="0" cy="436781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758028" y="2351899"/>
            <a:ext cx="0" cy="437275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76258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77916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903" y="474232"/>
            <a:ext cx="1449468" cy="642222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9612" y="852315"/>
            <a:ext cx="6139229" cy="60441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7785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tr-TR"/>
          </a:p>
        </p:txBody>
      </p:sp>
      <p:sp>
        <p:nvSpPr>
          <p:cNvPr id="5" name="Footer Placeholder 4"/>
          <p:cNvSpPr>
            <a:spLocks noGrp="1"/>
          </p:cNvSpPr>
          <p:nvPr>
            <p:ph type="ftr" idx="11"/>
          </p:nvPr>
        </p:nvSpPr>
        <p:spPr/>
        <p:txBody>
          <a:bodyPr/>
          <a:lstStyle>
            <a:lvl1pPr>
              <a:defRPr/>
            </a:lvl1pPr>
          </a:lstStyle>
          <a:p>
            <a:endParaRPr lang="tr-TR"/>
          </a:p>
        </p:txBody>
      </p:sp>
      <p:sp>
        <p:nvSpPr>
          <p:cNvPr id="6" name="Slide Number Placeholder 5"/>
          <p:cNvSpPr>
            <a:spLocks noGrp="1"/>
          </p:cNvSpPr>
          <p:nvPr>
            <p:ph type="sldNum" idx="12"/>
          </p:nvPr>
        </p:nvSpPr>
        <p:spPr/>
        <p:txBody>
          <a:bodyPr/>
          <a:lstStyle>
            <a:lvl1pPr>
              <a:defRPr/>
            </a:lvl1pPr>
          </a:lstStyle>
          <a:p>
            <a:fld id="{BC83F0BA-F68A-47E7-A493-07AE5540A331}"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idx="10"/>
          </p:nvPr>
        </p:nvSpPr>
        <p:spPr/>
        <p:txBody>
          <a:bodyPr/>
          <a:lstStyle>
            <a:lvl1pPr>
              <a:defRPr/>
            </a:lvl1pPr>
          </a:lstStyle>
          <a:p>
            <a:endParaRPr lang="tr-TR"/>
          </a:p>
        </p:txBody>
      </p:sp>
      <p:sp>
        <p:nvSpPr>
          <p:cNvPr id="6" name="Footer Placeholder 5"/>
          <p:cNvSpPr>
            <a:spLocks noGrp="1"/>
          </p:cNvSpPr>
          <p:nvPr>
            <p:ph type="ftr" idx="11"/>
          </p:nvPr>
        </p:nvSpPr>
        <p:spPr/>
        <p:txBody>
          <a:bodyPr/>
          <a:lstStyle>
            <a:lvl1pPr>
              <a:defRPr/>
            </a:lvl1pPr>
          </a:lstStyle>
          <a:p>
            <a:endParaRPr lang="tr-TR"/>
          </a:p>
        </p:txBody>
      </p:sp>
      <p:sp>
        <p:nvSpPr>
          <p:cNvPr id="7" name="Slide Number Placeholder 6"/>
          <p:cNvSpPr>
            <a:spLocks noGrp="1"/>
          </p:cNvSpPr>
          <p:nvPr>
            <p:ph type="sldNum" idx="12"/>
          </p:nvPr>
        </p:nvSpPr>
        <p:spPr/>
        <p:txBody>
          <a:bodyPr/>
          <a:lstStyle>
            <a:lvl1pPr>
              <a:defRPr/>
            </a:lvl1pPr>
          </a:lstStyle>
          <a:p>
            <a:fld id="{E600C800-BF95-46CD-99AF-A68939C4DEC5}"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idx="10"/>
          </p:nvPr>
        </p:nvSpPr>
        <p:spPr/>
        <p:txBody>
          <a:bodyPr/>
          <a:lstStyle>
            <a:lvl1pPr>
              <a:defRPr/>
            </a:lvl1pPr>
          </a:lstStyle>
          <a:p>
            <a:endParaRPr lang="tr-TR"/>
          </a:p>
        </p:txBody>
      </p:sp>
      <p:sp>
        <p:nvSpPr>
          <p:cNvPr id="8" name="Footer Placeholder 7"/>
          <p:cNvSpPr>
            <a:spLocks noGrp="1"/>
          </p:cNvSpPr>
          <p:nvPr>
            <p:ph type="ftr" idx="11"/>
          </p:nvPr>
        </p:nvSpPr>
        <p:spPr/>
        <p:txBody>
          <a:bodyPr/>
          <a:lstStyle>
            <a:lvl1pPr>
              <a:defRPr/>
            </a:lvl1pPr>
          </a:lstStyle>
          <a:p>
            <a:endParaRPr lang="tr-TR"/>
          </a:p>
        </p:txBody>
      </p:sp>
      <p:sp>
        <p:nvSpPr>
          <p:cNvPr id="9" name="Slide Number Placeholder 8"/>
          <p:cNvSpPr>
            <a:spLocks noGrp="1"/>
          </p:cNvSpPr>
          <p:nvPr>
            <p:ph type="sldNum" idx="12"/>
          </p:nvPr>
        </p:nvSpPr>
        <p:spPr/>
        <p:txBody>
          <a:bodyPr/>
          <a:lstStyle>
            <a:lvl1pPr>
              <a:defRPr/>
            </a:lvl1pPr>
          </a:lstStyle>
          <a:p>
            <a:fld id="{F1886BA3-DD7A-4C1F-93DD-BBF217E24DE6}"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idx="10"/>
          </p:nvPr>
        </p:nvSpPr>
        <p:spPr/>
        <p:txBody>
          <a:bodyPr/>
          <a:lstStyle>
            <a:lvl1pPr>
              <a:defRPr/>
            </a:lvl1pPr>
          </a:lstStyle>
          <a:p>
            <a:endParaRPr lang="tr-TR"/>
          </a:p>
        </p:txBody>
      </p:sp>
      <p:sp>
        <p:nvSpPr>
          <p:cNvPr id="4" name="Footer Placeholder 3"/>
          <p:cNvSpPr>
            <a:spLocks noGrp="1"/>
          </p:cNvSpPr>
          <p:nvPr>
            <p:ph type="ftr" idx="11"/>
          </p:nvPr>
        </p:nvSpPr>
        <p:spPr/>
        <p:txBody>
          <a:bodyPr/>
          <a:lstStyle>
            <a:lvl1pPr>
              <a:defRPr/>
            </a:lvl1pPr>
          </a:lstStyle>
          <a:p>
            <a:endParaRPr lang="tr-TR"/>
          </a:p>
        </p:txBody>
      </p:sp>
      <p:sp>
        <p:nvSpPr>
          <p:cNvPr id="5" name="Slide Number Placeholder 4"/>
          <p:cNvSpPr>
            <a:spLocks noGrp="1"/>
          </p:cNvSpPr>
          <p:nvPr>
            <p:ph type="sldNum" idx="12"/>
          </p:nvPr>
        </p:nvSpPr>
        <p:spPr/>
        <p:txBody>
          <a:bodyPr/>
          <a:lstStyle>
            <a:lvl1pPr>
              <a:defRPr/>
            </a:lvl1pPr>
          </a:lstStyle>
          <a:p>
            <a:fld id="{EDBACE9D-FDC2-4AAB-B458-BA286CBD4E00}"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tr-TR"/>
          </a:p>
        </p:txBody>
      </p:sp>
      <p:sp>
        <p:nvSpPr>
          <p:cNvPr id="3" name="Footer Placeholder 2"/>
          <p:cNvSpPr>
            <a:spLocks noGrp="1"/>
          </p:cNvSpPr>
          <p:nvPr>
            <p:ph type="ftr" idx="11"/>
          </p:nvPr>
        </p:nvSpPr>
        <p:spPr/>
        <p:txBody>
          <a:bodyPr/>
          <a:lstStyle>
            <a:lvl1pPr>
              <a:defRPr/>
            </a:lvl1pPr>
          </a:lstStyle>
          <a:p>
            <a:endParaRPr lang="tr-TR"/>
          </a:p>
        </p:txBody>
      </p:sp>
      <p:sp>
        <p:nvSpPr>
          <p:cNvPr id="4" name="Slide Number Placeholder 3"/>
          <p:cNvSpPr>
            <a:spLocks noGrp="1"/>
          </p:cNvSpPr>
          <p:nvPr>
            <p:ph type="sldNum" idx="12"/>
          </p:nvPr>
        </p:nvSpPr>
        <p:spPr/>
        <p:txBody>
          <a:bodyPr/>
          <a:lstStyle>
            <a:lvl1pPr>
              <a:defRPr/>
            </a:lvl1pPr>
          </a:lstStyle>
          <a:p>
            <a:fld id="{53CAF846-8ECA-48DF-B16B-E01C24B935AD}"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tr-TR"/>
          </a:p>
        </p:txBody>
      </p:sp>
      <p:sp>
        <p:nvSpPr>
          <p:cNvPr id="6" name="Footer Placeholder 5"/>
          <p:cNvSpPr>
            <a:spLocks noGrp="1"/>
          </p:cNvSpPr>
          <p:nvPr>
            <p:ph type="ftr" idx="11"/>
          </p:nvPr>
        </p:nvSpPr>
        <p:spPr/>
        <p:txBody>
          <a:bodyPr/>
          <a:lstStyle>
            <a:lvl1pPr>
              <a:defRPr/>
            </a:lvl1pPr>
          </a:lstStyle>
          <a:p>
            <a:endParaRPr lang="tr-TR"/>
          </a:p>
        </p:txBody>
      </p:sp>
      <p:sp>
        <p:nvSpPr>
          <p:cNvPr id="7" name="Slide Number Placeholder 6"/>
          <p:cNvSpPr>
            <a:spLocks noGrp="1"/>
          </p:cNvSpPr>
          <p:nvPr>
            <p:ph type="sldNum" idx="12"/>
          </p:nvPr>
        </p:nvSpPr>
        <p:spPr/>
        <p:txBody>
          <a:bodyPr/>
          <a:lstStyle>
            <a:lvl1pPr>
              <a:defRPr/>
            </a:lvl1pPr>
          </a:lstStyle>
          <a:p>
            <a:fld id="{DBF42123-DA2E-4754-B037-715B75C70705}"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tr-TR"/>
          </a:p>
        </p:txBody>
      </p:sp>
      <p:sp>
        <p:nvSpPr>
          <p:cNvPr id="6" name="Footer Placeholder 5"/>
          <p:cNvSpPr>
            <a:spLocks noGrp="1"/>
          </p:cNvSpPr>
          <p:nvPr>
            <p:ph type="ftr" idx="11"/>
          </p:nvPr>
        </p:nvSpPr>
        <p:spPr/>
        <p:txBody>
          <a:bodyPr/>
          <a:lstStyle>
            <a:lvl1pPr>
              <a:defRPr/>
            </a:lvl1pPr>
          </a:lstStyle>
          <a:p>
            <a:endParaRPr lang="tr-TR"/>
          </a:p>
        </p:txBody>
      </p:sp>
      <p:sp>
        <p:nvSpPr>
          <p:cNvPr id="7" name="Slide Number Placeholder 6"/>
          <p:cNvSpPr>
            <a:spLocks noGrp="1"/>
          </p:cNvSpPr>
          <p:nvPr>
            <p:ph type="sldNum" idx="12"/>
          </p:nvPr>
        </p:nvSpPr>
        <p:spPr/>
        <p:txBody>
          <a:bodyPr/>
          <a:lstStyle>
            <a:lvl1pPr>
              <a:defRPr/>
            </a:lvl1pPr>
          </a:lstStyle>
          <a:p>
            <a:fld id="{A8825A15-7944-4AFC-A16C-06A34784FD95}"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503238" y="1768475"/>
            <a:ext cx="9069387" cy="4987925"/>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defRPr>
            </a:lvl1pPr>
          </a:lstStyle>
          <a:p>
            <a:endParaRPr lang="tr-TR"/>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tr-TR"/>
          </a:p>
        </p:txBody>
      </p:sp>
      <p:sp>
        <p:nvSpPr>
          <p:cNvPr id="1029" name="Rectangle 5"/>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defRPr>
            </a:lvl1pPr>
          </a:lstStyle>
          <a:p>
            <a:fld id="{F0D1B069-C93D-460D-9341-3B74F4B4D8ED}"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944686" y="1847921"/>
            <a:ext cx="3108193" cy="3107866"/>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72645" y="-503978"/>
            <a:ext cx="1764109" cy="1763924"/>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944686" y="6719711"/>
            <a:ext cx="1092068" cy="1091953"/>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69761" y="2939874"/>
            <a:ext cx="4620286" cy="4619801"/>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925808" y="3191863"/>
            <a:ext cx="2604161" cy="2603888"/>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8539035" y="0"/>
            <a:ext cx="756047" cy="121194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34359" y="499038"/>
            <a:ext cx="7778066" cy="1543825"/>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2482" y="2262970"/>
            <a:ext cx="7399132" cy="46247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8262763" y="2015869"/>
            <a:ext cx="1091952" cy="252081"/>
          </a:xfrm>
          <a:prstGeom prst="rect">
            <a:avLst/>
          </a:prstGeom>
        </p:spPr>
        <p:txBody>
          <a:bodyPr vert="horz" lIns="91440" tIns="45720" rIns="91440" bIns="45720" rtlCol="0" anchor="t"/>
          <a:lstStyle>
            <a:lvl1pPr algn="l">
              <a:defRPr sz="1213" b="0" i="0">
                <a:solidFill>
                  <a:schemeClr val="tx1">
                    <a:tint val="75000"/>
                    <a:alpha val="60000"/>
                  </a:schemeClr>
                </a:solidFill>
              </a:defRPr>
            </a:lvl1pPr>
          </a:lstStyle>
          <a:p>
            <a:endParaRPr lang="tr-TR"/>
          </a:p>
        </p:txBody>
      </p:sp>
      <p:sp>
        <p:nvSpPr>
          <p:cNvPr id="5" name="Footer Placeholder 4"/>
          <p:cNvSpPr>
            <a:spLocks noGrp="1"/>
          </p:cNvSpPr>
          <p:nvPr>
            <p:ph type="ftr" sz="quarter" idx="3"/>
          </p:nvPr>
        </p:nvSpPr>
        <p:spPr>
          <a:xfrm rot="5400000">
            <a:off x="6872043" y="3597249"/>
            <a:ext cx="4254709" cy="252082"/>
          </a:xfrm>
          <a:prstGeom prst="rect">
            <a:avLst/>
          </a:prstGeom>
        </p:spPr>
        <p:txBody>
          <a:bodyPr vert="horz" lIns="91440" tIns="45720" rIns="91440" bIns="45720" rtlCol="0" anchor="b"/>
          <a:lstStyle>
            <a:lvl1pPr algn="l">
              <a:defRPr sz="1213"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8561951" y="325995"/>
            <a:ext cx="693223" cy="846233"/>
          </a:xfrm>
          <a:prstGeom prst="rect">
            <a:avLst/>
          </a:prstGeom>
        </p:spPr>
        <p:txBody>
          <a:bodyPr vert="horz" lIns="91440" tIns="45720" rIns="91440" bIns="45720" rtlCol="0" anchor="b"/>
          <a:lstStyle>
            <a:lvl1pPr algn="ctr">
              <a:defRPr sz="3088" b="0" i="0">
                <a:solidFill>
                  <a:schemeClr val="tx1">
                    <a:tint val="75000"/>
                  </a:schemeClr>
                </a:solidFill>
              </a:defRPr>
            </a:lvl1pPr>
          </a:lstStyle>
          <a:p>
            <a:fld id="{F0D1B069-C93D-460D-9341-3B74F4B4D8ED}" type="slidenum">
              <a:rPr lang="tr-TR" smtClean="0"/>
              <a:pPr/>
              <a:t>‹#›</a:t>
            </a:fld>
            <a:endParaRPr lang="tr-TR"/>
          </a:p>
        </p:txBody>
      </p:sp>
    </p:spTree>
    <p:extLst>
      <p:ext uri="{BB962C8B-B14F-4D97-AF65-F5344CB8AC3E}">
        <p14:creationId xmlns:p14="http://schemas.microsoft.com/office/powerpoint/2010/main" val="31472447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503979" rtl="0" eaLnBrk="1" latinLnBrk="0" hangingPunct="1">
        <a:spcBef>
          <a:spcPct val="0"/>
        </a:spcBef>
        <a:buNone/>
        <a:defRPr sz="463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85" indent="-377985" algn="l" defTabSz="503979" rtl="0" eaLnBrk="1" latinLnBrk="0" hangingPunct="1">
        <a:spcBef>
          <a:spcPts val="1102"/>
        </a:spcBef>
        <a:spcAft>
          <a:spcPts val="0"/>
        </a:spcAft>
        <a:buClr>
          <a:schemeClr val="bg2">
            <a:lumMod val="40000"/>
            <a:lumOff val="60000"/>
          </a:schemeClr>
        </a:buClr>
        <a:buSzPct val="80000"/>
        <a:buFont typeface="Wingdings 3" charset="2"/>
        <a:buChar char=""/>
        <a:defRPr sz="2205" b="0" i="0" kern="1200">
          <a:solidFill>
            <a:schemeClr val="tx1"/>
          </a:solidFill>
          <a:latin typeface="+mj-lt"/>
          <a:ea typeface="+mj-ea"/>
          <a:cs typeface="+mj-cs"/>
        </a:defRPr>
      </a:lvl1pPr>
      <a:lvl2pPr marL="818967" indent="-314988" algn="l" defTabSz="503979" rtl="0" eaLnBrk="1" latinLnBrk="0" hangingPunct="1">
        <a:spcBef>
          <a:spcPts val="1102"/>
        </a:spcBef>
        <a:spcAft>
          <a:spcPts val="0"/>
        </a:spcAft>
        <a:buClr>
          <a:schemeClr val="bg2">
            <a:lumMod val="40000"/>
            <a:lumOff val="60000"/>
          </a:schemeClr>
        </a:buClr>
        <a:buSzPct val="80000"/>
        <a:buFont typeface="Wingdings 3" charset="2"/>
        <a:buChar char=""/>
        <a:defRPr sz="1984" b="0" i="0" kern="1200">
          <a:solidFill>
            <a:schemeClr val="tx1"/>
          </a:solidFill>
          <a:latin typeface="+mj-lt"/>
          <a:ea typeface="+mj-ea"/>
          <a:cs typeface="+mj-cs"/>
        </a:defRPr>
      </a:lvl2pPr>
      <a:lvl3pPr marL="1259951"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764" b="0" i="0" kern="1200">
          <a:solidFill>
            <a:schemeClr val="tx1"/>
          </a:solidFill>
          <a:latin typeface="+mj-lt"/>
          <a:ea typeface="+mj-ea"/>
          <a:cs typeface="+mj-cs"/>
        </a:defRPr>
      </a:lvl3pPr>
      <a:lvl4pPr marL="1763930"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543" b="0" i="0" kern="1200">
          <a:solidFill>
            <a:schemeClr val="tx1"/>
          </a:solidFill>
          <a:latin typeface="+mj-lt"/>
          <a:ea typeface="+mj-ea"/>
          <a:cs typeface="+mj-cs"/>
        </a:defRPr>
      </a:lvl4pPr>
      <a:lvl5pPr marL="2267909"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543" b="0" i="0" kern="1200">
          <a:solidFill>
            <a:schemeClr val="tx1"/>
          </a:solidFill>
          <a:latin typeface="+mj-lt"/>
          <a:ea typeface="+mj-ea"/>
          <a:cs typeface="+mj-cs"/>
        </a:defRPr>
      </a:lvl5pPr>
      <a:lvl6pPr marL="2771890"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543" b="0" i="0" kern="1200">
          <a:solidFill>
            <a:schemeClr val="tx1"/>
          </a:solidFill>
          <a:latin typeface="+mj-lt"/>
          <a:ea typeface="+mj-ea"/>
          <a:cs typeface="+mj-cs"/>
        </a:defRPr>
      </a:lvl6pPr>
      <a:lvl7pPr marL="3275869"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543" b="0" i="0" kern="1200">
          <a:solidFill>
            <a:schemeClr val="tx1"/>
          </a:solidFill>
          <a:latin typeface="+mj-lt"/>
          <a:ea typeface="+mj-ea"/>
          <a:cs typeface="+mj-cs"/>
        </a:defRPr>
      </a:lvl7pPr>
      <a:lvl8pPr marL="3779850"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543" b="0" i="0" kern="1200">
          <a:solidFill>
            <a:schemeClr val="tx1"/>
          </a:solidFill>
          <a:latin typeface="+mj-lt"/>
          <a:ea typeface="+mj-ea"/>
          <a:cs typeface="+mj-cs"/>
        </a:defRPr>
      </a:lvl8pPr>
      <a:lvl9pPr marL="4283829" indent="-251990" algn="l" defTabSz="503979" rtl="0" eaLnBrk="1" latinLnBrk="0" hangingPunct="1">
        <a:spcBef>
          <a:spcPts val="1102"/>
        </a:spcBef>
        <a:spcAft>
          <a:spcPts val="0"/>
        </a:spcAft>
        <a:buClr>
          <a:schemeClr val="bg2">
            <a:lumMod val="40000"/>
            <a:lumOff val="60000"/>
          </a:schemeClr>
        </a:buClr>
        <a:buSzPct val="80000"/>
        <a:buFont typeface="Wingdings 3" charset="2"/>
        <a:buChar char=""/>
        <a:defRPr sz="1543" b="0" i="0" kern="1200">
          <a:solidFill>
            <a:schemeClr val="tx1"/>
          </a:solidFill>
          <a:latin typeface="+mj-lt"/>
          <a:ea typeface="+mj-ea"/>
          <a:cs typeface="+mj-cs"/>
        </a:defRPr>
      </a:lvl9pPr>
    </p:bodyStyle>
    <p:otherStyle>
      <a:defPPr>
        <a:defRPr lang="en-US"/>
      </a:defPPr>
      <a:lvl1pPr marL="0" algn="l" defTabSz="503979" rtl="0" eaLnBrk="1" latinLnBrk="0" hangingPunct="1">
        <a:defRPr sz="1984" kern="1200">
          <a:solidFill>
            <a:schemeClr val="tx1"/>
          </a:solidFill>
          <a:latin typeface="+mn-lt"/>
          <a:ea typeface="+mn-ea"/>
          <a:cs typeface="+mn-cs"/>
        </a:defRPr>
      </a:lvl1pPr>
      <a:lvl2pPr marL="503979" algn="l" defTabSz="503979" rtl="0" eaLnBrk="1" latinLnBrk="0" hangingPunct="1">
        <a:defRPr sz="1984" kern="1200">
          <a:solidFill>
            <a:schemeClr val="tx1"/>
          </a:solidFill>
          <a:latin typeface="+mn-lt"/>
          <a:ea typeface="+mn-ea"/>
          <a:cs typeface="+mn-cs"/>
        </a:defRPr>
      </a:lvl2pPr>
      <a:lvl3pPr marL="1007960" algn="l" defTabSz="503979" rtl="0" eaLnBrk="1" latinLnBrk="0" hangingPunct="1">
        <a:defRPr sz="1984" kern="1200">
          <a:solidFill>
            <a:schemeClr val="tx1"/>
          </a:solidFill>
          <a:latin typeface="+mn-lt"/>
          <a:ea typeface="+mn-ea"/>
          <a:cs typeface="+mn-cs"/>
        </a:defRPr>
      </a:lvl3pPr>
      <a:lvl4pPr marL="1511939" algn="l" defTabSz="503979" rtl="0" eaLnBrk="1" latinLnBrk="0" hangingPunct="1">
        <a:defRPr sz="1984" kern="1200">
          <a:solidFill>
            <a:schemeClr val="tx1"/>
          </a:solidFill>
          <a:latin typeface="+mn-lt"/>
          <a:ea typeface="+mn-ea"/>
          <a:cs typeface="+mn-cs"/>
        </a:defRPr>
      </a:lvl4pPr>
      <a:lvl5pPr marL="2015920" algn="l" defTabSz="503979" rtl="0" eaLnBrk="1" latinLnBrk="0" hangingPunct="1">
        <a:defRPr sz="1984" kern="1200">
          <a:solidFill>
            <a:schemeClr val="tx1"/>
          </a:solidFill>
          <a:latin typeface="+mn-lt"/>
          <a:ea typeface="+mn-ea"/>
          <a:cs typeface="+mn-cs"/>
        </a:defRPr>
      </a:lvl5pPr>
      <a:lvl6pPr marL="2519900" algn="l" defTabSz="503979" rtl="0" eaLnBrk="1" latinLnBrk="0" hangingPunct="1">
        <a:defRPr sz="1984" kern="1200">
          <a:solidFill>
            <a:schemeClr val="tx1"/>
          </a:solidFill>
          <a:latin typeface="+mn-lt"/>
          <a:ea typeface="+mn-ea"/>
          <a:cs typeface="+mn-cs"/>
        </a:defRPr>
      </a:lvl6pPr>
      <a:lvl7pPr marL="3023880" algn="l" defTabSz="503979" rtl="0" eaLnBrk="1" latinLnBrk="0" hangingPunct="1">
        <a:defRPr sz="1984" kern="1200">
          <a:solidFill>
            <a:schemeClr val="tx1"/>
          </a:solidFill>
          <a:latin typeface="+mn-lt"/>
          <a:ea typeface="+mn-ea"/>
          <a:cs typeface="+mn-cs"/>
        </a:defRPr>
      </a:lvl7pPr>
      <a:lvl8pPr marL="3527859" algn="l" defTabSz="503979" rtl="0" eaLnBrk="1" latinLnBrk="0" hangingPunct="1">
        <a:defRPr sz="1984" kern="1200">
          <a:solidFill>
            <a:schemeClr val="tx1"/>
          </a:solidFill>
          <a:latin typeface="+mn-lt"/>
          <a:ea typeface="+mn-ea"/>
          <a:cs typeface="+mn-cs"/>
        </a:defRPr>
      </a:lvl8pPr>
      <a:lvl9pPr marL="4031840" algn="l" defTabSz="503979"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741363" y="117475"/>
            <a:ext cx="8607425" cy="7262813"/>
          </a:xfrm>
          <a:prstGeom prst="rect">
            <a:avLst/>
          </a:prstGeom>
          <a:noFill/>
          <a:ln w="9525">
            <a:noFill/>
            <a:round/>
            <a:headEnd/>
            <a:tailEnd/>
          </a:ln>
          <a:effectLst/>
        </p:spPr>
        <p:txBody>
          <a:bodyPr lIns="0" tIns="20160" rIns="0" bIns="0" anchor="ctr"/>
          <a:lstStyle/>
          <a:p>
            <a:pPr algn="ct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tr-TR" sz="3200" dirty="0">
              <a:solidFill>
                <a:srgbClr val="E6E6E6"/>
              </a:solidFill>
              <a:latin typeface="Times New Roman" pitchFamily="16" charset="0"/>
            </a:endParaRPr>
          </a:p>
          <a:p>
            <a:pPr algn="ct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tr-TR" sz="3200" dirty="0">
              <a:solidFill>
                <a:srgbClr val="E6E6E6"/>
              </a:solidFill>
              <a:latin typeface="Times New Roman" pitchFamily="16" charset="0"/>
            </a:endParaRPr>
          </a:p>
          <a:p>
            <a:pPr algn="ct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tr-TR" sz="3200" dirty="0">
              <a:solidFill>
                <a:srgbClr val="E6E6E6"/>
              </a:solidFill>
              <a:latin typeface="Times New Roman" pitchFamily="16" charset="0"/>
            </a:endParaRPr>
          </a:p>
          <a:p>
            <a:pPr algn="ct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tr-TR" sz="3200" dirty="0">
              <a:solidFill>
                <a:srgbClr val="E6E6E6"/>
              </a:solidFill>
              <a:latin typeface="Times New Roman" pitchFamily="16" charset="0"/>
            </a:endParaRPr>
          </a:p>
          <a:p>
            <a:pPr algn="ct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sz="3200" dirty="0">
                <a:solidFill>
                  <a:srgbClr val="E6E6E6"/>
                </a:solidFill>
                <a:latin typeface="Times New Roman" pitchFamily="16" charset="0"/>
              </a:rPr>
              <a:t>ITEC 420</a:t>
            </a:r>
          </a:p>
          <a:p>
            <a:pPr algn="ct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sz="3200" dirty="0">
                <a:solidFill>
                  <a:srgbClr val="E6E6E6"/>
                </a:solidFill>
                <a:latin typeface="Times New Roman" pitchFamily="16" charset="0"/>
              </a:rPr>
              <a:t>Framework Based Internet Applications</a:t>
            </a:r>
          </a:p>
          <a:p>
            <a:pPr algn="ct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tr-TR" sz="3200" dirty="0">
              <a:solidFill>
                <a:srgbClr val="E6E6E6"/>
              </a:solidFill>
              <a:latin typeface="Times New Roman" pitchFamily="16" charset="0"/>
            </a:endParaRPr>
          </a:p>
          <a:p>
            <a:pPr algn="ct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tr-TR" sz="3200" dirty="0">
              <a:solidFill>
                <a:srgbClr val="E6E6E6"/>
              </a:solidFill>
              <a:latin typeface="Times New Roman" pitchFamily="16" charset="0"/>
            </a:endParaRPr>
          </a:p>
          <a:p>
            <a:pPr algn="ct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tr-TR" sz="3200" dirty="0">
              <a:solidFill>
                <a:srgbClr val="E6E6E6"/>
              </a:solidFill>
              <a:latin typeface="Times New Roman" pitchFamily="16" charset="0"/>
            </a:endParaRPr>
          </a:p>
          <a:p>
            <a:pPr algn="ct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tr-TR" sz="3200" dirty="0">
              <a:solidFill>
                <a:srgbClr val="E6E6E6"/>
              </a:solidFill>
              <a:latin typeface="Times New Roman" pitchFamily="16" charset="0"/>
            </a:endParaRPr>
          </a:p>
          <a:p>
            <a:pPr algn="ct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tr-TR" sz="3200" dirty="0">
              <a:solidFill>
                <a:srgbClr val="E6E6E6"/>
              </a:solidFill>
              <a:latin typeface="Times New Roman" pitchFamily="16" charset="0"/>
            </a:endParaRPr>
          </a:p>
          <a:p>
            <a:pPr algn="ct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tr-TR" sz="3200" dirty="0">
              <a:solidFill>
                <a:srgbClr val="E6E6E6"/>
              </a:solidFill>
              <a:latin typeface="Times New Roman" pitchFamily="16" charset="0"/>
            </a:endParaRPr>
          </a:p>
          <a:p>
            <a:pPr>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sz="3200" dirty="0">
                <a:solidFill>
                  <a:srgbClr val="E6E6E6"/>
                </a:solidFill>
                <a:latin typeface="Times New Roman" pitchFamily="16" charset="0"/>
              </a:rPr>
              <a:t>Rich Controls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Pages with Multiple Views</a:t>
            </a:r>
          </a:p>
        </p:txBody>
      </p:sp>
      <p:sp>
        <p:nvSpPr>
          <p:cNvPr id="13314" name="Rectangle 2"/>
          <p:cNvSpPr>
            <a:spLocks noGrp="1" noChangeArrowheads="1"/>
          </p:cNvSpPr>
          <p:nvPr>
            <p:ph idx="1"/>
          </p:nvPr>
        </p:nvSpPr>
        <p:spPr>
          <a:xfrm>
            <a:off x="179388" y="1331565"/>
            <a:ext cx="9613452" cy="6250335"/>
          </a:xfrm>
          <a:ln/>
        </p:spPr>
        <p:txBody>
          <a:bodyPr tIns="0">
            <a:normAutofit fontScale="55000" lnSpcReduction="20000"/>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Utopia-Regular" pitchFamily="16" charset="0"/>
              </a:rPr>
              <a:t>Finally, you’ll add one or more navigation buttons outside the panels. For example, the following code handles the click of a Next button, which is placed just after panelStep3 (so it always appears at the bottom of the page). The code checks which step the user is currently on, hides the current panel, and shows the following panel. This way the user is moved to the next step.</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1000" b="1" dirty="0">
              <a:solidFill>
                <a:srgbClr val="FFFFFF"/>
              </a:solidFill>
              <a:latin typeface="Utopia-Regular" pitchFamily="16" charset="0"/>
            </a:endParaRP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protected void cmdNext_Click(object sender, EventArgs e)</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if (panelStep1.Visible)</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 Move to step 2.</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panelStep1.Visible = false;</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panelStep2.Visible = true;</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else if (panelStep2.Visible)</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 Move to step 3.</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panelStep2.Visible = false;</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panelStep3.Visible = true;</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 Change text of button from Next to Finish.</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cmdNext.Text = "Finish";</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else if (panelStep3.Visible)</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 The wizard is finished.</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panelStep3.Visible = false;</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 Add code here to perform the appropriate task  with the information you've collected.</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a:t>
            </a: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600" b="1" dirty="0">
                <a:solidFill>
                  <a:srgbClr val="FFFFFF"/>
                </a:solidFill>
                <a:latin typeface="TheSansMonoCondensed-SemiLight" pitchFamily="32" charset="0"/>
              </a:rPr>
              <a: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1000" b="1" dirty="0">
              <a:solidFill>
                <a:srgbClr val="FFFFFF"/>
              </a:solidFill>
              <a:latin typeface="Utopia-Regular"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Pages with Multiple Views</a:t>
            </a:r>
          </a:p>
        </p:txBody>
      </p:sp>
      <p:sp>
        <p:nvSpPr>
          <p:cNvPr id="14338" name="Rectangle 2"/>
          <p:cNvSpPr>
            <a:spLocks noGrp="1" noChangeArrowheads="1"/>
          </p:cNvSpPr>
          <p:nvPr>
            <p:ph idx="1"/>
          </p:nvPr>
        </p:nvSpPr>
        <p:spPr>
          <a:xfrm>
            <a:off x="179388" y="1331565"/>
            <a:ext cx="9613452" cy="5959823"/>
          </a:xfrm>
          <a:ln/>
        </p:spPr>
        <p:txBody>
          <a:bodyPr tIns="0"/>
          <a:lstStyle/>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200" b="1" dirty="0">
                <a:solidFill>
                  <a:srgbClr val="FFFFFF"/>
                </a:solidFill>
                <a:latin typeface="Utopia-Regular" pitchFamily="16" charset="0"/>
              </a:rPr>
              <a:t>This approach works relatively well. Even when the panels are hidden, you can still interact with all the controls on each panel and retrieve the information they contain. The problem is that you need to write all the code for controlling which panel is visible. If you make your wizard much more complex—for example, you want to add a button for returning to a previous step—it becomes more difficult to keep track of what’s happening.</a:t>
            </a: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2200" b="1" dirty="0">
              <a:solidFill>
                <a:srgbClr val="FFFFFF"/>
              </a:solidFill>
              <a:latin typeface="Utopia-Regular" pitchFamily="16" charset="0"/>
            </a:endParaRP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200" b="1" dirty="0">
                <a:solidFill>
                  <a:srgbClr val="FFFFFF"/>
                </a:solidFill>
                <a:latin typeface="Utopia-Regular" pitchFamily="16" charset="0"/>
              </a:rPr>
              <a:t>You can use two controls that are designed for the job – the MultiView and the Wizard.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The MultiView Control</a:t>
            </a:r>
          </a:p>
        </p:txBody>
      </p:sp>
      <p:sp>
        <p:nvSpPr>
          <p:cNvPr id="15362" name="Rectangle 2"/>
          <p:cNvSpPr>
            <a:spLocks noGrp="1" noChangeArrowheads="1"/>
          </p:cNvSpPr>
          <p:nvPr>
            <p:ph idx="1"/>
          </p:nvPr>
        </p:nvSpPr>
        <p:spPr>
          <a:xfrm>
            <a:off x="179388" y="1259557"/>
            <a:ext cx="9685460" cy="6031831"/>
          </a:xfrm>
          <a:ln/>
        </p:spPr>
        <p:txBody>
          <a:bodyPr tIns="0">
            <a:normAutofit lnSpcReduction="10000"/>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200" b="1" dirty="0">
                <a:latin typeface="Utopia-Regular" pitchFamily="16" charset="0"/>
              </a:rPr>
              <a:t>TheMultiView is the simpler of the two multiple-view controls. Essentially, the MultiView gives you a way to declare multiple views and show only one at a time. It has no default user interface—you get only whatever HTML and controls you add. The MultiView is equivalent to the custom panel approach explained earlier.</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900" b="1" dirty="0">
              <a:latin typeface="Utopia-Regular" pitchFamily="16"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200" b="1" dirty="0">
                <a:latin typeface="Utopia-Regular" pitchFamily="16" charset="0"/>
              </a:rPr>
              <a:t>You can create Multiviews by first dropping a MultiView control onto your form and then using the Toolbox to add as many View controls inside it as you want.  This drag-and-drop process can be a bit tricky. When you add the first View control, you must make sure to drop it in the blank area inside the MultiView (not next to the MultiView, or on the MultiView’s title bar). When you add more View controls, you must drop each one on one of the gray header bars of one of the existing views. The gray header has the View title (such as “View1” or “View2”).</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1800" b="1" dirty="0">
              <a:latin typeface="Utopia-Regular" pitchFamily="16"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200" b="1" dirty="0">
                <a:latin typeface="Utopia-Regular" pitchFamily="16" charset="0"/>
              </a:rPr>
              <a:t>The viewcontrols are like panels. They are containers. Inside each view you cn add html or web controls.</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900" b="1" dirty="0">
              <a:latin typeface="Utopia-Regular"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Showing a View</a:t>
            </a:r>
          </a:p>
        </p:txBody>
      </p:sp>
      <p:sp>
        <p:nvSpPr>
          <p:cNvPr id="16386" name="Rectangle 2"/>
          <p:cNvSpPr>
            <a:spLocks noGrp="1" noChangeArrowheads="1"/>
          </p:cNvSpPr>
          <p:nvPr>
            <p:ph idx="1"/>
          </p:nvPr>
        </p:nvSpPr>
        <p:spPr>
          <a:xfrm>
            <a:off x="179388" y="1403573"/>
            <a:ext cx="9613452" cy="5887815"/>
          </a:xfrm>
          <a:ln/>
        </p:spPr>
        <p:txBody>
          <a:bodyPr tIns="0">
            <a:normAutofit fontScale="92500" lnSpcReduction="10000"/>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600" dirty="0">
                <a:latin typeface="Utopia-Regular" pitchFamily="16" charset="0"/>
              </a:rPr>
              <a:t>If you run an application with Multiview, you won’t see what you expect. The MultiView will appear empty on the page, and all the controls in all your views will be hidden. The reason this happens is because the MultiView.ActiveViewIndex property is, by default, set to –1. The ActiveViewIndex property determines which view will be shown. If you set the ActiveViewIndex to 0, however, you’ll see the first view. Similarly, you can set it to 1 to show the second view, and so on. You can set this property using the Properties window or using code:</a:t>
            </a:r>
          </a:p>
          <a:p>
            <a:pPr marL="0" indent="0">
              <a:lnSpc>
                <a:spcPct val="10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2600" dirty="0">
              <a:latin typeface="Utopia-Regular" pitchFamily="16" charset="0"/>
            </a:endParaRPr>
          </a:p>
          <a:p>
            <a:pPr marL="0" indent="0">
              <a:lnSpc>
                <a:spcPct val="10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900" dirty="0">
              <a:latin typeface="Utopia-Regular" pitchFamily="16" charset="0"/>
            </a:endParaRP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600" dirty="0">
                <a:latin typeface="TheSansMonoCondensed-SemiLight" pitchFamily="32" charset="0"/>
              </a:rPr>
              <a:t>// Show the first view.</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600" dirty="0">
                <a:latin typeface="TheSansMonoCondensed-SemiLight" pitchFamily="32" charset="0"/>
              </a:rPr>
              <a:t>MultiView1.ActiveViewIndex = 0;</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600" dirty="0">
                <a:latin typeface="Utopia-Regular" pitchFamily="16" charset="0"/>
              </a:rPr>
              <a:t>This code shows the first view (View1 if not renamed) and hides whatever view is currently being displayed, if any.</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900" dirty="0">
              <a:latin typeface="Utopia-Regular" pitchFamily="16"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900" dirty="0">
              <a:latin typeface="Utopia-Regular"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Showing a View</a:t>
            </a:r>
          </a:p>
        </p:txBody>
      </p:sp>
      <p:sp>
        <p:nvSpPr>
          <p:cNvPr id="17410" name="Rectangle 2"/>
          <p:cNvSpPr>
            <a:spLocks noGrp="1" noChangeArrowheads="1"/>
          </p:cNvSpPr>
          <p:nvPr>
            <p:ph idx="1"/>
          </p:nvPr>
        </p:nvSpPr>
        <p:spPr>
          <a:xfrm>
            <a:off x="179388" y="1331565"/>
            <a:ext cx="9685460" cy="5959823"/>
          </a:xfrm>
          <a:ln/>
        </p:spPr>
        <p:txBody>
          <a:bodyPr tIns="0">
            <a:normAutofit lnSpcReduction="10000"/>
          </a:bodyPr>
          <a:lstStyle/>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dirty="0">
                <a:latin typeface="Utopia-Regular" pitchFamily="16" charset="0"/>
              </a:rPr>
              <a:t>You can also use the SetActiveView() method, which accepts any one of the view objects you’ve created. This may result in more readable code (if you’ve chosen descriptive IDs for your view controls), and it ensures that any errors are caught earlier (at compile time instead of runtime).</a:t>
            </a:r>
          </a:p>
          <a:p>
            <a:pPr algn="just">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2000" dirty="0">
              <a:latin typeface="TheSansMonoCondensed-SemiLight" pitchFamily="32" charset="0"/>
            </a:endParaRPr>
          </a:p>
          <a:p>
            <a:pPr algn="just">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dirty="0">
                <a:latin typeface="TheSansMonoCondensed-SemiLight" pitchFamily="32" charset="0"/>
              </a:rPr>
              <a:t>MultiView1.SetActiveView(View1);</a:t>
            </a:r>
          </a:p>
          <a:p>
            <a:pPr algn="just">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2000" dirty="0">
              <a:latin typeface="TheSansMonoCondensed-SemiLight" pitchFamily="32" charset="0"/>
            </a:endParaRP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dirty="0">
                <a:latin typeface="Utopia-Regular" pitchFamily="16" charset="0"/>
              </a:rPr>
              <a:t>This gives you enough functionality that you can create previous and next navigation buttons. However, it’s still up to you to write the code that checks which view is visible and changes the view. This code is a little simpler, because you don’t need to worry about hiding views any longer, but it’s still less than ideal.</a:t>
            </a: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900" dirty="0">
              <a:latin typeface="Utopia-Regular" pitchFamily="16" charset="0"/>
            </a:endParaRP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dirty="0">
                <a:latin typeface="Utopia-Regular" pitchFamily="16" charset="0"/>
              </a:rPr>
              <a:t>Fortunately, the MultiView includes some built-in smarts that can save you a lot of trouble. Here’s how it works: the MultiView recognizes button controls with specific command names. (Technically, a button control is any control that implements the IButtonControl interface, including the Button, ImageButton, and LinkButton.) If you add a button control to the view that uses one of these recognized command names, the button gets some automatic functionality. Using this technique, you can create navigation buttons </a:t>
            </a:r>
            <a:r>
              <a:rPr lang="tr-TR" sz="2000" u="sng" dirty="0">
                <a:latin typeface="Utopia-Regular" pitchFamily="16" charset="0"/>
              </a:rPr>
              <a:t>without writing any code</a:t>
            </a:r>
            <a:r>
              <a:rPr lang="tr-TR" sz="2000" dirty="0">
                <a:latin typeface="Utopia-Regular" pitchFamily="16"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Predefined Button Names for Multiview</a:t>
            </a:r>
          </a:p>
        </p:txBody>
      </p:sp>
      <p:sp>
        <p:nvSpPr>
          <p:cNvPr id="18434" name="Rectangle 2"/>
          <p:cNvSpPr>
            <a:spLocks noGrp="1" noChangeArrowheads="1"/>
          </p:cNvSpPr>
          <p:nvPr>
            <p:ph idx="1"/>
          </p:nvPr>
        </p:nvSpPr>
        <p:spPr>
          <a:xfrm>
            <a:off x="179388" y="1835621"/>
            <a:ext cx="9325420" cy="5455767"/>
          </a:xfrm>
          <a:ln/>
        </p:spPr>
        <p:txBody>
          <a:bodyPr/>
          <a:lstStyle/>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Here is the list of all recognized command names.</a:t>
            </a:r>
          </a:p>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p:txBody>
      </p:sp>
      <p:pic>
        <p:nvPicPr>
          <p:cNvPr id="18435" name="Picture 3"/>
          <p:cNvPicPr>
            <a:picLocks noChangeAspect="1" noChangeArrowheads="1"/>
          </p:cNvPicPr>
          <p:nvPr/>
        </p:nvPicPr>
        <p:blipFill>
          <a:blip r:embed="rId3" cstate="print"/>
          <a:srcRect/>
          <a:stretch>
            <a:fillRect/>
          </a:stretch>
        </p:blipFill>
        <p:spPr bwMode="auto">
          <a:xfrm>
            <a:off x="741363" y="2987749"/>
            <a:ext cx="8342313" cy="335756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Buttons of MultiView</a:t>
            </a:r>
          </a:p>
        </p:txBody>
      </p:sp>
      <p:sp>
        <p:nvSpPr>
          <p:cNvPr id="19458" name="Rectangle 2"/>
          <p:cNvSpPr>
            <a:spLocks noGrp="1" noChangeArrowheads="1"/>
          </p:cNvSpPr>
          <p:nvPr>
            <p:ph idx="1"/>
          </p:nvPr>
        </p:nvSpPr>
        <p:spPr>
          <a:xfrm>
            <a:off x="179388" y="1331565"/>
            <a:ext cx="9685460" cy="6050310"/>
          </a:xfrm>
          <a:ln/>
        </p:spPr>
        <p:txBody>
          <a:bodyPr tIns="0">
            <a:normAutofit fontScale="85000" lnSpcReduction="10000"/>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latin typeface="Utopia-Regular" pitchFamily="16" charset="0"/>
              </a:rPr>
              <a:t>To try this, create a sample and add this button to the first view:</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900" dirty="0">
              <a:latin typeface="Utopia-Regular" pitchFamily="16" charset="0"/>
            </a:endParaRP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latin typeface="TheSansMonoCondensed-SemiLight" pitchFamily="32" charset="0"/>
              </a:rPr>
              <a:t>&lt;asp:Button ID="Button1" runat="server" CommandArgument="View2" CommandName="SwitchViewByID" Text="Go to View2" /&gt;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900" dirty="0">
              <a:latin typeface="Utopia-Regular" pitchFamily="16"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latin typeface="Utopia-Regular" pitchFamily="16" charset="0"/>
              </a:rPr>
              <a:t>When clicked, this button sets the MultiView to show the view specified by the CommandArgument (View2). Rather than create buttons that take the user to a specific view, you might want a button that moves forward or backward one view. To do this, you use the PrevView and NextView command names. Here’s an example that defines previous and next buttons in the second View:</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900" dirty="0">
              <a:latin typeface="Utopia-Regular" pitchFamily="16" charset="0"/>
            </a:endParaRP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latin typeface="TheSansMonoCondensed-SemiLight" pitchFamily="32" charset="0"/>
              </a:rPr>
              <a:t>&lt;asp:Button ID="Button1" runat="server" Text="&lt; Prev" CommandName="PrevView" /&gt;</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latin typeface="TheSansMonoCondensed-SemiLight" pitchFamily="32" charset="0"/>
              </a:rPr>
              <a:t>&lt;asp:Button ID="Button2" runat="server" Text="Next &gt;" CommandName="NextView" /&gt;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The Wizard Control</a:t>
            </a:r>
          </a:p>
        </p:txBody>
      </p:sp>
      <p:sp>
        <p:nvSpPr>
          <p:cNvPr id="20482" name="Rectangle 2"/>
          <p:cNvSpPr>
            <a:spLocks noGrp="1" noChangeArrowheads="1"/>
          </p:cNvSpPr>
          <p:nvPr>
            <p:ph idx="1"/>
          </p:nvPr>
        </p:nvSpPr>
        <p:spPr>
          <a:xfrm>
            <a:off x="179388" y="1547589"/>
            <a:ext cx="9685460" cy="5743799"/>
          </a:xfrm>
          <a:ln/>
        </p:spPr>
        <p:txBody>
          <a:bodyPr tIns="0">
            <a:normAutofit lnSpcReduction="10000"/>
          </a:bodyPr>
          <a:lstStyle/>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latin typeface="Utopia-Regular" pitchFamily="16" charset="0"/>
              </a:rPr>
              <a:t>TheWizard control is a more glamorous version of the MultiView control. It also supports showing one of several views at a time, but it includes a fair bit of built-in yet customizable behavior, including navigation buttons, a sidebar with step links, styles, and templates. </a:t>
            </a: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1500" b="1" dirty="0">
              <a:latin typeface="Utopia-Regular" pitchFamily="16" charset="0"/>
            </a:endParaRP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latin typeface="Utopia-Regular" pitchFamily="16" charset="0"/>
              </a:rPr>
              <a:t>Usually, wizards represent a single task, and the user moves linearly through them, moving from the current step to the one immediately following it (or the one immediately preceding it in the case of a correction). The ASP.NET Wizard control also supports nonlinear navigation, which means it allows you to decide to ignore a step based on the information the user supplies.</a:t>
            </a: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1500" b="1" dirty="0">
              <a:latin typeface="Utopia-Regular" pitchFamily="16" charset="0"/>
            </a:endParaRP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latin typeface="Utopia-Regular" pitchFamily="16" charset="0"/>
              </a:rPr>
              <a:t>By default, the Wizard control supplies navigation buttons and a sidebar with links for each step on the left. You can hide the sidebar by setting the Wizard.DisplaySideBar property to false. Usually, you’ll take this step if you want to enforce strict step-by-step navigation and prevent the user from jumping out of sequence. You supply the content for each step using any HTML or ASP.NET controls.</a:t>
            </a: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900" b="1" dirty="0">
              <a:latin typeface="Utopia-Regular"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752475" y="20637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The Wizard Steps</a:t>
            </a:r>
          </a:p>
        </p:txBody>
      </p:sp>
      <p:sp>
        <p:nvSpPr>
          <p:cNvPr id="21506" name="Rectangle 2"/>
          <p:cNvSpPr>
            <a:spLocks noGrp="1" noChangeArrowheads="1"/>
          </p:cNvSpPr>
          <p:nvPr>
            <p:ph idx="1"/>
          </p:nvPr>
        </p:nvSpPr>
        <p:spPr>
          <a:xfrm>
            <a:off x="179388" y="1331565"/>
            <a:ext cx="9685460" cy="5959823"/>
          </a:xfrm>
          <a:ln/>
        </p:spPr>
        <p:txBody>
          <a:bodyPr tIns="24695"/>
          <a:lstStyle/>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t>You can add as many WizardStep controls inside the Wizard as you want. Conceptually, the WizardStep plays the same role as the View in a MultiView (or the basic Panel in the first example that you considered). You place the content for each step inside the WizardStep control.</a:t>
            </a:r>
          </a:p>
          <a:p>
            <a:pPr marL="503238" indent="-431800">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2800" dirty="0"/>
          </a:p>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t>WizardStep Properties</a:t>
            </a:r>
          </a:p>
          <a:p>
            <a:pPr marL="790575" lvl="1" indent="-790575">
              <a:buClr>
                <a:srgbClr val="FF9966"/>
              </a:buClr>
              <a:buSzPct val="7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p:txBody>
      </p:sp>
      <p:pic>
        <p:nvPicPr>
          <p:cNvPr id="21507" name="Picture 3"/>
          <p:cNvPicPr>
            <a:picLocks noChangeAspect="1" noChangeArrowheads="1"/>
          </p:cNvPicPr>
          <p:nvPr/>
        </p:nvPicPr>
        <p:blipFill>
          <a:blip r:embed="rId3" cstate="print"/>
          <a:srcRect/>
          <a:stretch>
            <a:fillRect/>
          </a:stretch>
        </p:blipFill>
        <p:spPr bwMode="auto">
          <a:xfrm>
            <a:off x="868424" y="3924300"/>
            <a:ext cx="8307388" cy="36353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Wizard Events</a:t>
            </a:r>
          </a:p>
        </p:txBody>
      </p:sp>
      <p:sp>
        <p:nvSpPr>
          <p:cNvPr id="22530" name="Rectangle 2"/>
          <p:cNvSpPr>
            <a:spLocks noGrp="1" noChangeArrowheads="1"/>
          </p:cNvSpPr>
          <p:nvPr>
            <p:ph idx="1"/>
          </p:nvPr>
        </p:nvSpPr>
        <p:spPr>
          <a:xfrm>
            <a:off x="179388" y="720725"/>
            <a:ext cx="9720262" cy="6570663"/>
          </a:xfrm>
          <a:ln/>
        </p:spPr>
        <p:txBody>
          <a:bodyPr/>
          <a:lstStyle/>
          <a:p>
            <a:endParaRPr lang="tr-TR"/>
          </a:p>
        </p:txBody>
      </p:sp>
      <p:pic>
        <p:nvPicPr>
          <p:cNvPr id="22531" name="Picture 3"/>
          <p:cNvPicPr>
            <a:picLocks noChangeAspect="1" noChangeArrowheads="1"/>
          </p:cNvPicPr>
          <p:nvPr/>
        </p:nvPicPr>
        <p:blipFill>
          <a:blip r:embed="rId3" cstate="print"/>
          <a:srcRect/>
          <a:stretch>
            <a:fillRect/>
          </a:stretch>
        </p:blipFill>
        <p:spPr bwMode="auto">
          <a:xfrm>
            <a:off x="179388" y="1642381"/>
            <a:ext cx="9747250" cy="3060700"/>
          </a:xfrm>
          <a:prstGeom prst="rect">
            <a:avLst/>
          </a:prstGeom>
          <a:noFill/>
          <a:ln w="9525">
            <a:noFill/>
            <a:round/>
            <a:headEnd/>
            <a:tailEnd/>
          </a:ln>
          <a:effectLst/>
        </p:spPr>
      </p:pic>
      <p:pic>
        <p:nvPicPr>
          <p:cNvPr id="22532" name="Picture 4"/>
          <p:cNvPicPr>
            <a:picLocks noChangeAspect="1" noChangeArrowheads="1"/>
          </p:cNvPicPr>
          <p:nvPr/>
        </p:nvPicPr>
        <p:blipFill>
          <a:blip r:embed="rId4" cstate="print"/>
          <a:srcRect/>
          <a:stretch>
            <a:fillRect/>
          </a:stretch>
        </p:blipFill>
        <p:spPr bwMode="auto">
          <a:xfrm>
            <a:off x="179388" y="4815793"/>
            <a:ext cx="9747250" cy="21240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1363" y="117475"/>
            <a:ext cx="8607425" cy="423863"/>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The Calender</a:t>
            </a:r>
          </a:p>
        </p:txBody>
      </p:sp>
      <p:sp>
        <p:nvSpPr>
          <p:cNvPr id="5122" name="Rectangle 2"/>
          <p:cNvSpPr>
            <a:spLocks noGrp="1" noChangeArrowheads="1"/>
          </p:cNvSpPr>
          <p:nvPr>
            <p:ph idx="1"/>
          </p:nvPr>
        </p:nvSpPr>
        <p:spPr>
          <a:xfrm>
            <a:off x="184944" y="1331565"/>
            <a:ext cx="9720262" cy="6570663"/>
          </a:xfrm>
          <a:ln/>
        </p:spPr>
        <p:txBody>
          <a:bodyPr/>
          <a:lstStyle/>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The calender control presents a miniature calender that you can place in any web page.</a:t>
            </a:r>
          </a:p>
          <a:p>
            <a:pPr marL="1079500" lvl="2"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You can retrieve a single day using Calender.SelectedDate.</a:t>
            </a:r>
          </a:p>
          <a:p>
            <a:pPr marL="1079500" lvl="2"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You can configure different selection modes.</a:t>
            </a:r>
          </a:p>
          <a:p>
            <a:pPr marL="1366838" lvl="3"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Day	     - only a single day</a:t>
            </a:r>
          </a:p>
          <a:p>
            <a:pPr marL="1366838" lvl="3"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DayWeek – a single day or a week</a:t>
            </a:r>
          </a:p>
          <a:p>
            <a:pPr marL="1366838" lvl="3"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DayWeekMonth – a single day, a week or a month could be selected.</a:t>
            </a:r>
          </a:p>
          <a:p>
            <a:pPr marL="1366838" lvl="3" indent="-862013">
              <a:buClr>
                <a:srgbClr val="FF9966"/>
              </a:buClr>
              <a:buSzPct val="7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1366838" lvl="3"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To visit the selected days one by one if multiple is allowed:</a:t>
            </a:r>
          </a:p>
          <a:p>
            <a:pPr marL="1655763" lvl="4"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t>foreach (DateTime dt in MyCalendar.SelectedDates)</a:t>
            </a:r>
          </a:p>
          <a:p>
            <a:pPr marL="1655763" lvl="4"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t>{</a:t>
            </a:r>
          </a:p>
          <a:p>
            <a:pPr marL="1655763" lvl="4"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t>lblDates.Text += dt.ToLongDateString() + "&lt;br /&gt;";</a:t>
            </a:r>
          </a:p>
          <a:p>
            <a:pPr marL="1655763" lvl="4"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t>}</a:t>
            </a:r>
          </a:p>
          <a:p>
            <a:pPr marL="1366838" lvl="3" indent="-862013">
              <a:buClr>
                <a:srgbClr val="FF9966"/>
              </a:buClr>
              <a:buSzPct val="7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Wizard Models</a:t>
            </a:r>
          </a:p>
        </p:txBody>
      </p:sp>
      <p:sp>
        <p:nvSpPr>
          <p:cNvPr id="23554" name="Rectangle 2"/>
          <p:cNvSpPr>
            <a:spLocks noGrp="1" noChangeArrowheads="1"/>
          </p:cNvSpPr>
          <p:nvPr>
            <p:ph idx="1"/>
          </p:nvPr>
        </p:nvSpPr>
        <p:spPr>
          <a:xfrm>
            <a:off x="179388" y="1331565"/>
            <a:ext cx="9685460" cy="5959823"/>
          </a:xfrm>
          <a:ln/>
        </p:spPr>
        <p:txBody>
          <a:bodyPr/>
          <a:lstStyle/>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On the whole, two wizard programming models exists.</a:t>
            </a:r>
          </a:p>
          <a:p>
            <a:pPr marL="503238" indent="-431800">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1079500" lvl="2"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Commit as you go</a:t>
            </a:r>
          </a:p>
          <a:p>
            <a:pPr marL="1655763" lvl="4"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You would respond to ActiveStepChanged event</a:t>
            </a:r>
          </a:p>
          <a:p>
            <a:pPr marL="1655763" lvl="4" indent="-862013">
              <a:buClr>
                <a:srgbClr val="FF9966"/>
              </a:buClr>
              <a:buSzPct val="7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1655763" lvl="4" indent="-862013">
              <a:buClr>
                <a:srgbClr val="FF9966"/>
              </a:buClr>
              <a:buSzPct val="7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1079500" lvl="2"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Commit at the end</a:t>
            </a:r>
          </a:p>
          <a:p>
            <a:pPr marL="1655763" lvl="4"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You would respond to finish button click.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Formatting the Wizard</a:t>
            </a:r>
          </a:p>
        </p:txBody>
      </p:sp>
      <p:sp>
        <p:nvSpPr>
          <p:cNvPr id="24578" name="Rectangle 2"/>
          <p:cNvSpPr>
            <a:spLocks noGrp="1" noChangeArrowheads="1"/>
          </p:cNvSpPr>
          <p:nvPr>
            <p:ph idx="1"/>
          </p:nvPr>
        </p:nvSpPr>
        <p:spPr>
          <a:xfrm>
            <a:off x="179388" y="1259557"/>
            <a:ext cx="9613452" cy="6031831"/>
          </a:xfrm>
          <a:ln/>
        </p:spPr>
        <p:txBody>
          <a:bodyPr tIns="15876"/>
          <a:lstStyle/>
          <a:p>
            <a:pPr marL="503238" indent="-431800" algn="just">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800" b="1" dirty="0"/>
              <a:t>The strength of Wizard control is the way it lets you customize its appearance. To make style changes examine the wizard styles below. The wizard control also supports templates. More specific style settings overwrites to more general style settings.</a:t>
            </a:r>
          </a:p>
        </p:txBody>
      </p:sp>
      <p:pic>
        <p:nvPicPr>
          <p:cNvPr id="24579" name="Picture 3"/>
          <p:cNvPicPr>
            <a:picLocks noChangeAspect="1" noChangeArrowheads="1"/>
          </p:cNvPicPr>
          <p:nvPr/>
        </p:nvPicPr>
        <p:blipFill>
          <a:blip r:embed="rId3" cstate="print"/>
          <a:srcRect/>
          <a:stretch>
            <a:fillRect/>
          </a:stretch>
        </p:blipFill>
        <p:spPr bwMode="auto">
          <a:xfrm>
            <a:off x="767724" y="2523878"/>
            <a:ext cx="8136011" cy="501163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Validation with the Wizard</a:t>
            </a:r>
          </a:p>
        </p:txBody>
      </p:sp>
      <p:sp>
        <p:nvSpPr>
          <p:cNvPr id="25602" name="Rectangle 2"/>
          <p:cNvSpPr>
            <a:spLocks noGrp="1" noChangeArrowheads="1"/>
          </p:cNvSpPr>
          <p:nvPr>
            <p:ph idx="1"/>
          </p:nvPr>
        </p:nvSpPr>
        <p:spPr>
          <a:xfrm>
            <a:off x="287784" y="1403574"/>
            <a:ext cx="9577064" cy="5832648"/>
          </a:xfrm>
          <a:ln/>
        </p:spPr>
        <p:txBody>
          <a:bodyPr tIns="0">
            <a:normAutofit fontScale="70000" lnSpcReduction="20000"/>
          </a:bodyPr>
          <a:lstStyle/>
          <a:p>
            <a:pPr marL="0" indent="0" algn="just">
              <a:lnSpc>
                <a:spcPct val="10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800" b="1" dirty="0">
                <a:solidFill>
                  <a:srgbClr val="FFFFFF"/>
                </a:solidFill>
                <a:latin typeface="Utopia-Regular" pitchFamily="16" charset="0"/>
              </a:rPr>
              <a:t>The FinishButtonClick, NextButtonClick, PreviousButtonClick, and SideBarButtonClick events are cancellable. That means that you can use code like this to prevent the requested navigation action from taking place:</a:t>
            </a:r>
          </a:p>
          <a:p>
            <a:pPr marL="0" indent="0" algn="just">
              <a:lnSpc>
                <a:spcPct val="10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900" b="1" dirty="0">
              <a:solidFill>
                <a:srgbClr val="FFFFFF"/>
              </a:solidFill>
              <a:latin typeface="Utopia-Regular" pitchFamily="16" charset="0"/>
            </a:endParaRP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800" b="1" dirty="0">
                <a:solidFill>
                  <a:srgbClr val="FFFFFF"/>
                </a:solidFill>
                <a:latin typeface="TheSansMonoCondensed-SemiLight" pitchFamily="32" charset="0"/>
              </a:rPr>
              <a:t>protected void Wizard1_NextButtonClick(object sender,</a:t>
            </a: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800" b="1" dirty="0">
                <a:solidFill>
                  <a:srgbClr val="FFFFFF"/>
                </a:solidFill>
                <a:latin typeface="TheSansMonoCondensed-SemiLight" pitchFamily="32" charset="0"/>
              </a:rPr>
              <a:t>WizardNavigationEventArgs e)</a:t>
            </a: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800" b="1" dirty="0">
                <a:solidFill>
                  <a:srgbClr val="FFFFFF"/>
                </a:solidFill>
                <a:latin typeface="TheSansMonoCondensed-SemiLight" pitchFamily="32" charset="0"/>
              </a:rPr>
              <a:t>{</a:t>
            </a: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800" b="1" dirty="0">
                <a:solidFill>
                  <a:srgbClr val="FFFFFF"/>
                </a:solidFill>
                <a:latin typeface="TheSansMonoCondensed-SemiLight" pitchFamily="32" charset="0"/>
              </a:rPr>
              <a:t>// Perform some sort of check.</a:t>
            </a: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800" b="1" dirty="0">
                <a:solidFill>
                  <a:srgbClr val="FFFFFF"/>
                </a:solidFill>
                <a:latin typeface="TheSansMonoCondensed-SemiLight" pitchFamily="32" charset="0"/>
              </a:rPr>
              <a:t>if (e.NextStepIndex == 1 &amp;&amp; txtName.Text == "")</a:t>
            </a: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800" b="1" dirty="0">
                <a:solidFill>
                  <a:srgbClr val="FFFFFF"/>
                </a:solidFill>
                <a:latin typeface="TheSansMonoCondensed-SemiLight" pitchFamily="32" charset="0"/>
              </a:rPr>
              <a:t>{</a:t>
            </a: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800" b="1" dirty="0">
                <a:solidFill>
                  <a:srgbClr val="FFFFFF"/>
                </a:solidFill>
                <a:latin typeface="TheSansMonoCondensed-SemiLight" pitchFamily="32" charset="0"/>
              </a:rPr>
              <a:t>// Cancel navigation and display a message elsewhere on the page.</a:t>
            </a: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800" b="1" dirty="0">
                <a:solidFill>
                  <a:srgbClr val="FFFFFF"/>
                </a:solidFill>
                <a:latin typeface="TheSansMonoCondensed-SemiLight" pitchFamily="32" charset="0"/>
              </a:rPr>
              <a:t>e.Cancel = true;</a:t>
            </a: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800" b="1" dirty="0">
                <a:solidFill>
                  <a:srgbClr val="FFFFFF"/>
                </a:solidFill>
                <a:latin typeface="TheSansMonoCondensed-SemiLight" pitchFamily="32" charset="0"/>
              </a:rPr>
              <a:t>lblInfo.Text =</a:t>
            </a: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800" b="1" dirty="0">
                <a:solidFill>
                  <a:srgbClr val="FFFFFF"/>
                </a:solidFill>
                <a:latin typeface="TheSansMonoCondensed-SemiLight" pitchFamily="32" charset="0"/>
              </a:rPr>
              <a:t>"You cannot move to the next step until you supply your name."; </a:t>
            </a: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800" b="1" dirty="0">
                <a:solidFill>
                  <a:srgbClr val="FFFFFF"/>
                </a:solidFill>
                <a:latin typeface="TheSansMonoCondensed-SemiLight" pitchFamily="32" charset="0"/>
              </a:rPr>
              <a:t>}</a:t>
            </a: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1800" b="1" dirty="0">
                <a:solidFill>
                  <a:srgbClr val="FFFFFF"/>
                </a:solidFill>
                <a:latin typeface="TheSansMonoCondensed-SemiLight" pitchFamily="32" charset="0"/>
              </a:rPr>
              <a:t>}</a:t>
            </a: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900" b="1" dirty="0">
              <a:solidFill>
                <a:srgbClr val="FFFFFF"/>
              </a:solidFill>
              <a:latin typeface="TheSansMonoCondensed-SemiLight" pitchFamily="32" charset="0"/>
            </a:endParaRP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2000" b="1" dirty="0">
              <a:solidFill>
                <a:srgbClr val="FFFFFF"/>
              </a:solidFill>
              <a:latin typeface="HelveticaNeue-Condensed" pitchFamily="32" charset="0"/>
            </a:endParaRP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solidFill>
                  <a:srgbClr val="FFFFFF"/>
                </a:solidFill>
                <a:latin typeface="HelveticaNeue-Condensed" pitchFamily="32" charset="0"/>
              </a:rPr>
              <a:t>You can also use the ASP.NET validation controls in a Wizard without any problem. If the validation controls detect invalid data, they will prevent the user from clicking any of the sidebar links (to jump to another step) and they will prevent the user from continuing by clicking the Next button. However, by default the Previous button has its CausesValidation property set to false, which means the user </a:t>
            </a:r>
            <a:r>
              <a:rPr lang="tr-TR" sz="2000" b="1" i="1" dirty="0">
                <a:solidFill>
                  <a:srgbClr val="FFFFFF"/>
                </a:solidFill>
                <a:latin typeface="HelveticaNeue-CondensedObl" pitchFamily="32" charset="0"/>
              </a:rPr>
              <a:t>will </a:t>
            </a:r>
            <a:r>
              <a:rPr lang="tr-TR" sz="2000" b="1" dirty="0">
                <a:solidFill>
                  <a:srgbClr val="FFFFFF"/>
                </a:solidFill>
                <a:latin typeface="HelveticaNeue-Condensed" pitchFamily="32" charset="0"/>
              </a:rPr>
              <a:t>be allowed to step back to the previous step.</a:t>
            </a:r>
          </a:p>
          <a:p>
            <a:pPr marL="0" indent="0" algn="just">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2000" b="1" dirty="0">
              <a:solidFill>
                <a:srgbClr val="FFFFFF"/>
              </a:solidFill>
              <a:latin typeface="HelveticaNeue-Condensed" pitchFamily="32" charset="0"/>
            </a:endParaRPr>
          </a:p>
          <a:p>
            <a:pPr marL="0" indent="0">
              <a:lnSpc>
                <a:spcPct val="97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2000" dirty="0">
              <a:latin typeface="HelveticaNeue-Condensed"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To format a calender</a:t>
            </a:r>
          </a:p>
        </p:txBody>
      </p:sp>
      <p:sp>
        <p:nvSpPr>
          <p:cNvPr id="6146" name="Rectangle 2"/>
          <p:cNvSpPr>
            <a:spLocks noGrp="1" noChangeArrowheads="1"/>
          </p:cNvSpPr>
          <p:nvPr>
            <p:ph idx="1"/>
          </p:nvPr>
        </p:nvSpPr>
        <p:spPr>
          <a:xfrm>
            <a:off x="179388" y="720725"/>
            <a:ext cx="9720262" cy="6570663"/>
          </a:xfrm>
          <a:ln/>
        </p:spPr>
        <p:txBody>
          <a:bodyPr/>
          <a:lstStyle/>
          <a:p>
            <a:endParaRPr lang="tr-TR"/>
          </a:p>
        </p:txBody>
      </p:sp>
      <p:pic>
        <p:nvPicPr>
          <p:cNvPr id="6147" name="Picture 3"/>
          <p:cNvPicPr>
            <a:picLocks noChangeAspect="1" noChangeArrowheads="1"/>
          </p:cNvPicPr>
          <p:nvPr/>
        </p:nvPicPr>
        <p:blipFill>
          <a:blip r:embed="rId3" cstate="print"/>
          <a:srcRect/>
          <a:stretch>
            <a:fillRect/>
          </a:stretch>
        </p:blipFill>
        <p:spPr bwMode="auto">
          <a:xfrm>
            <a:off x="1165225" y="1224756"/>
            <a:ext cx="7740650" cy="2781300"/>
          </a:xfrm>
          <a:prstGeom prst="rect">
            <a:avLst/>
          </a:prstGeom>
          <a:noFill/>
          <a:ln w="9525">
            <a:noFill/>
            <a:round/>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1165225" y="3914602"/>
            <a:ext cx="7740650" cy="2879725"/>
          </a:xfrm>
          <a:prstGeom prst="rect">
            <a:avLst/>
          </a:prstGeom>
          <a:noFill/>
          <a:ln w="9525">
            <a:noFill/>
            <a:round/>
            <a:headEnd/>
            <a:tailEnd/>
          </a:ln>
          <a:effectLst/>
        </p:spPr>
      </p:pic>
      <p:sp>
        <p:nvSpPr>
          <p:cNvPr id="6149" name="Text Box 5"/>
          <p:cNvSpPr txBox="1">
            <a:spLocks noChangeArrowheads="1"/>
          </p:cNvSpPr>
          <p:nvPr/>
        </p:nvSpPr>
        <p:spPr bwMode="auto">
          <a:xfrm>
            <a:off x="360363" y="6659563"/>
            <a:ext cx="4494212" cy="438150"/>
          </a:xfrm>
          <a:prstGeom prst="rect">
            <a:avLst/>
          </a:prstGeom>
          <a:noFill/>
          <a:ln w="9525">
            <a:noFill/>
            <a:round/>
            <a:headEnd/>
            <a:tailEnd/>
          </a:ln>
          <a:effectLst/>
        </p:spPr>
        <p:txBody>
          <a:bodyPr wrap="none" lIns="90000" tIns="66168" rIns="90000" bIns="45000"/>
          <a:lstStyle/>
          <a:p>
            <a:pPr>
              <a:tabLst>
                <a:tab pos="723900" algn="l"/>
                <a:tab pos="1447800" algn="l"/>
                <a:tab pos="2171700" algn="l"/>
                <a:tab pos="2895600" algn="l"/>
                <a:tab pos="3619500" algn="l"/>
                <a:tab pos="4343400" algn="l"/>
              </a:tabLst>
            </a:pPr>
            <a:r>
              <a:rPr lang="tr-TR" sz="2400" b="1">
                <a:solidFill>
                  <a:srgbClr val="FFFFCC"/>
                </a:solidFill>
              </a:rPr>
              <a:t>We have the properties above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To Restrict Calender Dates</a:t>
            </a:r>
          </a:p>
        </p:txBody>
      </p:sp>
      <p:sp>
        <p:nvSpPr>
          <p:cNvPr id="7170" name="Rectangle 2"/>
          <p:cNvSpPr>
            <a:spLocks noGrp="1" noChangeArrowheads="1"/>
          </p:cNvSpPr>
          <p:nvPr>
            <p:ph idx="1"/>
          </p:nvPr>
        </p:nvSpPr>
        <p:spPr>
          <a:xfrm>
            <a:off x="179388" y="1331565"/>
            <a:ext cx="9613452" cy="5959823"/>
          </a:xfrm>
          <a:ln/>
        </p:spPr>
        <p:txBody>
          <a:bodyPr tIns="0">
            <a:normAutofit fontScale="92500" lnSpcReduction="10000"/>
          </a:bodyPr>
          <a:lstStyle/>
          <a:p>
            <a:pPr marL="503238" indent="-431800">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latin typeface="Utopia-Regular" pitchFamily="16" charset="0"/>
              </a:rPr>
              <a:t>The basic approach to restricting dates is to write an event handler for the Calendar.DayRender event. This event occurs when the Calendar control is about to create a month to display to the user. This event gives you the chance to examine the date that is being added to the current month (through the e.Day property) and decide whether it should be selectable or restricted.</a:t>
            </a:r>
          </a:p>
          <a:p>
            <a:pPr marL="503238" indent="-431800">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latin typeface="Utopia-Regular" pitchFamily="16" charset="0"/>
              </a:rPr>
              <a:t>The following code makes it impossible to select any weekend days or days in years greater than 2010:</a:t>
            </a:r>
          </a:p>
          <a:p>
            <a:pPr marL="503238" indent="-431800">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1800" b="1" dirty="0">
              <a:latin typeface="Utopia-Regular" pitchFamily="16" charset="0"/>
            </a:endParaRPr>
          </a:p>
          <a:p>
            <a:pPr marL="503238" indent="-431800">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latin typeface="TheSansMonoCondensed-SemiLight" pitchFamily="32" charset="0"/>
              </a:rPr>
              <a:t>protected void MyCalendar_DayRender(Object source, DayRenderEventArgs e)</a:t>
            </a:r>
          </a:p>
          <a:p>
            <a:pPr marL="503238" indent="-431800">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latin typeface="TheSansMonoCondensed-SemiLight" pitchFamily="32" charset="0"/>
              </a:rPr>
              <a:t>{</a:t>
            </a:r>
          </a:p>
          <a:p>
            <a:pPr marL="503238" indent="-431800">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latin typeface="TheSansMonoCondensed-SemiLight" pitchFamily="32" charset="0"/>
              </a:rPr>
              <a:t>// Restrict dates after the year 2010 and those on the weekend.</a:t>
            </a:r>
          </a:p>
          <a:p>
            <a:pPr marL="503238" indent="-431800">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latin typeface="TheSansMonoCondensed-SemiLight" pitchFamily="32" charset="0"/>
              </a:rPr>
              <a:t>if (e.Day.IsWeekend || e.Day.Date.Year &gt; 2010)</a:t>
            </a:r>
          </a:p>
          <a:p>
            <a:pPr marL="503238" indent="-431800">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latin typeface="TheSansMonoCondensed-SemiLight" pitchFamily="32" charset="0"/>
              </a:rPr>
              <a:t>{</a:t>
            </a:r>
          </a:p>
          <a:p>
            <a:pPr marL="503238" indent="-431800">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latin typeface="TheSansMonoCondensed-SemiLight" pitchFamily="32" charset="0"/>
              </a:rPr>
              <a:t>e.Day.IsSelectable = false;</a:t>
            </a:r>
          </a:p>
          <a:p>
            <a:pPr marL="503238" indent="-431800">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latin typeface="TheSansMonoCondensed-SemiLight" pitchFamily="32" charset="0"/>
              </a:rPr>
              <a:t>}</a:t>
            </a:r>
          </a:p>
          <a:p>
            <a:pPr marL="503238" indent="-431800">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latin typeface="TheSansMonoCondensed-SemiLight" pitchFamily="32" charset="0"/>
              </a:rPr>
              <a:t>}</a:t>
            </a:r>
          </a:p>
          <a:p>
            <a:pPr marL="503238" indent="-431800">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2000" b="1" dirty="0">
              <a:latin typeface="TheSansMonoCondensed-SemiLight" pitchFamily="32" charset="0"/>
            </a:endParaRPr>
          </a:p>
          <a:p>
            <a:pPr marL="503238" indent="-431800">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2000" b="1" dirty="0">
              <a:latin typeface="Utopia-Regular" pitchFamily="16" charset="0"/>
            </a:endParaRPr>
          </a:p>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e.Day object</a:t>
            </a:r>
          </a:p>
        </p:txBody>
      </p:sp>
      <p:sp>
        <p:nvSpPr>
          <p:cNvPr id="8194" name="Rectangle 2"/>
          <p:cNvSpPr>
            <a:spLocks noGrp="1" noChangeArrowheads="1"/>
          </p:cNvSpPr>
          <p:nvPr>
            <p:ph idx="1"/>
          </p:nvPr>
        </p:nvSpPr>
        <p:spPr>
          <a:xfrm>
            <a:off x="179388" y="1331565"/>
            <a:ext cx="9757468" cy="5959823"/>
          </a:xfrm>
          <a:ln/>
        </p:spPr>
        <p:txBody>
          <a:bodyPr t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000" b="1" dirty="0">
                <a:latin typeface="Utopia-Regular" pitchFamily="16" charset="0"/>
              </a:rPr>
              <a:t>The e.Day object is an instance of the CalendarDay class, which provides various properties.</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2000" b="1" dirty="0">
              <a:latin typeface="Utopia-Regular" pitchFamily="16" charset="0"/>
            </a:endParaRPr>
          </a:p>
        </p:txBody>
      </p:sp>
      <p:pic>
        <p:nvPicPr>
          <p:cNvPr id="8195" name="Picture 3"/>
          <p:cNvPicPr>
            <a:picLocks noChangeAspect="1" noChangeArrowheads="1"/>
          </p:cNvPicPr>
          <p:nvPr/>
        </p:nvPicPr>
        <p:blipFill>
          <a:blip r:embed="rId3" cstate="print"/>
          <a:srcRect/>
          <a:stretch>
            <a:fillRect/>
          </a:stretch>
        </p:blipFill>
        <p:spPr bwMode="auto">
          <a:xfrm>
            <a:off x="3285678" y="1619251"/>
            <a:ext cx="6362700" cy="2160587"/>
          </a:xfrm>
          <a:prstGeom prst="rect">
            <a:avLst/>
          </a:prstGeom>
          <a:noFill/>
          <a:ln w="9525">
            <a:noFill/>
            <a:round/>
            <a:headEnd/>
            <a:tailEnd/>
          </a:ln>
          <a:effectLst/>
        </p:spPr>
      </p:pic>
      <p:sp>
        <p:nvSpPr>
          <p:cNvPr id="8196" name="Text Box 4"/>
          <p:cNvSpPr txBox="1">
            <a:spLocks noChangeArrowheads="1"/>
          </p:cNvSpPr>
          <p:nvPr/>
        </p:nvSpPr>
        <p:spPr bwMode="auto">
          <a:xfrm>
            <a:off x="360363" y="3779838"/>
            <a:ext cx="8999537" cy="3736975"/>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sz="1400" b="1" dirty="0">
                <a:solidFill>
                  <a:srgbClr val="FFFFFF"/>
                </a:solidFill>
                <a:latin typeface="Utopia-Regular" pitchFamily="16" charset="0"/>
              </a:rPr>
              <a:t>The DayRender event is extremely powerful. Besides allowing you to tailor what dates are selectable, it also allows you to configure the cell where the date is located through the e.Cell property. (The calendar is displayed using an HTML table.) For example, you could highlight an important date or even add information. Here’s an example that highlights a single day— the fifth of May—by adding a new Label control in the table cell for that day:</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tr-TR" sz="900" b="1" dirty="0">
              <a:solidFill>
                <a:srgbClr val="FFFFFF"/>
              </a:solidFill>
              <a:latin typeface="Utopia-Regular" pitchFamily="16"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sz="1400" b="1" dirty="0">
                <a:solidFill>
                  <a:srgbClr val="FFFFFF"/>
                </a:solidFill>
                <a:latin typeface="Utopia-Regular" pitchFamily="16" charset="0"/>
              </a:rPr>
              <a:t>protected void MyCalendar_DayRender(Object source, DayRenderEventArgs e)</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sz="1400" b="1" dirty="0">
                <a:solidFill>
                  <a:srgbClr val="FFFFFF"/>
                </a:solidFill>
                <a:latin typeface="TheSansMonoCondensed-SemiLight" pitchFamily="32" charset="0"/>
              </a:rPr>
              <a:t>{</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sz="1400" b="1" dirty="0">
                <a:solidFill>
                  <a:srgbClr val="FFFFFF"/>
                </a:solidFill>
                <a:latin typeface="TheSansMonoCondensed-SemiLight" pitchFamily="32" charset="0"/>
              </a:rPr>
              <a:t>// Check for May 5 in any year, and format it.</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sz="1400" b="1" dirty="0">
                <a:solidFill>
                  <a:srgbClr val="FFFFFF"/>
                </a:solidFill>
                <a:latin typeface="TheSansMonoCondensed-SemiLight" pitchFamily="32" charset="0"/>
              </a:rPr>
              <a:t>if (e.Day.Date.Day == 5 &amp;&amp; e.Day.Date.Month == 5)</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sz="1400" b="1" dirty="0">
                <a:solidFill>
                  <a:srgbClr val="FFFFFF"/>
                </a:solidFill>
                <a:latin typeface="TheSansMonoCondensed-SemiLight" pitchFamily="32" charset="0"/>
              </a:rPr>
              <a: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sz="1500" b="1" dirty="0">
                <a:solidFill>
                  <a:srgbClr val="FFFFFF"/>
                </a:solidFill>
                <a:latin typeface="Utopia-Regular" pitchFamily="16" charset="0"/>
              </a:rPr>
              <a:t>e.Cell.BackColor = System.Drawing.Color.Yellow;</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sz="1400" b="1" dirty="0">
                <a:solidFill>
                  <a:srgbClr val="FFFFFF"/>
                </a:solidFill>
                <a:latin typeface="TheSansMonoCondensed-SemiLight" pitchFamily="32" charset="0"/>
              </a:rPr>
              <a:t>// Add some static text to the cell.</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sz="1400" b="1" dirty="0">
                <a:solidFill>
                  <a:srgbClr val="FFFFFF"/>
                </a:solidFill>
                <a:latin typeface="TheSansMonoCondensed-SemiLight" pitchFamily="32" charset="0"/>
              </a:rPr>
              <a:t>Label lbl = new Label();</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sz="1400" b="1" dirty="0">
                <a:solidFill>
                  <a:srgbClr val="FFFFFF"/>
                </a:solidFill>
                <a:latin typeface="TheSansMonoCondensed-SemiLight" pitchFamily="32" charset="0"/>
              </a:rPr>
              <a:t>lbl.Text = "&lt;br /&gt;My Birthday!";</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sz="1400" b="1" dirty="0">
                <a:solidFill>
                  <a:srgbClr val="FFFFFF"/>
                </a:solidFill>
                <a:latin typeface="TheSansMonoCondensed-SemiLight" pitchFamily="32" charset="0"/>
              </a:rPr>
              <a:t>e.Cell.Controls.Add(lbl);</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sz="1400" b="1" dirty="0">
                <a:solidFill>
                  <a:srgbClr val="FFFFFF"/>
                </a:solidFill>
                <a:latin typeface="TheSansMonoCondensed-SemiLight" pitchFamily="32" charset="0"/>
              </a:rPr>
              <a:t>}</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tr-TR" sz="1400" b="1" dirty="0">
                <a:solidFill>
                  <a:srgbClr val="FFFFFF"/>
                </a:solidFill>
                <a:latin typeface="TheSansMonoCondensed-SemiLight" pitchFamily="32" charset="0"/>
              </a:rPr>
              <a:t>}</a:t>
            </a:r>
          </a:p>
        </p:txBody>
      </p:sp>
      <p:sp>
        <p:nvSpPr>
          <p:cNvPr id="8197" name="Text Box 5"/>
          <p:cNvSpPr txBox="1">
            <a:spLocks noChangeArrowheads="1"/>
          </p:cNvSpPr>
          <p:nvPr/>
        </p:nvSpPr>
        <p:spPr bwMode="auto">
          <a:xfrm>
            <a:off x="6119813" y="5759450"/>
            <a:ext cx="3419475" cy="1538288"/>
          </a:xfrm>
          <a:prstGeom prst="rect">
            <a:avLst/>
          </a:prstGeom>
          <a:noFill/>
          <a:ln w="9525">
            <a:noFill/>
            <a:round/>
            <a:headEnd/>
            <a:tailEnd/>
          </a:ln>
          <a:effectLst/>
        </p:spPr>
        <p:txBody>
          <a:bodyPr lIns="90000" tIns="62640" rIns="90000" bIns="45000"/>
          <a:lstStyle/>
          <a:p>
            <a:pPr>
              <a:tabLst>
                <a:tab pos="723900" algn="l"/>
                <a:tab pos="1447800" algn="l"/>
                <a:tab pos="2171700" algn="l"/>
                <a:tab pos="2895600" algn="l"/>
              </a:tabLst>
            </a:pPr>
            <a:r>
              <a:rPr lang="tr-TR" sz="2000" b="1">
                <a:solidFill>
                  <a:srgbClr val="00FFFF"/>
                </a:solidFill>
              </a:rPr>
              <a:t>SelectionChanged and</a:t>
            </a:r>
          </a:p>
          <a:p>
            <a:pPr>
              <a:tabLst>
                <a:tab pos="723900" algn="l"/>
                <a:tab pos="1447800" algn="l"/>
                <a:tab pos="2171700" algn="l"/>
                <a:tab pos="2895600" algn="l"/>
              </a:tabLst>
            </a:pPr>
            <a:r>
              <a:rPr lang="tr-TR" sz="2000" b="1">
                <a:solidFill>
                  <a:srgbClr val="00FFFF"/>
                </a:solidFill>
              </a:rPr>
              <a:t>VisibleMonthChanged events are also important if you will react to these events.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The AdRotator</a:t>
            </a:r>
          </a:p>
        </p:txBody>
      </p:sp>
      <p:sp>
        <p:nvSpPr>
          <p:cNvPr id="9218" name="Rectangle 2"/>
          <p:cNvSpPr>
            <a:spLocks noGrp="1" noChangeArrowheads="1"/>
          </p:cNvSpPr>
          <p:nvPr>
            <p:ph idx="1"/>
          </p:nvPr>
        </p:nvSpPr>
        <p:spPr>
          <a:xfrm>
            <a:off x="179388" y="1403573"/>
            <a:ext cx="9757468" cy="5887815"/>
          </a:xfrm>
          <a:ln/>
        </p:spPr>
        <p:txBody>
          <a:bodyPr tIns="24695">
            <a:normAutofit fontScale="77500" lnSpcReduction="20000"/>
          </a:bodyPr>
          <a:lstStyle/>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t>The basic purpose is to provide a graphic on a page that is choosen randomly from a group of possible images.</a:t>
            </a:r>
          </a:p>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t>To arrange this object advertisementfile property have to be linked to an xml file where the structure of this xml is:</a:t>
            </a:r>
          </a:p>
          <a:p>
            <a:pPr marL="1366838" lvl="3"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t>&lt;Advertisements&gt;</a:t>
            </a:r>
          </a:p>
          <a:p>
            <a:pPr marL="1366838" lvl="3"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t>&lt;Ad&gt;</a:t>
            </a:r>
          </a:p>
          <a:p>
            <a:pPr marL="1366838" lvl="3"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t>&lt;ImageUrl&gt;prosetech.jpg&lt;/ImageUrl&gt;</a:t>
            </a:r>
          </a:p>
          <a:p>
            <a:pPr marL="1366838" lvl="3"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t>&lt;NavigateUrl&gt;http://www.prosetech.com&lt;/NavigateUrl&gt;</a:t>
            </a:r>
          </a:p>
          <a:p>
            <a:pPr marL="1366838" lvl="3"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t>&lt;AlternateText&gt;ProseTech Site&lt;/AlternateText&gt;</a:t>
            </a:r>
          </a:p>
          <a:p>
            <a:pPr marL="1366838" lvl="3"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t>&lt;Impressions&gt;1&lt;/Impressions&gt;</a:t>
            </a:r>
          </a:p>
          <a:p>
            <a:pPr marL="1366838" lvl="3"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t>&lt;Keyword&gt;Computer&lt;/Keyword&gt;</a:t>
            </a:r>
          </a:p>
          <a:p>
            <a:pPr marL="1366838" lvl="3"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t>&lt;/Ad&gt;</a:t>
            </a:r>
          </a:p>
          <a:p>
            <a:pPr marL="1366838" lvl="3"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t>&lt;/Advertisements&gt;</a:t>
            </a:r>
          </a:p>
          <a:p>
            <a:pPr marL="1079500" lvl="2" indent="-862013">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600" dirty="0"/>
              <a:t>You can add as much as images via adding additional&lt;Ad&gt;</a:t>
            </a:r>
          </a:p>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800" dirty="0"/>
              <a:t>Website--&gt;Add New --&gt;XML file could be used to create such file.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Advertisement file Elements</a:t>
            </a:r>
          </a:p>
        </p:txBody>
      </p:sp>
      <p:sp>
        <p:nvSpPr>
          <p:cNvPr id="10242" name="Rectangle 2"/>
          <p:cNvSpPr>
            <a:spLocks noGrp="1" noChangeArrowheads="1"/>
          </p:cNvSpPr>
          <p:nvPr>
            <p:ph idx="1"/>
          </p:nvPr>
        </p:nvSpPr>
        <p:spPr>
          <a:xfrm>
            <a:off x="179388" y="1259557"/>
            <a:ext cx="9757468" cy="6031831"/>
          </a:xfrm>
          <a:ln/>
        </p:spPr>
        <p:txBody>
          <a:bodyPr/>
          <a:lstStyle/>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Elements of such an xml file could be listed as:</a:t>
            </a:r>
          </a:p>
          <a:p>
            <a:pPr marL="503238" indent="-431800">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a:p>
            <a:pPr marL="503238" indent="-431800">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dirty="0"/>
              <a:t>Target poperty is another important feature where the target window to load the URL when clicked could be arranged. (The possible selections could be listed as _blank, _parent, _self, _top) </a:t>
            </a:r>
          </a:p>
          <a:p>
            <a:pPr marL="790575" lvl="1" indent="-790575">
              <a:buClr>
                <a:srgbClr val="FF9966"/>
              </a:buClr>
              <a:buSzPct val="7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dirty="0"/>
          </a:p>
        </p:txBody>
      </p:sp>
      <p:pic>
        <p:nvPicPr>
          <p:cNvPr id="10243" name="Picture 3"/>
          <p:cNvPicPr>
            <a:picLocks noChangeAspect="1" noChangeArrowheads="1"/>
          </p:cNvPicPr>
          <p:nvPr/>
        </p:nvPicPr>
        <p:blipFill>
          <a:blip r:embed="rId3" cstate="print"/>
          <a:srcRect/>
          <a:stretch>
            <a:fillRect/>
          </a:stretch>
        </p:blipFill>
        <p:spPr bwMode="auto">
          <a:xfrm>
            <a:off x="863848" y="2051645"/>
            <a:ext cx="7410450" cy="32004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Addrotator with Synchronized content</a:t>
            </a:r>
          </a:p>
        </p:txBody>
      </p:sp>
      <p:sp>
        <p:nvSpPr>
          <p:cNvPr id="11266" name="Rectangle 2"/>
          <p:cNvSpPr>
            <a:spLocks noGrp="1" noChangeArrowheads="1"/>
          </p:cNvSpPr>
          <p:nvPr>
            <p:ph idx="1"/>
          </p:nvPr>
        </p:nvSpPr>
        <p:spPr>
          <a:xfrm>
            <a:off x="179388" y="1763613"/>
            <a:ext cx="9757468" cy="5696050"/>
          </a:xfrm>
          <a:ln/>
        </p:spPr>
        <p:txBody>
          <a:bodyPr tIns="0">
            <a:normAutofit fontScale="77500" lnSpcReduction="20000"/>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latin typeface="Utopia-Regular" pitchFamily="16" charset="0"/>
              </a:rPr>
              <a:t>Additionally, you can react to the AdRotator.AdCreated event. This occurs when the page is being created and an image is randomly chosen from the advertisements file. This event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latin typeface="Utopia-Regular" pitchFamily="16" charset="0"/>
              </a:rPr>
              <a:t>provides you with information about the image that you can use to customize the rest of your page. For example, you might display some related content or a link.</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2600" dirty="0">
              <a:latin typeface="Utopia-Regular" pitchFamily="16"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latin typeface="Utopia-Regular" pitchFamily="16" charset="0"/>
              </a:rPr>
              <a:t>The event-handling code for this example simply configures a HyperLink control named lnkBanner based on the randomly selected advertisement:</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2000" dirty="0">
              <a:latin typeface="Utopia-Regular" pitchFamily="16" charset="0"/>
            </a:endParaRP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latin typeface="TheSansMonoCondensed-SemiLight" pitchFamily="32" charset="0"/>
              </a:rPr>
              <a:t>protected void Ads_AdCreated(Object sender, AdCreatedEventArgs e)</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latin typeface="TheSansMonoCondensed-SemiLight" pitchFamily="32" charset="0"/>
              </a:rPr>
              <a:t>{</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latin typeface="TheSansMonoCondensed-SemiLight" pitchFamily="32" charset="0"/>
              </a:rPr>
              <a:t>// Synchronize the Hyperlink control.</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latin typeface="TheSansMonoCondensed-SemiLight" pitchFamily="32" charset="0"/>
              </a:rPr>
              <a:t>lnkBanner.NavigateUrl = e.NavigateUrl;</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latin typeface="TheSansMonoCondensed-SemiLight" pitchFamily="32" charset="0"/>
              </a:rPr>
              <a:t>// Syncrhonize the text of the link.</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latin typeface="TheSansMonoCondensed-SemiLight" pitchFamily="32" charset="0"/>
              </a:rPr>
              <a:t>lnkBanner.Text = "Click here for information about our sponsor: ";</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latin typeface="TheSansMonoCondensed-SemiLight" pitchFamily="32" charset="0"/>
              </a:rPr>
              <a:t>lnkBanner.Text += e.AlternateText;</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400" dirty="0">
                <a:latin typeface="TheSansMonoCondensed-SemiLight" pitchFamily="3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741363" y="161925"/>
            <a:ext cx="8607425" cy="333375"/>
          </a:xfrm>
          <a:ln/>
        </p:spPr>
        <p:txBody>
          <a:bodyPr tIns="19404"/>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tr-TR"/>
              <a:t>Pages with Multiple Views</a:t>
            </a:r>
          </a:p>
        </p:txBody>
      </p:sp>
      <p:sp>
        <p:nvSpPr>
          <p:cNvPr id="12290" name="Rectangle 2"/>
          <p:cNvSpPr>
            <a:spLocks noGrp="1" noChangeArrowheads="1"/>
          </p:cNvSpPr>
          <p:nvPr>
            <p:ph idx="1"/>
          </p:nvPr>
        </p:nvSpPr>
        <p:spPr>
          <a:xfrm>
            <a:off x="179388" y="1331565"/>
            <a:ext cx="9757468" cy="5959823"/>
          </a:xfrm>
          <a:ln/>
        </p:spPr>
        <p:txBody>
          <a:bodyPr tIns="0">
            <a:normAutofit fontScale="92500"/>
          </a:bodyPr>
          <a:lstStyle/>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200" b="1" dirty="0">
                <a:solidFill>
                  <a:srgbClr val="FFFFFF"/>
                </a:solidFill>
                <a:latin typeface="Utopia-Regular" pitchFamily="16" charset="0"/>
              </a:rPr>
              <a:t>The simplest way to understand this technique is to create a page with several Panel controls. Each panel can hold a group of ASP.NET controls. For example, imagine you’re creating a simple three-step wizard. You’ll start by adding three panels to your page, one for each step— say, panelStep1, panelStep2, and panelStep3. You can place the panels one after the other, because you’ll show only one at a time. Once you’ve added the panels, you can place the appropriate controls inside each panel. To start, the Visible property of each panel should be false, except for panelStep1, which appears the first time the user requests the page.</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2200" b="1" dirty="0">
              <a:solidFill>
                <a:srgbClr val="FFFFFF"/>
              </a:solidFill>
              <a:latin typeface="Utopia-Regular" pitchFamily="16"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200" b="1" dirty="0">
                <a:solidFill>
                  <a:srgbClr val="FFFFFF"/>
                </a:solidFill>
                <a:latin typeface="Utopia-Regular" pitchFamily="16" charset="0"/>
              </a:rPr>
              <a:t>Here’s an example that shows the way you can arrange your panels:</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2200" b="1" dirty="0">
              <a:solidFill>
                <a:srgbClr val="FFFFFF"/>
              </a:solidFill>
              <a:latin typeface="TheSansMonoCondensed-SemiLight" pitchFamily="32" charset="0"/>
            </a:endParaRP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200" b="1" dirty="0">
                <a:solidFill>
                  <a:srgbClr val="FFFFFF"/>
                </a:solidFill>
                <a:latin typeface="TheSansMonoCondensed-SemiLight" pitchFamily="32" charset="0"/>
              </a:rPr>
              <a:t>&lt;asp:Panel ID="panelStep1" runat="server"&gt;...&lt;/asp:Panel&gt;</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200" b="1" dirty="0">
                <a:solidFill>
                  <a:srgbClr val="FFFFFF"/>
                </a:solidFill>
                <a:latin typeface="TheSansMonoCondensed-SemiLight" pitchFamily="32" charset="0"/>
              </a:rPr>
              <a:t>&lt;asp:Panel ID="panelStep2" Visible="False" runat="server"&gt;...&lt;/asp:Panel&gt;</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tr-TR" sz="2200" b="1" dirty="0">
                <a:solidFill>
                  <a:srgbClr val="FFFFFF"/>
                </a:solidFill>
                <a:latin typeface="TheSansMonoCondensed-SemiLight" pitchFamily="32" charset="0"/>
              </a:rPr>
              <a:t>&lt;asp:Panel ID="panelStep3" Visible="False" runat="server"&gt;...&lt;/asp:Panel&gt;</a:t>
            </a:r>
          </a:p>
          <a:p>
            <a:pPr>
              <a:lnSpc>
                <a:spcPct val="97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900" b="1" dirty="0">
              <a:solidFill>
                <a:srgbClr val="FFFFFF"/>
              </a:solidFill>
              <a:latin typeface="TheSansMonoCondensed-SemiLight" pitchFamily="32"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tr-TR" sz="1000" b="1" dirty="0">
              <a:solidFill>
                <a:srgbClr val="FFFFFF"/>
              </a:solidFill>
              <a:latin typeface="Utopia-Regular"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DF756DCDE86A4AAF893127053D2C7B" ma:contentTypeVersion="" ma:contentTypeDescription="Create a new document." ma:contentTypeScope="" ma:versionID="14a816a3127e5c4d23b9eed28e7f1c45">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B1004E-A1CB-4EE8-AA39-2035F00C3289}"/>
</file>

<file path=customXml/itemProps2.xml><?xml version="1.0" encoding="utf-8"?>
<ds:datastoreItem xmlns:ds="http://schemas.openxmlformats.org/officeDocument/2006/customXml" ds:itemID="{986B14BA-22E0-4E71-B1DE-DBF6CE467B61}"/>
</file>

<file path=customXml/itemProps3.xml><?xml version="1.0" encoding="utf-8"?>
<ds:datastoreItem xmlns:ds="http://schemas.openxmlformats.org/officeDocument/2006/customXml" ds:itemID="{1E83270F-97E1-4256-AFF4-84DD252DEB81}"/>
</file>

<file path=docProps/app.xml><?xml version="1.0" encoding="utf-8"?>
<Properties xmlns="http://schemas.openxmlformats.org/officeDocument/2006/extended-properties" xmlns:vt="http://schemas.openxmlformats.org/officeDocument/2006/docPropsVTypes">
  <TotalTime>209</TotalTime>
  <Words>2382</Words>
  <Application>Microsoft Office PowerPoint</Application>
  <PresentationFormat>Custom</PresentationFormat>
  <Paragraphs>215</Paragraphs>
  <Slides>22</Slides>
  <Notes>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Arial Unicode MS</vt:lpstr>
      <vt:lpstr>Arial</vt:lpstr>
      <vt:lpstr>Century Gothic</vt:lpstr>
      <vt:lpstr>HelveticaNeue-Condensed</vt:lpstr>
      <vt:lpstr>HelveticaNeue-CondensedObl</vt:lpstr>
      <vt:lpstr>StarSymbol</vt:lpstr>
      <vt:lpstr>TheSansMonoCondensed-SemiLight</vt:lpstr>
      <vt:lpstr>Times New Roman</vt:lpstr>
      <vt:lpstr>Utopia-Regular</vt:lpstr>
      <vt:lpstr>Wingdings</vt:lpstr>
      <vt:lpstr>Wingdings 3</vt:lpstr>
      <vt:lpstr>Office Theme</vt:lpstr>
      <vt:lpstr>Ion</vt:lpstr>
      <vt:lpstr>PowerPoint Presentation</vt:lpstr>
      <vt:lpstr>The Calender</vt:lpstr>
      <vt:lpstr>To format a calender</vt:lpstr>
      <vt:lpstr>To Restrict Calender Dates</vt:lpstr>
      <vt:lpstr>e.Day object</vt:lpstr>
      <vt:lpstr>The AdRotator</vt:lpstr>
      <vt:lpstr>Advertisement file Elements</vt:lpstr>
      <vt:lpstr>Addrotator with Synchronized content</vt:lpstr>
      <vt:lpstr>Pages with Multiple Views</vt:lpstr>
      <vt:lpstr>Pages with Multiple Views</vt:lpstr>
      <vt:lpstr>Pages with Multiple Views</vt:lpstr>
      <vt:lpstr>The MultiView Control</vt:lpstr>
      <vt:lpstr>Showing a View</vt:lpstr>
      <vt:lpstr>Showing a View</vt:lpstr>
      <vt:lpstr>Predefined Button Names for Multiview</vt:lpstr>
      <vt:lpstr>Buttons of MultiView</vt:lpstr>
      <vt:lpstr>The Wizard Control</vt:lpstr>
      <vt:lpstr>The Wizard Steps</vt:lpstr>
      <vt:lpstr>Wizard Events</vt:lpstr>
      <vt:lpstr>Wizard Models</vt:lpstr>
      <vt:lpstr>Formatting the Wizard</vt:lpstr>
      <vt:lpstr>Validation with the Wizard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Emre Özen</dc:creator>
  <cp:lastModifiedBy>Deshy</cp:lastModifiedBy>
  <cp:revision>15</cp:revision>
  <cp:lastPrinted>1601-01-01T00:00:00Z</cp:lastPrinted>
  <dcterms:created xsi:type="dcterms:W3CDTF">2009-12-10T12:51:37Z</dcterms:created>
  <dcterms:modified xsi:type="dcterms:W3CDTF">2019-08-08T09:15:04Z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0x01010018DF756DCDE86A4AAF893127053D2C7B</vt:lpwstr>
  </property>
</Properties>
</file>