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diagrams/quickStyle2.xml" ContentType="application/vnd.openxmlformats-officedocument.drawingml.diagramStyle+xml"/>
  <Override PartName="/ppt/theme/themeOverride1.xml" ContentType="application/vnd.openxmlformats-officedocument.themeOverr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7" r:id="rId2"/>
    <p:sldId id="258" r:id="rId3"/>
    <p:sldId id="259" r:id="rId4"/>
    <p:sldId id="262" r:id="rId5"/>
    <p:sldId id="264" r:id="rId6"/>
    <p:sldId id="263" r:id="rId7"/>
    <p:sldId id="260" r:id="rId8"/>
    <p:sldId id="267" r:id="rId9"/>
    <p:sldId id="268" r:id="rId10"/>
    <p:sldId id="269" r:id="rId11"/>
    <p:sldId id="271"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4" r:id="rId27"/>
    <p:sldId id="286" r:id="rId28"/>
    <p:sldId id="294" r:id="rId29"/>
    <p:sldId id="292" r:id="rId30"/>
    <p:sldId id="287"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4660"/>
  </p:normalViewPr>
  <p:slideViewPr>
    <p:cSldViewPr snapToGrid="0">
      <p:cViewPr varScale="1">
        <p:scale>
          <a:sx n="81" d="100"/>
          <a:sy n="81" d="100"/>
        </p:scale>
        <p:origin x="288" y="53"/>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A9236-A6BB-487D-A661-4BF4B5D6169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2CE3934F-6D8B-4490-ADAE-CDFE342928F2}">
      <dgm:prSet phldrT="[Text]" custT="1"/>
      <dgm:spPr>
        <a:xfrm>
          <a:off x="0" y="1871295"/>
          <a:ext cx="1488700" cy="28308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The Systems Development Environment </a:t>
          </a:r>
          <a:endParaRPr lang="en-US" sz="900">
            <a:solidFill>
              <a:sysClr val="windowText" lastClr="000000"/>
            </a:solidFill>
            <a:latin typeface="Calibri" panose="020F0502020204030204"/>
            <a:ea typeface="+mn-ea"/>
            <a:cs typeface="+mn-cs"/>
          </a:endParaRPr>
        </a:p>
      </dgm:t>
    </dgm:pt>
    <dgm:pt modelId="{A7BB0026-B4C1-417F-B0F1-2711EB9986A3}" type="parTrans" cxnId="{9FC3FAC5-240A-4699-9031-0383F0AD311D}">
      <dgm:prSet/>
      <dgm:spPr/>
      <dgm:t>
        <a:bodyPr/>
        <a:lstStyle/>
        <a:p>
          <a:endParaRPr lang="en-US" sz="3200">
            <a:solidFill>
              <a:schemeClr val="tx1"/>
            </a:solidFill>
          </a:endParaRPr>
        </a:p>
      </dgm:t>
    </dgm:pt>
    <dgm:pt modelId="{35DBE103-D755-4CF7-ACB2-9E107A2E03F9}" type="sibTrans" cxnId="{9FC3FAC5-240A-4699-9031-0383F0AD311D}">
      <dgm:prSet/>
      <dgm:spPr/>
      <dgm:t>
        <a:bodyPr/>
        <a:lstStyle/>
        <a:p>
          <a:endParaRPr lang="en-US" sz="3200">
            <a:solidFill>
              <a:schemeClr val="tx1"/>
            </a:solidFill>
          </a:endParaRPr>
        </a:p>
      </dgm:t>
    </dgm:pt>
    <dgm:pt modelId="{E974EB6D-0AC8-4370-A749-9883254B7BAF}">
      <dgm:prSet phldrT="[Text]" custT="1"/>
      <dgm:spPr>
        <a:xfrm>
          <a:off x="1682552" y="745284"/>
          <a:ext cx="1313951"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dirty="0">
              <a:solidFill>
                <a:sysClr val="windowText" lastClr="000000"/>
              </a:solidFill>
              <a:latin typeface="Calibri" panose="020F0502020204030204"/>
              <a:ea typeface="+mn-ea"/>
              <a:cs typeface="+mn-cs"/>
            </a:rPr>
            <a:t>What Is Information Systems Analysis and Design? </a:t>
          </a:r>
          <a:endParaRPr lang="en-US" sz="900" dirty="0">
            <a:solidFill>
              <a:sysClr val="windowText" lastClr="000000"/>
            </a:solidFill>
            <a:latin typeface="Calibri" panose="020F0502020204030204"/>
            <a:ea typeface="+mn-ea"/>
            <a:cs typeface="+mn-cs"/>
          </a:endParaRPr>
        </a:p>
      </dgm:t>
    </dgm:pt>
    <dgm:pt modelId="{1F7E8A11-3621-4C77-A3C2-83CCED3F7414}" type="parTrans" cxnId="{2526CE49-EA9C-4258-81CE-0C7C75FA232B}">
      <dgm:prSet custT="1"/>
      <dgm:spPr>
        <a:xfrm rot="16774249">
          <a:off x="1002671" y="1433486"/>
          <a:ext cx="1165909" cy="9021"/>
        </a:xfrm>
        <a:custGeom>
          <a:avLst/>
          <a:gdLst/>
          <a:ahLst/>
          <a:cxnLst/>
          <a:rect l="0" t="0" r="0" b="0"/>
          <a:pathLst>
            <a:path>
              <a:moveTo>
                <a:pt x="0" y="4510"/>
              </a:moveTo>
              <a:lnTo>
                <a:pt x="1165909" y="451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B7AC92AB-4050-4211-A0D9-F88086024AC1}" type="sibTrans" cxnId="{2526CE49-EA9C-4258-81CE-0C7C75FA232B}">
      <dgm:prSet/>
      <dgm:spPr/>
      <dgm:t>
        <a:bodyPr/>
        <a:lstStyle/>
        <a:p>
          <a:endParaRPr lang="en-US" sz="3200">
            <a:solidFill>
              <a:schemeClr val="tx1"/>
            </a:solidFill>
          </a:endParaRPr>
        </a:p>
      </dgm:t>
    </dgm:pt>
    <dgm:pt modelId="{9162BA4A-73CA-4314-A58F-E54BD005EF8A}">
      <dgm:prSet custT="1"/>
      <dgm:spPr>
        <a:xfrm>
          <a:off x="3185100" y="1151945"/>
          <a:ext cx="1720735"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Definition of a System and Its Parts </a:t>
          </a:r>
          <a:endParaRPr lang="en-US" sz="900">
            <a:solidFill>
              <a:sysClr val="windowText" lastClr="000000"/>
            </a:solidFill>
            <a:latin typeface="Calibri" panose="020F0502020204030204"/>
            <a:ea typeface="+mn-ea"/>
            <a:cs typeface="+mn-cs"/>
          </a:endParaRPr>
        </a:p>
      </dgm:t>
    </dgm:pt>
    <dgm:pt modelId="{16324366-9A3A-4CAE-83C5-9D3948C5A297}" type="parTrans" cxnId="{68E91112-6E79-4C1B-9535-E0F6A71E4F3E}">
      <dgm:prSet custT="1"/>
      <dgm:spPr>
        <a:xfrm rot="19457599">
          <a:off x="2974673" y="1333084"/>
          <a:ext cx="232257" cy="9021"/>
        </a:xfrm>
        <a:custGeom>
          <a:avLst/>
          <a:gdLst/>
          <a:ahLst/>
          <a:cxnLst/>
          <a:rect l="0" t="0" r="0" b="0"/>
          <a:pathLst>
            <a:path>
              <a:moveTo>
                <a:pt x="0" y="4510"/>
              </a:moveTo>
              <a:lnTo>
                <a:pt x="232257"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057B0C99-4550-4B46-8385-14C215FAE84F}" type="sibTrans" cxnId="{68E91112-6E79-4C1B-9535-E0F6A71E4F3E}">
      <dgm:prSet/>
      <dgm:spPr/>
      <dgm:t>
        <a:bodyPr/>
        <a:lstStyle/>
        <a:p>
          <a:endParaRPr lang="en-US" sz="3200">
            <a:solidFill>
              <a:schemeClr val="tx1"/>
            </a:solidFill>
          </a:endParaRPr>
        </a:p>
      </dgm:t>
    </dgm:pt>
    <dgm:pt modelId="{AEAD349E-6D59-4644-8786-607DBD3A2DF9}">
      <dgm:prSet custT="1"/>
      <dgm:spPr>
        <a:xfrm>
          <a:off x="1682552" y="1016392"/>
          <a:ext cx="1313951"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Systems Analysis and Design: Core Concepts </a:t>
          </a:r>
          <a:endParaRPr lang="en-US" sz="900">
            <a:solidFill>
              <a:sysClr val="windowText" lastClr="000000"/>
            </a:solidFill>
            <a:latin typeface="Calibri" panose="020F0502020204030204"/>
            <a:ea typeface="+mn-ea"/>
            <a:cs typeface="+mn-cs"/>
          </a:endParaRPr>
        </a:p>
      </dgm:t>
    </dgm:pt>
    <dgm:pt modelId="{FE5E8E17-3F65-4E69-97D2-0C8EB9C962D0}" type="parTrans" cxnId="{9687E6D4-80F5-40C7-903C-64609D087F8F}">
      <dgm:prSet custT="1"/>
      <dgm:spPr>
        <a:xfrm rot="16946556">
          <a:off x="1135773" y="1569040"/>
          <a:ext cx="899705" cy="9021"/>
        </a:xfrm>
        <a:custGeom>
          <a:avLst/>
          <a:gdLst/>
          <a:ahLst/>
          <a:cxnLst/>
          <a:rect l="0" t="0" r="0" b="0"/>
          <a:pathLst>
            <a:path>
              <a:moveTo>
                <a:pt x="0" y="4510"/>
              </a:moveTo>
              <a:lnTo>
                <a:pt x="899705" y="451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ADCBB208-0F16-4280-8CE9-188DD409ECD9}" type="sibTrans" cxnId="{9687E6D4-80F5-40C7-903C-64609D087F8F}">
      <dgm:prSet/>
      <dgm:spPr/>
      <dgm:t>
        <a:bodyPr/>
        <a:lstStyle/>
        <a:p>
          <a:endParaRPr lang="en-US" sz="3200">
            <a:solidFill>
              <a:schemeClr val="tx1"/>
            </a:solidFill>
          </a:endParaRPr>
        </a:p>
      </dgm:t>
    </dgm:pt>
    <dgm:pt modelId="{29561B00-39E5-4898-8CFD-420FF942B495}">
      <dgm:prSet custT="1"/>
      <dgm:spPr>
        <a:xfrm>
          <a:off x="3183205" y="1694160"/>
          <a:ext cx="1720735"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Your Role in Systems Development </a:t>
          </a:r>
          <a:endParaRPr lang="en-US" sz="900">
            <a:solidFill>
              <a:sysClr val="windowText" lastClr="000000"/>
            </a:solidFill>
            <a:latin typeface="Calibri" panose="020F0502020204030204"/>
            <a:ea typeface="+mn-ea"/>
            <a:cs typeface="+mn-cs"/>
          </a:endParaRPr>
        </a:p>
      </dgm:t>
    </dgm:pt>
    <dgm:pt modelId="{ECFDF29F-7BA5-4B28-A5D8-1EA4C8B893A3}" type="parTrans" cxnId="{8798980F-E527-4A10-9739-AF966849A75F}">
      <dgm:prSet custT="1"/>
      <dgm:spPr>
        <a:xfrm>
          <a:off x="2994608" y="1807522"/>
          <a:ext cx="188596" cy="9021"/>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5477FE11-B098-49FF-AA82-6C5928974F07}" type="sibTrans" cxnId="{8798980F-E527-4A10-9739-AF966849A75F}">
      <dgm:prSet/>
      <dgm:spPr/>
      <dgm:t>
        <a:bodyPr/>
        <a:lstStyle/>
        <a:p>
          <a:endParaRPr lang="en-US" sz="3200">
            <a:solidFill>
              <a:schemeClr val="tx1"/>
            </a:solidFill>
          </a:endParaRPr>
        </a:p>
      </dgm:t>
    </dgm:pt>
    <dgm:pt modelId="{21271B0B-0F5B-47FB-A9E9-75B2791ECF02}">
      <dgm:prSet custT="1"/>
      <dgm:spPr>
        <a:xfrm>
          <a:off x="7469932" y="1974431"/>
          <a:ext cx="1204627" cy="352489"/>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Phase 4: Systems Implementation and Operation </a:t>
          </a:r>
          <a:endParaRPr lang="en-US" sz="900">
            <a:solidFill>
              <a:sysClr val="windowText" lastClr="000000"/>
            </a:solidFill>
            <a:latin typeface="Calibri" panose="020F0502020204030204"/>
            <a:ea typeface="+mn-ea"/>
            <a:cs typeface="+mn-cs"/>
          </a:endParaRPr>
        </a:p>
      </dgm:t>
    </dgm:pt>
    <dgm:pt modelId="{919284AD-2D35-4E94-9E2A-3129AAEC7D5D}" type="parTrans" cxnId="{0A7F35EE-5DC1-4463-A0C6-A4990806A3DA}">
      <dgm:prSet custT="1"/>
      <dgm:spPr>
        <a:xfrm>
          <a:off x="7281336" y="2146165"/>
          <a:ext cx="188596" cy="9021"/>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6EDA4917-22A0-40FD-B465-F35287457CC0}" type="sibTrans" cxnId="{0A7F35EE-5DC1-4463-A0C6-A4990806A3DA}">
      <dgm:prSet/>
      <dgm:spPr/>
      <dgm:t>
        <a:bodyPr/>
        <a:lstStyle/>
        <a:p>
          <a:endParaRPr lang="en-US" sz="3200">
            <a:solidFill>
              <a:schemeClr val="tx1"/>
            </a:solidFill>
          </a:endParaRPr>
        </a:p>
      </dgm:t>
    </dgm:pt>
    <dgm:pt modelId="{3A659AC6-4C09-472C-B51A-FC2AE29EE5A5}">
      <dgm:prSet custT="1"/>
      <dgm:spPr>
        <a:xfrm>
          <a:off x="3185100" y="2366877"/>
          <a:ext cx="1720740"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Prototyping </a:t>
          </a:r>
          <a:endParaRPr lang="en-US" sz="900">
            <a:solidFill>
              <a:sysClr val="windowText" lastClr="000000"/>
            </a:solidFill>
            <a:latin typeface="Calibri" panose="020F0502020204030204"/>
            <a:ea typeface="+mn-ea"/>
            <a:cs typeface="+mn-cs"/>
          </a:endParaRPr>
        </a:p>
      </dgm:t>
    </dgm:pt>
    <dgm:pt modelId="{66006FC0-66A9-4D18-A1B8-442B8BCF9E3E}" type="parTrans" cxnId="{42DA575E-766E-4D70-91E6-B8FD8AB6ABD5}">
      <dgm:prSet custT="1"/>
      <dgm:spPr>
        <a:xfrm rot="17132988">
          <a:off x="2739042" y="2819123"/>
          <a:ext cx="703518" cy="9021"/>
        </a:xfrm>
        <a:custGeom>
          <a:avLst/>
          <a:gdLst/>
          <a:ahLst/>
          <a:cxnLst/>
          <a:rect l="0" t="0" r="0" b="0"/>
          <a:pathLst>
            <a:path>
              <a:moveTo>
                <a:pt x="0" y="4510"/>
              </a:moveTo>
              <a:lnTo>
                <a:pt x="703518"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5200C560-9AAA-4567-9430-868AA903CABE}" type="sibTrans" cxnId="{42DA575E-766E-4D70-91E6-B8FD8AB6ABD5}">
      <dgm:prSet/>
      <dgm:spPr/>
      <dgm:t>
        <a:bodyPr/>
        <a:lstStyle/>
        <a:p>
          <a:endParaRPr lang="en-US" sz="3200">
            <a:solidFill>
              <a:schemeClr val="tx1"/>
            </a:solidFill>
          </a:endParaRPr>
        </a:p>
      </dgm:t>
    </dgm:pt>
    <dgm:pt modelId="{891EBB9C-C4B7-4578-ABA9-6F714698D415}">
      <dgm:prSet custT="1"/>
      <dgm:spPr>
        <a:xfrm>
          <a:off x="1682552" y="1287499"/>
          <a:ext cx="1313951"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Systems </a:t>
          </a:r>
          <a:endParaRPr lang="en-US" sz="900">
            <a:solidFill>
              <a:sysClr val="windowText" lastClr="000000"/>
            </a:solidFill>
            <a:latin typeface="Calibri" panose="020F0502020204030204"/>
            <a:ea typeface="+mn-ea"/>
            <a:cs typeface="+mn-cs"/>
          </a:endParaRPr>
        </a:p>
      </dgm:t>
    </dgm:pt>
    <dgm:pt modelId="{F48A4303-7EE0-4F39-A6F3-54C46DF7534A}" type="parTrans" cxnId="{B4361AF0-7D94-484F-8375-4295275365DD}">
      <dgm:prSet custT="1"/>
      <dgm:spPr>
        <a:xfrm rot="17261921">
          <a:off x="1266803" y="1704594"/>
          <a:ext cx="637646" cy="9021"/>
        </a:xfrm>
        <a:custGeom>
          <a:avLst/>
          <a:gdLst/>
          <a:ahLst/>
          <a:cxnLst/>
          <a:rect l="0" t="0" r="0" b="0"/>
          <a:pathLst>
            <a:path>
              <a:moveTo>
                <a:pt x="0" y="4510"/>
              </a:moveTo>
              <a:lnTo>
                <a:pt x="637646" y="451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E395FC07-21D9-4D11-81DD-37626D40D564}" type="sibTrans" cxnId="{B4361AF0-7D94-484F-8375-4295275365DD}">
      <dgm:prSet/>
      <dgm:spPr/>
      <dgm:t>
        <a:bodyPr/>
        <a:lstStyle/>
        <a:p>
          <a:endParaRPr lang="en-US" sz="3200">
            <a:solidFill>
              <a:schemeClr val="tx1"/>
            </a:solidFill>
          </a:endParaRPr>
        </a:p>
      </dgm:t>
    </dgm:pt>
    <dgm:pt modelId="{CF8179CE-86AC-426D-B50D-B765EB163058}">
      <dgm:prSet custT="1"/>
      <dgm:spPr>
        <a:xfrm>
          <a:off x="3185100" y="1423053"/>
          <a:ext cx="1720735"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Important System Concepts </a:t>
          </a:r>
          <a:endParaRPr lang="en-US" sz="900">
            <a:solidFill>
              <a:sysClr val="windowText" lastClr="000000"/>
            </a:solidFill>
            <a:latin typeface="Calibri" panose="020F0502020204030204"/>
            <a:ea typeface="+mn-ea"/>
            <a:cs typeface="+mn-cs"/>
          </a:endParaRPr>
        </a:p>
      </dgm:t>
    </dgm:pt>
    <dgm:pt modelId="{3AE49606-588F-4C62-89C6-AF847DF4BB97}" type="parTrans" cxnId="{4FA877DF-2132-4775-A2C9-9C33CE806CF4}">
      <dgm:prSet custT="1"/>
      <dgm:spPr>
        <a:xfrm rot="2142401">
          <a:off x="2974673" y="1468638"/>
          <a:ext cx="232257" cy="9021"/>
        </a:xfrm>
        <a:custGeom>
          <a:avLst/>
          <a:gdLst/>
          <a:ahLst/>
          <a:cxnLst/>
          <a:rect l="0" t="0" r="0" b="0"/>
          <a:pathLst>
            <a:path>
              <a:moveTo>
                <a:pt x="0" y="4510"/>
              </a:moveTo>
              <a:lnTo>
                <a:pt x="232257"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09A71748-0EAD-48EB-AD28-5075677BDA96}" type="sibTrans" cxnId="{4FA877DF-2132-4775-A2C9-9C33CE806CF4}">
      <dgm:prSet/>
      <dgm:spPr/>
      <dgm:t>
        <a:bodyPr/>
        <a:lstStyle/>
        <a:p>
          <a:endParaRPr lang="en-US" sz="3200">
            <a:solidFill>
              <a:schemeClr val="tx1"/>
            </a:solidFill>
          </a:endParaRPr>
        </a:p>
      </dgm:t>
    </dgm:pt>
    <dgm:pt modelId="{09B5E91C-6694-464D-BAF2-72A6A4EC4512}">
      <dgm:prSet custT="1"/>
      <dgm:spPr>
        <a:xfrm>
          <a:off x="1682552" y="1694160"/>
          <a:ext cx="1312056"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A Modern Approach to Systems Analysis and Design </a:t>
          </a:r>
          <a:endParaRPr lang="en-US" sz="900">
            <a:solidFill>
              <a:sysClr val="windowText" lastClr="000000"/>
            </a:solidFill>
            <a:latin typeface="Calibri" panose="020F0502020204030204"/>
            <a:ea typeface="+mn-ea"/>
            <a:cs typeface="+mn-cs"/>
          </a:endParaRPr>
        </a:p>
      </dgm:t>
    </dgm:pt>
    <dgm:pt modelId="{5C4139FE-631F-4B9C-B47E-A95799C422E9}" type="parTrans" cxnId="{37D38055-44CE-4D26-AB40-40A677AC118F}">
      <dgm:prSet custT="1"/>
      <dgm:spPr>
        <a:xfrm rot="18839442">
          <a:off x="1446072" y="1907924"/>
          <a:ext cx="279107" cy="9021"/>
        </a:xfrm>
        <a:custGeom>
          <a:avLst/>
          <a:gdLst/>
          <a:ahLst/>
          <a:cxnLst/>
          <a:rect l="0" t="0" r="0" b="0"/>
          <a:pathLst>
            <a:path>
              <a:moveTo>
                <a:pt x="0" y="4510"/>
              </a:moveTo>
              <a:lnTo>
                <a:pt x="279107" y="451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224DB2BE-62F1-4DE6-B65A-23C6C1B8968F}" type="sibTrans" cxnId="{37D38055-44CE-4D26-AB40-40A677AC118F}">
      <dgm:prSet/>
      <dgm:spPr/>
      <dgm:t>
        <a:bodyPr/>
        <a:lstStyle/>
        <a:p>
          <a:endParaRPr lang="en-US" sz="3200">
            <a:solidFill>
              <a:schemeClr val="tx1"/>
            </a:solidFill>
          </a:endParaRPr>
        </a:p>
      </dgm:t>
    </dgm:pt>
    <dgm:pt modelId="{F498E657-EFF9-4D8D-8186-8D4E8842FF05}">
      <dgm:prSet custT="1"/>
      <dgm:spPr>
        <a:xfrm>
          <a:off x="1682552" y="1965268"/>
          <a:ext cx="1329690" cy="37081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Developing Information Systems and the Systems</a:t>
          </a:r>
          <a:r>
            <a:rPr lang="en-US" sz="900">
              <a:solidFill>
                <a:sysClr val="windowText" lastClr="000000"/>
              </a:solidFill>
              <a:latin typeface="Calibri" panose="020F0502020204030204"/>
              <a:ea typeface="+mn-ea"/>
              <a:cs typeface="+mn-cs"/>
            </a:rPr>
            <a:t> </a:t>
          </a:r>
          <a:r>
            <a:rPr lang="tr-TR" sz="900">
              <a:solidFill>
                <a:sysClr val="windowText" lastClr="000000"/>
              </a:solidFill>
              <a:latin typeface="Calibri" panose="020F0502020204030204"/>
              <a:ea typeface="+mn-ea"/>
              <a:cs typeface="+mn-cs"/>
            </a:rPr>
            <a:t>Development Life Cycle</a:t>
          </a:r>
          <a:endParaRPr lang="en-US" sz="900">
            <a:solidFill>
              <a:sysClr val="windowText" lastClr="000000"/>
            </a:solidFill>
            <a:latin typeface="Calibri" panose="020F0502020204030204"/>
            <a:ea typeface="+mn-ea"/>
            <a:cs typeface="+mn-cs"/>
          </a:endParaRPr>
        </a:p>
      </dgm:t>
    </dgm:pt>
    <dgm:pt modelId="{1DB22AD1-BB63-476F-9F70-563A34B4141D}" type="parTrans" cxnId="{D0EE750B-6D5D-44B4-A484-DFEE92D5674C}">
      <dgm:prSet custT="1"/>
      <dgm:spPr>
        <a:xfrm rot="2124882">
          <a:off x="1466695" y="2077246"/>
          <a:ext cx="237860" cy="9021"/>
        </a:xfrm>
        <a:custGeom>
          <a:avLst/>
          <a:gdLst/>
          <a:ahLst/>
          <a:cxnLst/>
          <a:rect l="0" t="0" r="0" b="0"/>
          <a:pathLst>
            <a:path>
              <a:moveTo>
                <a:pt x="0" y="4510"/>
              </a:moveTo>
              <a:lnTo>
                <a:pt x="237860" y="451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771B8097-A064-4017-8E07-7F908E4B368D}" type="sibTrans" cxnId="{D0EE750B-6D5D-44B4-A484-DFEE92D5674C}">
      <dgm:prSet/>
      <dgm:spPr/>
      <dgm:t>
        <a:bodyPr/>
        <a:lstStyle/>
        <a:p>
          <a:endParaRPr lang="en-US" sz="3200">
            <a:solidFill>
              <a:schemeClr val="tx1"/>
            </a:solidFill>
          </a:endParaRPr>
        </a:p>
      </dgm:t>
    </dgm:pt>
    <dgm:pt modelId="{2C5A5603-3E71-4CA3-89B9-81CBB629E3FA}">
      <dgm:prSet custT="1"/>
      <dgm:spPr>
        <a:xfrm>
          <a:off x="3200838" y="1973680"/>
          <a:ext cx="1204919" cy="353990"/>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Phase 1: Systems Planning and Selection </a:t>
          </a:r>
          <a:endParaRPr lang="en-US" sz="900">
            <a:solidFill>
              <a:sysClr val="windowText" lastClr="000000"/>
            </a:solidFill>
            <a:latin typeface="Calibri" panose="020F0502020204030204"/>
            <a:ea typeface="+mn-ea"/>
            <a:cs typeface="+mn-cs"/>
          </a:endParaRPr>
        </a:p>
      </dgm:t>
    </dgm:pt>
    <dgm:pt modelId="{8C778AB2-E6FD-49B8-9058-919B9F0B9884}" type="parTrans" cxnId="{9A6E6078-75F5-41DE-B37B-D3C4B4A7BF74}">
      <dgm:prSet custT="1"/>
      <dgm:spPr>
        <a:xfrm>
          <a:off x="3012242" y="2146165"/>
          <a:ext cx="188596" cy="9021"/>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B8717605-1E27-4B52-8C9B-10678D0396BB}" type="sibTrans" cxnId="{9A6E6078-75F5-41DE-B37B-D3C4B4A7BF74}">
      <dgm:prSet/>
      <dgm:spPr/>
      <dgm:t>
        <a:bodyPr/>
        <a:lstStyle/>
        <a:p>
          <a:endParaRPr lang="en-US" sz="3200">
            <a:solidFill>
              <a:schemeClr val="tx1"/>
            </a:solidFill>
          </a:endParaRPr>
        </a:p>
      </dgm:t>
    </dgm:pt>
    <dgm:pt modelId="{13E11EDB-BF18-4DB8-8969-5CA69E91DEEA}">
      <dgm:prSet custT="1"/>
      <dgm:spPr>
        <a:xfrm>
          <a:off x="6010657" y="1969306"/>
          <a:ext cx="1270678" cy="362739"/>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Phase 3: Systems Design </a:t>
          </a:r>
          <a:endParaRPr lang="en-US" sz="900">
            <a:solidFill>
              <a:sysClr val="windowText" lastClr="000000"/>
            </a:solidFill>
            <a:latin typeface="Calibri" panose="020F0502020204030204"/>
            <a:ea typeface="+mn-ea"/>
            <a:cs typeface="+mn-cs"/>
          </a:endParaRPr>
        </a:p>
      </dgm:t>
    </dgm:pt>
    <dgm:pt modelId="{4BC8E9E4-9F46-49ED-94A7-8C6DAE01E087}" type="parTrans" cxnId="{94662AC5-AFE1-4FAA-9725-3B262CDED104}">
      <dgm:prSet custT="1"/>
      <dgm:spPr>
        <a:xfrm>
          <a:off x="5822061" y="2146165"/>
          <a:ext cx="188596" cy="9021"/>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FAE69243-04FB-444E-A98D-951768483421}" type="sibTrans" cxnId="{94662AC5-AFE1-4FAA-9725-3B262CDED104}">
      <dgm:prSet/>
      <dgm:spPr/>
      <dgm:t>
        <a:bodyPr/>
        <a:lstStyle/>
        <a:p>
          <a:endParaRPr lang="en-US" sz="3200">
            <a:solidFill>
              <a:schemeClr val="tx1"/>
            </a:solidFill>
          </a:endParaRPr>
        </a:p>
      </dgm:t>
    </dgm:pt>
    <dgm:pt modelId="{2A3B9496-3951-4A28-A65D-98EB661C0E61}">
      <dgm:prSet custT="1"/>
      <dgm:spPr>
        <a:xfrm>
          <a:off x="4594354" y="1969836"/>
          <a:ext cx="1227706" cy="361678"/>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Phase 2: Systems Analysis </a:t>
          </a:r>
          <a:endParaRPr lang="en-US" sz="900">
            <a:solidFill>
              <a:sysClr val="windowText" lastClr="000000"/>
            </a:solidFill>
            <a:latin typeface="Calibri" panose="020F0502020204030204"/>
            <a:ea typeface="+mn-ea"/>
            <a:cs typeface="+mn-cs"/>
          </a:endParaRPr>
        </a:p>
      </dgm:t>
    </dgm:pt>
    <dgm:pt modelId="{117F6A20-8E89-4EE4-9D33-8A49B7A66BDC}" type="parTrans" cxnId="{22612947-32CF-4327-8474-B5D128C30A70}">
      <dgm:prSet custT="1"/>
      <dgm:spPr>
        <a:xfrm>
          <a:off x="4405758" y="2146165"/>
          <a:ext cx="188596" cy="9021"/>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B7CD407E-96D6-43E0-ADEA-512C33C5ABEF}" type="sibTrans" cxnId="{22612947-32CF-4327-8474-B5D128C30A70}">
      <dgm:prSet/>
      <dgm:spPr/>
      <dgm:t>
        <a:bodyPr/>
        <a:lstStyle/>
        <a:p>
          <a:endParaRPr lang="en-US" sz="3200">
            <a:solidFill>
              <a:schemeClr val="tx1"/>
            </a:solidFill>
          </a:endParaRPr>
        </a:p>
      </dgm:t>
    </dgm:pt>
    <dgm:pt modelId="{6A1B8A36-3F4E-421C-B82C-1F64B580DEEC}">
      <dgm:prSet custT="1"/>
      <dgm:spPr>
        <a:xfrm>
          <a:off x="1682552" y="3044646"/>
          <a:ext cx="1313951"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Alternative Approaches to Development </a:t>
          </a:r>
          <a:endParaRPr lang="en-US" sz="900">
            <a:solidFill>
              <a:sysClr val="windowText" lastClr="000000"/>
            </a:solidFill>
            <a:latin typeface="Calibri" panose="020F0502020204030204"/>
            <a:ea typeface="+mn-ea"/>
            <a:cs typeface="+mn-cs"/>
          </a:endParaRPr>
        </a:p>
      </dgm:t>
    </dgm:pt>
    <dgm:pt modelId="{4688A7D0-D6D0-4A8B-9CEF-668B81F89994}" type="parTrans" cxnId="{C2E33980-8A41-48B4-8E6D-C950B00D4820}">
      <dgm:prSet custT="1"/>
      <dgm:spPr>
        <a:xfrm rot="4825751">
          <a:off x="1002671" y="2583167"/>
          <a:ext cx="1165909" cy="9021"/>
        </a:xfrm>
        <a:custGeom>
          <a:avLst/>
          <a:gdLst/>
          <a:ahLst/>
          <a:cxnLst/>
          <a:rect l="0" t="0" r="0" b="0"/>
          <a:pathLst>
            <a:path>
              <a:moveTo>
                <a:pt x="0" y="4510"/>
              </a:moveTo>
              <a:lnTo>
                <a:pt x="1165909" y="4510"/>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8008AF99-88DF-4B03-B2B9-295837BC59E9}" type="sibTrans" cxnId="{C2E33980-8A41-48B4-8E6D-C950B00D4820}">
      <dgm:prSet/>
      <dgm:spPr/>
      <dgm:t>
        <a:bodyPr/>
        <a:lstStyle/>
        <a:p>
          <a:endParaRPr lang="en-US" sz="3200">
            <a:solidFill>
              <a:schemeClr val="tx1"/>
            </a:solidFill>
          </a:endParaRPr>
        </a:p>
      </dgm:t>
    </dgm:pt>
    <dgm:pt modelId="{C8634A33-6DC3-447B-8996-036E5BC4162B}">
      <dgm:prSet custT="1"/>
      <dgm:spPr>
        <a:xfrm>
          <a:off x="3185100" y="2637984"/>
          <a:ext cx="1720810"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Computer-Aided Software Engineering (CASE) Tools </a:t>
          </a:r>
          <a:endParaRPr lang="en-US" sz="900">
            <a:solidFill>
              <a:sysClr val="windowText" lastClr="000000"/>
            </a:solidFill>
            <a:latin typeface="Calibri" panose="020F0502020204030204"/>
            <a:ea typeface="+mn-ea"/>
            <a:cs typeface="+mn-cs"/>
          </a:endParaRPr>
        </a:p>
      </dgm:t>
    </dgm:pt>
    <dgm:pt modelId="{65E638E6-2769-4AF1-98FC-FDAAAA326612}" type="parTrans" cxnId="{918CBB84-9E56-45CE-976B-B8E3781238CD}">
      <dgm:prSet custT="1"/>
      <dgm:spPr>
        <a:xfrm rot="17692822">
          <a:off x="2866669" y="2954677"/>
          <a:ext cx="448265" cy="9021"/>
        </a:xfrm>
        <a:custGeom>
          <a:avLst/>
          <a:gdLst/>
          <a:ahLst/>
          <a:cxnLst/>
          <a:rect l="0" t="0" r="0" b="0"/>
          <a:pathLst>
            <a:path>
              <a:moveTo>
                <a:pt x="0" y="4510"/>
              </a:moveTo>
              <a:lnTo>
                <a:pt x="448265"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B791EA06-2500-440D-915B-5CCA29C6A357}" type="sibTrans" cxnId="{918CBB84-9E56-45CE-976B-B8E3781238CD}">
      <dgm:prSet/>
      <dgm:spPr/>
      <dgm:t>
        <a:bodyPr/>
        <a:lstStyle/>
        <a:p>
          <a:endParaRPr lang="en-US" sz="3200">
            <a:solidFill>
              <a:schemeClr val="tx1"/>
            </a:solidFill>
          </a:endParaRPr>
        </a:p>
      </dgm:t>
    </dgm:pt>
    <dgm:pt modelId="{89046B15-AEBC-4D46-B5DD-E29793EB94E6}">
      <dgm:prSet custT="1"/>
      <dgm:spPr>
        <a:xfrm>
          <a:off x="3185100" y="2909092"/>
          <a:ext cx="1720735"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Joint Application Design </a:t>
          </a:r>
          <a:endParaRPr lang="en-US" sz="900">
            <a:solidFill>
              <a:sysClr val="windowText" lastClr="000000"/>
            </a:solidFill>
            <a:latin typeface="Calibri" panose="020F0502020204030204"/>
            <a:ea typeface="+mn-ea"/>
            <a:cs typeface="+mn-cs"/>
          </a:endParaRPr>
        </a:p>
      </dgm:t>
    </dgm:pt>
    <dgm:pt modelId="{62917C8E-27FC-48D1-B963-0F3873C69577}" type="parTrans" cxnId="{0CD6829F-B2D1-4918-8305-2BCD441CF6FA}">
      <dgm:prSet custT="1"/>
      <dgm:spPr>
        <a:xfrm rot="19457599">
          <a:off x="2974673" y="3090231"/>
          <a:ext cx="232257" cy="9021"/>
        </a:xfrm>
        <a:custGeom>
          <a:avLst/>
          <a:gdLst/>
          <a:ahLst/>
          <a:cxnLst/>
          <a:rect l="0" t="0" r="0" b="0"/>
          <a:pathLst>
            <a:path>
              <a:moveTo>
                <a:pt x="0" y="4510"/>
              </a:moveTo>
              <a:lnTo>
                <a:pt x="232257"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634C39C3-38E0-4133-8994-05246644A530}" type="sibTrans" cxnId="{0CD6829F-B2D1-4918-8305-2BCD441CF6FA}">
      <dgm:prSet/>
      <dgm:spPr/>
      <dgm:t>
        <a:bodyPr/>
        <a:lstStyle/>
        <a:p>
          <a:endParaRPr lang="en-US" sz="3200">
            <a:solidFill>
              <a:schemeClr val="tx1"/>
            </a:solidFill>
          </a:endParaRPr>
        </a:p>
      </dgm:t>
    </dgm:pt>
    <dgm:pt modelId="{36FD3B0C-8552-48C7-AD66-EBE88610E944}">
      <dgm:prSet custT="1"/>
      <dgm:spPr>
        <a:xfrm>
          <a:off x="3185100" y="3180199"/>
          <a:ext cx="1720735"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Rapid Application Development </a:t>
          </a:r>
          <a:endParaRPr lang="en-US" sz="900">
            <a:solidFill>
              <a:sysClr val="windowText" lastClr="000000"/>
            </a:solidFill>
            <a:latin typeface="Calibri" panose="020F0502020204030204"/>
            <a:ea typeface="+mn-ea"/>
            <a:cs typeface="+mn-cs"/>
          </a:endParaRPr>
        </a:p>
      </dgm:t>
    </dgm:pt>
    <dgm:pt modelId="{894DFE0A-5BAF-4F4D-A614-D26BBA2996A7}" type="parTrans" cxnId="{04436C7A-0F42-4768-BF4F-F11B7B44EB3E}">
      <dgm:prSet custT="1"/>
      <dgm:spPr>
        <a:xfrm rot="2142401">
          <a:off x="2974673" y="3225784"/>
          <a:ext cx="232257" cy="9021"/>
        </a:xfrm>
        <a:custGeom>
          <a:avLst/>
          <a:gdLst/>
          <a:ahLst/>
          <a:cxnLst/>
          <a:rect l="0" t="0" r="0" b="0"/>
          <a:pathLst>
            <a:path>
              <a:moveTo>
                <a:pt x="0" y="4510"/>
              </a:moveTo>
              <a:lnTo>
                <a:pt x="232257"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7FE4929C-F778-4AD1-9B4E-DA17A757FF7A}" type="sibTrans" cxnId="{04436C7A-0F42-4768-BF4F-F11B7B44EB3E}">
      <dgm:prSet/>
      <dgm:spPr/>
      <dgm:t>
        <a:bodyPr/>
        <a:lstStyle/>
        <a:p>
          <a:endParaRPr lang="en-US" sz="3200">
            <a:solidFill>
              <a:schemeClr val="tx1"/>
            </a:solidFill>
          </a:endParaRPr>
        </a:p>
      </dgm:t>
    </dgm:pt>
    <dgm:pt modelId="{33CBE78F-28FD-4E5E-B169-C317AF7794B3}">
      <dgm:prSet custT="1"/>
      <dgm:spPr>
        <a:xfrm>
          <a:off x="3185100" y="3451307"/>
          <a:ext cx="1720735"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Participatory Design </a:t>
          </a:r>
          <a:endParaRPr lang="en-US" sz="900">
            <a:solidFill>
              <a:sysClr val="windowText" lastClr="000000"/>
            </a:solidFill>
            <a:latin typeface="Calibri" panose="020F0502020204030204"/>
            <a:ea typeface="+mn-ea"/>
            <a:cs typeface="+mn-cs"/>
          </a:endParaRPr>
        </a:p>
      </dgm:t>
    </dgm:pt>
    <dgm:pt modelId="{8AB6E2BE-577D-44BA-95DE-62E1F7D45891}" type="parTrans" cxnId="{72C4A11E-90E8-4B18-9ABE-900E7CCE4A28}">
      <dgm:prSet custT="1"/>
      <dgm:spPr>
        <a:xfrm rot="3907178">
          <a:off x="2866669" y="3361338"/>
          <a:ext cx="448265" cy="9021"/>
        </a:xfrm>
        <a:custGeom>
          <a:avLst/>
          <a:gdLst/>
          <a:ahLst/>
          <a:cxnLst/>
          <a:rect l="0" t="0" r="0" b="0"/>
          <a:pathLst>
            <a:path>
              <a:moveTo>
                <a:pt x="0" y="4510"/>
              </a:moveTo>
              <a:lnTo>
                <a:pt x="448265"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66B1B812-86B1-448D-9E3D-B87C80CFBB6F}" type="sibTrans" cxnId="{72C4A11E-90E8-4B18-9ABE-900E7CCE4A28}">
      <dgm:prSet/>
      <dgm:spPr/>
      <dgm:t>
        <a:bodyPr/>
        <a:lstStyle/>
        <a:p>
          <a:endParaRPr lang="en-US" sz="3200">
            <a:solidFill>
              <a:schemeClr val="tx1"/>
            </a:solidFill>
          </a:endParaRPr>
        </a:p>
      </dgm:t>
    </dgm:pt>
    <dgm:pt modelId="{66CA14AF-61D7-4806-A007-1D4BFC0F665C}">
      <dgm:prSet custT="1"/>
      <dgm:spPr>
        <a:xfrm>
          <a:off x="3185100" y="3722414"/>
          <a:ext cx="1709839" cy="23574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900">
              <a:solidFill>
                <a:sysClr val="windowText" lastClr="000000"/>
              </a:solidFill>
              <a:latin typeface="Calibri" panose="020F0502020204030204"/>
              <a:ea typeface="+mn-ea"/>
              <a:cs typeface="+mn-cs"/>
            </a:rPr>
            <a:t>Agile Methodologies </a:t>
          </a:r>
          <a:endParaRPr lang="en-US" sz="900">
            <a:solidFill>
              <a:sysClr val="windowText" lastClr="000000"/>
            </a:solidFill>
            <a:latin typeface="Calibri" panose="020F0502020204030204"/>
            <a:ea typeface="+mn-ea"/>
            <a:cs typeface="+mn-cs"/>
          </a:endParaRPr>
        </a:p>
      </dgm:t>
    </dgm:pt>
    <dgm:pt modelId="{2AF2064E-1871-4A65-9315-078A91741EEE}" type="parTrans" cxnId="{E3B07ED5-D196-4CE8-B0C7-B4B1C167FDEF}">
      <dgm:prSet custT="1"/>
      <dgm:spPr>
        <a:xfrm rot="4467012">
          <a:off x="2739042" y="3496892"/>
          <a:ext cx="703518" cy="9021"/>
        </a:xfrm>
        <a:custGeom>
          <a:avLst/>
          <a:gdLst/>
          <a:ahLst/>
          <a:cxnLst/>
          <a:rect l="0" t="0" r="0" b="0"/>
          <a:pathLst>
            <a:path>
              <a:moveTo>
                <a:pt x="0" y="4510"/>
              </a:moveTo>
              <a:lnTo>
                <a:pt x="703518" y="4510"/>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800">
            <a:solidFill>
              <a:sysClr val="windowText" lastClr="000000"/>
            </a:solidFill>
            <a:latin typeface="Calibri" panose="020F0502020204030204"/>
            <a:ea typeface="+mn-ea"/>
            <a:cs typeface="+mn-cs"/>
          </a:endParaRPr>
        </a:p>
      </dgm:t>
    </dgm:pt>
    <dgm:pt modelId="{84BFD421-E2AA-4E2D-9446-1CF147A1E94F}" type="sibTrans" cxnId="{E3B07ED5-D196-4CE8-B0C7-B4B1C167FDEF}">
      <dgm:prSet/>
      <dgm:spPr/>
      <dgm:t>
        <a:bodyPr/>
        <a:lstStyle/>
        <a:p>
          <a:endParaRPr lang="en-US" sz="3200">
            <a:solidFill>
              <a:schemeClr val="tx1"/>
            </a:solidFill>
          </a:endParaRPr>
        </a:p>
      </dgm:t>
    </dgm:pt>
    <dgm:pt modelId="{0D5F461D-3D5C-4DA8-A4B2-D0DEF27A5613}" type="pres">
      <dgm:prSet presAssocID="{72FA9236-A6BB-487D-A661-4BF4B5D61693}" presName="diagram" presStyleCnt="0">
        <dgm:presLayoutVars>
          <dgm:chPref val="1"/>
          <dgm:dir/>
          <dgm:animOne val="branch"/>
          <dgm:animLvl val="lvl"/>
          <dgm:resizeHandles val="exact"/>
        </dgm:presLayoutVars>
      </dgm:prSet>
      <dgm:spPr/>
    </dgm:pt>
    <dgm:pt modelId="{C6585D22-03C4-4606-AF6F-65A3F12272DC}" type="pres">
      <dgm:prSet presAssocID="{2CE3934F-6D8B-4490-ADAE-CDFE342928F2}" presName="root1" presStyleCnt="0"/>
      <dgm:spPr/>
    </dgm:pt>
    <dgm:pt modelId="{39C1DEDD-AA1E-4B6F-BEAE-C8BB644932FA}" type="pres">
      <dgm:prSet presAssocID="{2CE3934F-6D8B-4490-ADAE-CDFE342928F2}" presName="LevelOneTextNode" presStyleLbl="node0" presStyleIdx="0" presStyleCnt="1" custScaleX="315743" custScaleY="120081" custLinFactNeighborX="-2550">
        <dgm:presLayoutVars>
          <dgm:chPref val="3"/>
        </dgm:presLayoutVars>
      </dgm:prSet>
      <dgm:spPr/>
    </dgm:pt>
    <dgm:pt modelId="{A72407D5-ADBF-417D-B76D-30E5F4DFF78D}" type="pres">
      <dgm:prSet presAssocID="{2CE3934F-6D8B-4490-ADAE-CDFE342928F2}" presName="level2hierChild" presStyleCnt="0"/>
      <dgm:spPr/>
    </dgm:pt>
    <dgm:pt modelId="{962E7CF5-6997-49F1-862C-D3BD3E7BA492}" type="pres">
      <dgm:prSet presAssocID="{1F7E8A11-3621-4C77-A3C2-83CCED3F7414}" presName="conn2-1" presStyleLbl="parChTrans1D2" presStyleIdx="0" presStyleCnt="6"/>
      <dgm:spPr/>
    </dgm:pt>
    <dgm:pt modelId="{5F89BB5E-EAAD-4C5D-8059-BFCECE380EE4}" type="pres">
      <dgm:prSet presAssocID="{1F7E8A11-3621-4C77-A3C2-83CCED3F7414}" presName="connTx" presStyleLbl="parChTrans1D2" presStyleIdx="0" presStyleCnt="6"/>
      <dgm:spPr/>
    </dgm:pt>
    <dgm:pt modelId="{49D18987-C183-48D0-835F-504B13C3E729}" type="pres">
      <dgm:prSet presAssocID="{E974EB6D-0AC8-4370-A749-9883254B7BAF}" presName="root2" presStyleCnt="0"/>
      <dgm:spPr/>
    </dgm:pt>
    <dgm:pt modelId="{DF40DFD7-5A5B-4505-9FC0-BA8D41395EB4}" type="pres">
      <dgm:prSet presAssocID="{E974EB6D-0AC8-4370-A749-9883254B7BAF}" presName="LevelTwoTextNode" presStyleLbl="node2" presStyleIdx="0" presStyleCnt="6" custScaleX="278680">
        <dgm:presLayoutVars>
          <dgm:chPref val="3"/>
        </dgm:presLayoutVars>
      </dgm:prSet>
      <dgm:spPr/>
    </dgm:pt>
    <dgm:pt modelId="{6EEDBE30-B696-4804-BBCE-80E7014ABA7E}" type="pres">
      <dgm:prSet presAssocID="{E974EB6D-0AC8-4370-A749-9883254B7BAF}" presName="level3hierChild" presStyleCnt="0"/>
      <dgm:spPr/>
    </dgm:pt>
    <dgm:pt modelId="{683634CB-8537-496A-8D41-94C9F2EE9194}" type="pres">
      <dgm:prSet presAssocID="{FE5E8E17-3F65-4E69-97D2-0C8EB9C962D0}" presName="conn2-1" presStyleLbl="parChTrans1D2" presStyleIdx="1" presStyleCnt="6"/>
      <dgm:spPr/>
    </dgm:pt>
    <dgm:pt modelId="{DC3A1E6A-D6EE-4790-9F61-FE727972758F}" type="pres">
      <dgm:prSet presAssocID="{FE5E8E17-3F65-4E69-97D2-0C8EB9C962D0}" presName="connTx" presStyleLbl="parChTrans1D2" presStyleIdx="1" presStyleCnt="6"/>
      <dgm:spPr/>
    </dgm:pt>
    <dgm:pt modelId="{3D67CF5A-5D7A-4275-9517-B77A1CF6D389}" type="pres">
      <dgm:prSet presAssocID="{AEAD349E-6D59-4644-8786-607DBD3A2DF9}" presName="root2" presStyleCnt="0"/>
      <dgm:spPr/>
    </dgm:pt>
    <dgm:pt modelId="{1E55B6F5-499E-48DF-80BA-24B3557FE788}" type="pres">
      <dgm:prSet presAssocID="{AEAD349E-6D59-4644-8786-607DBD3A2DF9}" presName="LevelTwoTextNode" presStyleLbl="node2" presStyleIdx="1" presStyleCnt="6" custScaleX="278680">
        <dgm:presLayoutVars>
          <dgm:chPref val="3"/>
        </dgm:presLayoutVars>
      </dgm:prSet>
      <dgm:spPr/>
    </dgm:pt>
    <dgm:pt modelId="{FF2EA019-F5BB-4C90-815C-2D774CDF58D5}" type="pres">
      <dgm:prSet presAssocID="{AEAD349E-6D59-4644-8786-607DBD3A2DF9}" presName="level3hierChild" presStyleCnt="0"/>
      <dgm:spPr/>
    </dgm:pt>
    <dgm:pt modelId="{DC5308E1-7DCD-4DB0-BDAB-368556BB68FC}" type="pres">
      <dgm:prSet presAssocID="{F48A4303-7EE0-4F39-A6F3-54C46DF7534A}" presName="conn2-1" presStyleLbl="parChTrans1D2" presStyleIdx="2" presStyleCnt="6"/>
      <dgm:spPr/>
    </dgm:pt>
    <dgm:pt modelId="{FF85B2AF-BDA1-4ACC-A99C-C03F3E150442}" type="pres">
      <dgm:prSet presAssocID="{F48A4303-7EE0-4F39-A6F3-54C46DF7534A}" presName="connTx" presStyleLbl="parChTrans1D2" presStyleIdx="2" presStyleCnt="6"/>
      <dgm:spPr/>
    </dgm:pt>
    <dgm:pt modelId="{02543857-F909-430B-BA08-5924FD48D156}" type="pres">
      <dgm:prSet presAssocID="{891EBB9C-C4B7-4578-ABA9-6F714698D415}" presName="root2" presStyleCnt="0"/>
      <dgm:spPr/>
    </dgm:pt>
    <dgm:pt modelId="{05C84D48-F7E8-416E-AC21-BD551044F497}" type="pres">
      <dgm:prSet presAssocID="{891EBB9C-C4B7-4578-ABA9-6F714698D415}" presName="LevelTwoTextNode" presStyleLbl="node2" presStyleIdx="2" presStyleCnt="6" custScaleX="278680">
        <dgm:presLayoutVars>
          <dgm:chPref val="3"/>
        </dgm:presLayoutVars>
      </dgm:prSet>
      <dgm:spPr/>
    </dgm:pt>
    <dgm:pt modelId="{D0EF5F75-8352-4323-9B74-2504BBB3EADB}" type="pres">
      <dgm:prSet presAssocID="{891EBB9C-C4B7-4578-ABA9-6F714698D415}" presName="level3hierChild" presStyleCnt="0"/>
      <dgm:spPr/>
    </dgm:pt>
    <dgm:pt modelId="{30D6948D-0D99-441E-ACB1-2C7356194636}" type="pres">
      <dgm:prSet presAssocID="{16324366-9A3A-4CAE-83C5-9D3948C5A297}" presName="conn2-1" presStyleLbl="parChTrans1D3" presStyleIdx="0" presStyleCnt="10"/>
      <dgm:spPr/>
    </dgm:pt>
    <dgm:pt modelId="{80A5AE35-183E-4DDE-A2FC-E26CAE0CA1CD}" type="pres">
      <dgm:prSet presAssocID="{16324366-9A3A-4CAE-83C5-9D3948C5A297}" presName="connTx" presStyleLbl="parChTrans1D3" presStyleIdx="0" presStyleCnt="10"/>
      <dgm:spPr/>
    </dgm:pt>
    <dgm:pt modelId="{BD6758AB-2C81-457D-8147-0803E16E8175}" type="pres">
      <dgm:prSet presAssocID="{9162BA4A-73CA-4314-A58F-E54BD005EF8A}" presName="root2" presStyleCnt="0"/>
      <dgm:spPr/>
    </dgm:pt>
    <dgm:pt modelId="{ED694BCF-8D31-4CE2-876A-58C9A00EA946}" type="pres">
      <dgm:prSet presAssocID="{9162BA4A-73CA-4314-A58F-E54BD005EF8A}" presName="LevelTwoTextNode" presStyleLbl="node3" presStyleIdx="0" presStyleCnt="10" custScaleX="364956">
        <dgm:presLayoutVars>
          <dgm:chPref val="3"/>
        </dgm:presLayoutVars>
      </dgm:prSet>
      <dgm:spPr/>
    </dgm:pt>
    <dgm:pt modelId="{3AF097F7-DFA5-471D-BA41-84A7DA5739C7}" type="pres">
      <dgm:prSet presAssocID="{9162BA4A-73CA-4314-A58F-E54BD005EF8A}" presName="level3hierChild" presStyleCnt="0"/>
      <dgm:spPr/>
    </dgm:pt>
    <dgm:pt modelId="{692C069F-161D-487C-9B8E-FBDC6DFBD264}" type="pres">
      <dgm:prSet presAssocID="{3AE49606-588F-4C62-89C6-AF847DF4BB97}" presName="conn2-1" presStyleLbl="parChTrans1D3" presStyleIdx="1" presStyleCnt="10"/>
      <dgm:spPr/>
    </dgm:pt>
    <dgm:pt modelId="{C65CC4F4-C769-41CC-A013-B0659FC622F1}" type="pres">
      <dgm:prSet presAssocID="{3AE49606-588F-4C62-89C6-AF847DF4BB97}" presName="connTx" presStyleLbl="parChTrans1D3" presStyleIdx="1" presStyleCnt="10"/>
      <dgm:spPr/>
    </dgm:pt>
    <dgm:pt modelId="{35837290-7FCC-4FF4-8E6E-15F021BEC1A7}" type="pres">
      <dgm:prSet presAssocID="{CF8179CE-86AC-426D-B50D-B765EB163058}" presName="root2" presStyleCnt="0"/>
      <dgm:spPr/>
    </dgm:pt>
    <dgm:pt modelId="{0855AFEB-BE9C-47BF-B8A3-6ABB74325C33}" type="pres">
      <dgm:prSet presAssocID="{CF8179CE-86AC-426D-B50D-B765EB163058}" presName="LevelTwoTextNode" presStyleLbl="node3" presStyleIdx="1" presStyleCnt="10" custScaleX="364956">
        <dgm:presLayoutVars>
          <dgm:chPref val="3"/>
        </dgm:presLayoutVars>
      </dgm:prSet>
      <dgm:spPr/>
    </dgm:pt>
    <dgm:pt modelId="{8B055BD7-F7A9-4377-BA62-91DD673C55E8}" type="pres">
      <dgm:prSet presAssocID="{CF8179CE-86AC-426D-B50D-B765EB163058}" presName="level3hierChild" presStyleCnt="0"/>
      <dgm:spPr/>
    </dgm:pt>
    <dgm:pt modelId="{A24B84F6-EDA2-44B8-8236-174BFDF773D3}" type="pres">
      <dgm:prSet presAssocID="{5C4139FE-631F-4B9C-B47E-A95799C422E9}" presName="conn2-1" presStyleLbl="parChTrans1D2" presStyleIdx="3" presStyleCnt="6"/>
      <dgm:spPr/>
    </dgm:pt>
    <dgm:pt modelId="{E4BE0730-67F1-4194-9320-8ED987CE1C92}" type="pres">
      <dgm:prSet presAssocID="{5C4139FE-631F-4B9C-B47E-A95799C422E9}" presName="connTx" presStyleLbl="parChTrans1D2" presStyleIdx="3" presStyleCnt="6"/>
      <dgm:spPr/>
    </dgm:pt>
    <dgm:pt modelId="{3C3C8269-5746-41E0-B5E0-984B6D43A397}" type="pres">
      <dgm:prSet presAssocID="{09B5E91C-6694-464D-BAF2-72A6A4EC4512}" presName="root2" presStyleCnt="0"/>
      <dgm:spPr/>
    </dgm:pt>
    <dgm:pt modelId="{20C48A0B-8F83-4401-9E3E-3632D931D1D9}" type="pres">
      <dgm:prSet presAssocID="{09B5E91C-6694-464D-BAF2-72A6A4EC4512}" presName="LevelTwoTextNode" presStyleLbl="node2" presStyleIdx="3" presStyleCnt="6" custScaleX="278278">
        <dgm:presLayoutVars>
          <dgm:chPref val="3"/>
        </dgm:presLayoutVars>
      </dgm:prSet>
      <dgm:spPr/>
    </dgm:pt>
    <dgm:pt modelId="{012D60A1-2FC9-4BC0-81AB-1923C934A9C1}" type="pres">
      <dgm:prSet presAssocID="{09B5E91C-6694-464D-BAF2-72A6A4EC4512}" presName="level3hierChild" presStyleCnt="0"/>
      <dgm:spPr/>
    </dgm:pt>
    <dgm:pt modelId="{60EE651C-134D-487B-965F-A0522784E0FB}" type="pres">
      <dgm:prSet presAssocID="{ECFDF29F-7BA5-4B28-A5D8-1EA4C8B893A3}" presName="conn2-1" presStyleLbl="parChTrans1D3" presStyleIdx="2" presStyleCnt="10"/>
      <dgm:spPr/>
    </dgm:pt>
    <dgm:pt modelId="{4D01E65D-7467-49D0-B8F0-261C94BE70CD}" type="pres">
      <dgm:prSet presAssocID="{ECFDF29F-7BA5-4B28-A5D8-1EA4C8B893A3}" presName="connTx" presStyleLbl="parChTrans1D3" presStyleIdx="2" presStyleCnt="10"/>
      <dgm:spPr/>
    </dgm:pt>
    <dgm:pt modelId="{62168E12-E159-4F3B-A29B-31C129F44DD8}" type="pres">
      <dgm:prSet presAssocID="{29561B00-39E5-4898-8CFD-420FF942B495}" presName="root2" presStyleCnt="0"/>
      <dgm:spPr/>
    </dgm:pt>
    <dgm:pt modelId="{2C152725-2A94-4159-8E4E-7685D17C5B3A}" type="pres">
      <dgm:prSet presAssocID="{29561B00-39E5-4898-8CFD-420FF942B495}" presName="LevelTwoTextNode" presStyleLbl="node3" presStyleIdx="2" presStyleCnt="10" custScaleX="364956">
        <dgm:presLayoutVars>
          <dgm:chPref val="3"/>
        </dgm:presLayoutVars>
      </dgm:prSet>
      <dgm:spPr/>
    </dgm:pt>
    <dgm:pt modelId="{E17B8153-0A2E-436C-A147-C600C04371F5}" type="pres">
      <dgm:prSet presAssocID="{29561B00-39E5-4898-8CFD-420FF942B495}" presName="level3hierChild" presStyleCnt="0"/>
      <dgm:spPr/>
    </dgm:pt>
    <dgm:pt modelId="{23CA388A-9F2B-479C-8A0F-456679F3E35B}" type="pres">
      <dgm:prSet presAssocID="{1DB22AD1-BB63-476F-9F70-563A34B4141D}" presName="conn2-1" presStyleLbl="parChTrans1D2" presStyleIdx="4" presStyleCnt="6"/>
      <dgm:spPr/>
    </dgm:pt>
    <dgm:pt modelId="{C17682F3-5E7D-427D-BD3B-4CE70674E9E6}" type="pres">
      <dgm:prSet presAssocID="{1DB22AD1-BB63-476F-9F70-563A34B4141D}" presName="connTx" presStyleLbl="parChTrans1D2" presStyleIdx="4" presStyleCnt="6"/>
      <dgm:spPr/>
    </dgm:pt>
    <dgm:pt modelId="{2DAC89B7-412C-4E89-B9B4-DF0870B6F624}" type="pres">
      <dgm:prSet presAssocID="{F498E657-EFF9-4D8D-8186-8D4E8842FF05}" presName="root2" presStyleCnt="0"/>
      <dgm:spPr/>
    </dgm:pt>
    <dgm:pt modelId="{313549F8-A27F-495A-BAFB-465568563B26}" type="pres">
      <dgm:prSet presAssocID="{F498E657-EFF9-4D8D-8186-8D4E8842FF05}" presName="LevelTwoTextNode" presStyleLbl="node2" presStyleIdx="4" presStyleCnt="6" custScaleX="282018" custScaleY="157295">
        <dgm:presLayoutVars>
          <dgm:chPref val="3"/>
        </dgm:presLayoutVars>
      </dgm:prSet>
      <dgm:spPr/>
    </dgm:pt>
    <dgm:pt modelId="{15F972E4-9C63-4585-9CFF-CC7B07F60A9E}" type="pres">
      <dgm:prSet presAssocID="{F498E657-EFF9-4D8D-8186-8D4E8842FF05}" presName="level3hierChild" presStyleCnt="0"/>
      <dgm:spPr/>
    </dgm:pt>
    <dgm:pt modelId="{FC8451C6-9D71-4B1B-A48F-B89F2831A71F}" type="pres">
      <dgm:prSet presAssocID="{8C778AB2-E6FD-49B8-9058-919B9F0B9884}" presName="conn2-1" presStyleLbl="parChTrans1D3" presStyleIdx="3" presStyleCnt="10"/>
      <dgm:spPr/>
    </dgm:pt>
    <dgm:pt modelId="{207BD13E-0DF6-4752-98C4-891274CAC56A}" type="pres">
      <dgm:prSet presAssocID="{8C778AB2-E6FD-49B8-9058-919B9F0B9884}" presName="connTx" presStyleLbl="parChTrans1D3" presStyleIdx="3" presStyleCnt="10"/>
      <dgm:spPr/>
    </dgm:pt>
    <dgm:pt modelId="{AFCC6970-003D-427E-BEC8-B74AAA56662B}" type="pres">
      <dgm:prSet presAssocID="{2C5A5603-3E71-4CA3-89B9-81CBB629E3FA}" presName="root2" presStyleCnt="0"/>
      <dgm:spPr/>
    </dgm:pt>
    <dgm:pt modelId="{13819761-B921-49AC-B29E-5766EE52EF10}" type="pres">
      <dgm:prSet presAssocID="{2C5A5603-3E71-4CA3-89B9-81CBB629E3FA}" presName="LevelTwoTextNode" presStyleLbl="node3" presStyleIdx="3" presStyleCnt="10" custScaleX="255555" custScaleY="150158">
        <dgm:presLayoutVars>
          <dgm:chPref val="3"/>
        </dgm:presLayoutVars>
      </dgm:prSet>
      <dgm:spPr>
        <a:prstGeom prst="ellipse">
          <a:avLst/>
        </a:prstGeom>
      </dgm:spPr>
    </dgm:pt>
    <dgm:pt modelId="{AEE487C5-FE18-4FFE-B486-CB75C0DE6F91}" type="pres">
      <dgm:prSet presAssocID="{2C5A5603-3E71-4CA3-89B9-81CBB629E3FA}" presName="level3hierChild" presStyleCnt="0"/>
      <dgm:spPr/>
    </dgm:pt>
    <dgm:pt modelId="{B30CED32-DCAE-4116-9AEE-4F72778BC567}" type="pres">
      <dgm:prSet presAssocID="{117F6A20-8E89-4EE4-9D33-8A49B7A66BDC}" presName="conn2-1" presStyleLbl="parChTrans1D4" presStyleIdx="0" presStyleCnt="3"/>
      <dgm:spPr/>
    </dgm:pt>
    <dgm:pt modelId="{36C0AA54-4D3A-4703-B669-B93B78A14236}" type="pres">
      <dgm:prSet presAssocID="{117F6A20-8E89-4EE4-9D33-8A49B7A66BDC}" presName="connTx" presStyleLbl="parChTrans1D4" presStyleIdx="0" presStyleCnt="3"/>
      <dgm:spPr/>
    </dgm:pt>
    <dgm:pt modelId="{D56E80AE-DAFB-4CC5-871E-A969608203FC}" type="pres">
      <dgm:prSet presAssocID="{2A3B9496-3951-4A28-A65D-98EB661C0E61}" presName="root2" presStyleCnt="0"/>
      <dgm:spPr/>
    </dgm:pt>
    <dgm:pt modelId="{17EE4288-3E7C-4383-A744-7A513F03CBE9}" type="pres">
      <dgm:prSet presAssocID="{2A3B9496-3951-4A28-A65D-98EB661C0E61}" presName="LevelTwoTextNode" presStyleLbl="node4" presStyleIdx="0" presStyleCnt="3" custScaleX="260388" custScaleY="153419">
        <dgm:presLayoutVars>
          <dgm:chPref val="3"/>
        </dgm:presLayoutVars>
      </dgm:prSet>
      <dgm:spPr>
        <a:prstGeom prst="ellipse">
          <a:avLst/>
        </a:prstGeom>
      </dgm:spPr>
    </dgm:pt>
    <dgm:pt modelId="{A7F7A5A2-0F55-4BCC-896B-773AB784572E}" type="pres">
      <dgm:prSet presAssocID="{2A3B9496-3951-4A28-A65D-98EB661C0E61}" presName="level3hierChild" presStyleCnt="0"/>
      <dgm:spPr/>
    </dgm:pt>
    <dgm:pt modelId="{19B0C272-D32A-41CA-BAC7-940A381ECAF0}" type="pres">
      <dgm:prSet presAssocID="{4BC8E9E4-9F46-49ED-94A7-8C6DAE01E087}" presName="conn2-1" presStyleLbl="parChTrans1D4" presStyleIdx="1" presStyleCnt="3"/>
      <dgm:spPr/>
    </dgm:pt>
    <dgm:pt modelId="{F0B789BF-7469-41C0-8AAD-8D187CDB987B}" type="pres">
      <dgm:prSet presAssocID="{4BC8E9E4-9F46-49ED-94A7-8C6DAE01E087}" presName="connTx" presStyleLbl="parChTrans1D4" presStyleIdx="1" presStyleCnt="3"/>
      <dgm:spPr/>
    </dgm:pt>
    <dgm:pt modelId="{5C4D9EFF-75F8-475E-A3F2-D42528315E76}" type="pres">
      <dgm:prSet presAssocID="{13E11EDB-BF18-4DB8-8969-5CA69E91DEEA}" presName="root2" presStyleCnt="0"/>
      <dgm:spPr/>
    </dgm:pt>
    <dgm:pt modelId="{5974B8FF-531D-4A7D-BB72-A63553E19F3C}" type="pres">
      <dgm:prSet presAssocID="{13E11EDB-BF18-4DB8-8969-5CA69E91DEEA}" presName="LevelTwoTextNode" presStyleLbl="node4" presStyleIdx="1" presStyleCnt="3" custScaleX="269502" custScaleY="153869">
        <dgm:presLayoutVars>
          <dgm:chPref val="3"/>
        </dgm:presLayoutVars>
      </dgm:prSet>
      <dgm:spPr>
        <a:prstGeom prst="ellipse">
          <a:avLst/>
        </a:prstGeom>
      </dgm:spPr>
    </dgm:pt>
    <dgm:pt modelId="{FE5A6C3F-1607-488B-8798-7D1DD18DF106}" type="pres">
      <dgm:prSet presAssocID="{13E11EDB-BF18-4DB8-8969-5CA69E91DEEA}" presName="level3hierChild" presStyleCnt="0"/>
      <dgm:spPr/>
    </dgm:pt>
    <dgm:pt modelId="{1D92E112-17BF-4717-B4A6-A69F639B6733}" type="pres">
      <dgm:prSet presAssocID="{919284AD-2D35-4E94-9E2A-3129AAEC7D5D}" presName="conn2-1" presStyleLbl="parChTrans1D4" presStyleIdx="2" presStyleCnt="3"/>
      <dgm:spPr/>
    </dgm:pt>
    <dgm:pt modelId="{F8D78C3D-089C-4B48-9934-9607AC340FDF}" type="pres">
      <dgm:prSet presAssocID="{919284AD-2D35-4E94-9E2A-3129AAEC7D5D}" presName="connTx" presStyleLbl="parChTrans1D4" presStyleIdx="2" presStyleCnt="3"/>
      <dgm:spPr/>
    </dgm:pt>
    <dgm:pt modelId="{A838FD55-19D0-430F-A8F2-73D617EACAD7}" type="pres">
      <dgm:prSet presAssocID="{21271B0B-0F5B-47FB-A9E9-75B2791ECF02}" presName="root2" presStyleCnt="0"/>
      <dgm:spPr/>
    </dgm:pt>
    <dgm:pt modelId="{43B59C80-DEF4-44C3-A15B-7F630C878970}" type="pres">
      <dgm:prSet presAssocID="{21271B0B-0F5B-47FB-A9E9-75B2791ECF02}" presName="LevelTwoTextNode" presStyleLbl="node4" presStyleIdx="2" presStyleCnt="3" custScaleX="255493" custScaleY="149521">
        <dgm:presLayoutVars>
          <dgm:chPref val="3"/>
        </dgm:presLayoutVars>
      </dgm:prSet>
      <dgm:spPr>
        <a:prstGeom prst="ellipse">
          <a:avLst/>
        </a:prstGeom>
      </dgm:spPr>
    </dgm:pt>
    <dgm:pt modelId="{F05E7A63-BC3C-4111-9E31-158A6BA80CD7}" type="pres">
      <dgm:prSet presAssocID="{21271B0B-0F5B-47FB-A9E9-75B2791ECF02}" presName="level3hierChild" presStyleCnt="0"/>
      <dgm:spPr/>
    </dgm:pt>
    <dgm:pt modelId="{F4E9EB25-40C0-4520-A312-EC35BE8B94BF}" type="pres">
      <dgm:prSet presAssocID="{4688A7D0-D6D0-4A8B-9CEF-668B81F89994}" presName="conn2-1" presStyleLbl="parChTrans1D2" presStyleIdx="5" presStyleCnt="6"/>
      <dgm:spPr/>
    </dgm:pt>
    <dgm:pt modelId="{59A563FC-E854-458C-A6DB-F2B6E2FAF9F4}" type="pres">
      <dgm:prSet presAssocID="{4688A7D0-D6D0-4A8B-9CEF-668B81F89994}" presName="connTx" presStyleLbl="parChTrans1D2" presStyleIdx="5" presStyleCnt="6"/>
      <dgm:spPr/>
    </dgm:pt>
    <dgm:pt modelId="{35A91F0D-0187-45C7-9CDB-3430D8E27F68}" type="pres">
      <dgm:prSet presAssocID="{6A1B8A36-3F4E-421C-B82C-1F64B580DEEC}" presName="root2" presStyleCnt="0"/>
      <dgm:spPr/>
    </dgm:pt>
    <dgm:pt modelId="{92D90707-560C-4D9D-8433-6A30548337E8}" type="pres">
      <dgm:prSet presAssocID="{6A1B8A36-3F4E-421C-B82C-1F64B580DEEC}" presName="LevelTwoTextNode" presStyleLbl="node2" presStyleIdx="5" presStyleCnt="6" custScaleX="278680">
        <dgm:presLayoutVars>
          <dgm:chPref val="3"/>
        </dgm:presLayoutVars>
      </dgm:prSet>
      <dgm:spPr/>
    </dgm:pt>
    <dgm:pt modelId="{0E64B0C7-5DDE-4507-ADF4-634B7C34D603}" type="pres">
      <dgm:prSet presAssocID="{6A1B8A36-3F4E-421C-B82C-1F64B580DEEC}" presName="level3hierChild" presStyleCnt="0"/>
      <dgm:spPr/>
    </dgm:pt>
    <dgm:pt modelId="{1DDF382B-ED89-4C2C-9A91-36AC819A75F5}" type="pres">
      <dgm:prSet presAssocID="{66006FC0-66A9-4D18-A1B8-442B8BCF9E3E}" presName="conn2-1" presStyleLbl="parChTrans1D3" presStyleIdx="4" presStyleCnt="10"/>
      <dgm:spPr/>
    </dgm:pt>
    <dgm:pt modelId="{E0C59108-29DD-45F4-8AEA-06B2B3E6E00C}" type="pres">
      <dgm:prSet presAssocID="{66006FC0-66A9-4D18-A1B8-442B8BCF9E3E}" presName="connTx" presStyleLbl="parChTrans1D3" presStyleIdx="4" presStyleCnt="10"/>
      <dgm:spPr/>
    </dgm:pt>
    <dgm:pt modelId="{7DC978D2-C72E-4424-93DE-8D063B8E4934}" type="pres">
      <dgm:prSet presAssocID="{3A659AC6-4C09-472C-B51A-FC2AE29EE5A5}" presName="root2" presStyleCnt="0"/>
      <dgm:spPr/>
    </dgm:pt>
    <dgm:pt modelId="{68CF8365-B66A-4EBC-A9DE-4D062D107C97}" type="pres">
      <dgm:prSet presAssocID="{3A659AC6-4C09-472C-B51A-FC2AE29EE5A5}" presName="LevelTwoTextNode" presStyleLbl="node3" presStyleIdx="4" presStyleCnt="10" custScaleX="364957">
        <dgm:presLayoutVars>
          <dgm:chPref val="3"/>
        </dgm:presLayoutVars>
      </dgm:prSet>
      <dgm:spPr/>
    </dgm:pt>
    <dgm:pt modelId="{484BAEC9-08F8-4959-8E29-62D015D33CE5}" type="pres">
      <dgm:prSet presAssocID="{3A659AC6-4C09-472C-B51A-FC2AE29EE5A5}" presName="level3hierChild" presStyleCnt="0"/>
      <dgm:spPr/>
    </dgm:pt>
    <dgm:pt modelId="{C682BE13-C3A1-475B-AADA-B8C9AC83B835}" type="pres">
      <dgm:prSet presAssocID="{65E638E6-2769-4AF1-98FC-FDAAAA326612}" presName="conn2-1" presStyleLbl="parChTrans1D3" presStyleIdx="5" presStyleCnt="10"/>
      <dgm:spPr/>
    </dgm:pt>
    <dgm:pt modelId="{D746A08F-73B4-4742-AB7F-4CD25A9BA75E}" type="pres">
      <dgm:prSet presAssocID="{65E638E6-2769-4AF1-98FC-FDAAAA326612}" presName="connTx" presStyleLbl="parChTrans1D3" presStyleIdx="5" presStyleCnt="10"/>
      <dgm:spPr/>
    </dgm:pt>
    <dgm:pt modelId="{B0AE7D50-08E9-4123-B7FF-C8B999C9937F}" type="pres">
      <dgm:prSet presAssocID="{C8634A33-6DC3-447B-8996-036E5BC4162B}" presName="root2" presStyleCnt="0"/>
      <dgm:spPr/>
    </dgm:pt>
    <dgm:pt modelId="{3D0F7624-25D7-4CEF-82C5-4D71D77FCDC6}" type="pres">
      <dgm:prSet presAssocID="{C8634A33-6DC3-447B-8996-036E5BC4162B}" presName="LevelTwoTextNode" presStyleLbl="node3" presStyleIdx="5" presStyleCnt="10" custScaleX="364972">
        <dgm:presLayoutVars>
          <dgm:chPref val="3"/>
        </dgm:presLayoutVars>
      </dgm:prSet>
      <dgm:spPr/>
    </dgm:pt>
    <dgm:pt modelId="{C1771AB6-A189-4179-A5EB-891725147B7D}" type="pres">
      <dgm:prSet presAssocID="{C8634A33-6DC3-447B-8996-036E5BC4162B}" presName="level3hierChild" presStyleCnt="0"/>
      <dgm:spPr/>
    </dgm:pt>
    <dgm:pt modelId="{B0D41761-5765-472D-9824-CE272D7F5BD1}" type="pres">
      <dgm:prSet presAssocID="{62917C8E-27FC-48D1-B963-0F3873C69577}" presName="conn2-1" presStyleLbl="parChTrans1D3" presStyleIdx="6" presStyleCnt="10"/>
      <dgm:spPr/>
    </dgm:pt>
    <dgm:pt modelId="{F028D46E-1380-4716-A546-ABBC983E9EE0}" type="pres">
      <dgm:prSet presAssocID="{62917C8E-27FC-48D1-B963-0F3873C69577}" presName="connTx" presStyleLbl="parChTrans1D3" presStyleIdx="6" presStyleCnt="10"/>
      <dgm:spPr/>
    </dgm:pt>
    <dgm:pt modelId="{BFA3B091-D23F-4908-A561-801898031868}" type="pres">
      <dgm:prSet presAssocID="{89046B15-AEBC-4D46-B5DD-E29793EB94E6}" presName="root2" presStyleCnt="0"/>
      <dgm:spPr/>
    </dgm:pt>
    <dgm:pt modelId="{F54E6434-53DB-4A9C-B0B5-A9AE5350DC12}" type="pres">
      <dgm:prSet presAssocID="{89046B15-AEBC-4D46-B5DD-E29793EB94E6}" presName="LevelTwoTextNode" presStyleLbl="node3" presStyleIdx="6" presStyleCnt="10" custScaleX="364956">
        <dgm:presLayoutVars>
          <dgm:chPref val="3"/>
        </dgm:presLayoutVars>
      </dgm:prSet>
      <dgm:spPr/>
    </dgm:pt>
    <dgm:pt modelId="{BF6FE398-732C-4C7B-94B7-5551394BCF8A}" type="pres">
      <dgm:prSet presAssocID="{89046B15-AEBC-4D46-B5DD-E29793EB94E6}" presName="level3hierChild" presStyleCnt="0"/>
      <dgm:spPr/>
    </dgm:pt>
    <dgm:pt modelId="{7AF99132-F330-460B-9914-4F698B973493}" type="pres">
      <dgm:prSet presAssocID="{894DFE0A-5BAF-4F4D-A614-D26BBA2996A7}" presName="conn2-1" presStyleLbl="parChTrans1D3" presStyleIdx="7" presStyleCnt="10"/>
      <dgm:spPr/>
    </dgm:pt>
    <dgm:pt modelId="{8E373FD9-76AF-4790-95FA-E4EB3E59A563}" type="pres">
      <dgm:prSet presAssocID="{894DFE0A-5BAF-4F4D-A614-D26BBA2996A7}" presName="connTx" presStyleLbl="parChTrans1D3" presStyleIdx="7" presStyleCnt="10"/>
      <dgm:spPr/>
    </dgm:pt>
    <dgm:pt modelId="{B243A2B0-B5D5-4579-A9C2-60A9D86A246E}" type="pres">
      <dgm:prSet presAssocID="{36FD3B0C-8552-48C7-AD66-EBE88610E944}" presName="root2" presStyleCnt="0"/>
      <dgm:spPr/>
    </dgm:pt>
    <dgm:pt modelId="{577EE808-E111-43D1-AEF1-A05D51A361C8}" type="pres">
      <dgm:prSet presAssocID="{36FD3B0C-8552-48C7-AD66-EBE88610E944}" presName="LevelTwoTextNode" presStyleLbl="node3" presStyleIdx="7" presStyleCnt="10" custScaleX="364956">
        <dgm:presLayoutVars>
          <dgm:chPref val="3"/>
        </dgm:presLayoutVars>
      </dgm:prSet>
      <dgm:spPr/>
    </dgm:pt>
    <dgm:pt modelId="{09280C11-9F96-41D3-8167-853A8B9CDE71}" type="pres">
      <dgm:prSet presAssocID="{36FD3B0C-8552-48C7-AD66-EBE88610E944}" presName="level3hierChild" presStyleCnt="0"/>
      <dgm:spPr/>
    </dgm:pt>
    <dgm:pt modelId="{3A760DB2-9CA0-46AC-A063-0A5E9C82C3F5}" type="pres">
      <dgm:prSet presAssocID="{8AB6E2BE-577D-44BA-95DE-62E1F7D45891}" presName="conn2-1" presStyleLbl="parChTrans1D3" presStyleIdx="8" presStyleCnt="10"/>
      <dgm:spPr/>
    </dgm:pt>
    <dgm:pt modelId="{04BA8AB0-1280-4B7D-8365-266792578D35}" type="pres">
      <dgm:prSet presAssocID="{8AB6E2BE-577D-44BA-95DE-62E1F7D45891}" presName="connTx" presStyleLbl="parChTrans1D3" presStyleIdx="8" presStyleCnt="10"/>
      <dgm:spPr/>
    </dgm:pt>
    <dgm:pt modelId="{61AFC0FE-CCA0-4561-A900-8C68A42F484E}" type="pres">
      <dgm:prSet presAssocID="{33CBE78F-28FD-4E5E-B169-C317AF7794B3}" presName="root2" presStyleCnt="0"/>
      <dgm:spPr/>
    </dgm:pt>
    <dgm:pt modelId="{3702ED9E-2627-499D-B6BF-573507829D9E}" type="pres">
      <dgm:prSet presAssocID="{33CBE78F-28FD-4E5E-B169-C317AF7794B3}" presName="LevelTwoTextNode" presStyleLbl="node3" presStyleIdx="8" presStyleCnt="10" custScaleX="364956">
        <dgm:presLayoutVars>
          <dgm:chPref val="3"/>
        </dgm:presLayoutVars>
      </dgm:prSet>
      <dgm:spPr/>
    </dgm:pt>
    <dgm:pt modelId="{932D647E-1C58-4337-A3C4-4195E2BF6F12}" type="pres">
      <dgm:prSet presAssocID="{33CBE78F-28FD-4E5E-B169-C317AF7794B3}" presName="level3hierChild" presStyleCnt="0"/>
      <dgm:spPr/>
    </dgm:pt>
    <dgm:pt modelId="{60AA28F3-57FF-4841-8DD4-453784E94C25}" type="pres">
      <dgm:prSet presAssocID="{2AF2064E-1871-4A65-9315-078A91741EEE}" presName="conn2-1" presStyleLbl="parChTrans1D3" presStyleIdx="9" presStyleCnt="10"/>
      <dgm:spPr/>
    </dgm:pt>
    <dgm:pt modelId="{ED1F236E-4954-4112-BDE6-5B99F29E78D9}" type="pres">
      <dgm:prSet presAssocID="{2AF2064E-1871-4A65-9315-078A91741EEE}" presName="connTx" presStyleLbl="parChTrans1D3" presStyleIdx="9" presStyleCnt="10"/>
      <dgm:spPr/>
    </dgm:pt>
    <dgm:pt modelId="{2CA1270D-6D06-4F4E-BDB6-D4B7BE58785F}" type="pres">
      <dgm:prSet presAssocID="{66CA14AF-61D7-4806-A007-1D4BFC0F665C}" presName="root2" presStyleCnt="0"/>
      <dgm:spPr/>
    </dgm:pt>
    <dgm:pt modelId="{0E3DAC4B-354D-46CD-9BE0-EF26074F1E8D}" type="pres">
      <dgm:prSet presAssocID="{66CA14AF-61D7-4806-A007-1D4BFC0F665C}" presName="LevelTwoTextNode" presStyleLbl="node3" presStyleIdx="9" presStyleCnt="10" custScaleX="362645">
        <dgm:presLayoutVars>
          <dgm:chPref val="3"/>
        </dgm:presLayoutVars>
      </dgm:prSet>
      <dgm:spPr/>
    </dgm:pt>
    <dgm:pt modelId="{EE9AF2AE-AC4F-495A-B503-88A8F0D9378D}" type="pres">
      <dgm:prSet presAssocID="{66CA14AF-61D7-4806-A007-1D4BFC0F665C}" presName="level3hierChild" presStyleCnt="0"/>
      <dgm:spPr/>
    </dgm:pt>
  </dgm:ptLst>
  <dgm:cxnLst>
    <dgm:cxn modelId="{4338D809-188A-449C-B504-D3EA7E357A40}" type="presOf" srcId="{6A1B8A36-3F4E-421C-B82C-1F64B580DEEC}" destId="{92D90707-560C-4D9D-8433-6A30548337E8}" srcOrd="0" destOrd="0" presId="urn:microsoft.com/office/officeart/2005/8/layout/hierarchy2"/>
    <dgm:cxn modelId="{EB0AE009-8DA1-4023-80FA-D6AB0B25D218}" type="presOf" srcId="{4688A7D0-D6D0-4A8B-9CEF-668B81F89994}" destId="{59A563FC-E854-458C-A6DB-F2B6E2FAF9F4}" srcOrd="1" destOrd="0" presId="urn:microsoft.com/office/officeart/2005/8/layout/hierarchy2"/>
    <dgm:cxn modelId="{D0EE750B-6D5D-44B4-A484-DFEE92D5674C}" srcId="{2CE3934F-6D8B-4490-ADAE-CDFE342928F2}" destId="{F498E657-EFF9-4D8D-8186-8D4E8842FF05}" srcOrd="4" destOrd="0" parTransId="{1DB22AD1-BB63-476F-9F70-563A34B4141D}" sibTransId="{771B8097-A064-4017-8E07-7F908E4B368D}"/>
    <dgm:cxn modelId="{8798980F-E527-4A10-9739-AF966849A75F}" srcId="{09B5E91C-6694-464D-BAF2-72A6A4EC4512}" destId="{29561B00-39E5-4898-8CFD-420FF942B495}" srcOrd="0" destOrd="0" parTransId="{ECFDF29F-7BA5-4B28-A5D8-1EA4C8B893A3}" sibTransId="{5477FE11-B098-49FF-AA82-6C5928974F07}"/>
    <dgm:cxn modelId="{C27FC911-AB12-49C5-8364-0DA21B9E0277}" type="presOf" srcId="{894DFE0A-5BAF-4F4D-A614-D26BBA2996A7}" destId="{7AF99132-F330-460B-9914-4F698B973493}" srcOrd="0" destOrd="0" presId="urn:microsoft.com/office/officeart/2005/8/layout/hierarchy2"/>
    <dgm:cxn modelId="{68E91112-6E79-4C1B-9535-E0F6A71E4F3E}" srcId="{891EBB9C-C4B7-4578-ABA9-6F714698D415}" destId="{9162BA4A-73CA-4314-A58F-E54BD005EF8A}" srcOrd="0" destOrd="0" parTransId="{16324366-9A3A-4CAE-83C5-9D3948C5A297}" sibTransId="{057B0C99-4550-4B46-8385-14C215FAE84F}"/>
    <dgm:cxn modelId="{AF94D313-E83D-49EB-A185-EA6DA10A9AFB}" type="presOf" srcId="{8C778AB2-E6FD-49B8-9058-919B9F0B9884}" destId="{FC8451C6-9D71-4B1B-A48F-B89F2831A71F}" srcOrd="0" destOrd="0" presId="urn:microsoft.com/office/officeart/2005/8/layout/hierarchy2"/>
    <dgm:cxn modelId="{11CEE519-45AE-4246-8538-C5B2CE75B172}" type="presOf" srcId="{29561B00-39E5-4898-8CFD-420FF942B495}" destId="{2C152725-2A94-4159-8E4E-7685D17C5B3A}" srcOrd="0" destOrd="0" presId="urn:microsoft.com/office/officeart/2005/8/layout/hierarchy2"/>
    <dgm:cxn modelId="{72C4A11E-90E8-4B18-9ABE-900E7CCE4A28}" srcId="{6A1B8A36-3F4E-421C-B82C-1F64B580DEEC}" destId="{33CBE78F-28FD-4E5E-B169-C317AF7794B3}" srcOrd="4" destOrd="0" parTransId="{8AB6E2BE-577D-44BA-95DE-62E1F7D45891}" sibTransId="{66B1B812-86B1-448D-9E3D-B87C80CFBB6F}"/>
    <dgm:cxn modelId="{F7223023-2872-4E0D-A2DC-8C5117827D9E}" type="presOf" srcId="{2AF2064E-1871-4A65-9315-078A91741EEE}" destId="{ED1F236E-4954-4112-BDE6-5B99F29E78D9}" srcOrd="1" destOrd="0" presId="urn:microsoft.com/office/officeart/2005/8/layout/hierarchy2"/>
    <dgm:cxn modelId="{EE7B8C27-D713-4A32-9EB0-FE0742C680BB}" type="presOf" srcId="{117F6A20-8E89-4EE4-9D33-8A49B7A66BDC}" destId="{36C0AA54-4D3A-4703-B669-B93B78A14236}" srcOrd="1" destOrd="0" presId="urn:microsoft.com/office/officeart/2005/8/layout/hierarchy2"/>
    <dgm:cxn modelId="{3D068D28-119B-4DC4-B2CD-48F6BE669291}" type="presOf" srcId="{2AF2064E-1871-4A65-9315-078A91741EEE}" destId="{60AA28F3-57FF-4841-8DD4-453784E94C25}" srcOrd="0" destOrd="0" presId="urn:microsoft.com/office/officeart/2005/8/layout/hierarchy2"/>
    <dgm:cxn modelId="{2B71C42E-4A44-47DB-8905-843508EC9D1B}" type="presOf" srcId="{F48A4303-7EE0-4F39-A6F3-54C46DF7534A}" destId="{DC5308E1-7DCD-4DB0-BDAB-368556BB68FC}" srcOrd="0" destOrd="0" presId="urn:microsoft.com/office/officeart/2005/8/layout/hierarchy2"/>
    <dgm:cxn modelId="{1684BE30-5159-46A6-97DE-D8191CE63E56}" type="presOf" srcId="{1F7E8A11-3621-4C77-A3C2-83CCED3F7414}" destId="{5F89BB5E-EAAD-4C5D-8059-BFCECE380EE4}" srcOrd="1" destOrd="0" presId="urn:microsoft.com/office/officeart/2005/8/layout/hierarchy2"/>
    <dgm:cxn modelId="{D86E285C-2529-41E8-AFCE-71E7F99FDF3F}" type="presOf" srcId="{4BC8E9E4-9F46-49ED-94A7-8C6DAE01E087}" destId="{19B0C272-D32A-41CA-BAC7-940A381ECAF0}" srcOrd="0" destOrd="0" presId="urn:microsoft.com/office/officeart/2005/8/layout/hierarchy2"/>
    <dgm:cxn modelId="{42DA575E-766E-4D70-91E6-B8FD8AB6ABD5}" srcId="{6A1B8A36-3F4E-421C-B82C-1F64B580DEEC}" destId="{3A659AC6-4C09-472C-B51A-FC2AE29EE5A5}" srcOrd="0" destOrd="0" parTransId="{66006FC0-66A9-4D18-A1B8-442B8BCF9E3E}" sibTransId="{5200C560-9AAA-4567-9430-868AA903CABE}"/>
    <dgm:cxn modelId="{E7452E63-EFAB-4D56-BC4C-669DD65F7B5A}" type="presOf" srcId="{8AB6E2BE-577D-44BA-95DE-62E1F7D45891}" destId="{3A760DB2-9CA0-46AC-A063-0A5E9C82C3F5}" srcOrd="0" destOrd="0" presId="urn:microsoft.com/office/officeart/2005/8/layout/hierarchy2"/>
    <dgm:cxn modelId="{E81AF344-54A9-494C-A87A-CE45F5F2C21C}" type="presOf" srcId="{9162BA4A-73CA-4314-A58F-E54BD005EF8A}" destId="{ED694BCF-8D31-4CE2-876A-58C9A00EA946}" srcOrd="0" destOrd="0" presId="urn:microsoft.com/office/officeart/2005/8/layout/hierarchy2"/>
    <dgm:cxn modelId="{746B9C45-FBD4-4A00-85A3-37B68044762D}" type="presOf" srcId="{3AE49606-588F-4C62-89C6-AF847DF4BB97}" destId="{C65CC4F4-C769-41CC-A013-B0659FC622F1}" srcOrd="1" destOrd="0" presId="urn:microsoft.com/office/officeart/2005/8/layout/hierarchy2"/>
    <dgm:cxn modelId="{22612947-32CF-4327-8474-B5D128C30A70}" srcId="{2C5A5603-3E71-4CA3-89B9-81CBB629E3FA}" destId="{2A3B9496-3951-4A28-A65D-98EB661C0E61}" srcOrd="0" destOrd="0" parTransId="{117F6A20-8E89-4EE4-9D33-8A49B7A66BDC}" sibTransId="{B7CD407E-96D6-43E0-ADEA-512C33C5ABEF}"/>
    <dgm:cxn modelId="{D57A8B67-2036-4C3D-A5D3-F55EB6804C77}" type="presOf" srcId="{5C4139FE-631F-4B9C-B47E-A95799C422E9}" destId="{A24B84F6-EDA2-44B8-8236-174BFDF773D3}" srcOrd="0" destOrd="0" presId="urn:microsoft.com/office/officeart/2005/8/layout/hierarchy2"/>
    <dgm:cxn modelId="{2526CE49-EA9C-4258-81CE-0C7C75FA232B}" srcId="{2CE3934F-6D8B-4490-ADAE-CDFE342928F2}" destId="{E974EB6D-0AC8-4370-A749-9883254B7BAF}" srcOrd="0" destOrd="0" parTransId="{1F7E8A11-3621-4C77-A3C2-83CCED3F7414}" sibTransId="{B7AC92AB-4050-4211-A0D9-F88086024AC1}"/>
    <dgm:cxn modelId="{1FD0C94B-0E3F-45D1-976E-D5DC1A1F1E60}" type="presOf" srcId="{62917C8E-27FC-48D1-B963-0F3873C69577}" destId="{F028D46E-1380-4716-A546-ABBC983E9EE0}" srcOrd="1" destOrd="0" presId="urn:microsoft.com/office/officeart/2005/8/layout/hierarchy2"/>
    <dgm:cxn modelId="{2358634D-80CC-4270-A967-3A05A8EEBBB1}" type="presOf" srcId="{21271B0B-0F5B-47FB-A9E9-75B2791ECF02}" destId="{43B59C80-DEF4-44C3-A15B-7F630C878970}" srcOrd="0" destOrd="0" presId="urn:microsoft.com/office/officeart/2005/8/layout/hierarchy2"/>
    <dgm:cxn modelId="{A048896D-4E6C-4521-ADFE-3506B310F410}" type="presOf" srcId="{09B5E91C-6694-464D-BAF2-72A6A4EC4512}" destId="{20C48A0B-8F83-4401-9E3E-3632D931D1D9}" srcOrd="0" destOrd="0" presId="urn:microsoft.com/office/officeart/2005/8/layout/hierarchy2"/>
    <dgm:cxn modelId="{48F60C4E-3783-421D-B129-B8E0CF3FADEB}" type="presOf" srcId="{E974EB6D-0AC8-4370-A749-9883254B7BAF}" destId="{DF40DFD7-5A5B-4505-9FC0-BA8D41395EB4}" srcOrd="0" destOrd="0" presId="urn:microsoft.com/office/officeart/2005/8/layout/hierarchy2"/>
    <dgm:cxn modelId="{C4AD7E4F-5220-4AF5-B06F-072E4A474FD6}" type="presOf" srcId="{FE5E8E17-3F65-4E69-97D2-0C8EB9C962D0}" destId="{DC3A1E6A-D6EE-4790-9F61-FE727972758F}" srcOrd="1" destOrd="0" presId="urn:microsoft.com/office/officeart/2005/8/layout/hierarchy2"/>
    <dgm:cxn modelId="{FDFF0950-D6C8-4C4C-941B-A1E32569D8DA}" type="presOf" srcId="{36FD3B0C-8552-48C7-AD66-EBE88610E944}" destId="{577EE808-E111-43D1-AEF1-A05D51A361C8}" srcOrd="0" destOrd="0" presId="urn:microsoft.com/office/officeart/2005/8/layout/hierarchy2"/>
    <dgm:cxn modelId="{B6AFBD70-04E0-423E-8466-44E14CA569F6}" type="presOf" srcId="{AEAD349E-6D59-4644-8786-607DBD3A2DF9}" destId="{1E55B6F5-499E-48DF-80BA-24B3557FE788}" srcOrd="0" destOrd="0" presId="urn:microsoft.com/office/officeart/2005/8/layout/hierarchy2"/>
    <dgm:cxn modelId="{372C6C71-4828-461A-9166-C8EEBA7035D2}" type="presOf" srcId="{16324366-9A3A-4CAE-83C5-9D3948C5A297}" destId="{80A5AE35-183E-4DDE-A2FC-E26CAE0CA1CD}" srcOrd="1" destOrd="0" presId="urn:microsoft.com/office/officeart/2005/8/layout/hierarchy2"/>
    <dgm:cxn modelId="{37D38055-44CE-4D26-AB40-40A677AC118F}" srcId="{2CE3934F-6D8B-4490-ADAE-CDFE342928F2}" destId="{09B5E91C-6694-464D-BAF2-72A6A4EC4512}" srcOrd="3" destOrd="0" parTransId="{5C4139FE-631F-4B9C-B47E-A95799C422E9}" sibTransId="{224DB2BE-62F1-4DE6-B65A-23C6C1B8968F}"/>
    <dgm:cxn modelId="{9A6E6078-75F5-41DE-B37B-D3C4B4A7BF74}" srcId="{F498E657-EFF9-4D8D-8186-8D4E8842FF05}" destId="{2C5A5603-3E71-4CA3-89B9-81CBB629E3FA}" srcOrd="0" destOrd="0" parTransId="{8C778AB2-E6FD-49B8-9058-919B9F0B9884}" sibTransId="{B8717605-1E27-4B52-8C9B-10678D0396BB}"/>
    <dgm:cxn modelId="{E2AEAF79-AE53-4FBC-8011-64B01A2281C6}" type="presOf" srcId="{66006FC0-66A9-4D18-A1B8-442B8BCF9E3E}" destId="{1DDF382B-ED89-4C2C-9A91-36AC819A75F5}" srcOrd="0" destOrd="0" presId="urn:microsoft.com/office/officeart/2005/8/layout/hierarchy2"/>
    <dgm:cxn modelId="{04436C7A-0F42-4768-BF4F-F11B7B44EB3E}" srcId="{6A1B8A36-3F4E-421C-B82C-1F64B580DEEC}" destId="{36FD3B0C-8552-48C7-AD66-EBE88610E944}" srcOrd="3" destOrd="0" parTransId="{894DFE0A-5BAF-4F4D-A614-D26BBA2996A7}" sibTransId="{7FE4929C-F778-4AD1-9B4E-DA17A757FF7A}"/>
    <dgm:cxn modelId="{3FC4AF7A-3390-4501-B723-F5A910871B39}" type="presOf" srcId="{2C5A5603-3E71-4CA3-89B9-81CBB629E3FA}" destId="{13819761-B921-49AC-B29E-5766EE52EF10}" srcOrd="0" destOrd="0" presId="urn:microsoft.com/office/officeart/2005/8/layout/hierarchy2"/>
    <dgm:cxn modelId="{83527E7C-8526-4410-AF01-58B02EA2A9A2}" type="presOf" srcId="{8C778AB2-E6FD-49B8-9058-919B9F0B9884}" destId="{207BD13E-0DF6-4752-98C4-891274CAC56A}" srcOrd="1" destOrd="0" presId="urn:microsoft.com/office/officeart/2005/8/layout/hierarchy2"/>
    <dgm:cxn modelId="{C2E33980-8A41-48B4-8E6D-C950B00D4820}" srcId="{2CE3934F-6D8B-4490-ADAE-CDFE342928F2}" destId="{6A1B8A36-3F4E-421C-B82C-1F64B580DEEC}" srcOrd="5" destOrd="0" parTransId="{4688A7D0-D6D0-4A8B-9CEF-668B81F89994}" sibTransId="{8008AF99-88DF-4B03-B2B9-295837BC59E9}"/>
    <dgm:cxn modelId="{32A33384-B4AD-4E7F-AE37-302AF839D318}" type="presOf" srcId="{4BC8E9E4-9F46-49ED-94A7-8C6DAE01E087}" destId="{F0B789BF-7469-41C0-8AAD-8D187CDB987B}" srcOrd="1" destOrd="0" presId="urn:microsoft.com/office/officeart/2005/8/layout/hierarchy2"/>
    <dgm:cxn modelId="{918CBB84-9E56-45CE-976B-B8E3781238CD}" srcId="{6A1B8A36-3F4E-421C-B82C-1F64B580DEEC}" destId="{C8634A33-6DC3-447B-8996-036E5BC4162B}" srcOrd="1" destOrd="0" parTransId="{65E638E6-2769-4AF1-98FC-FDAAAA326612}" sibTransId="{B791EA06-2500-440D-915B-5CCA29C6A357}"/>
    <dgm:cxn modelId="{06F71688-923B-4812-8E57-09DA8EB57681}" type="presOf" srcId="{894DFE0A-5BAF-4F4D-A614-D26BBA2996A7}" destId="{8E373FD9-76AF-4790-95FA-E4EB3E59A563}" srcOrd="1" destOrd="0" presId="urn:microsoft.com/office/officeart/2005/8/layout/hierarchy2"/>
    <dgm:cxn modelId="{4CE50289-EC60-4A5E-9BD8-DB225FF5B65C}" type="presOf" srcId="{C8634A33-6DC3-447B-8996-036E5BC4162B}" destId="{3D0F7624-25D7-4CEF-82C5-4D71D77FCDC6}" srcOrd="0" destOrd="0" presId="urn:microsoft.com/office/officeart/2005/8/layout/hierarchy2"/>
    <dgm:cxn modelId="{1266D592-64D7-4F5C-8BD1-01FC3464FB2F}" type="presOf" srcId="{117F6A20-8E89-4EE4-9D33-8A49B7A66BDC}" destId="{B30CED32-DCAE-4116-9AEE-4F72778BC567}" srcOrd="0" destOrd="0" presId="urn:microsoft.com/office/officeart/2005/8/layout/hierarchy2"/>
    <dgm:cxn modelId="{22F8EB93-DF25-47C6-94F6-2C1AFED40DBB}" type="presOf" srcId="{4688A7D0-D6D0-4A8B-9CEF-668B81F89994}" destId="{F4E9EB25-40C0-4520-A312-EC35BE8B94BF}" srcOrd="0" destOrd="0" presId="urn:microsoft.com/office/officeart/2005/8/layout/hierarchy2"/>
    <dgm:cxn modelId="{0CD6829F-B2D1-4918-8305-2BCD441CF6FA}" srcId="{6A1B8A36-3F4E-421C-B82C-1F64B580DEEC}" destId="{89046B15-AEBC-4D46-B5DD-E29793EB94E6}" srcOrd="2" destOrd="0" parTransId="{62917C8E-27FC-48D1-B963-0F3873C69577}" sibTransId="{634C39C3-38E0-4133-8994-05246644A530}"/>
    <dgm:cxn modelId="{120D8FA2-CC1D-495C-BB3A-84B5DF26B04E}" type="presOf" srcId="{ECFDF29F-7BA5-4B28-A5D8-1EA4C8B893A3}" destId="{60EE651C-134D-487B-965F-A0522784E0FB}" srcOrd="0" destOrd="0" presId="urn:microsoft.com/office/officeart/2005/8/layout/hierarchy2"/>
    <dgm:cxn modelId="{F5AA21A7-5C82-483E-BA4D-1C4B8316A991}" type="presOf" srcId="{1DB22AD1-BB63-476F-9F70-563A34B4141D}" destId="{C17682F3-5E7D-427D-BD3B-4CE70674E9E6}" srcOrd="1" destOrd="0" presId="urn:microsoft.com/office/officeart/2005/8/layout/hierarchy2"/>
    <dgm:cxn modelId="{965693A8-1624-4B62-A32B-085B74FF9456}" type="presOf" srcId="{33CBE78F-28FD-4E5E-B169-C317AF7794B3}" destId="{3702ED9E-2627-499D-B6BF-573507829D9E}" srcOrd="0" destOrd="0" presId="urn:microsoft.com/office/officeart/2005/8/layout/hierarchy2"/>
    <dgm:cxn modelId="{5E64C8AA-3C78-42F3-80B2-9243734B1327}" type="presOf" srcId="{8AB6E2BE-577D-44BA-95DE-62E1F7D45891}" destId="{04BA8AB0-1280-4B7D-8365-266792578D35}" srcOrd="1" destOrd="0" presId="urn:microsoft.com/office/officeart/2005/8/layout/hierarchy2"/>
    <dgm:cxn modelId="{3239E6AC-0E80-40B5-A7BF-B7F50056B24A}" type="presOf" srcId="{ECFDF29F-7BA5-4B28-A5D8-1EA4C8B893A3}" destId="{4D01E65D-7467-49D0-B8F0-261C94BE70CD}" srcOrd="1" destOrd="0" presId="urn:microsoft.com/office/officeart/2005/8/layout/hierarchy2"/>
    <dgm:cxn modelId="{DFD864AD-8E51-4BE9-82A9-9A7368AD4217}" type="presOf" srcId="{2A3B9496-3951-4A28-A65D-98EB661C0E61}" destId="{17EE4288-3E7C-4383-A744-7A513F03CBE9}" srcOrd="0" destOrd="0" presId="urn:microsoft.com/office/officeart/2005/8/layout/hierarchy2"/>
    <dgm:cxn modelId="{931963B5-ED1A-4028-9606-E2AF895FA544}" type="presOf" srcId="{65E638E6-2769-4AF1-98FC-FDAAAA326612}" destId="{D746A08F-73B4-4742-AB7F-4CD25A9BA75E}" srcOrd="1" destOrd="0" presId="urn:microsoft.com/office/officeart/2005/8/layout/hierarchy2"/>
    <dgm:cxn modelId="{15C969BA-D39D-4F5A-976E-3532355D75AF}" type="presOf" srcId="{3AE49606-588F-4C62-89C6-AF847DF4BB97}" destId="{692C069F-161D-487C-9B8E-FBDC6DFBD264}" srcOrd="0" destOrd="0" presId="urn:microsoft.com/office/officeart/2005/8/layout/hierarchy2"/>
    <dgm:cxn modelId="{C42D92BB-D073-4851-A352-34C99D5CFEE4}" type="presOf" srcId="{F498E657-EFF9-4D8D-8186-8D4E8842FF05}" destId="{313549F8-A27F-495A-BAFB-465568563B26}" srcOrd="0" destOrd="0" presId="urn:microsoft.com/office/officeart/2005/8/layout/hierarchy2"/>
    <dgm:cxn modelId="{9F4657C1-6272-418E-A191-31619EF81D85}" type="presOf" srcId="{919284AD-2D35-4E94-9E2A-3129AAEC7D5D}" destId="{F8D78C3D-089C-4B48-9934-9607AC340FDF}" srcOrd="1" destOrd="0" presId="urn:microsoft.com/office/officeart/2005/8/layout/hierarchy2"/>
    <dgm:cxn modelId="{548801C5-6DA0-4AC4-9AA5-63CB9053B2B0}" type="presOf" srcId="{66CA14AF-61D7-4806-A007-1D4BFC0F665C}" destId="{0E3DAC4B-354D-46CD-9BE0-EF26074F1E8D}" srcOrd="0" destOrd="0" presId="urn:microsoft.com/office/officeart/2005/8/layout/hierarchy2"/>
    <dgm:cxn modelId="{94662AC5-AFE1-4FAA-9725-3B262CDED104}" srcId="{2A3B9496-3951-4A28-A65D-98EB661C0E61}" destId="{13E11EDB-BF18-4DB8-8969-5CA69E91DEEA}" srcOrd="0" destOrd="0" parTransId="{4BC8E9E4-9F46-49ED-94A7-8C6DAE01E087}" sibTransId="{FAE69243-04FB-444E-A98D-951768483421}"/>
    <dgm:cxn modelId="{423CB7C5-A842-4E8A-94E9-E0AB2DB4CC5A}" type="presOf" srcId="{72FA9236-A6BB-487D-A661-4BF4B5D61693}" destId="{0D5F461D-3D5C-4DA8-A4B2-D0DEF27A5613}" srcOrd="0" destOrd="0" presId="urn:microsoft.com/office/officeart/2005/8/layout/hierarchy2"/>
    <dgm:cxn modelId="{9FC3FAC5-240A-4699-9031-0383F0AD311D}" srcId="{72FA9236-A6BB-487D-A661-4BF4B5D61693}" destId="{2CE3934F-6D8B-4490-ADAE-CDFE342928F2}" srcOrd="0" destOrd="0" parTransId="{A7BB0026-B4C1-417F-B0F1-2711EB9986A3}" sibTransId="{35DBE103-D755-4CF7-ACB2-9E107A2E03F9}"/>
    <dgm:cxn modelId="{304269CC-7646-496A-96F0-311E2AD28CF6}" type="presOf" srcId="{89046B15-AEBC-4D46-B5DD-E29793EB94E6}" destId="{F54E6434-53DB-4A9C-B0B5-A9AE5350DC12}" srcOrd="0" destOrd="0" presId="urn:microsoft.com/office/officeart/2005/8/layout/hierarchy2"/>
    <dgm:cxn modelId="{4919F9CC-214B-48A7-8580-B2BA70C8C008}" type="presOf" srcId="{891EBB9C-C4B7-4578-ABA9-6F714698D415}" destId="{05C84D48-F7E8-416E-AC21-BD551044F497}" srcOrd="0" destOrd="0" presId="urn:microsoft.com/office/officeart/2005/8/layout/hierarchy2"/>
    <dgm:cxn modelId="{F99F61D3-F44E-4EA3-BEF8-D3EB76C25316}" type="presOf" srcId="{16324366-9A3A-4CAE-83C5-9D3948C5A297}" destId="{30D6948D-0D99-441E-ACB1-2C7356194636}" srcOrd="0" destOrd="0" presId="urn:microsoft.com/office/officeart/2005/8/layout/hierarchy2"/>
    <dgm:cxn modelId="{EFDA90D3-275B-4571-A421-7ABB8CCFC24C}" type="presOf" srcId="{13E11EDB-BF18-4DB8-8969-5CA69E91DEEA}" destId="{5974B8FF-531D-4A7D-BB72-A63553E19F3C}" srcOrd="0" destOrd="0" presId="urn:microsoft.com/office/officeart/2005/8/layout/hierarchy2"/>
    <dgm:cxn modelId="{9687E6D4-80F5-40C7-903C-64609D087F8F}" srcId="{2CE3934F-6D8B-4490-ADAE-CDFE342928F2}" destId="{AEAD349E-6D59-4644-8786-607DBD3A2DF9}" srcOrd="1" destOrd="0" parTransId="{FE5E8E17-3F65-4E69-97D2-0C8EB9C962D0}" sibTransId="{ADCBB208-0F16-4280-8CE9-188DD409ECD9}"/>
    <dgm:cxn modelId="{E3B07ED5-D196-4CE8-B0C7-B4B1C167FDEF}" srcId="{6A1B8A36-3F4E-421C-B82C-1F64B580DEEC}" destId="{66CA14AF-61D7-4806-A007-1D4BFC0F665C}" srcOrd="5" destOrd="0" parTransId="{2AF2064E-1871-4A65-9315-078A91741EEE}" sibTransId="{84BFD421-E2AA-4E2D-9446-1CF147A1E94F}"/>
    <dgm:cxn modelId="{A53160D6-3071-479E-91E0-6918BFC8B5E0}" type="presOf" srcId="{3A659AC6-4C09-472C-B51A-FC2AE29EE5A5}" destId="{68CF8365-B66A-4EBC-A9DE-4D062D107C97}" srcOrd="0" destOrd="0" presId="urn:microsoft.com/office/officeart/2005/8/layout/hierarchy2"/>
    <dgm:cxn modelId="{E206ADD6-CECB-4520-99CD-09AD41A230F6}" type="presOf" srcId="{62917C8E-27FC-48D1-B963-0F3873C69577}" destId="{B0D41761-5765-472D-9824-CE272D7F5BD1}" srcOrd="0" destOrd="0" presId="urn:microsoft.com/office/officeart/2005/8/layout/hierarchy2"/>
    <dgm:cxn modelId="{3EDDA8DB-F34C-49A7-BB74-8A78A2712019}" type="presOf" srcId="{FE5E8E17-3F65-4E69-97D2-0C8EB9C962D0}" destId="{683634CB-8537-496A-8D41-94C9F2EE9194}" srcOrd="0" destOrd="0" presId="urn:microsoft.com/office/officeart/2005/8/layout/hierarchy2"/>
    <dgm:cxn modelId="{4FA877DF-2132-4775-A2C9-9C33CE806CF4}" srcId="{891EBB9C-C4B7-4578-ABA9-6F714698D415}" destId="{CF8179CE-86AC-426D-B50D-B765EB163058}" srcOrd="1" destOrd="0" parTransId="{3AE49606-588F-4C62-89C6-AF847DF4BB97}" sibTransId="{09A71748-0EAD-48EB-AD28-5075677BDA96}"/>
    <dgm:cxn modelId="{3902CCDF-E89E-450F-A135-AC5086F2DF8E}" type="presOf" srcId="{5C4139FE-631F-4B9C-B47E-A95799C422E9}" destId="{E4BE0730-67F1-4194-9320-8ED987CE1C92}" srcOrd="1" destOrd="0" presId="urn:microsoft.com/office/officeart/2005/8/layout/hierarchy2"/>
    <dgm:cxn modelId="{7A3ABFE1-B9BE-49AC-8894-B47C53775E68}" type="presOf" srcId="{919284AD-2D35-4E94-9E2A-3129AAEC7D5D}" destId="{1D92E112-17BF-4717-B4A6-A69F639B6733}" srcOrd="0" destOrd="0" presId="urn:microsoft.com/office/officeart/2005/8/layout/hierarchy2"/>
    <dgm:cxn modelId="{AC7B4FE2-8A50-4C98-840E-F54440CA58E5}" type="presOf" srcId="{65E638E6-2769-4AF1-98FC-FDAAAA326612}" destId="{C682BE13-C3A1-475B-AADA-B8C9AC83B835}" srcOrd="0" destOrd="0" presId="urn:microsoft.com/office/officeart/2005/8/layout/hierarchy2"/>
    <dgm:cxn modelId="{D485AAEA-A72C-4FE5-BDE0-964CD12D436F}" type="presOf" srcId="{F48A4303-7EE0-4F39-A6F3-54C46DF7534A}" destId="{FF85B2AF-BDA1-4ACC-A99C-C03F3E150442}" srcOrd="1" destOrd="0" presId="urn:microsoft.com/office/officeart/2005/8/layout/hierarchy2"/>
    <dgm:cxn modelId="{0A7F35EE-5DC1-4463-A0C6-A4990806A3DA}" srcId="{13E11EDB-BF18-4DB8-8969-5CA69E91DEEA}" destId="{21271B0B-0F5B-47FB-A9E9-75B2791ECF02}" srcOrd="0" destOrd="0" parTransId="{919284AD-2D35-4E94-9E2A-3129AAEC7D5D}" sibTransId="{6EDA4917-22A0-40FD-B465-F35287457CC0}"/>
    <dgm:cxn modelId="{2CC35AEF-0845-44BC-BEC1-B457DEC3A97B}" type="presOf" srcId="{66006FC0-66A9-4D18-A1B8-442B8BCF9E3E}" destId="{E0C59108-29DD-45F4-8AEA-06B2B3E6E00C}" srcOrd="1" destOrd="0" presId="urn:microsoft.com/office/officeart/2005/8/layout/hierarchy2"/>
    <dgm:cxn modelId="{B4361AF0-7D94-484F-8375-4295275365DD}" srcId="{2CE3934F-6D8B-4490-ADAE-CDFE342928F2}" destId="{891EBB9C-C4B7-4578-ABA9-6F714698D415}" srcOrd="2" destOrd="0" parTransId="{F48A4303-7EE0-4F39-A6F3-54C46DF7534A}" sibTransId="{E395FC07-21D9-4D11-81DD-37626D40D564}"/>
    <dgm:cxn modelId="{374A28F1-B445-4B24-8ADB-B0F2C2817F02}" type="presOf" srcId="{CF8179CE-86AC-426D-B50D-B765EB163058}" destId="{0855AFEB-BE9C-47BF-B8A3-6ABB74325C33}" srcOrd="0" destOrd="0" presId="urn:microsoft.com/office/officeart/2005/8/layout/hierarchy2"/>
    <dgm:cxn modelId="{633E3BFA-D01B-4649-BA1D-29139BE868BC}" type="presOf" srcId="{2CE3934F-6D8B-4490-ADAE-CDFE342928F2}" destId="{39C1DEDD-AA1E-4B6F-BEAE-C8BB644932FA}" srcOrd="0" destOrd="0" presId="urn:microsoft.com/office/officeart/2005/8/layout/hierarchy2"/>
    <dgm:cxn modelId="{43FB10FB-8250-425F-9626-8106C6230E22}" type="presOf" srcId="{1DB22AD1-BB63-476F-9F70-563A34B4141D}" destId="{23CA388A-9F2B-479C-8A0F-456679F3E35B}" srcOrd="0" destOrd="0" presId="urn:microsoft.com/office/officeart/2005/8/layout/hierarchy2"/>
    <dgm:cxn modelId="{CCDD0EFE-D384-40CE-8CDC-9ACEF549CC2A}" type="presOf" srcId="{1F7E8A11-3621-4C77-A3C2-83CCED3F7414}" destId="{962E7CF5-6997-49F1-862C-D3BD3E7BA492}" srcOrd="0" destOrd="0" presId="urn:microsoft.com/office/officeart/2005/8/layout/hierarchy2"/>
    <dgm:cxn modelId="{2779111E-ADC0-428A-B006-991FF1517C26}" type="presParOf" srcId="{0D5F461D-3D5C-4DA8-A4B2-D0DEF27A5613}" destId="{C6585D22-03C4-4606-AF6F-65A3F12272DC}" srcOrd="0" destOrd="0" presId="urn:microsoft.com/office/officeart/2005/8/layout/hierarchy2"/>
    <dgm:cxn modelId="{D8DC71FF-49CD-4A59-AA34-B12BB94A9523}" type="presParOf" srcId="{C6585D22-03C4-4606-AF6F-65A3F12272DC}" destId="{39C1DEDD-AA1E-4B6F-BEAE-C8BB644932FA}" srcOrd="0" destOrd="0" presId="urn:microsoft.com/office/officeart/2005/8/layout/hierarchy2"/>
    <dgm:cxn modelId="{BB4DF6F6-491B-499F-AF81-C4CD8B1E995F}" type="presParOf" srcId="{C6585D22-03C4-4606-AF6F-65A3F12272DC}" destId="{A72407D5-ADBF-417D-B76D-30E5F4DFF78D}" srcOrd="1" destOrd="0" presId="urn:microsoft.com/office/officeart/2005/8/layout/hierarchy2"/>
    <dgm:cxn modelId="{E502B506-53F6-4B72-84DA-DF9AB82BB5EF}" type="presParOf" srcId="{A72407D5-ADBF-417D-B76D-30E5F4DFF78D}" destId="{962E7CF5-6997-49F1-862C-D3BD3E7BA492}" srcOrd="0" destOrd="0" presId="urn:microsoft.com/office/officeart/2005/8/layout/hierarchy2"/>
    <dgm:cxn modelId="{F45FCFC2-C4DC-49AC-B01D-00F1875EA290}" type="presParOf" srcId="{962E7CF5-6997-49F1-862C-D3BD3E7BA492}" destId="{5F89BB5E-EAAD-4C5D-8059-BFCECE380EE4}" srcOrd="0" destOrd="0" presId="urn:microsoft.com/office/officeart/2005/8/layout/hierarchy2"/>
    <dgm:cxn modelId="{E69E17E0-192B-41B6-B0CB-13FE3ED8494A}" type="presParOf" srcId="{A72407D5-ADBF-417D-B76D-30E5F4DFF78D}" destId="{49D18987-C183-48D0-835F-504B13C3E729}" srcOrd="1" destOrd="0" presId="urn:microsoft.com/office/officeart/2005/8/layout/hierarchy2"/>
    <dgm:cxn modelId="{C9598F2C-97D8-4E8D-9CD9-3FE8781E24F7}" type="presParOf" srcId="{49D18987-C183-48D0-835F-504B13C3E729}" destId="{DF40DFD7-5A5B-4505-9FC0-BA8D41395EB4}" srcOrd="0" destOrd="0" presId="urn:microsoft.com/office/officeart/2005/8/layout/hierarchy2"/>
    <dgm:cxn modelId="{63C8FBC8-2804-42C3-99C0-CB2F99AD2898}" type="presParOf" srcId="{49D18987-C183-48D0-835F-504B13C3E729}" destId="{6EEDBE30-B696-4804-BBCE-80E7014ABA7E}" srcOrd="1" destOrd="0" presId="urn:microsoft.com/office/officeart/2005/8/layout/hierarchy2"/>
    <dgm:cxn modelId="{D75A03F8-9F96-4108-AED9-E227A8D09F68}" type="presParOf" srcId="{A72407D5-ADBF-417D-B76D-30E5F4DFF78D}" destId="{683634CB-8537-496A-8D41-94C9F2EE9194}" srcOrd="2" destOrd="0" presId="urn:microsoft.com/office/officeart/2005/8/layout/hierarchy2"/>
    <dgm:cxn modelId="{F564EC01-6F78-4E23-A48B-5E4F89E514B1}" type="presParOf" srcId="{683634CB-8537-496A-8D41-94C9F2EE9194}" destId="{DC3A1E6A-D6EE-4790-9F61-FE727972758F}" srcOrd="0" destOrd="0" presId="urn:microsoft.com/office/officeart/2005/8/layout/hierarchy2"/>
    <dgm:cxn modelId="{C248F855-2620-4A4A-B7A5-E329ADA6FF48}" type="presParOf" srcId="{A72407D5-ADBF-417D-B76D-30E5F4DFF78D}" destId="{3D67CF5A-5D7A-4275-9517-B77A1CF6D389}" srcOrd="3" destOrd="0" presId="urn:microsoft.com/office/officeart/2005/8/layout/hierarchy2"/>
    <dgm:cxn modelId="{33FB2655-3402-4644-BA59-3A2CBF2299F8}" type="presParOf" srcId="{3D67CF5A-5D7A-4275-9517-B77A1CF6D389}" destId="{1E55B6F5-499E-48DF-80BA-24B3557FE788}" srcOrd="0" destOrd="0" presId="urn:microsoft.com/office/officeart/2005/8/layout/hierarchy2"/>
    <dgm:cxn modelId="{1FE35685-F8D6-4588-B2E6-76A75087C90C}" type="presParOf" srcId="{3D67CF5A-5D7A-4275-9517-B77A1CF6D389}" destId="{FF2EA019-F5BB-4C90-815C-2D774CDF58D5}" srcOrd="1" destOrd="0" presId="urn:microsoft.com/office/officeart/2005/8/layout/hierarchy2"/>
    <dgm:cxn modelId="{34547A8E-DC6F-420B-AA3F-2D5FAB45E2F5}" type="presParOf" srcId="{A72407D5-ADBF-417D-B76D-30E5F4DFF78D}" destId="{DC5308E1-7DCD-4DB0-BDAB-368556BB68FC}" srcOrd="4" destOrd="0" presId="urn:microsoft.com/office/officeart/2005/8/layout/hierarchy2"/>
    <dgm:cxn modelId="{B449896C-8BB7-4A24-94EB-6B2A134507C7}" type="presParOf" srcId="{DC5308E1-7DCD-4DB0-BDAB-368556BB68FC}" destId="{FF85B2AF-BDA1-4ACC-A99C-C03F3E150442}" srcOrd="0" destOrd="0" presId="urn:microsoft.com/office/officeart/2005/8/layout/hierarchy2"/>
    <dgm:cxn modelId="{234F5A99-D65B-4E05-B33F-D772150BB49F}" type="presParOf" srcId="{A72407D5-ADBF-417D-B76D-30E5F4DFF78D}" destId="{02543857-F909-430B-BA08-5924FD48D156}" srcOrd="5" destOrd="0" presId="urn:microsoft.com/office/officeart/2005/8/layout/hierarchy2"/>
    <dgm:cxn modelId="{E27DC56D-C3B5-48E6-9ABB-1ADD47B6BEB7}" type="presParOf" srcId="{02543857-F909-430B-BA08-5924FD48D156}" destId="{05C84D48-F7E8-416E-AC21-BD551044F497}" srcOrd="0" destOrd="0" presId="urn:microsoft.com/office/officeart/2005/8/layout/hierarchy2"/>
    <dgm:cxn modelId="{5B2A123C-E195-4E0C-A3C4-A818E2B0060F}" type="presParOf" srcId="{02543857-F909-430B-BA08-5924FD48D156}" destId="{D0EF5F75-8352-4323-9B74-2504BBB3EADB}" srcOrd="1" destOrd="0" presId="urn:microsoft.com/office/officeart/2005/8/layout/hierarchy2"/>
    <dgm:cxn modelId="{91607D4C-50D2-4B25-81FB-05A3194D68FF}" type="presParOf" srcId="{D0EF5F75-8352-4323-9B74-2504BBB3EADB}" destId="{30D6948D-0D99-441E-ACB1-2C7356194636}" srcOrd="0" destOrd="0" presId="urn:microsoft.com/office/officeart/2005/8/layout/hierarchy2"/>
    <dgm:cxn modelId="{1DCCE230-D1C2-42B9-A58F-47E3802DBE5C}" type="presParOf" srcId="{30D6948D-0D99-441E-ACB1-2C7356194636}" destId="{80A5AE35-183E-4DDE-A2FC-E26CAE0CA1CD}" srcOrd="0" destOrd="0" presId="urn:microsoft.com/office/officeart/2005/8/layout/hierarchy2"/>
    <dgm:cxn modelId="{77060633-54BF-48CC-A12F-00AB459BA15D}" type="presParOf" srcId="{D0EF5F75-8352-4323-9B74-2504BBB3EADB}" destId="{BD6758AB-2C81-457D-8147-0803E16E8175}" srcOrd="1" destOrd="0" presId="urn:microsoft.com/office/officeart/2005/8/layout/hierarchy2"/>
    <dgm:cxn modelId="{7F403DEF-70FA-485C-83BE-E5C45B0FD2FC}" type="presParOf" srcId="{BD6758AB-2C81-457D-8147-0803E16E8175}" destId="{ED694BCF-8D31-4CE2-876A-58C9A00EA946}" srcOrd="0" destOrd="0" presId="urn:microsoft.com/office/officeart/2005/8/layout/hierarchy2"/>
    <dgm:cxn modelId="{E6882CC2-B732-49B7-923E-2CA30207793F}" type="presParOf" srcId="{BD6758AB-2C81-457D-8147-0803E16E8175}" destId="{3AF097F7-DFA5-471D-BA41-84A7DA5739C7}" srcOrd="1" destOrd="0" presId="urn:microsoft.com/office/officeart/2005/8/layout/hierarchy2"/>
    <dgm:cxn modelId="{C3E4531D-CAC3-420A-8DC1-95D8898002A4}" type="presParOf" srcId="{D0EF5F75-8352-4323-9B74-2504BBB3EADB}" destId="{692C069F-161D-487C-9B8E-FBDC6DFBD264}" srcOrd="2" destOrd="0" presId="urn:microsoft.com/office/officeart/2005/8/layout/hierarchy2"/>
    <dgm:cxn modelId="{C60D20B1-CE87-46FD-A298-B0A0EFBA78BF}" type="presParOf" srcId="{692C069F-161D-487C-9B8E-FBDC6DFBD264}" destId="{C65CC4F4-C769-41CC-A013-B0659FC622F1}" srcOrd="0" destOrd="0" presId="urn:microsoft.com/office/officeart/2005/8/layout/hierarchy2"/>
    <dgm:cxn modelId="{71F6B12B-3DDB-4473-916F-E3E542DCBEC9}" type="presParOf" srcId="{D0EF5F75-8352-4323-9B74-2504BBB3EADB}" destId="{35837290-7FCC-4FF4-8E6E-15F021BEC1A7}" srcOrd="3" destOrd="0" presId="urn:microsoft.com/office/officeart/2005/8/layout/hierarchy2"/>
    <dgm:cxn modelId="{D755F7A6-8D13-4995-8591-55F0D96D5591}" type="presParOf" srcId="{35837290-7FCC-4FF4-8E6E-15F021BEC1A7}" destId="{0855AFEB-BE9C-47BF-B8A3-6ABB74325C33}" srcOrd="0" destOrd="0" presId="urn:microsoft.com/office/officeart/2005/8/layout/hierarchy2"/>
    <dgm:cxn modelId="{8248EAD6-12BA-45DD-B9CB-FA6BA9D9C89B}" type="presParOf" srcId="{35837290-7FCC-4FF4-8E6E-15F021BEC1A7}" destId="{8B055BD7-F7A9-4377-BA62-91DD673C55E8}" srcOrd="1" destOrd="0" presId="urn:microsoft.com/office/officeart/2005/8/layout/hierarchy2"/>
    <dgm:cxn modelId="{D438BBA0-A895-4504-BCA4-ACA1B2FE8479}" type="presParOf" srcId="{A72407D5-ADBF-417D-B76D-30E5F4DFF78D}" destId="{A24B84F6-EDA2-44B8-8236-174BFDF773D3}" srcOrd="6" destOrd="0" presId="urn:microsoft.com/office/officeart/2005/8/layout/hierarchy2"/>
    <dgm:cxn modelId="{0A2C3F10-A4E9-4084-8DD1-30892FC3A363}" type="presParOf" srcId="{A24B84F6-EDA2-44B8-8236-174BFDF773D3}" destId="{E4BE0730-67F1-4194-9320-8ED987CE1C92}" srcOrd="0" destOrd="0" presId="urn:microsoft.com/office/officeart/2005/8/layout/hierarchy2"/>
    <dgm:cxn modelId="{C7D12144-DBD7-4284-94FB-416FCBB262CF}" type="presParOf" srcId="{A72407D5-ADBF-417D-B76D-30E5F4DFF78D}" destId="{3C3C8269-5746-41E0-B5E0-984B6D43A397}" srcOrd="7" destOrd="0" presId="urn:microsoft.com/office/officeart/2005/8/layout/hierarchy2"/>
    <dgm:cxn modelId="{CC0BCFAB-C319-4DB8-887D-06AC955C3E9D}" type="presParOf" srcId="{3C3C8269-5746-41E0-B5E0-984B6D43A397}" destId="{20C48A0B-8F83-4401-9E3E-3632D931D1D9}" srcOrd="0" destOrd="0" presId="urn:microsoft.com/office/officeart/2005/8/layout/hierarchy2"/>
    <dgm:cxn modelId="{9C03C6EF-EDB0-43E1-8AA4-105495FE53EE}" type="presParOf" srcId="{3C3C8269-5746-41E0-B5E0-984B6D43A397}" destId="{012D60A1-2FC9-4BC0-81AB-1923C934A9C1}" srcOrd="1" destOrd="0" presId="urn:microsoft.com/office/officeart/2005/8/layout/hierarchy2"/>
    <dgm:cxn modelId="{B9CA84F4-7EDF-48D9-B762-87704E271D28}" type="presParOf" srcId="{012D60A1-2FC9-4BC0-81AB-1923C934A9C1}" destId="{60EE651C-134D-487B-965F-A0522784E0FB}" srcOrd="0" destOrd="0" presId="urn:microsoft.com/office/officeart/2005/8/layout/hierarchy2"/>
    <dgm:cxn modelId="{9EE03A08-13CB-46DB-A1BC-3BCCEDEF93C0}" type="presParOf" srcId="{60EE651C-134D-487B-965F-A0522784E0FB}" destId="{4D01E65D-7467-49D0-B8F0-261C94BE70CD}" srcOrd="0" destOrd="0" presId="urn:microsoft.com/office/officeart/2005/8/layout/hierarchy2"/>
    <dgm:cxn modelId="{99BD30BF-517C-46AB-8EFB-63B0FDE36366}" type="presParOf" srcId="{012D60A1-2FC9-4BC0-81AB-1923C934A9C1}" destId="{62168E12-E159-4F3B-A29B-31C129F44DD8}" srcOrd="1" destOrd="0" presId="urn:microsoft.com/office/officeart/2005/8/layout/hierarchy2"/>
    <dgm:cxn modelId="{0F473958-229B-4F5D-8626-BBDEDE7B7FF3}" type="presParOf" srcId="{62168E12-E159-4F3B-A29B-31C129F44DD8}" destId="{2C152725-2A94-4159-8E4E-7685D17C5B3A}" srcOrd="0" destOrd="0" presId="urn:microsoft.com/office/officeart/2005/8/layout/hierarchy2"/>
    <dgm:cxn modelId="{2DCDD38F-5204-4921-A215-5A6C46AD6531}" type="presParOf" srcId="{62168E12-E159-4F3B-A29B-31C129F44DD8}" destId="{E17B8153-0A2E-436C-A147-C600C04371F5}" srcOrd="1" destOrd="0" presId="urn:microsoft.com/office/officeart/2005/8/layout/hierarchy2"/>
    <dgm:cxn modelId="{94BF22A4-157C-4238-8D04-A6218E9A4268}" type="presParOf" srcId="{A72407D5-ADBF-417D-B76D-30E5F4DFF78D}" destId="{23CA388A-9F2B-479C-8A0F-456679F3E35B}" srcOrd="8" destOrd="0" presId="urn:microsoft.com/office/officeart/2005/8/layout/hierarchy2"/>
    <dgm:cxn modelId="{7FA0895B-53F6-4095-93BE-F039EB842A0B}" type="presParOf" srcId="{23CA388A-9F2B-479C-8A0F-456679F3E35B}" destId="{C17682F3-5E7D-427D-BD3B-4CE70674E9E6}" srcOrd="0" destOrd="0" presId="urn:microsoft.com/office/officeart/2005/8/layout/hierarchy2"/>
    <dgm:cxn modelId="{80D008BA-F20D-4A54-BED6-7CA88F5083F2}" type="presParOf" srcId="{A72407D5-ADBF-417D-B76D-30E5F4DFF78D}" destId="{2DAC89B7-412C-4E89-B9B4-DF0870B6F624}" srcOrd="9" destOrd="0" presId="urn:microsoft.com/office/officeart/2005/8/layout/hierarchy2"/>
    <dgm:cxn modelId="{6618D603-99EC-412D-A1BC-DED02A7FAE4C}" type="presParOf" srcId="{2DAC89B7-412C-4E89-B9B4-DF0870B6F624}" destId="{313549F8-A27F-495A-BAFB-465568563B26}" srcOrd="0" destOrd="0" presId="urn:microsoft.com/office/officeart/2005/8/layout/hierarchy2"/>
    <dgm:cxn modelId="{8184B54C-54FC-4DA6-A8ED-22B177DA4B90}" type="presParOf" srcId="{2DAC89B7-412C-4E89-B9B4-DF0870B6F624}" destId="{15F972E4-9C63-4585-9CFF-CC7B07F60A9E}" srcOrd="1" destOrd="0" presId="urn:microsoft.com/office/officeart/2005/8/layout/hierarchy2"/>
    <dgm:cxn modelId="{ADE0F206-412F-4252-A6B6-EDD98465F998}" type="presParOf" srcId="{15F972E4-9C63-4585-9CFF-CC7B07F60A9E}" destId="{FC8451C6-9D71-4B1B-A48F-B89F2831A71F}" srcOrd="0" destOrd="0" presId="urn:microsoft.com/office/officeart/2005/8/layout/hierarchy2"/>
    <dgm:cxn modelId="{13435FB2-70A7-4BB0-8C5C-33B794433A71}" type="presParOf" srcId="{FC8451C6-9D71-4B1B-A48F-B89F2831A71F}" destId="{207BD13E-0DF6-4752-98C4-891274CAC56A}" srcOrd="0" destOrd="0" presId="urn:microsoft.com/office/officeart/2005/8/layout/hierarchy2"/>
    <dgm:cxn modelId="{BF9A57AE-D296-4E7A-9AB4-7238A4CACC56}" type="presParOf" srcId="{15F972E4-9C63-4585-9CFF-CC7B07F60A9E}" destId="{AFCC6970-003D-427E-BEC8-B74AAA56662B}" srcOrd="1" destOrd="0" presId="urn:microsoft.com/office/officeart/2005/8/layout/hierarchy2"/>
    <dgm:cxn modelId="{D49CF3CC-80B2-442C-A435-BA3DF4E5595A}" type="presParOf" srcId="{AFCC6970-003D-427E-BEC8-B74AAA56662B}" destId="{13819761-B921-49AC-B29E-5766EE52EF10}" srcOrd="0" destOrd="0" presId="urn:microsoft.com/office/officeart/2005/8/layout/hierarchy2"/>
    <dgm:cxn modelId="{B733CAC7-A512-4A77-8B1E-ED4271885A58}" type="presParOf" srcId="{AFCC6970-003D-427E-BEC8-B74AAA56662B}" destId="{AEE487C5-FE18-4FFE-B486-CB75C0DE6F91}" srcOrd="1" destOrd="0" presId="urn:microsoft.com/office/officeart/2005/8/layout/hierarchy2"/>
    <dgm:cxn modelId="{F999237A-3442-400F-B948-3E0ECCFB2451}" type="presParOf" srcId="{AEE487C5-FE18-4FFE-B486-CB75C0DE6F91}" destId="{B30CED32-DCAE-4116-9AEE-4F72778BC567}" srcOrd="0" destOrd="0" presId="urn:microsoft.com/office/officeart/2005/8/layout/hierarchy2"/>
    <dgm:cxn modelId="{649863FB-C834-4C57-BA2E-904F440BEA53}" type="presParOf" srcId="{B30CED32-DCAE-4116-9AEE-4F72778BC567}" destId="{36C0AA54-4D3A-4703-B669-B93B78A14236}" srcOrd="0" destOrd="0" presId="urn:microsoft.com/office/officeart/2005/8/layout/hierarchy2"/>
    <dgm:cxn modelId="{9F41256F-DDF6-463D-8E8D-DF92A749A69D}" type="presParOf" srcId="{AEE487C5-FE18-4FFE-B486-CB75C0DE6F91}" destId="{D56E80AE-DAFB-4CC5-871E-A969608203FC}" srcOrd="1" destOrd="0" presId="urn:microsoft.com/office/officeart/2005/8/layout/hierarchy2"/>
    <dgm:cxn modelId="{0A98F79F-53F0-49B7-9936-3B2E80B7FD50}" type="presParOf" srcId="{D56E80AE-DAFB-4CC5-871E-A969608203FC}" destId="{17EE4288-3E7C-4383-A744-7A513F03CBE9}" srcOrd="0" destOrd="0" presId="urn:microsoft.com/office/officeart/2005/8/layout/hierarchy2"/>
    <dgm:cxn modelId="{EE28B088-D057-44A8-BE3B-C30931F80298}" type="presParOf" srcId="{D56E80AE-DAFB-4CC5-871E-A969608203FC}" destId="{A7F7A5A2-0F55-4BCC-896B-773AB784572E}" srcOrd="1" destOrd="0" presId="urn:microsoft.com/office/officeart/2005/8/layout/hierarchy2"/>
    <dgm:cxn modelId="{2CBC28B5-AF7A-4BAD-9126-FCCA2FACCFA0}" type="presParOf" srcId="{A7F7A5A2-0F55-4BCC-896B-773AB784572E}" destId="{19B0C272-D32A-41CA-BAC7-940A381ECAF0}" srcOrd="0" destOrd="0" presId="urn:microsoft.com/office/officeart/2005/8/layout/hierarchy2"/>
    <dgm:cxn modelId="{BC3D009E-CF5E-446B-8FE1-82CCDA625A43}" type="presParOf" srcId="{19B0C272-D32A-41CA-BAC7-940A381ECAF0}" destId="{F0B789BF-7469-41C0-8AAD-8D187CDB987B}" srcOrd="0" destOrd="0" presId="urn:microsoft.com/office/officeart/2005/8/layout/hierarchy2"/>
    <dgm:cxn modelId="{71560653-6327-429A-BBC8-BD2E9F9416D5}" type="presParOf" srcId="{A7F7A5A2-0F55-4BCC-896B-773AB784572E}" destId="{5C4D9EFF-75F8-475E-A3F2-D42528315E76}" srcOrd="1" destOrd="0" presId="urn:microsoft.com/office/officeart/2005/8/layout/hierarchy2"/>
    <dgm:cxn modelId="{A852750D-1E52-48EC-BB6C-F03D494CAC2C}" type="presParOf" srcId="{5C4D9EFF-75F8-475E-A3F2-D42528315E76}" destId="{5974B8FF-531D-4A7D-BB72-A63553E19F3C}" srcOrd="0" destOrd="0" presId="urn:microsoft.com/office/officeart/2005/8/layout/hierarchy2"/>
    <dgm:cxn modelId="{2DCD75F4-E847-4603-B122-576B23738606}" type="presParOf" srcId="{5C4D9EFF-75F8-475E-A3F2-D42528315E76}" destId="{FE5A6C3F-1607-488B-8798-7D1DD18DF106}" srcOrd="1" destOrd="0" presId="urn:microsoft.com/office/officeart/2005/8/layout/hierarchy2"/>
    <dgm:cxn modelId="{F523307F-95DC-44BF-9C8B-13CA6352F46F}" type="presParOf" srcId="{FE5A6C3F-1607-488B-8798-7D1DD18DF106}" destId="{1D92E112-17BF-4717-B4A6-A69F639B6733}" srcOrd="0" destOrd="0" presId="urn:microsoft.com/office/officeart/2005/8/layout/hierarchy2"/>
    <dgm:cxn modelId="{A814F1D4-8BC1-43AB-88A7-9B2CE7DCE2FD}" type="presParOf" srcId="{1D92E112-17BF-4717-B4A6-A69F639B6733}" destId="{F8D78C3D-089C-4B48-9934-9607AC340FDF}" srcOrd="0" destOrd="0" presId="urn:microsoft.com/office/officeart/2005/8/layout/hierarchy2"/>
    <dgm:cxn modelId="{28FC646C-1B3A-4A08-8549-4CD564663AEC}" type="presParOf" srcId="{FE5A6C3F-1607-488B-8798-7D1DD18DF106}" destId="{A838FD55-19D0-430F-A8F2-73D617EACAD7}" srcOrd="1" destOrd="0" presId="urn:microsoft.com/office/officeart/2005/8/layout/hierarchy2"/>
    <dgm:cxn modelId="{BC92984B-62E7-406D-9F66-E562E3A4CAB0}" type="presParOf" srcId="{A838FD55-19D0-430F-A8F2-73D617EACAD7}" destId="{43B59C80-DEF4-44C3-A15B-7F630C878970}" srcOrd="0" destOrd="0" presId="urn:microsoft.com/office/officeart/2005/8/layout/hierarchy2"/>
    <dgm:cxn modelId="{43B95ED7-90FA-4266-923A-36FBCA02FBC9}" type="presParOf" srcId="{A838FD55-19D0-430F-A8F2-73D617EACAD7}" destId="{F05E7A63-BC3C-4111-9E31-158A6BA80CD7}" srcOrd="1" destOrd="0" presId="urn:microsoft.com/office/officeart/2005/8/layout/hierarchy2"/>
    <dgm:cxn modelId="{8F367D9A-FE35-4EB2-8B86-CB17E4B6350C}" type="presParOf" srcId="{A72407D5-ADBF-417D-B76D-30E5F4DFF78D}" destId="{F4E9EB25-40C0-4520-A312-EC35BE8B94BF}" srcOrd="10" destOrd="0" presId="urn:microsoft.com/office/officeart/2005/8/layout/hierarchy2"/>
    <dgm:cxn modelId="{10AFCC04-BCBC-44F3-B009-8777C0CD675F}" type="presParOf" srcId="{F4E9EB25-40C0-4520-A312-EC35BE8B94BF}" destId="{59A563FC-E854-458C-A6DB-F2B6E2FAF9F4}" srcOrd="0" destOrd="0" presId="urn:microsoft.com/office/officeart/2005/8/layout/hierarchy2"/>
    <dgm:cxn modelId="{9FDC3EE4-708E-4454-BF89-948A79F21AB5}" type="presParOf" srcId="{A72407D5-ADBF-417D-B76D-30E5F4DFF78D}" destId="{35A91F0D-0187-45C7-9CDB-3430D8E27F68}" srcOrd="11" destOrd="0" presId="urn:microsoft.com/office/officeart/2005/8/layout/hierarchy2"/>
    <dgm:cxn modelId="{0AB4C7DC-3ABD-43F1-A533-566F98E6F1CE}" type="presParOf" srcId="{35A91F0D-0187-45C7-9CDB-3430D8E27F68}" destId="{92D90707-560C-4D9D-8433-6A30548337E8}" srcOrd="0" destOrd="0" presId="urn:microsoft.com/office/officeart/2005/8/layout/hierarchy2"/>
    <dgm:cxn modelId="{3FFB609F-B642-422D-88BE-DE6C322F3198}" type="presParOf" srcId="{35A91F0D-0187-45C7-9CDB-3430D8E27F68}" destId="{0E64B0C7-5DDE-4507-ADF4-634B7C34D603}" srcOrd="1" destOrd="0" presId="urn:microsoft.com/office/officeart/2005/8/layout/hierarchy2"/>
    <dgm:cxn modelId="{8AEA94CB-7160-4FBE-B04C-8A3F7AC922CE}" type="presParOf" srcId="{0E64B0C7-5DDE-4507-ADF4-634B7C34D603}" destId="{1DDF382B-ED89-4C2C-9A91-36AC819A75F5}" srcOrd="0" destOrd="0" presId="urn:microsoft.com/office/officeart/2005/8/layout/hierarchy2"/>
    <dgm:cxn modelId="{FD258A48-86B2-4BB5-8CA8-EC7155DAF301}" type="presParOf" srcId="{1DDF382B-ED89-4C2C-9A91-36AC819A75F5}" destId="{E0C59108-29DD-45F4-8AEA-06B2B3E6E00C}" srcOrd="0" destOrd="0" presId="urn:microsoft.com/office/officeart/2005/8/layout/hierarchy2"/>
    <dgm:cxn modelId="{35DFABFF-C87D-41FA-9E81-AE8C48CB67C3}" type="presParOf" srcId="{0E64B0C7-5DDE-4507-ADF4-634B7C34D603}" destId="{7DC978D2-C72E-4424-93DE-8D063B8E4934}" srcOrd="1" destOrd="0" presId="urn:microsoft.com/office/officeart/2005/8/layout/hierarchy2"/>
    <dgm:cxn modelId="{0EA124F3-1554-486C-A841-EDA9D7A6F5B2}" type="presParOf" srcId="{7DC978D2-C72E-4424-93DE-8D063B8E4934}" destId="{68CF8365-B66A-4EBC-A9DE-4D062D107C97}" srcOrd="0" destOrd="0" presId="urn:microsoft.com/office/officeart/2005/8/layout/hierarchy2"/>
    <dgm:cxn modelId="{6DBDF83B-C93A-41EC-BC51-48D20927D836}" type="presParOf" srcId="{7DC978D2-C72E-4424-93DE-8D063B8E4934}" destId="{484BAEC9-08F8-4959-8E29-62D015D33CE5}" srcOrd="1" destOrd="0" presId="urn:microsoft.com/office/officeart/2005/8/layout/hierarchy2"/>
    <dgm:cxn modelId="{98D36C0A-792E-4287-AD1C-315C1781B301}" type="presParOf" srcId="{0E64B0C7-5DDE-4507-ADF4-634B7C34D603}" destId="{C682BE13-C3A1-475B-AADA-B8C9AC83B835}" srcOrd="2" destOrd="0" presId="urn:microsoft.com/office/officeart/2005/8/layout/hierarchy2"/>
    <dgm:cxn modelId="{5CA42E4C-C22E-4AA2-BA2F-01A5A8EC65D3}" type="presParOf" srcId="{C682BE13-C3A1-475B-AADA-B8C9AC83B835}" destId="{D746A08F-73B4-4742-AB7F-4CD25A9BA75E}" srcOrd="0" destOrd="0" presId="urn:microsoft.com/office/officeart/2005/8/layout/hierarchy2"/>
    <dgm:cxn modelId="{D9831773-68C8-4214-A5CF-18E23855657A}" type="presParOf" srcId="{0E64B0C7-5DDE-4507-ADF4-634B7C34D603}" destId="{B0AE7D50-08E9-4123-B7FF-C8B999C9937F}" srcOrd="3" destOrd="0" presId="urn:microsoft.com/office/officeart/2005/8/layout/hierarchy2"/>
    <dgm:cxn modelId="{F93F7EB3-7E08-4B7B-AD4E-B62CE3C585C9}" type="presParOf" srcId="{B0AE7D50-08E9-4123-B7FF-C8B999C9937F}" destId="{3D0F7624-25D7-4CEF-82C5-4D71D77FCDC6}" srcOrd="0" destOrd="0" presId="urn:microsoft.com/office/officeart/2005/8/layout/hierarchy2"/>
    <dgm:cxn modelId="{F135C31E-1F52-4D8B-9015-FE9244D04B71}" type="presParOf" srcId="{B0AE7D50-08E9-4123-B7FF-C8B999C9937F}" destId="{C1771AB6-A189-4179-A5EB-891725147B7D}" srcOrd="1" destOrd="0" presId="urn:microsoft.com/office/officeart/2005/8/layout/hierarchy2"/>
    <dgm:cxn modelId="{FC59183E-5AEC-4C09-84C7-B8B598E693FF}" type="presParOf" srcId="{0E64B0C7-5DDE-4507-ADF4-634B7C34D603}" destId="{B0D41761-5765-472D-9824-CE272D7F5BD1}" srcOrd="4" destOrd="0" presId="urn:microsoft.com/office/officeart/2005/8/layout/hierarchy2"/>
    <dgm:cxn modelId="{731AC598-DF3E-4C3D-92CE-5E22F37F6B66}" type="presParOf" srcId="{B0D41761-5765-472D-9824-CE272D7F5BD1}" destId="{F028D46E-1380-4716-A546-ABBC983E9EE0}" srcOrd="0" destOrd="0" presId="urn:microsoft.com/office/officeart/2005/8/layout/hierarchy2"/>
    <dgm:cxn modelId="{71C07E12-C329-4778-A716-9A1DDA87DF07}" type="presParOf" srcId="{0E64B0C7-5DDE-4507-ADF4-634B7C34D603}" destId="{BFA3B091-D23F-4908-A561-801898031868}" srcOrd="5" destOrd="0" presId="urn:microsoft.com/office/officeart/2005/8/layout/hierarchy2"/>
    <dgm:cxn modelId="{976DCA04-7FD7-4FB1-BEB3-5E2F4230C86E}" type="presParOf" srcId="{BFA3B091-D23F-4908-A561-801898031868}" destId="{F54E6434-53DB-4A9C-B0B5-A9AE5350DC12}" srcOrd="0" destOrd="0" presId="urn:microsoft.com/office/officeart/2005/8/layout/hierarchy2"/>
    <dgm:cxn modelId="{2C14B6CE-F4A7-4F02-BD8D-ECC250834DED}" type="presParOf" srcId="{BFA3B091-D23F-4908-A561-801898031868}" destId="{BF6FE398-732C-4C7B-94B7-5551394BCF8A}" srcOrd="1" destOrd="0" presId="urn:microsoft.com/office/officeart/2005/8/layout/hierarchy2"/>
    <dgm:cxn modelId="{EF399997-194E-4A57-B9BE-919744E6AD0B}" type="presParOf" srcId="{0E64B0C7-5DDE-4507-ADF4-634B7C34D603}" destId="{7AF99132-F330-460B-9914-4F698B973493}" srcOrd="6" destOrd="0" presId="urn:microsoft.com/office/officeart/2005/8/layout/hierarchy2"/>
    <dgm:cxn modelId="{D6F40116-1746-4774-BB11-CCC2785B2691}" type="presParOf" srcId="{7AF99132-F330-460B-9914-4F698B973493}" destId="{8E373FD9-76AF-4790-95FA-E4EB3E59A563}" srcOrd="0" destOrd="0" presId="urn:microsoft.com/office/officeart/2005/8/layout/hierarchy2"/>
    <dgm:cxn modelId="{3153A6F7-E9B4-4D36-931E-99A0EC136232}" type="presParOf" srcId="{0E64B0C7-5DDE-4507-ADF4-634B7C34D603}" destId="{B243A2B0-B5D5-4579-A9C2-60A9D86A246E}" srcOrd="7" destOrd="0" presId="urn:microsoft.com/office/officeart/2005/8/layout/hierarchy2"/>
    <dgm:cxn modelId="{AF1DD509-6E7B-49DF-BE50-19D41AE2CDDC}" type="presParOf" srcId="{B243A2B0-B5D5-4579-A9C2-60A9D86A246E}" destId="{577EE808-E111-43D1-AEF1-A05D51A361C8}" srcOrd="0" destOrd="0" presId="urn:microsoft.com/office/officeart/2005/8/layout/hierarchy2"/>
    <dgm:cxn modelId="{CF4E73A9-BF89-4FEC-A72D-487EF1853A64}" type="presParOf" srcId="{B243A2B0-B5D5-4579-A9C2-60A9D86A246E}" destId="{09280C11-9F96-41D3-8167-853A8B9CDE71}" srcOrd="1" destOrd="0" presId="urn:microsoft.com/office/officeart/2005/8/layout/hierarchy2"/>
    <dgm:cxn modelId="{877ECC1E-C397-4B94-93FD-0F687A791ACD}" type="presParOf" srcId="{0E64B0C7-5DDE-4507-ADF4-634B7C34D603}" destId="{3A760DB2-9CA0-46AC-A063-0A5E9C82C3F5}" srcOrd="8" destOrd="0" presId="urn:microsoft.com/office/officeart/2005/8/layout/hierarchy2"/>
    <dgm:cxn modelId="{4B25B13B-AF7D-4370-927E-A988E03ECB13}" type="presParOf" srcId="{3A760DB2-9CA0-46AC-A063-0A5E9C82C3F5}" destId="{04BA8AB0-1280-4B7D-8365-266792578D35}" srcOrd="0" destOrd="0" presId="urn:microsoft.com/office/officeart/2005/8/layout/hierarchy2"/>
    <dgm:cxn modelId="{FADBD165-8DDD-42AE-A99D-85DD3DF9494C}" type="presParOf" srcId="{0E64B0C7-5DDE-4507-ADF4-634B7C34D603}" destId="{61AFC0FE-CCA0-4561-A900-8C68A42F484E}" srcOrd="9" destOrd="0" presId="urn:microsoft.com/office/officeart/2005/8/layout/hierarchy2"/>
    <dgm:cxn modelId="{76506956-F752-4C22-9175-1819AB59C377}" type="presParOf" srcId="{61AFC0FE-CCA0-4561-A900-8C68A42F484E}" destId="{3702ED9E-2627-499D-B6BF-573507829D9E}" srcOrd="0" destOrd="0" presId="urn:microsoft.com/office/officeart/2005/8/layout/hierarchy2"/>
    <dgm:cxn modelId="{02B655E0-6614-41C9-B0CB-C8D5F2A9A734}" type="presParOf" srcId="{61AFC0FE-CCA0-4561-A900-8C68A42F484E}" destId="{932D647E-1C58-4337-A3C4-4195E2BF6F12}" srcOrd="1" destOrd="0" presId="urn:microsoft.com/office/officeart/2005/8/layout/hierarchy2"/>
    <dgm:cxn modelId="{69D6163E-485B-4C30-BB4A-0A55615B58C6}" type="presParOf" srcId="{0E64B0C7-5DDE-4507-ADF4-634B7C34D603}" destId="{60AA28F3-57FF-4841-8DD4-453784E94C25}" srcOrd="10" destOrd="0" presId="urn:microsoft.com/office/officeart/2005/8/layout/hierarchy2"/>
    <dgm:cxn modelId="{B30E8FB8-BD55-4EC1-B43A-BC496A2EBA2B}" type="presParOf" srcId="{60AA28F3-57FF-4841-8DD4-453784E94C25}" destId="{ED1F236E-4954-4112-BDE6-5B99F29E78D9}" srcOrd="0" destOrd="0" presId="urn:microsoft.com/office/officeart/2005/8/layout/hierarchy2"/>
    <dgm:cxn modelId="{388986E2-BF7A-4130-85F2-6B9462BE49C6}" type="presParOf" srcId="{0E64B0C7-5DDE-4507-ADF4-634B7C34D603}" destId="{2CA1270D-6D06-4F4E-BDB6-D4B7BE58785F}" srcOrd="11" destOrd="0" presId="urn:microsoft.com/office/officeart/2005/8/layout/hierarchy2"/>
    <dgm:cxn modelId="{D5837A24-8404-40D9-9E1A-757770FC9D21}" type="presParOf" srcId="{2CA1270D-6D06-4F4E-BDB6-D4B7BE58785F}" destId="{0E3DAC4B-354D-46CD-9BE0-EF26074F1E8D}" srcOrd="0" destOrd="0" presId="urn:microsoft.com/office/officeart/2005/8/layout/hierarchy2"/>
    <dgm:cxn modelId="{FB21F53B-D457-402E-8882-EBD2049F5A9E}" type="presParOf" srcId="{2CA1270D-6D06-4F4E-BDB6-D4B7BE58785F}" destId="{EE9AF2AE-AC4F-495A-B503-88A8F0D9378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353D3-A61D-4B37-9D06-90EA0F7E265B}"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27B3A64F-FFB0-43E0-975B-123F476E1D1D}">
      <dgm:prSet phldrT="[Text]"/>
      <dgm:spPr/>
      <dgm:t>
        <a:bodyPr/>
        <a:lstStyle/>
        <a:p>
          <a:r>
            <a:rPr lang="en-US" dirty="0">
              <a:latin typeface="Times New Roman" panose="02020603050405020304" pitchFamily="18" charset="0"/>
              <a:cs typeface="Times New Roman" panose="02020603050405020304" pitchFamily="18" charset="0"/>
            </a:rPr>
            <a:t>Learning Objectives</a:t>
          </a:r>
        </a:p>
      </dgm:t>
    </dgm:pt>
    <dgm:pt modelId="{3BD7F4AC-6948-4C89-B051-1205B677C632}" type="parTrans" cxnId="{E877EE3F-6F36-45A6-B742-97B8DB257F31}">
      <dgm:prSet/>
      <dgm:spPr/>
      <dgm:t>
        <a:bodyPr/>
        <a:lstStyle/>
        <a:p>
          <a:endParaRPr lang="en-US">
            <a:latin typeface="Times New Roman" panose="02020603050405020304" pitchFamily="18" charset="0"/>
            <a:cs typeface="Times New Roman" panose="02020603050405020304" pitchFamily="18" charset="0"/>
          </a:endParaRPr>
        </a:p>
      </dgm:t>
    </dgm:pt>
    <dgm:pt modelId="{78AB9DBC-4D07-4A8D-838E-FACB57D6300F}" type="sibTrans" cxnId="{E877EE3F-6F36-45A6-B742-97B8DB257F31}">
      <dgm:prSet/>
      <dgm:spPr/>
      <dgm:t>
        <a:bodyPr/>
        <a:lstStyle/>
        <a:p>
          <a:endParaRPr lang="en-US">
            <a:latin typeface="Times New Roman" panose="02020603050405020304" pitchFamily="18" charset="0"/>
            <a:cs typeface="Times New Roman" panose="02020603050405020304" pitchFamily="18" charset="0"/>
          </a:endParaRPr>
        </a:p>
      </dgm:t>
    </dgm:pt>
    <dgm:pt modelId="{78F7B43E-3A14-4D3A-8C4B-DD10D89D5EF2}">
      <dgm:prSet phldrT="[Text]" custT="1"/>
      <dgm:spPr/>
      <dgm:t>
        <a:bodyPr/>
        <a:lstStyle/>
        <a:p>
          <a:r>
            <a:rPr lang="en-US" sz="1200" dirty="0">
              <a:latin typeface="Times New Roman" panose="02020603050405020304" pitchFamily="18" charset="0"/>
              <a:cs typeface="Times New Roman" panose="02020603050405020304" pitchFamily="18" charset="0"/>
            </a:rPr>
            <a:t>Define information systems analysis and </a:t>
          </a:r>
          <a:r>
            <a:rPr lang="tr-TR" sz="1200" dirty="0">
              <a:latin typeface="Times New Roman" panose="02020603050405020304" pitchFamily="18" charset="0"/>
              <a:cs typeface="Times New Roman" panose="02020603050405020304" pitchFamily="18" charset="0"/>
            </a:rPr>
            <a:t>design</a:t>
          </a:r>
          <a:endParaRPr lang="en-US" sz="1200" dirty="0">
            <a:latin typeface="Times New Roman" panose="02020603050405020304" pitchFamily="18" charset="0"/>
            <a:cs typeface="Times New Roman" panose="02020603050405020304" pitchFamily="18" charset="0"/>
          </a:endParaRPr>
        </a:p>
      </dgm:t>
    </dgm:pt>
    <dgm:pt modelId="{A4D5C687-76A9-4680-9335-560A7A8E722C}" type="parTrans" cxnId="{A8DBB8F1-2D04-4F59-91EA-92B78A1F8169}">
      <dgm:prSet/>
      <dgm:spPr/>
      <dgm:t>
        <a:bodyPr/>
        <a:lstStyle/>
        <a:p>
          <a:endParaRPr lang="en-US">
            <a:latin typeface="Times New Roman" panose="02020603050405020304" pitchFamily="18" charset="0"/>
            <a:cs typeface="Times New Roman" panose="02020603050405020304" pitchFamily="18" charset="0"/>
          </a:endParaRPr>
        </a:p>
      </dgm:t>
    </dgm:pt>
    <dgm:pt modelId="{C85D0C8F-F97A-4340-AF7B-41D79BE6BF3F}" type="sibTrans" cxnId="{A8DBB8F1-2D04-4F59-91EA-92B78A1F8169}">
      <dgm:prSet/>
      <dgm:spPr/>
      <dgm:t>
        <a:bodyPr/>
        <a:lstStyle/>
        <a:p>
          <a:endParaRPr lang="en-US">
            <a:latin typeface="Times New Roman" panose="02020603050405020304" pitchFamily="18" charset="0"/>
            <a:cs typeface="Times New Roman" panose="02020603050405020304" pitchFamily="18" charset="0"/>
          </a:endParaRPr>
        </a:p>
      </dgm:t>
    </dgm:pt>
    <dgm:pt modelId="{06208E63-1B07-4607-857B-5C5EA9029D63}">
      <dgm:prSet phldrT="[Text]" custT="1"/>
      <dgm:spPr/>
      <dgm:t>
        <a:bodyPr/>
        <a:lstStyle/>
        <a:p>
          <a:r>
            <a:rPr lang="en-US" sz="1200" dirty="0">
              <a:latin typeface="Times New Roman" panose="02020603050405020304" pitchFamily="18" charset="0"/>
              <a:cs typeface="Times New Roman" panose="02020603050405020304" pitchFamily="18" charset="0"/>
            </a:rPr>
            <a:t>Discuss the modern approach to systems analysis and design that combines both process and data views of systems</a:t>
          </a:r>
        </a:p>
      </dgm:t>
    </dgm:pt>
    <dgm:pt modelId="{AB945F00-1746-41AD-9AEB-8AD55A87F384}" type="parTrans" cxnId="{4404838E-E271-4625-AC45-0C770011828C}">
      <dgm:prSet/>
      <dgm:spPr/>
      <dgm:t>
        <a:bodyPr/>
        <a:lstStyle/>
        <a:p>
          <a:endParaRPr lang="en-US">
            <a:latin typeface="Times New Roman" panose="02020603050405020304" pitchFamily="18" charset="0"/>
            <a:cs typeface="Times New Roman" panose="02020603050405020304" pitchFamily="18" charset="0"/>
          </a:endParaRPr>
        </a:p>
      </dgm:t>
    </dgm:pt>
    <dgm:pt modelId="{A2CD9E3D-8F8B-49D2-9250-AA8F344F637D}" type="sibTrans" cxnId="{4404838E-E271-4625-AC45-0C770011828C}">
      <dgm:prSet/>
      <dgm:spPr/>
      <dgm:t>
        <a:bodyPr/>
        <a:lstStyle/>
        <a:p>
          <a:endParaRPr lang="en-US">
            <a:latin typeface="Times New Roman" panose="02020603050405020304" pitchFamily="18" charset="0"/>
            <a:cs typeface="Times New Roman" panose="02020603050405020304" pitchFamily="18" charset="0"/>
          </a:endParaRPr>
        </a:p>
      </dgm:t>
    </dgm:pt>
    <dgm:pt modelId="{62460AA7-FCB3-4D44-80B5-929C6473737A}">
      <dgm:prSet phldrT="[Text]" custT="1"/>
      <dgm:spPr/>
      <dgm:t>
        <a:bodyPr/>
        <a:lstStyle/>
        <a:p>
          <a:r>
            <a:rPr lang="en-US" sz="1200" dirty="0">
              <a:latin typeface="Times New Roman" panose="02020603050405020304" pitchFamily="18" charset="0"/>
              <a:cs typeface="Times New Roman" panose="02020603050405020304" pitchFamily="18" charset="0"/>
            </a:rPr>
            <a:t>List alternatives to the systems development life cycle, including a description of the role of </a:t>
          </a:r>
          <a:r>
            <a:rPr lang="tr-TR" sz="1200" dirty="0">
              <a:latin typeface="Times New Roman" panose="02020603050405020304" pitchFamily="18" charset="0"/>
              <a:cs typeface="Times New Roman" panose="02020603050405020304" pitchFamily="18" charset="0"/>
            </a:rPr>
            <a:t>computer-aided software engineering (CASE)</a:t>
          </a:r>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tools in systems development</a:t>
          </a:r>
          <a:endParaRPr lang="en-US" sz="1200" dirty="0">
            <a:latin typeface="Times New Roman" panose="02020603050405020304" pitchFamily="18" charset="0"/>
            <a:cs typeface="Times New Roman" panose="02020603050405020304" pitchFamily="18" charset="0"/>
          </a:endParaRPr>
        </a:p>
      </dgm:t>
    </dgm:pt>
    <dgm:pt modelId="{8E430433-FAAE-4DCE-813C-1E63F17117D9}" type="parTrans" cxnId="{5FB1FC58-C73F-4650-B13C-1FB65222AB97}">
      <dgm:prSet/>
      <dgm:spPr/>
      <dgm:t>
        <a:bodyPr/>
        <a:lstStyle/>
        <a:p>
          <a:endParaRPr lang="en-US">
            <a:latin typeface="Times New Roman" panose="02020603050405020304" pitchFamily="18" charset="0"/>
            <a:cs typeface="Times New Roman" panose="02020603050405020304" pitchFamily="18" charset="0"/>
          </a:endParaRPr>
        </a:p>
      </dgm:t>
    </dgm:pt>
    <dgm:pt modelId="{9D1A6B97-0C22-4D37-A176-5C4BBF9C6717}" type="sibTrans" cxnId="{5FB1FC58-C73F-4650-B13C-1FB65222AB97}">
      <dgm:prSet/>
      <dgm:spPr/>
      <dgm:t>
        <a:bodyPr/>
        <a:lstStyle/>
        <a:p>
          <a:endParaRPr lang="en-US">
            <a:latin typeface="Times New Roman" panose="02020603050405020304" pitchFamily="18" charset="0"/>
            <a:cs typeface="Times New Roman" panose="02020603050405020304" pitchFamily="18" charset="0"/>
          </a:endParaRPr>
        </a:p>
      </dgm:t>
    </dgm:pt>
    <dgm:pt modelId="{AD142CC2-F563-4763-837E-32841448A492}">
      <dgm:prSet custT="1"/>
      <dgm:spPr/>
      <dgm:t>
        <a:bodyPr/>
        <a:lstStyle/>
        <a:p>
          <a:r>
            <a:rPr lang="en-US" sz="1200" dirty="0">
              <a:latin typeface="Times New Roman" panose="02020603050405020304" pitchFamily="18" charset="0"/>
              <a:cs typeface="Times New Roman" panose="02020603050405020304" pitchFamily="18" charset="0"/>
            </a:rPr>
            <a:t>Describe the role of the systems analyst in </a:t>
          </a:r>
          <a:r>
            <a:rPr lang="tr-TR" sz="1200" dirty="0">
              <a:latin typeface="Times New Roman" panose="02020603050405020304" pitchFamily="18" charset="0"/>
              <a:cs typeface="Times New Roman" panose="02020603050405020304" pitchFamily="18" charset="0"/>
            </a:rPr>
            <a:t>information systems development</a:t>
          </a:r>
          <a:endParaRPr lang="en-US" sz="1200" dirty="0">
            <a:latin typeface="Times New Roman" panose="02020603050405020304" pitchFamily="18" charset="0"/>
            <a:cs typeface="Times New Roman" panose="02020603050405020304" pitchFamily="18" charset="0"/>
          </a:endParaRPr>
        </a:p>
      </dgm:t>
    </dgm:pt>
    <dgm:pt modelId="{22FB8A58-54C3-44C0-8ABB-ADBC5290DD78}" type="parTrans" cxnId="{B763E91B-FBC3-4EBA-B7B3-C7E5C60D4A55}">
      <dgm:prSet/>
      <dgm:spPr/>
      <dgm:t>
        <a:bodyPr/>
        <a:lstStyle/>
        <a:p>
          <a:endParaRPr lang="en-US">
            <a:latin typeface="Times New Roman" panose="02020603050405020304" pitchFamily="18" charset="0"/>
            <a:cs typeface="Times New Roman" panose="02020603050405020304" pitchFamily="18" charset="0"/>
          </a:endParaRPr>
        </a:p>
      </dgm:t>
    </dgm:pt>
    <dgm:pt modelId="{4452C2E8-9E8D-4C32-A54A-246BE30DED76}" type="sibTrans" cxnId="{B763E91B-FBC3-4EBA-B7B3-C7E5C60D4A55}">
      <dgm:prSet/>
      <dgm:spPr/>
      <dgm:t>
        <a:bodyPr/>
        <a:lstStyle/>
        <a:p>
          <a:endParaRPr lang="en-US">
            <a:latin typeface="Times New Roman" panose="02020603050405020304" pitchFamily="18" charset="0"/>
            <a:cs typeface="Times New Roman" panose="02020603050405020304" pitchFamily="18" charset="0"/>
          </a:endParaRPr>
        </a:p>
      </dgm:t>
    </dgm:pt>
    <dgm:pt modelId="{4D3200A2-F2F0-49CC-BD2D-69BCBFC309E6}">
      <dgm:prSet custT="1"/>
      <dgm:spPr/>
      <dgm:t>
        <a:bodyPr/>
        <a:lstStyle/>
        <a:p>
          <a:r>
            <a:rPr lang="en-US" sz="1200" dirty="0">
              <a:latin typeface="Times New Roman" panose="02020603050405020304" pitchFamily="18" charset="0"/>
              <a:cs typeface="Times New Roman" panose="02020603050405020304" pitchFamily="18" charset="0"/>
            </a:rPr>
            <a:t>Describe the information systems development </a:t>
          </a:r>
          <a:r>
            <a:rPr lang="tr-TR" sz="1200" dirty="0">
              <a:latin typeface="Times New Roman" panose="02020603050405020304" pitchFamily="18" charset="0"/>
              <a:cs typeface="Times New Roman" panose="02020603050405020304" pitchFamily="18" charset="0"/>
            </a:rPr>
            <a:t>life cycle (SDLC)</a:t>
          </a:r>
          <a:endParaRPr lang="en-US" sz="1200" dirty="0">
            <a:latin typeface="Times New Roman" panose="02020603050405020304" pitchFamily="18" charset="0"/>
            <a:cs typeface="Times New Roman" panose="02020603050405020304" pitchFamily="18" charset="0"/>
          </a:endParaRPr>
        </a:p>
      </dgm:t>
    </dgm:pt>
    <dgm:pt modelId="{DDFDF9D3-8944-4931-A8E0-228D2F8AC14B}" type="parTrans" cxnId="{C1C866C5-0B09-40D9-B598-42D1C28BC2C3}">
      <dgm:prSet/>
      <dgm:spPr/>
      <dgm:t>
        <a:bodyPr/>
        <a:lstStyle/>
        <a:p>
          <a:endParaRPr lang="en-US">
            <a:latin typeface="Times New Roman" panose="02020603050405020304" pitchFamily="18" charset="0"/>
            <a:cs typeface="Times New Roman" panose="02020603050405020304" pitchFamily="18" charset="0"/>
          </a:endParaRPr>
        </a:p>
      </dgm:t>
    </dgm:pt>
    <dgm:pt modelId="{59A5E53F-5537-488A-979D-FD40E2C8CCC5}" type="sibTrans" cxnId="{C1C866C5-0B09-40D9-B598-42D1C28BC2C3}">
      <dgm:prSet/>
      <dgm:spPr/>
      <dgm:t>
        <a:bodyPr/>
        <a:lstStyle/>
        <a:p>
          <a:endParaRPr lang="en-US">
            <a:latin typeface="Times New Roman" panose="02020603050405020304" pitchFamily="18" charset="0"/>
            <a:cs typeface="Times New Roman" panose="02020603050405020304" pitchFamily="18" charset="0"/>
          </a:endParaRPr>
        </a:p>
      </dgm:t>
    </dgm:pt>
    <dgm:pt modelId="{0AB038FC-0ABA-4CCA-8BB2-6D58AEE51D8E}">
      <dgm:prSet custT="1"/>
      <dgm:spPr/>
      <dgm:t>
        <a:bodyPr/>
        <a:lstStyle/>
        <a:p>
          <a:pPr algn="ctr"/>
          <a:r>
            <a:rPr lang="en-US" sz="1200" dirty="0">
              <a:latin typeface="Times New Roman" panose="02020603050405020304" pitchFamily="18" charset="0"/>
              <a:cs typeface="Times New Roman" panose="02020603050405020304" pitchFamily="18" charset="0"/>
            </a:rPr>
            <a:t>Describe 3 types of information systems:</a:t>
          </a:r>
        </a:p>
        <a:p>
          <a:pPr algn="l"/>
          <a:r>
            <a:rPr lang="en-US" sz="1200" dirty="0">
              <a:latin typeface="Times New Roman" panose="02020603050405020304" pitchFamily="18" charset="0"/>
              <a:cs typeface="Times New Roman" panose="02020603050405020304" pitchFamily="18" charset="0"/>
            </a:rPr>
            <a:t>1- Transaction Processing Systems (TPS) </a:t>
          </a:r>
        </a:p>
        <a:p>
          <a:pPr algn="l"/>
          <a:r>
            <a:rPr lang="en-US" sz="1200" dirty="0">
              <a:latin typeface="Times New Roman" panose="02020603050405020304" pitchFamily="18" charset="0"/>
              <a:cs typeface="Times New Roman" panose="02020603050405020304" pitchFamily="18" charset="0"/>
            </a:rPr>
            <a:t>2- Management Information Systems (MIS) </a:t>
          </a:r>
        </a:p>
        <a:p>
          <a:pPr algn="l"/>
          <a:r>
            <a:rPr lang="en-US" sz="1200" dirty="0">
              <a:latin typeface="Times New Roman" panose="02020603050405020304" pitchFamily="18" charset="0"/>
              <a:cs typeface="Times New Roman" panose="02020603050405020304" pitchFamily="18" charset="0"/>
            </a:rPr>
            <a:t>3- Decision Support Systems (DSS)</a:t>
          </a:r>
        </a:p>
      </dgm:t>
    </dgm:pt>
    <dgm:pt modelId="{2E3B6F9E-DA8A-43F0-8F1E-7DA4CF76D817}" type="parTrans" cxnId="{C7B3A899-B41B-424D-AFF7-79AC842DFE79}">
      <dgm:prSet/>
      <dgm:spPr/>
      <dgm:t>
        <a:bodyPr/>
        <a:lstStyle/>
        <a:p>
          <a:endParaRPr lang="en-US"/>
        </a:p>
      </dgm:t>
    </dgm:pt>
    <dgm:pt modelId="{A86B6177-FE5E-4F96-BDBF-7AC2F524D6A3}" type="sibTrans" cxnId="{C7B3A899-B41B-424D-AFF7-79AC842DFE79}">
      <dgm:prSet/>
      <dgm:spPr/>
      <dgm:t>
        <a:bodyPr/>
        <a:lstStyle/>
        <a:p>
          <a:endParaRPr lang="en-US"/>
        </a:p>
      </dgm:t>
    </dgm:pt>
    <dgm:pt modelId="{6037801B-19FE-40BC-A84A-7FB4C52ABD33}" type="pres">
      <dgm:prSet presAssocID="{C1B353D3-A61D-4B37-9D06-90EA0F7E265B}" presName="cycle" presStyleCnt="0">
        <dgm:presLayoutVars>
          <dgm:chMax val="1"/>
          <dgm:dir/>
          <dgm:animLvl val="ctr"/>
          <dgm:resizeHandles val="exact"/>
        </dgm:presLayoutVars>
      </dgm:prSet>
      <dgm:spPr/>
    </dgm:pt>
    <dgm:pt modelId="{E197B09F-CE5F-4034-A193-3193BC812731}" type="pres">
      <dgm:prSet presAssocID="{27B3A64F-FFB0-43E0-975B-123F476E1D1D}" presName="centerShape" presStyleLbl="node0" presStyleIdx="0" presStyleCnt="1"/>
      <dgm:spPr/>
    </dgm:pt>
    <dgm:pt modelId="{1ADD4BBA-9AB8-4A47-B855-C8E7E152D5EB}" type="pres">
      <dgm:prSet presAssocID="{A4D5C687-76A9-4680-9335-560A7A8E722C}" presName="parTrans" presStyleLbl="bgSibTrans2D1" presStyleIdx="0" presStyleCnt="6" custFlipVert="1" custFlipHor="0"/>
      <dgm:spPr/>
    </dgm:pt>
    <dgm:pt modelId="{2FB8A52D-EB8E-4544-9E52-3B5513F90CCE}" type="pres">
      <dgm:prSet presAssocID="{78F7B43E-3A14-4D3A-8C4B-DD10D89D5EF2}" presName="node" presStyleLbl="node1" presStyleIdx="0" presStyleCnt="6" custRadScaleRad="100025">
        <dgm:presLayoutVars>
          <dgm:bulletEnabled val="1"/>
        </dgm:presLayoutVars>
      </dgm:prSet>
      <dgm:spPr/>
    </dgm:pt>
    <dgm:pt modelId="{04A7A022-1F77-4A83-92FA-251FC74707A9}" type="pres">
      <dgm:prSet presAssocID="{AB945F00-1746-41AD-9AEB-8AD55A87F384}" presName="parTrans" presStyleLbl="bgSibTrans2D1" presStyleIdx="1" presStyleCnt="6" custLinFactNeighborX="0"/>
      <dgm:spPr/>
    </dgm:pt>
    <dgm:pt modelId="{7EBDE0A2-679F-4795-B064-E186EE558942}" type="pres">
      <dgm:prSet presAssocID="{06208E63-1B07-4607-857B-5C5EA9029D63}" presName="node" presStyleLbl="node1" presStyleIdx="1" presStyleCnt="6" custRadScaleRad="100020" custRadScaleInc="-28">
        <dgm:presLayoutVars>
          <dgm:bulletEnabled val="1"/>
        </dgm:presLayoutVars>
      </dgm:prSet>
      <dgm:spPr/>
    </dgm:pt>
    <dgm:pt modelId="{8911FC8F-CC4A-4AD2-BD1E-013D6617945A}" type="pres">
      <dgm:prSet presAssocID="{22FB8A58-54C3-44C0-8ABB-ADBC5290DD78}" presName="parTrans" presStyleLbl="bgSibTrans2D1" presStyleIdx="2" presStyleCnt="6"/>
      <dgm:spPr/>
    </dgm:pt>
    <dgm:pt modelId="{72E7C2B3-D1EB-4548-B90A-5D6FC3E7E6E0}" type="pres">
      <dgm:prSet presAssocID="{AD142CC2-F563-4763-837E-32841448A492}" presName="node" presStyleLbl="node1" presStyleIdx="2" presStyleCnt="6" custRadScaleRad="100008" custRadScaleInc="-45">
        <dgm:presLayoutVars>
          <dgm:bulletEnabled val="1"/>
        </dgm:presLayoutVars>
      </dgm:prSet>
      <dgm:spPr/>
    </dgm:pt>
    <dgm:pt modelId="{357709B1-191A-4860-90DC-D14CB875DCD5}" type="pres">
      <dgm:prSet presAssocID="{DDFDF9D3-8944-4931-A8E0-228D2F8AC14B}" presName="parTrans" presStyleLbl="bgSibTrans2D1" presStyleIdx="3" presStyleCnt="6"/>
      <dgm:spPr/>
    </dgm:pt>
    <dgm:pt modelId="{AD279831-D98E-4B05-BFD2-7CAFA1F395F9}" type="pres">
      <dgm:prSet presAssocID="{4D3200A2-F2F0-49CC-BD2D-69BCBFC309E6}" presName="node" presStyleLbl="node1" presStyleIdx="3" presStyleCnt="6">
        <dgm:presLayoutVars>
          <dgm:bulletEnabled val="1"/>
        </dgm:presLayoutVars>
      </dgm:prSet>
      <dgm:spPr/>
    </dgm:pt>
    <dgm:pt modelId="{BCDCF0EC-5B3F-4479-967C-D5697358FD70}" type="pres">
      <dgm:prSet presAssocID="{8E430433-FAAE-4DCE-813C-1E63F17117D9}" presName="parTrans" presStyleLbl="bgSibTrans2D1" presStyleIdx="4" presStyleCnt="6"/>
      <dgm:spPr/>
    </dgm:pt>
    <dgm:pt modelId="{AFFA18F1-D657-4BD7-9376-8F6CDEE7E87D}" type="pres">
      <dgm:prSet presAssocID="{62460AA7-FCB3-4D44-80B5-929C6473737A}" presName="node" presStyleLbl="node1" presStyleIdx="4" presStyleCnt="6">
        <dgm:presLayoutVars>
          <dgm:bulletEnabled val="1"/>
        </dgm:presLayoutVars>
      </dgm:prSet>
      <dgm:spPr/>
    </dgm:pt>
    <dgm:pt modelId="{26021918-1565-4470-9397-D457A8BE49BA}" type="pres">
      <dgm:prSet presAssocID="{2E3B6F9E-DA8A-43F0-8F1E-7DA4CF76D817}" presName="parTrans" presStyleLbl="bgSibTrans2D1" presStyleIdx="5" presStyleCnt="6"/>
      <dgm:spPr/>
    </dgm:pt>
    <dgm:pt modelId="{BD3D1013-387B-4303-BECC-506510638C82}" type="pres">
      <dgm:prSet presAssocID="{0AB038FC-0ABA-4CCA-8BB2-6D58AEE51D8E}" presName="node" presStyleLbl="node1" presStyleIdx="5" presStyleCnt="6">
        <dgm:presLayoutVars>
          <dgm:bulletEnabled val="1"/>
        </dgm:presLayoutVars>
      </dgm:prSet>
      <dgm:spPr/>
    </dgm:pt>
  </dgm:ptLst>
  <dgm:cxnLst>
    <dgm:cxn modelId="{E0D93902-1815-4CED-AEEC-0C3A534E6181}" type="presOf" srcId="{62460AA7-FCB3-4D44-80B5-929C6473737A}" destId="{AFFA18F1-D657-4BD7-9376-8F6CDEE7E87D}" srcOrd="0" destOrd="0" presId="urn:microsoft.com/office/officeart/2005/8/layout/radial4"/>
    <dgm:cxn modelId="{B763E91B-FBC3-4EBA-B7B3-C7E5C60D4A55}" srcId="{27B3A64F-FFB0-43E0-975B-123F476E1D1D}" destId="{AD142CC2-F563-4763-837E-32841448A492}" srcOrd="2" destOrd="0" parTransId="{22FB8A58-54C3-44C0-8ABB-ADBC5290DD78}" sibTransId="{4452C2E8-9E8D-4C32-A54A-246BE30DED76}"/>
    <dgm:cxn modelId="{FBBFC023-C5B4-4AED-AD4D-D582B8D340D3}" type="presOf" srcId="{8E430433-FAAE-4DCE-813C-1E63F17117D9}" destId="{BCDCF0EC-5B3F-4479-967C-D5697358FD70}" srcOrd="0" destOrd="0" presId="urn:microsoft.com/office/officeart/2005/8/layout/radial4"/>
    <dgm:cxn modelId="{E877EE3F-6F36-45A6-B742-97B8DB257F31}" srcId="{C1B353D3-A61D-4B37-9D06-90EA0F7E265B}" destId="{27B3A64F-FFB0-43E0-975B-123F476E1D1D}" srcOrd="0" destOrd="0" parTransId="{3BD7F4AC-6948-4C89-B051-1205B677C632}" sibTransId="{78AB9DBC-4D07-4A8D-838E-FACB57D6300F}"/>
    <dgm:cxn modelId="{AA934F4A-0FA7-41D9-9F2C-9CC1E255F752}" type="presOf" srcId="{78F7B43E-3A14-4D3A-8C4B-DD10D89D5EF2}" destId="{2FB8A52D-EB8E-4544-9E52-3B5513F90CCE}" srcOrd="0" destOrd="0" presId="urn:microsoft.com/office/officeart/2005/8/layout/radial4"/>
    <dgm:cxn modelId="{2489616C-21BC-4BF2-B8A7-C1C13A1F9DBA}" type="presOf" srcId="{A4D5C687-76A9-4680-9335-560A7A8E722C}" destId="{1ADD4BBA-9AB8-4A47-B855-C8E7E152D5EB}" srcOrd="0" destOrd="0" presId="urn:microsoft.com/office/officeart/2005/8/layout/radial4"/>
    <dgm:cxn modelId="{B7BCAE70-2157-48DB-B7E6-67ABFAF057EF}" type="presOf" srcId="{DDFDF9D3-8944-4931-A8E0-228D2F8AC14B}" destId="{357709B1-191A-4860-90DC-D14CB875DCD5}" srcOrd="0" destOrd="0" presId="urn:microsoft.com/office/officeart/2005/8/layout/radial4"/>
    <dgm:cxn modelId="{5FB1FC58-C73F-4650-B13C-1FB65222AB97}" srcId="{27B3A64F-FFB0-43E0-975B-123F476E1D1D}" destId="{62460AA7-FCB3-4D44-80B5-929C6473737A}" srcOrd="4" destOrd="0" parTransId="{8E430433-FAAE-4DCE-813C-1E63F17117D9}" sibTransId="{9D1A6B97-0C22-4D37-A176-5C4BBF9C6717}"/>
    <dgm:cxn modelId="{4404838E-E271-4625-AC45-0C770011828C}" srcId="{27B3A64F-FFB0-43E0-975B-123F476E1D1D}" destId="{06208E63-1B07-4607-857B-5C5EA9029D63}" srcOrd="1" destOrd="0" parTransId="{AB945F00-1746-41AD-9AEB-8AD55A87F384}" sibTransId="{A2CD9E3D-8F8B-49D2-9250-AA8F344F637D}"/>
    <dgm:cxn modelId="{C7B3A899-B41B-424D-AFF7-79AC842DFE79}" srcId="{27B3A64F-FFB0-43E0-975B-123F476E1D1D}" destId="{0AB038FC-0ABA-4CCA-8BB2-6D58AEE51D8E}" srcOrd="5" destOrd="0" parTransId="{2E3B6F9E-DA8A-43F0-8F1E-7DA4CF76D817}" sibTransId="{A86B6177-FE5E-4F96-BDBF-7AC2F524D6A3}"/>
    <dgm:cxn modelId="{1BFB93A9-AC2C-4626-9247-96A2C33A4A3D}" type="presOf" srcId="{AB945F00-1746-41AD-9AEB-8AD55A87F384}" destId="{04A7A022-1F77-4A83-92FA-251FC74707A9}" srcOrd="0" destOrd="0" presId="urn:microsoft.com/office/officeart/2005/8/layout/radial4"/>
    <dgm:cxn modelId="{041E6CBD-8A4B-4A72-A6C1-11AF8BE037EC}" type="presOf" srcId="{22FB8A58-54C3-44C0-8ABB-ADBC5290DD78}" destId="{8911FC8F-CC4A-4AD2-BD1E-013D6617945A}" srcOrd="0" destOrd="0" presId="urn:microsoft.com/office/officeart/2005/8/layout/radial4"/>
    <dgm:cxn modelId="{0AEBBDC2-42E0-41A1-88FB-FBFA65F53012}" type="presOf" srcId="{C1B353D3-A61D-4B37-9D06-90EA0F7E265B}" destId="{6037801B-19FE-40BC-A84A-7FB4C52ABD33}" srcOrd="0" destOrd="0" presId="urn:microsoft.com/office/officeart/2005/8/layout/radial4"/>
    <dgm:cxn modelId="{EB1842C3-75E1-4B52-B5D6-5F0705F9C90B}" type="presOf" srcId="{2E3B6F9E-DA8A-43F0-8F1E-7DA4CF76D817}" destId="{26021918-1565-4470-9397-D457A8BE49BA}" srcOrd="0" destOrd="0" presId="urn:microsoft.com/office/officeart/2005/8/layout/radial4"/>
    <dgm:cxn modelId="{C1C866C5-0B09-40D9-B598-42D1C28BC2C3}" srcId="{27B3A64F-FFB0-43E0-975B-123F476E1D1D}" destId="{4D3200A2-F2F0-49CC-BD2D-69BCBFC309E6}" srcOrd="3" destOrd="0" parTransId="{DDFDF9D3-8944-4931-A8E0-228D2F8AC14B}" sibTransId="{59A5E53F-5537-488A-979D-FD40E2C8CCC5}"/>
    <dgm:cxn modelId="{5BE8B0C8-3080-40D9-A812-B165517559EA}" type="presOf" srcId="{AD142CC2-F563-4763-837E-32841448A492}" destId="{72E7C2B3-D1EB-4548-B90A-5D6FC3E7E6E0}" srcOrd="0" destOrd="0" presId="urn:microsoft.com/office/officeart/2005/8/layout/radial4"/>
    <dgm:cxn modelId="{B6E898D2-E10A-4CAF-9BCF-9F9BDF6FA7CA}" type="presOf" srcId="{27B3A64F-FFB0-43E0-975B-123F476E1D1D}" destId="{E197B09F-CE5F-4034-A193-3193BC812731}" srcOrd="0" destOrd="0" presId="urn:microsoft.com/office/officeart/2005/8/layout/radial4"/>
    <dgm:cxn modelId="{9FE8B6DB-5890-4A77-B65B-00EE8F67D0AB}" type="presOf" srcId="{4D3200A2-F2F0-49CC-BD2D-69BCBFC309E6}" destId="{AD279831-D98E-4B05-BFD2-7CAFA1F395F9}" srcOrd="0" destOrd="0" presId="urn:microsoft.com/office/officeart/2005/8/layout/radial4"/>
    <dgm:cxn modelId="{905EF8E9-D42C-4F72-B118-968FD366A066}" type="presOf" srcId="{0AB038FC-0ABA-4CCA-8BB2-6D58AEE51D8E}" destId="{BD3D1013-387B-4303-BECC-506510638C82}" srcOrd="0" destOrd="0" presId="urn:microsoft.com/office/officeart/2005/8/layout/radial4"/>
    <dgm:cxn modelId="{E6835EEC-0EF1-443D-899F-476A76A12290}" type="presOf" srcId="{06208E63-1B07-4607-857B-5C5EA9029D63}" destId="{7EBDE0A2-679F-4795-B064-E186EE558942}" srcOrd="0" destOrd="0" presId="urn:microsoft.com/office/officeart/2005/8/layout/radial4"/>
    <dgm:cxn modelId="{A8DBB8F1-2D04-4F59-91EA-92B78A1F8169}" srcId="{27B3A64F-FFB0-43E0-975B-123F476E1D1D}" destId="{78F7B43E-3A14-4D3A-8C4B-DD10D89D5EF2}" srcOrd="0" destOrd="0" parTransId="{A4D5C687-76A9-4680-9335-560A7A8E722C}" sibTransId="{C85D0C8F-F97A-4340-AF7B-41D79BE6BF3F}"/>
    <dgm:cxn modelId="{6F041DB4-CCD6-4383-A9F7-0B01B5D48D6D}" type="presParOf" srcId="{6037801B-19FE-40BC-A84A-7FB4C52ABD33}" destId="{E197B09F-CE5F-4034-A193-3193BC812731}" srcOrd="0" destOrd="0" presId="urn:microsoft.com/office/officeart/2005/8/layout/radial4"/>
    <dgm:cxn modelId="{392EAA69-0096-43F7-8A0E-E4B990D063FA}" type="presParOf" srcId="{6037801B-19FE-40BC-A84A-7FB4C52ABD33}" destId="{1ADD4BBA-9AB8-4A47-B855-C8E7E152D5EB}" srcOrd="1" destOrd="0" presId="urn:microsoft.com/office/officeart/2005/8/layout/radial4"/>
    <dgm:cxn modelId="{FE0E7B56-7686-4842-8E71-E31157929DC0}" type="presParOf" srcId="{6037801B-19FE-40BC-A84A-7FB4C52ABD33}" destId="{2FB8A52D-EB8E-4544-9E52-3B5513F90CCE}" srcOrd="2" destOrd="0" presId="urn:microsoft.com/office/officeart/2005/8/layout/radial4"/>
    <dgm:cxn modelId="{F5221FA5-6447-4891-B539-99C7196C5664}" type="presParOf" srcId="{6037801B-19FE-40BC-A84A-7FB4C52ABD33}" destId="{04A7A022-1F77-4A83-92FA-251FC74707A9}" srcOrd="3" destOrd="0" presId="urn:microsoft.com/office/officeart/2005/8/layout/radial4"/>
    <dgm:cxn modelId="{DA5A418C-208A-420E-A41D-9AF00C369DD8}" type="presParOf" srcId="{6037801B-19FE-40BC-A84A-7FB4C52ABD33}" destId="{7EBDE0A2-679F-4795-B064-E186EE558942}" srcOrd="4" destOrd="0" presId="urn:microsoft.com/office/officeart/2005/8/layout/radial4"/>
    <dgm:cxn modelId="{A921F9D5-97D3-4E93-A480-B88F6F809B34}" type="presParOf" srcId="{6037801B-19FE-40BC-A84A-7FB4C52ABD33}" destId="{8911FC8F-CC4A-4AD2-BD1E-013D6617945A}" srcOrd="5" destOrd="0" presId="urn:microsoft.com/office/officeart/2005/8/layout/radial4"/>
    <dgm:cxn modelId="{49A476C8-2C84-477A-A561-C597A7082E10}" type="presParOf" srcId="{6037801B-19FE-40BC-A84A-7FB4C52ABD33}" destId="{72E7C2B3-D1EB-4548-B90A-5D6FC3E7E6E0}" srcOrd="6" destOrd="0" presId="urn:microsoft.com/office/officeart/2005/8/layout/radial4"/>
    <dgm:cxn modelId="{39F4B7A9-17E3-44E6-8A31-D3288DB613FC}" type="presParOf" srcId="{6037801B-19FE-40BC-A84A-7FB4C52ABD33}" destId="{357709B1-191A-4860-90DC-D14CB875DCD5}" srcOrd="7" destOrd="0" presId="urn:microsoft.com/office/officeart/2005/8/layout/radial4"/>
    <dgm:cxn modelId="{804EF1FE-D7F1-4E09-B4E1-1EBC4A3B0595}" type="presParOf" srcId="{6037801B-19FE-40BC-A84A-7FB4C52ABD33}" destId="{AD279831-D98E-4B05-BFD2-7CAFA1F395F9}" srcOrd="8" destOrd="0" presId="urn:microsoft.com/office/officeart/2005/8/layout/radial4"/>
    <dgm:cxn modelId="{786E0861-3DED-41AC-A8F3-5BCA0CBC9F23}" type="presParOf" srcId="{6037801B-19FE-40BC-A84A-7FB4C52ABD33}" destId="{BCDCF0EC-5B3F-4479-967C-D5697358FD70}" srcOrd="9" destOrd="0" presId="urn:microsoft.com/office/officeart/2005/8/layout/radial4"/>
    <dgm:cxn modelId="{E574041B-824C-4917-9D62-6C15C7E723F0}" type="presParOf" srcId="{6037801B-19FE-40BC-A84A-7FB4C52ABD33}" destId="{AFFA18F1-D657-4BD7-9376-8F6CDEE7E87D}" srcOrd="10" destOrd="0" presId="urn:microsoft.com/office/officeart/2005/8/layout/radial4"/>
    <dgm:cxn modelId="{00C01C4D-A443-4A27-8035-CC6A546717F8}" type="presParOf" srcId="{6037801B-19FE-40BC-A84A-7FB4C52ABD33}" destId="{26021918-1565-4470-9397-D457A8BE49BA}" srcOrd="11" destOrd="0" presId="urn:microsoft.com/office/officeart/2005/8/layout/radial4"/>
    <dgm:cxn modelId="{B344D60E-7EC2-4ADE-9C87-4C44F29B12ED}" type="presParOf" srcId="{6037801B-19FE-40BC-A84A-7FB4C52ABD33}" destId="{BD3D1013-387B-4303-BECC-506510638C82}" srcOrd="12" destOrd="0" presId="urn:microsoft.com/office/officeart/2005/8/layout/radial4"/>
  </dgm:cxnLst>
  <dgm:bg>
    <a:effectLst>
      <a:glow rad="127000">
        <a:schemeClr val="accent2"/>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B52EA-1B77-4910-A300-4F8763082676}"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7CAFE3F4-C88B-433A-9EFA-2F32831A8378}">
      <dgm:prSet phldrT="[Text]"/>
      <dgm:spPr/>
      <dgm:t>
        <a:bodyPr/>
        <a:lstStyle/>
        <a:p>
          <a:r>
            <a:rPr lang="tr-TR" dirty="0"/>
            <a:t>Decomposition</a:t>
          </a:r>
          <a:endParaRPr lang="en-US" dirty="0"/>
        </a:p>
      </dgm:t>
    </dgm:pt>
    <dgm:pt modelId="{01EFBC1A-3C83-41EB-BC25-8AFFD887719A}" type="parTrans" cxnId="{D146BF85-C2E3-40E8-8DD8-0491C2E386EC}">
      <dgm:prSet/>
      <dgm:spPr/>
      <dgm:t>
        <a:bodyPr/>
        <a:lstStyle/>
        <a:p>
          <a:endParaRPr lang="en-US"/>
        </a:p>
      </dgm:t>
    </dgm:pt>
    <dgm:pt modelId="{869EB98F-B298-4EF1-8504-548329925C21}" type="sibTrans" cxnId="{D146BF85-C2E3-40E8-8DD8-0491C2E386EC}">
      <dgm:prSet/>
      <dgm:spPr/>
      <dgm:t>
        <a:bodyPr/>
        <a:lstStyle/>
        <a:p>
          <a:endParaRPr lang="en-US"/>
        </a:p>
      </dgm:t>
    </dgm:pt>
    <dgm:pt modelId="{506B8F4E-2913-4017-828B-41C2DBEAB803}">
      <dgm:prSet phldrT="[Text]" custT="1"/>
      <dgm:spPr/>
      <dgm:t>
        <a:bodyPr/>
        <a:lstStyle/>
        <a:p>
          <a:pPr algn="l"/>
          <a:r>
            <a:rPr lang="tr-TR" sz="800" kern="1200">
              <a:latin typeface="Times New Roman" panose="02020603050405020304" pitchFamily="18" charset="0"/>
              <a:ea typeface="+mn-ea"/>
              <a:cs typeface="Times New Roman" panose="02020603050405020304" pitchFamily="18" charset="0"/>
            </a:rPr>
            <a:t>●</a:t>
          </a:r>
          <a:r>
            <a:rPr lang="en-US" sz="1300" kern="1200">
              <a:latin typeface="Times New Roman" panose="02020603050405020304" pitchFamily="18" charset="0"/>
              <a:ea typeface="+mn-ea"/>
              <a:cs typeface="Times New Roman" panose="02020603050405020304" pitchFamily="18" charset="0"/>
            </a:rPr>
            <a:t> </a:t>
          </a:r>
          <a:r>
            <a:rPr lang="tr-TR" sz="1300" kern="1200">
              <a:latin typeface="Times New Roman" panose="02020603050405020304" pitchFamily="18" charset="0"/>
              <a:ea typeface="+mn-ea"/>
              <a:cs typeface="Times New Roman" panose="02020603050405020304" pitchFamily="18" charset="0"/>
            </a:rPr>
            <a:t>known as functional</a:t>
          </a:r>
          <a:r>
            <a:rPr lang="en-US" sz="1300" kern="1200">
              <a:latin typeface="Times New Roman" panose="02020603050405020304" pitchFamily="18" charset="0"/>
              <a:ea typeface="+mn-ea"/>
              <a:cs typeface="Times New Roman" panose="02020603050405020304" pitchFamily="18" charset="0"/>
            </a:rPr>
            <a:t> </a:t>
          </a:r>
          <a:r>
            <a:rPr lang="tr-TR" sz="1300" kern="1200">
              <a:latin typeface="Times New Roman" panose="02020603050405020304" pitchFamily="18" charset="0"/>
              <a:ea typeface="+mn-ea"/>
              <a:cs typeface="Times New Roman" panose="02020603050405020304" pitchFamily="18" charset="0"/>
            </a:rPr>
            <a:t>decomposition</a:t>
          </a:r>
          <a:r>
            <a:rPr lang="en-US" sz="1300" kern="1200">
              <a:latin typeface="Times New Roman" panose="02020603050405020304" pitchFamily="18" charset="0"/>
              <a:ea typeface="+mn-ea"/>
              <a:cs typeface="Times New Roman" panose="02020603050405020304" pitchFamily="18" charset="0"/>
            </a:rPr>
            <a:t>. It is The process of breaking down a system into smaller components. </a:t>
          </a:r>
          <a:endParaRPr lang="en-US" sz="1300" kern="1200" dirty="0">
            <a:latin typeface="Times New Roman" panose="02020603050405020304" pitchFamily="18" charset="0"/>
            <a:ea typeface="+mn-ea"/>
            <a:cs typeface="Times New Roman" panose="02020603050405020304" pitchFamily="18" charset="0"/>
          </a:endParaRPr>
        </a:p>
      </dgm:t>
    </dgm:pt>
    <dgm:pt modelId="{A23D1FE0-74F0-45C2-B566-49B086D867A7}" type="parTrans" cxnId="{8483FF77-E367-4C24-8E53-9B9C19E8564F}">
      <dgm:prSet/>
      <dgm:spPr/>
      <dgm:t>
        <a:bodyPr/>
        <a:lstStyle/>
        <a:p>
          <a:endParaRPr lang="en-US"/>
        </a:p>
      </dgm:t>
    </dgm:pt>
    <dgm:pt modelId="{10E37541-2B97-4C12-9DE4-0DB44034DEE6}" type="sibTrans" cxnId="{8483FF77-E367-4C24-8E53-9B9C19E8564F}">
      <dgm:prSet/>
      <dgm:spPr/>
      <dgm:t>
        <a:bodyPr/>
        <a:lstStyle/>
        <a:p>
          <a:endParaRPr lang="en-US"/>
        </a:p>
      </dgm:t>
    </dgm:pt>
    <dgm:pt modelId="{F86B5F94-9B37-43AD-8DCA-606AE4F34EDF}">
      <dgm:prSet phldrT="[Text]" custT="1"/>
      <dgm:spPr/>
      <dgm:t>
        <a:bodyPr/>
        <a:lstStyle/>
        <a:p>
          <a:pPr algn="l"/>
          <a:r>
            <a:rPr lang="tr-TR" sz="800" kern="1200">
              <a:latin typeface="Times New Roman" panose="02020603050405020304" pitchFamily="18" charset="0"/>
              <a:ea typeface="+mn-ea"/>
              <a:cs typeface="Times New Roman" panose="02020603050405020304" pitchFamily="18" charset="0"/>
            </a:rPr>
            <a:t>●</a:t>
          </a:r>
          <a:r>
            <a:rPr lang="en-US" sz="1300" kern="1200">
              <a:latin typeface="Times New Roman" panose="02020603050405020304" pitchFamily="18" charset="0"/>
              <a:ea typeface="+mn-ea"/>
              <a:cs typeface="Times New Roman" panose="02020603050405020304" pitchFamily="18" charset="0"/>
            </a:rPr>
            <a:t>Allows the systems analyst to :</a:t>
          </a:r>
          <a:endParaRPr lang="en-US" sz="1300" kern="1200" dirty="0">
            <a:latin typeface="Times New Roman" panose="02020603050405020304" pitchFamily="18" charset="0"/>
            <a:ea typeface="+mn-ea"/>
            <a:cs typeface="Times New Roman" panose="02020603050405020304" pitchFamily="18" charset="0"/>
          </a:endParaRPr>
        </a:p>
      </dgm:t>
    </dgm:pt>
    <dgm:pt modelId="{152336F2-A52C-43BD-8ED0-E5865F244B18}" type="parTrans" cxnId="{FF338C8C-E1B9-4E45-BCD7-A3D26977FEF6}">
      <dgm:prSet/>
      <dgm:spPr/>
      <dgm:t>
        <a:bodyPr/>
        <a:lstStyle/>
        <a:p>
          <a:endParaRPr lang="en-US"/>
        </a:p>
      </dgm:t>
    </dgm:pt>
    <dgm:pt modelId="{1C47D9F1-28F8-4BBB-87E9-A58AC37963DC}" type="sibTrans" cxnId="{FF338C8C-E1B9-4E45-BCD7-A3D26977FEF6}">
      <dgm:prSet/>
      <dgm:spPr/>
      <dgm:t>
        <a:bodyPr/>
        <a:lstStyle/>
        <a:p>
          <a:endParaRPr lang="en-US"/>
        </a:p>
      </dgm:t>
    </dgm:pt>
    <dgm:pt modelId="{91D1C2FB-6E8C-4D85-B5EC-EE771B334E57}">
      <dgm:prSet phldrT="[Text]"/>
      <dgm:spPr/>
      <dgm:t>
        <a:bodyPr/>
        <a:lstStyle/>
        <a:p>
          <a:r>
            <a:rPr lang="tr-TR" dirty="0"/>
            <a:t>Modularity</a:t>
          </a:r>
          <a:endParaRPr lang="en-US" dirty="0"/>
        </a:p>
      </dgm:t>
    </dgm:pt>
    <dgm:pt modelId="{9E82C701-6E71-41ED-91C2-6F8797E1701E}" type="parTrans" cxnId="{96B10F9C-0911-4B63-8C6A-A11CD6008180}">
      <dgm:prSet/>
      <dgm:spPr/>
      <dgm:t>
        <a:bodyPr/>
        <a:lstStyle/>
        <a:p>
          <a:endParaRPr lang="en-US"/>
        </a:p>
      </dgm:t>
    </dgm:pt>
    <dgm:pt modelId="{51B96994-E5F2-4D65-BD60-E4A0EA226D3B}" type="sibTrans" cxnId="{96B10F9C-0911-4B63-8C6A-A11CD6008180}">
      <dgm:prSet/>
      <dgm:spPr/>
      <dgm:t>
        <a:bodyPr/>
        <a:lstStyle/>
        <a:p>
          <a:endParaRPr lang="en-US"/>
        </a:p>
      </dgm:t>
    </dgm:pt>
    <dgm:pt modelId="{0FF5FA65-DA80-40D5-9E68-21F85B2FA9B3}">
      <dgm:prSet phldrT="[Text]" custT="1"/>
      <dgm:spPr/>
      <dgm:t>
        <a:bodyPr/>
        <a:lstStyle/>
        <a:p>
          <a:r>
            <a:rPr lang="tr-TR" sz="800" kern="1200">
              <a:latin typeface="Times New Roman" panose="02020603050405020304" pitchFamily="18" charset="0"/>
              <a:ea typeface="+mn-ea"/>
              <a:cs typeface="Times New Roman" panose="02020603050405020304" pitchFamily="18" charset="0"/>
            </a:rPr>
            <a:t>●</a:t>
          </a:r>
          <a:r>
            <a:rPr lang="en-US" sz="800" kern="1200">
              <a:latin typeface="Times New Roman" panose="02020603050405020304" pitchFamily="18" charset="0"/>
              <a:ea typeface="+mn-ea"/>
              <a:cs typeface="Times New Roman" panose="02020603050405020304" pitchFamily="18" charset="0"/>
            </a:rPr>
            <a:t> </a:t>
          </a:r>
          <a:r>
            <a:rPr lang="en-US" sz="1300" kern="1200">
              <a:latin typeface="Times New Roman" panose="02020603050405020304" pitchFamily="18" charset="0"/>
              <a:ea typeface="+mn-ea"/>
              <a:cs typeface="Times New Roman" panose="02020603050405020304" pitchFamily="18" charset="0"/>
            </a:rPr>
            <a:t>Process of dividing a system into modules of a relatively uniform size</a:t>
          </a:r>
          <a:endParaRPr lang="en-US" sz="1300" kern="1200" dirty="0">
            <a:latin typeface="Times New Roman" panose="02020603050405020304" pitchFamily="18" charset="0"/>
            <a:ea typeface="+mn-ea"/>
            <a:cs typeface="Times New Roman" panose="02020603050405020304" pitchFamily="18" charset="0"/>
          </a:endParaRPr>
        </a:p>
      </dgm:t>
    </dgm:pt>
    <dgm:pt modelId="{CCA20022-8FB4-4EE0-80DF-881DD16F8180}" type="parTrans" cxnId="{E9C98F4D-7E87-4DA5-9332-60041557E559}">
      <dgm:prSet/>
      <dgm:spPr/>
      <dgm:t>
        <a:bodyPr/>
        <a:lstStyle/>
        <a:p>
          <a:endParaRPr lang="en-US"/>
        </a:p>
      </dgm:t>
    </dgm:pt>
    <dgm:pt modelId="{26FED0CF-BC4A-4560-BCA4-0968FAAFEAB5}" type="sibTrans" cxnId="{E9C98F4D-7E87-4DA5-9332-60041557E559}">
      <dgm:prSet/>
      <dgm:spPr/>
      <dgm:t>
        <a:bodyPr/>
        <a:lstStyle/>
        <a:p>
          <a:endParaRPr lang="en-US"/>
        </a:p>
      </dgm:t>
    </dgm:pt>
    <dgm:pt modelId="{A94BF8EE-B022-4805-B613-E3EF426B518E}">
      <dgm:prSet phldrT="[Text]" custT="1"/>
      <dgm:spPr/>
      <dgm:t>
        <a:bodyPr/>
        <a:lstStyle/>
        <a:p>
          <a:r>
            <a:rPr lang="tr-TR" sz="800" kern="1200">
              <a:latin typeface="Times New Roman" panose="02020603050405020304" pitchFamily="18" charset="0"/>
              <a:ea typeface="+mn-ea"/>
              <a:cs typeface="Times New Roman" panose="02020603050405020304" pitchFamily="18" charset="0"/>
            </a:rPr>
            <a:t>●</a:t>
          </a:r>
          <a:r>
            <a:rPr lang="en-US" sz="800" kern="1200">
              <a:latin typeface="Times New Roman" panose="02020603050405020304" pitchFamily="18" charset="0"/>
              <a:ea typeface="+mn-ea"/>
              <a:cs typeface="Times New Roman" panose="02020603050405020304" pitchFamily="18" charset="0"/>
            </a:rPr>
            <a:t> </a:t>
          </a:r>
          <a:r>
            <a:rPr lang="en-US" sz="1300" kern="1200">
              <a:latin typeface="Times New Roman" panose="02020603050405020304" pitchFamily="18" charset="0"/>
              <a:ea typeface="+mn-ea"/>
              <a:cs typeface="Times New Roman" panose="02020603050405020304" pitchFamily="18" charset="0"/>
            </a:rPr>
            <a:t>Modules simplify the system understanding, design and building.</a:t>
          </a:r>
          <a:endParaRPr lang="en-US" sz="1300" kern="1200" dirty="0">
            <a:latin typeface="Times New Roman" panose="02020603050405020304" pitchFamily="18" charset="0"/>
            <a:ea typeface="+mn-ea"/>
            <a:cs typeface="Times New Roman" panose="02020603050405020304" pitchFamily="18" charset="0"/>
          </a:endParaRPr>
        </a:p>
      </dgm:t>
    </dgm:pt>
    <dgm:pt modelId="{85CB61F4-DCBD-43C6-ACE6-3F7694542506}" type="parTrans" cxnId="{155A825E-1DA7-422D-80BB-0C092255E111}">
      <dgm:prSet/>
      <dgm:spPr/>
      <dgm:t>
        <a:bodyPr/>
        <a:lstStyle/>
        <a:p>
          <a:endParaRPr lang="en-US"/>
        </a:p>
      </dgm:t>
    </dgm:pt>
    <dgm:pt modelId="{B46AA6F5-B8DC-4681-857F-FF92F902AD14}" type="sibTrans" cxnId="{155A825E-1DA7-422D-80BB-0C092255E111}">
      <dgm:prSet/>
      <dgm:spPr/>
      <dgm:t>
        <a:bodyPr/>
        <a:lstStyle/>
        <a:p>
          <a:endParaRPr lang="en-US"/>
        </a:p>
      </dgm:t>
    </dgm:pt>
    <dgm:pt modelId="{CE2C549C-9831-4E69-B120-AD13BA26B898}">
      <dgm:prSet phldrT="[Text]"/>
      <dgm:spPr/>
      <dgm:t>
        <a:bodyPr/>
        <a:lstStyle/>
        <a:p>
          <a:r>
            <a:rPr lang="tr-TR" dirty="0"/>
            <a:t>Coupling</a:t>
          </a:r>
          <a:endParaRPr lang="en-US" dirty="0"/>
        </a:p>
      </dgm:t>
    </dgm:pt>
    <dgm:pt modelId="{5D3B3829-E68B-45B6-96B5-4E04D97E35FB}" type="parTrans" cxnId="{93E4A85B-77B4-4A78-80A8-3969C5AA2689}">
      <dgm:prSet/>
      <dgm:spPr/>
      <dgm:t>
        <a:bodyPr/>
        <a:lstStyle/>
        <a:p>
          <a:endParaRPr lang="en-US"/>
        </a:p>
      </dgm:t>
    </dgm:pt>
    <dgm:pt modelId="{BC0D76A3-D720-40F0-9AD6-C1577F251AEC}" type="sibTrans" cxnId="{93E4A85B-77B4-4A78-80A8-3969C5AA2689}">
      <dgm:prSet/>
      <dgm:spPr/>
      <dgm:t>
        <a:bodyPr/>
        <a:lstStyle/>
        <a:p>
          <a:endParaRPr lang="en-US"/>
        </a:p>
      </dgm:t>
    </dgm:pt>
    <dgm:pt modelId="{0439CD7C-82CB-4E58-88E1-158A7FD08385}">
      <dgm:prSet phldrT="[Text]" custT="1"/>
      <dgm:spPr/>
      <dgm:t>
        <a:bodyPr/>
        <a:lstStyle/>
        <a:p>
          <a:r>
            <a:rPr lang="en-US" sz="1300" kern="1200">
              <a:latin typeface="Times New Roman" panose="02020603050405020304" pitchFamily="18" charset="0"/>
              <a:ea typeface="+mn-ea"/>
              <a:cs typeface="Times New Roman" panose="02020603050405020304" pitchFamily="18" charset="0"/>
            </a:rPr>
            <a:t>The extent to which subsystems depend on each other.</a:t>
          </a:r>
          <a:endParaRPr lang="en-US" sz="1300" kern="1200" dirty="0">
            <a:latin typeface="Times New Roman" panose="02020603050405020304" pitchFamily="18" charset="0"/>
            <a:ea typeface="+mn-ea"/>
            <a:cs typeface="Times New Roman" panose="02020603050405020304" pitchFamily="18" charset="0"/>
          </a:endParaRPr>
        </a:p>
      </dgm:t>
    </dgm:pt>
    <dgm:pt modelId="{9A65E0DC-159C-4DA3-BFF4-53756650D5D1}" type="parTrans" cxnId="{88488A24-9FE8-4DB5-873A-F95B23DC0C3B}">
      <dgm:prSet/>
      <dgm:spPr/>
      <dgm:t>
        <a:bodyPr/>
        <a:lstStyle/>
        <a:p>
          <a:endParaRPr lang="en-US"/>
        </a:p>
      </dgm:t>
    </dgm:pt>
    <dgm:pt modelId="{C9D61BCA-13B9-4D8D-BD29-E08E4062E881}" type="sibTrans" cxnId="{88488A24-9FE8-4DB5-873A-F95B23DC0C3B}">
      <dgm:prSet/>
      <dgm:spPr/>
      <dgm:t>
        <a:bodyPr/>
        <a:lstStyle/>
        <a:p>
          <a:endParaRPr lang="en-US"/>
        </a:p>
      </dgm:t>
    </dgm:pt>
    <dgm:pt modelId="{DC682871-7454-4EE7-9E0D-5C25B1088AD3}">
      <dgm:prSet phldrT="[Text]" custT="1"/>
      <dgm:spPr/>
      <dgm:t>
        <a:bodyPr/>
        <a:lstStyle/>
        <a:p>
          <a:r>
            <a:rPr lang="en-US" sz="1300" kern="1200">
              <a:latin typeface="Times New Roman" panose="02020603050405020304" pitchFamily="18" charset="0"/>
              <a:ea typeface="+mn-ea"/>
              <a:cs typeface="Times New Roman" panose="02020603050405020304" pitchFamily="18" charset="0"/>
            </a:rPr>
            <a:t>Subsystems that are dependent upon each other are coupled (highly dependent - tightly coupled) </a:t>
          </a:r>
          <a:endParaRPr lang="en-US" sz="1300" kern="1200" dirty="0">
            <a:latin typeface="Times New Roman" panose="02020603050405020304" pitchFamily="18" charset="0"/>
            <a:ea typeface="+mn-ea"/>
            <a:cs typeface="Times New Roman" panose="02020603050405020304" pitchFamily="18" charset="0"/>
          </a:endParaRPr>
        </a:p>
      </dgm:t>
    </dgm:pt>
    <dgm:pt modelId="{6DDD137E-BD6F-4136-A8D9-C9D7C282C043}" type="parTrans" cxnId="{092420DB-794D-4666-B378-B555E3993E1E}">
      <dgm:prSet/>
      <dgm:spPr/>
      <dgm:t>
        <a:bodyPr/>
        <a:lstStyle/>
        <a:p>
          <a:endParaRPr lang="en-US"/>
        </a:p>
      </dgm:t>
    </dgm:pt>
    <dgm:pt modelId="{0F797F69-8D53-460E-AC52-BC2554CAA497}" type="sibTrans" cxnId="{092420DB-794D-4666-B378-B555E3993E1E}">
      <dgm:prSet/>
      <dgm:spPr/>
      <dgm:t>
        <a:bodyPr/>
        <a:lstStyle/>
        <a:p>
          <a:endParaRPr lang="en-US"/>
        </a:p>
      </dgm:t>
    </dgm:pt>
    <dgm:pt modelId="{04CAC337-0162-4953-8244-F03E58183DD5}">
      <dgm:prSet/>
      <dgm:spPr/>
      <dgm:t>
        <a:bodyPr/>
        <a:lstStyle/>
        <a:p>
          <a:r>
            <a:rPr lang="tr-TR" dirty="0"/>
            <a:t>Cohesion</a:t>
          </a:r>
          <a:endParaRPr lang="en-US" dirty="0"/>
        </a:p>
      </dgm:t>
    </dgm:pt>
    <dgm:pt modelId="{DF7218AB-B748-4F8A-A96C-1462C117FD8A}" type="parTrans" cxnId="{0CC03400-99E7-48B1-8E55-209E52EFA77E}">
      <dgm:prSet/>
      <dgm:spPr/>
      <dgm:t>
        <a:bodyPr/>
        <a:lstStyle/>
        <a:p>
          <a:endParaRPr lang="en-US"/>
        </a:p>
      </dgm:t>
    </dgm:pt>
    <dgm:pt modelId="{9F0E6EB6-C15D-451B-9CC4-C687142C25DC}" type="sibTrans" cxnId="{0CC03400-99E7-48B1-8E55-209E52EFA77E}">
      <dgm:prSet/>
      <dgm:spPr/>
      <dgm:t>
        <a:bodyPr/>
        <a:lstStyle/>
        <a:p>
          <a:endParaRPr lang="en-US"/>
        </a:p>
      </dgm:t>
    </dgm:pt>
    <dgm:pt modelId="{8A52A688-746C-44CF-8312-ABD34D724AAD}">
      <dgm:prSet custT="1"/>
      <dgm:spPr/>
      <dgm:t>
        <a:bodyPr/>
        <a:lstStyle/>
        <a:p>
          <a:pPr algn="l"/>
          <a:r>
            <a:rPr lang="en-US" sz="1300" kern="1200">
              <a:latin typeface="Times New Roman" panose="02020603050405020304" pitchFamily="18" charset="0"/>
              <a:ea typeface="+mn-ea"/>
              <a:cs typeface="Times New Roman" panose="02020603050405020304" pitchFamily="18" charset="0"/>
            </a:rPr>
            <a:t>Focus on one area at a time, without interference from other areas </a:t>
          </a:r>
          <a:endParaRPr lang="en-US" sz="1300" kern="1200" dirty="0">
            <a:latin typeface="Times New Roman" panose="02020603050405020304" pitchFamily="18" charset="0"/>
            <a:ea typeface="+mn-ea"/>
            <a:cs typeface="Times New Roman" panose="02020603050405020304" pitchFamily="18" charset="0"/>
          </a:endParaRPr>
        </a:p>
      </dgm:t>
    </dgm:pt>
    <dgm:pt modelId="{DE2D774D-5155-4C4E-92B8-15E07724EEC4}" type="parTrans" cxnId="{697D681E-9B1F-49A2-9347-84AB27EEB3D4}">
      <dgm:prSet/>
      <dgm:spPr/>
      <dgm:t>
        <a:bodyPr/>
        <a:lstStyle/>
        <a:p>
          <a:endParaRPr lang="en-US"/>
        </a:p>
      </dgm:t>
    </dgm:pt>
    <dgm:pt modelId="{6AC9CE21-A3D0-44EE-B0D1-098DB1ED3D57}" type="sibTrans" cxnId="{697D681E-9B1F-49A2-9347-84AB27EEB3D4}">
      <dgm:prSet/>
      <dgm:spPr/>
      <dgm:t>
        <a:bodyPr/>
        <a:lstStyle/>
        <a:p>
          <a:endParaRPr lang="en-US"/>
        </a:p>
      </dgm:t>
    </dgm:pt>
    <dgm:pt modelId="{E33E3367-8C01-459D-8C38-2737FE70F19C}">
      <dgm:prSet custT="1"/>
      <dgm:spPr/>
      <dgm:t>
        <a:bodyPr/>
        <a:lstStyle/>
        <a:p>
          <a:pPr algn="l"/>
          <a:r>
            <a:rPr lang="en-US" sz="1300" kern="1200">
              <a:latin typeface="Times New Roman" panose="02020603050405020304" pitchFamily="18" charset="0"/>
              <a:ea typeface="+mn-ea"/>
              <a:cs typeface="Times New Roman" panose="02020603050405020304" pitchFamily="18" charset="0"/>
            </a:rPr>
            <a:t>Concentrate on component pertinent to one group of users without confusing users with unnecessary details </a:t>
          </a:r>
          <a:endParaRPr lang="en-US" sz="1300" kern="1200" dirty="0">
            <a:latin typeface="Times New Roman" panose="02020603050405020304" pitchFamily="18" charset="0"/>
            <a:ea typeface="+mn-ea"/>
            <a:cs typeface="Times New Roman" panose="02020603050405020304" pitchFamily="18" charset="0"/>
          </a:endParaRPr>
        </a:p>
      </dgm:t>
    </dgm:pt>
    <dgm:pt modelId="{F26BF039-D71D-4E16-8071-281FBA7716E0}" type="parTrans" cxnId="{EF9BDADC-FC36-4908-9D57-342031C8D3E5}">
      <dgm:prSet/>
      <dgm:spPr/>
      <dgm:t>
        <a:bodyPr/>
        <a:lstStyle/>
        <a:p>
          <a:endParaRPr lang="en-US"/>
        </a:p>
      </dgm:t>
    </dgm:pt>
    <dgm:pt modelId="{78AD0EF7-71A3-4C2E-B040-3F701ED89EF8}" type="sibTrans" cxnId="{EF9BDADC-FC36-4908-9D57-342031C8D3E5}">
      <dgm:prSet/>
      <dgm:spPr/>
      <dgm:t>
        <a:bodyPr/>
        <a:lstStyle/>
        <a:p>
          <a:endParaRPr lang="en-US"/>
        </a:p>
      </dgm:t>
    </dgm:pt>
    <dgm:pt modelId="{75348F41-3A8F-4F6C-8FBB-F02975F2CA82}">
      <dgm:prSet custT="1"/>
      <dgm:spPr/>
      <dgm:t>
        <a:bodyPr/>
        <a:lstStyle/>
        <a:p>
          <a:pPr algn="l"/>
          <a:r>
            <a:rPr lang="en-US" sz="1300" kern="1200">
              <a:latin typeface="Times New Roman" panose="02020603050405020304" pitchFamily="18" charset="0"/>
              <a:ea typeface="+mn-ea"/>
              <a:cs typeface="Times New Roman" panose="02020603050405020304" pitchFamily="18" charset="0"/>
            </a:rPr>
            <a:t>Build different components at independent times and have the help of different analysts </a:t>
          </a:r>
          <a:endParaRPr lang="en-US" sz="1300" kern="1200" dirty="0">
            <a:latin typeface="Times New Roman" panose="02020603050405020304" pitchFamily="18" charset="0"/>
            <a:ea typeface="+mn-ea"/>
            <a:cs typeface="Times New Roman" panose="02020603050405020304" pitchFamily="18" charset="0"/>
          </a:endParaRPr>
        </a:p>
      </dgm:t>
    </dgm:pt>
    <dgm:pt modelId="{ABEFBECB-9FB3-4058-87B4-7E43601101E9}" type="parTrans" cxnId="{01498C0B-7245-47B9-B3A2-19E3D6B97876}">
      <dgm:prSet/>
      <dgm:spPr/>
      <dgm:t>
        <a:bodyPr/>
        <a:lstStyle/>
        <a:p>
          <a:endParaRPr lang="en-US"/>
        </a:p>
      </dgm:t>
    </dgm:pt>
    <dgm:pt modelId="{A17D85E1-FA9D-402A-A29D-D72B3DD75A7F}" type="sibTrans" cxnId="{01498C0B-7245-47B9-B3A2-19E3D6B97876}">
      <dgm:prSet/>
      <dgm:spPr/>
      <dgm:t>
        <a:bodyPr/>
        <a:lstStyle/>
        <a:p>
          <a:endParaRPr lang="en-US"/>
        </a:p>
      </dgm:t>
    </dgm:pt>
    <dgm:pt modelId="{E7DCD478-E122-4534-BDEE-C14512B2FDDD}">
      <dgm:prSet custT="1"/>
      <dgm:spPr/>
      <dgm:t>
        <a:bodyPr/>
        <a:lstStyle/>
        <a:p>
          <a:r>
            <a:rPr lang="en-US" sz="1300" kern="1200">
              <a:latin typeface="Times New Roman" panose="02020603050405020304" pitchFamily="18" charset="0"/>
              <a:ea typeface="+mn-ea"/>
              <a:cs typeface="Times New Roman" panose="02020603050405020304" pitchFamily="18" charset="0"/>
            </a:rPr>
            <a:t>Extent to which a subsystem performs a single function</a:t>
          </a:r>
          <a:endParaRPr lang="en-US" sz="1300" kern="1200" dirty="0">
            <a:latin typeface="Times New Roman" panose="02020603050405020304" pitchFamily="18" charset="0"/>
            <a:ea typeface="+mn-ea"/>
            <a:cs typeface="Times New Roman" panose="02020603050405020304" pitchFamily="18" charset="0"/>
          </a:endParaRPr>
        </a:p>
      </dgm:t>
    </dgm:pt>
    <dgm:pt modelId="{943AB9B8-3366-4456-9300-58BF3A7D5783}" type="parTrans" cxnId="{9D21ED2D-087C-42D5-8919-491AAB6626CF}">
      <dgm:prSet/>
      <dgm:spPr/>
      <dgm:t>
        <a:bodyPr/>
        <a:lstStyle/>
        <a:p>
          <a:endParaRPr lang="en-US"/>
        </a:p>
      </dgm:t>
    </dgm:pt>
    <dgm:pt modelId="{6AE08460-0036-4D46-A75F-4CCE2697245A}" type="sibTrans" cxnId="{9D21ED2D-087C-42D5-8919-491AAB6626CF}">
      <dgm:prSet/>
      <dgm:spPr/>
      <dgm:t>
        <a:bodyPr/>
        <a:lstStyle/>
        <a:p>
          <a:endParaRPr lang="en-US"/>
        </a:p>
      </dgm:t>
    </dgm:pt>
    <dgm:pt modelId="{8A3C99F3-0F6F-4C03-9ED1-DAA9E220536D}">
      <dgm:prSet phldrT="[Text]" custT="1"/>
      <dgm:spPr/>
      <dgm:t>
        <a:bodyPr/>
        <a:lstStyle/>
        <a:p>
          <a:pPr algn="l"/>
          <a:r>
            <a:rPr lang="en-US" sz="1300" kern="1200" dirty="0">
              <a:latin typeface="Times New Roman" panose="02020603050405020304" pitchFamily="18" charset="0"/>
              <a:ea typeface="+mn-ea"/>
              <a:cs typeface="Times New Roman" panose="02020603050405020304" pitchFamily="18" charset="0"/>
            </a:rPr>
            <a:t>Break a system into small, manageable and understandable subsystems </a:t>
          </a:r>
        </a:p>
      </dgm:t>
    </dgm:pt>
    <dgm:pt modelId="{D6E6A497-E9DD-4BCA-BD92-FE84D602E34C}" type="parTrans" cxnId="{4FF6477E-C553-45CE-89EA-68FFFEF4DFB0}">
      <dgm:prSet/>
      <dgm:spPr/>
      <dgm:t>
        <a:bodyPr/>
        <a:lstStyle/>
        <a:p>
          <a:endParaRPr lang="en-US"/>
        </a:p>
      </dgm:t>
    </dgm:pt>
    <dgm:pt modelId="{1F35107C-8A1A-4619-8826-036DD26B0687}" type="sibTrans" cxnId="{4FF6477E-C553-45CE-89EA-68FFFEF4DFB0}">
      <dgm:prSet/>
      <dgm:spPr/>
      <dgm:t>
        <a:bodyPr/>
        <a:lstStyle/>
        <a:p>
          <a:endParaRPr lang="en-US"/>
        </a:p>
      </dgm:t>
    </dgm:pt>
    <dgm:pt modelId="{0896DCC0-BEF9-4D3D-8951-2A1201D6B899}" type="pres">
      <dgm:prSet presAssocID="{55DB52EA-1B77-4910-A300-4F8763082676}" presName="Name0" presStyleCnt="0">
        <dgm:presLayoutVars>
          <dgm:dir/>
          <dgm:animLvl val="lvl"/>
          <dgm:resizeHandles val="exact"/>
        </dgm:presLayoutVars>
      </dgm:prSet>
      <dgm:spPr/>
    </dgm:pt>
    <dgm:pt modelId="{22D4F02B-491C-4FD5-BD38-F469BCE649A7}" type="pres">
      <dgm:prSet presAssocID="{7CAFE3F4-C88B-433A-9EFA-2F32831A8378}" presName="composite" presStyleCnt="0"/>
      <dgm:spPr/>
    </dgm:pt>
    <dgm:pt modelId="{7B7E3C9C-0DC4-4952-8CD0-53B5DB715BA5}" type="pres">
      <dgm:prSet presAssocID="{7CAFE3F4-C88B-433A-9EFA-2F32831A8378}" presName="parTx" presStyleLbl="alignNode1" presStyleIdx="0" presStyleCnt="4" custScaleX="136212" custLinFactY="35172" custLinFactNeighborX="-85" custLinFactNeighborY="100000">
        <dgm:presLayoutVars>
          <dgm:chMax val="0"/>
          <dgm:chPref val="0"/>
          <dgm:bulletEnabled val="1"/>
        </dgm:presLayoutVars>
      </dgm:prSet>
      <dgm:spPr/>
    </dgm:pt>
    <dgm:pt modelId="{7CFA7685-333D-45BD-AF35-05625A473A2C}" type="pres">
      <dgm:prSet presAssocID="{7CAFE3F4-C88B-433A-9EFA-2F32831A8378}" presName="desTx" presStyleLbl="alignAccFollowNode1" presStyleIdx="0" presStyleCnt="4" custScaleX="136212" custScaleY="69743" custLinFactNeighborX="-85" custLinFactNeighborY="9625">
        <dgm:presLayoutVars>
          <dgm:bulletEnabled val="1"/>
        </dgm:presLayoutVars>
      </dgm:prSet>
      <dgm:spPr/>
    </dgm:pt>
    <dgm:pt modelId="{CDC5B8CF-768D-40BF-B2A8-2AB287FA3C33}" type="pres">
      <dgm:prSet presAssocID="{869EB98F-B298-4EF1-8504-548329925C21}" presName="space" presStyleCnt="0"/>
      <dgm:spPr/>
    </dgm:pt>
    <dgm:pt modelId="{FEF0168D-A30A-407A-81BB-4120D5FF2823}" type="pres">
      <dgm:prSet presAssocID="{91D1C2FB-6E8C-4D85-B5EC-EE771B334E57}" presName="composite" presStyleCnt="0"/>
      <dgm:spPr/>
    </dgm:pt>
    <dgm:pt modelId="{D1B3776C-6E50-4DD8-A9C9-E70095439F67}" type="pres">
      <dgm:prSet presAssocID="{91D1C2FB-6E8C-4D85-B5EC-EE771B334E57}" presName="parTx" presStyleLbl="alignNode1" presStyleIdx="1" presStyleCnt="4" custScaleX="124240" custLinFactY="35172" custLinFactNeighborX="-85" custLinFactNeighborY="100000">
        <dgm:presLayoutVars>
          <dgm:chMax val="0"/>
          <dgm:chPref val="0"/>
          <dgm:bulletEnabled val="1"/>
        </dgm:presLayoutVars>
      </dgm:prSet>
      <dgm:spPr/>
    </dgm:pt>
    <dgm:pt modelId="{EB05B3E2-A597-4CB1-BEEB-F6DA3A0DC460}" type="pres">
      <dgm:prSet presAssocID="{91D1C2FB-6E8C-4D85-B5EC-EE771B334E57}" presName="desTx" presStyleLbl="alignAccFollowNode1" presStyleIdx="1" presStyleCnt="4" custScaleX="124240" custScaleY="69743" custLinFactNeighborY="9625">
        <dgm:presLayoutVars>
          <dgm:bulletEnabled val="1"/>
        </dgm:presLayoutVars>
      </dgm:prSet>
      <dgm:spPr/>
    </dgm:pt>
    <dgm:pt modelId="{8B3176AE-788C-4801-ADEA-40A03D7FA081}" type="pres">
      <dgm:prSet presAssocID="{51B96994-E5F2-4D65-BD60-E4A0EA226D3B}" presName="space" presStyleCnt="0"/>
      <dgm:spPr/>
    </dgm:pt>
    <dgm:pt modelId="{C574BE50-C71E-4F7F-8A07-A94445EA6F2B}" type="pres">
      <dgm:prSet presAssocID="{CE2C549C-9831-4E69-B120-AD13BA26B898}" presName="composite" presStyleCnt="0"/>
      <dgm:spPr/>
    </dgm:pt>
    <dgm:pt modelId="{D5B239B6-2FB0-4E75-9191-7790F268BA4E}" type="pres">
      <dgm:prSet presAssocID="{CE2C549C-9831-4E69-B120-AD13BA26B898}" presName="parTx" presStyleLbl="alignNode1" presStyleIdx="2" presStyleCnt="4" custScaleX="124534" custLinFactY="35172" custLinFactNeighborX="-85" custLinFactNeighborY="100000">
        <dgm:presLayoutVars>
          <dgm:chMax val="0"/>
          <dgm:chPref val="0"/>
          <dgm:bulletEnabled val="1"/>
        </dgm:presLayoutVars>
      </dgm:prSet>
      <dgm:spPr/>
    </dgm:pt>
    <dgm:pt modelId="{D08FF355-659A-4BD2-B864-1BE09E2BFBBC}" type="pres">
      <dgm:prSet presAssocID="{CE2C549C-9831-4E69-B120-AD13BA26B898}" presName="desTx" presStyleLbl="alignAccFollowNode1" presStyleIdx="2" presStyleCnt="4" custScaleX="124534" custScaleY="69743" custLinFactNeighborY="9625">
        <dgm:presLayoutVars>
          <dgm:bulletEnabled val="1"/>
        </dgm:presLayoutVars>
      </dgm:prSet>
      <dgm:spPr/>
    </dgm:pt>
    <dgm:pt modelId="{2F351B1E-4FD3-40C8-8EEE-83DC624B0A7C}" type="pres">
      <dgm:prSet presAssocID="{BC0D76A3-D720-40F0-9AD6-C1577F251AEC}" presName="space" presStyleCnt="0"/>
      <dgm:spPr/>
    </dgm:pt>
    <dgm:pt modelId="{8DB6C368-BEB4-475F-918D-F415FC90C50F}" type="pres">
      <dgm:prSet presAssocID="{04CAC337-0162-4953-8244-F03E58183DD5}" presName="composite" presStyleCnt="0"/>
      <dgm:spPr/>
    </dgm:pt>
    <dgm:pt modelId="{AE6C7DF8-AEA2-496F-B871-F9C54ACC7D1B}" type="pres">
      <dgm:prSet presAssocID="{04CAC337-0162-4953-8244-F03E58183DD5}" presName="parTx" presStyleLbl="alignNode1" presStyleIdx="3" presStyleCnt="4" custLinFactY="35172" custLinFactNeighborY="100000">
        <dgm:presLayoutVars>
          <dgm:chMax val="0"/>
          <dgm:chPref val="0"/>
          <dgm:bulletEnabled val="1"/>
        </dgm:presLayoutVars>
      </dgm:prSet>
      <dgm:spPr/>
    </dgm:pt>
    <dgm:pt modelId="{EDB4C8D1-7936-4C48-B9D5-61C6F1DCA537}" type="pres">
      <dgm:prSet presAssocID="{04CAC337-0162-4953-8244-F03E58183DD5}" presName="desTx" presStyleLbl="alignAccFollowNode1" presStyleIdx="3" presStyleCnt="4" custScaleY="69743" custLinFactNeighborY="9625">
        <dgm:presLayoutVars>
          <dgm:bulletEnabled val="1"/>
        </dgm:presLayoutVars>
      </dgm:prSet>
      <dgm:spPr/>
    </dgm:pt>
  </dgm:ptLst>
  <dgm:cxnLst>
    <dgm:cxn modelId="{0CC03400-99E7-48B1-8E55-209E52EFA77E}" srcId="{55DB52EA-1B77-4910-A300-4F8763082676}" destId="{04CAC337-0162-4953-8244-F03E58183DD5}" srcOrd="3" destOrd="0" parTransId="{DF7218AB-B748-4F8A-A96C-1462C117FD8A}" sibTransId="{9F0E6EB6-C15D-451B-9CC4-C687142C25DC}"/>
    <dgm:cxn modelId="{01498C0B-7245-47B9-B3A2-19E3D6B97876}" srcId="{7CAFE3F4-C88B-433A-9EFA-2F32831A8378}" destId="{75348F41-3A8F-4F6C-8FBB-F02975F2CA82}" srcOrd="5" destOrd="0" parTransId="{ABEFBECB-9FB3-4058-87B4-7E43601101E9}" sibTransId="{A17D85E1-FA9D-402A-A29D-D72B3DD75A7F}"/>
    <dgm:cxn modelId="{738C0D18-91B3-42EA-92A1-824DF0E7A297}" type="presOf" srcId="{506B8F4E-2913-4017-828B-41C2DBEAB803}" destId="{7CFA7685-333D-45BD-AF35-05625A473A2C}" srcOrd="0" destOrd="0" presId="urn:microsoft.com/office/officeart/2005/8/layout/hList1"/>
    <dgm:cxn modelId="{697D681E-9B1F-49A2-9347-84AB27EEB3D4}" srcId="{7CAFE3F4-C88B-433A-9EFA-2F32831A8378}" destId="{8A52A688-746C-44CF-8312-ABD34D724AAD}" srcOrd="3" destOrd="0" parTransId="{DE2D774D-5155-4C4E-92B8-15E07724EEC4}" sibTransId="{6AC9CE21-A3D0-44EE-B0D1-098DB1ED3D57}"/>
    <dgm:cxn modelId="{3E353824-894F-4697-AFD3-977402A51B12}" type="presOf" srcId="{CE2C549C-9831-4E69-B120-AD13BA26B898}" destId="{D5B239B6-2FB0-4E75-9191-7790F268BA4E}" srcOrd="0" destOrd="0" presId="urn:microsoft.com/office/officeart/2005/8/layout/hList1"/>
    <dgm:cxn modelId="{88488A24-9FE8-4DB5-873A-F95B23DC0C3B}" srcId="{CE2C549C-9831-4E69-B120-AD13BA26B898}" destId="{0439CD7C-82CB-4E58-88E1-158A7FD08385}" srcOrd="0" destOrd="0" parTransId="{9A65E0DC-159C-4DA3-BFF4-53756650D5D1}" sibTransId="{C9D61BCA-13B9-4D8D-BD29-E08E4062E881}"/>
    <dgm:cxn modelId="{917D1F28-437A-44F4-8A37-D5DA434D79A2}" type="presOf" srcId="{7CAFE3F4-C88B-433A-9EFA-2F32831A8378}" destId="{7B7E3C9C-0DC4-4952-8CD0-53B5DB715BA5}" srcOrd="0" destOrd="0" presId="urn:microsoft.com/office/officeart/2005/8/layout/hList1"/>
    <dgm:cxn modelId="{9D21ED2D-087C-42D5-8919-491AAB6626CF}" srcId="{04CAC337-0162-4953-8244-F03E58183DD5}" destId="{E7DCD478-E122-4534-BDEE-C14512B2FDDD}" srcOrd="0" destOrd="0" parTransId="{943AB9B8-3366-4456-9300-58BF3A7D5783}" sibTransId="{6AE08460-0036-4D46-A75F-4CCE2697245A}"/>
    <dgm:cxn modelId="{93E4A85B-77B4-4A78-80A8-3969C5AA2689}" srcId="{55DB52EA-1B77-4910-A300-4F8763082676}" destId="{CE2C549C-9831-4E69-B120-AD13BA26B898}" srcOrd="2" destOrd="0" parTransId="{5D3B3829-E68B-45B6-96B5-4E04D97E35FB}" sibTransId="{BC0D76A3-D720-40F0-9AD6-C1577F251AEC}"/>
    <dgm:cxn modelId="{155A825E-1DA7-422D-80BB-0C092255E111}" srcId="{91D1C2FB-6E8C-4D85-B5EC-EE771B334E57}" destId="{A94BF8EE-B022-4805-B613-E3EF426B518E}" srcOrd="1" destOrd="0" parTransId="{85CB61F4-DCBD-43C6-ACE6-3F7694542506}" sibTransId="{B46AA6F5-B8DC-4681-857F-FF92F902AD14}"/>
    <dgm:cxn modelId="{4230EC48-A7CE-4258-B35D-8839B13A6CEF}" type="presOf" srcId="{E33E3367-8C01-459D-8C38-2737FE70F19C}" destId="{7CFA7685-333D-45BD-AF35-05625A473A2C}" srcOrd="0" destOrd="4" presId="urn:microsoft.com/office/officeart/2005/8/layout/hList1"/>
    <dgm:cxn modelId="{E9C98F4D-7E87-4DA5-9332-60041557E559}" srcId="{91D1C2FB-6E8C-4D85-B5EC-EE771B334E57}" destId="{0FF5FA65-DA80-40D5-9E68-21F85B2FA9B3}" srcOrd="0" destOrd="0" parTransId="{CCA20022-8FB4-4EE0-80DF-881DD16F8180}" sibTransId="{26FED0CF-BC4A-4560-BCA4-0968FAAFEAB5}"/>
    <dgm:cxn modelId="{EDA2D655-ECAE-4625-91AA-F37D912B15A7}" type="presOf" srcId="{04CAC337-0162-4953-8244-F03E58183DD5}" destId="{AE6C7DF8-AEA2-496F-B871-F9C54ACC7D1B}" srcOrd="0" destOrd="0" presId="urn:microsoft.com/office/officeart/2005/8/layout/hList1"/>
    <dgm:cxn modelId="{83A21676-562A-4AF5-9E15-97BDAE97D0CB}" type="presOf" srcId="{DC682871-7454-4EE7-9E0D-5C25B1088AD3}" destId="{D08FF355-659A-4BD2-B864-1BE09E2BFBBC}" srcOrd="0" destOrd="1" presId="urn:microsoft.com/office/officeart/2005/8/layout/hList1"/>
    <dgm:cxn modelId="{8483FF77-E367-4C24-8E53-9B9C19E8564F}" srcId="{7CAFE3F4-C88B-433A-9EFA-2F32831A8378}" destId="{506B8F4E-2913-4017-828B-41C2DBEAB803}" srcOrd="0" destOrd="0" parTransId="{A23D1FE0-74F0-45C2-B566-49B086D867A7}" sibTransId="{10E37541-2B97-4C12-9DE4-0DB44034DEE6}"/>
    <dgm:cxn modelId="{4FF6477E-C553-45CE-89EA-68FFFEF4DFB0}" srcId="{7CAFE3F4-C88B-433A-9EFA-2F32831A8378}" destId="{8A3C99F3-0F6F-4C03-9ED1-DAA9E220536D}" srcOrd="2" destOrd="0" parTransId="{D6E6A497-E9DD-4BCA-BD92-FE84D602E34C}" sibTransId="{1F35107C-8A1A-4619-8826-036DD26B0687}"/>
    <dgm:cxn modelId="{1B65AD7F-B7A7-480D-A378-EE8EC06197DD}" type="presOf" srcId="{0439CD7C-82CB-4E58-88E1-158A7FD08385}" destId="{D08FF355-659A-4BD2-B864-1BE09E2BFBBC}" srcOrd="0" destOrd="0" presId="urn:microsoft.com/office/officeart/2005/8/layout/hList1"/>
    <dgm:cxn modelId="{DE284982-0C72-4C1E-BE4F-EFB3726BADA1}" type="presOf" srcId="{8A3C99F3-0F6F-4C03-9ED1-DAA9E220536D}" destId="{7CFA7685-333D-45BD-AF35-05625A473A2C}" srcOrd="0" destOrd="2" presId="urn:microsoft.com/office/officeart/2005/8/layout/hList1"/>
    <dgm:cxn modelId="{D146BF85-C2E3-40E8-8DD8-0491C2E386EC}" srcId="{55DB52EA-1B77-4910-A300-4F8763082676}" destId="{7CAFE3F4-C88B-433A-9EFA-2F32831A8378}" srcOrd="0" destOrd="0" parTransId="{01EFBC1A-3C83-41EB-BC25-8AFFD887719A}" sibTransId="{869EB98F-B298-4EF1-8504-548329925C21}"/>
    <dgm:cxn modelId="{FF338C8C-E1B9-4E45-BCD7-A3D26977FEF6}" srcId="{7CAFE3F4-C88B-433A-9EFA-2F32831A8378}" destId="{F86B5F94-9B37-43AD-8DCA-606AE4F34EDF}" srcOrd="1" destOrd="0" parTransId="{152336F2-A52C-43BD-8ED0-E5865F244B18}" sibTransId="{1C47D9F1-28F8-4BBB-87E9-A58AC37963DC}"/>
    <dgm:cxn modelId="{96B10F9C-0911-4B63-8C6A-A11CD6008180}" srcId="{55DB52EA-1B77-4910-A300-4F8763082676}" destId="{91D1C2FB-6E8C-4D85-B5EC-EE771B334E57}" srcOrd="1" destOrd="0" parTransId="{9E82C701-6E71-41ED-91C2-6F8797E1701E}" sibTransId="{51B96994-E5F2-4D65-BD60-E4A0EA226D3B}"/>
    <dgm:cxn modelId="{881AC6A5-39B1-4477-93A6-22A3CCAD28F2}" type="presOf" srcId="{F86B5F94-9B37-43AD-8DCA-606AE4F34EDF}" destId="{7CFA7685-333D-45BD-AF35-05625A473A2C}" srcOrd="0" destOrd="1" presId="urn:microsoft.com/office/officeart/2005/8/layout/hList1"/>
    <dgm:cxn modelId="{6477A4AD-1914-43B7-9CB9-B47241B14D38}" type="presOf" srcId="{75348F41-3A8F-4F6C-8FBB-F02975F2CA82}" destId="{7CFA7685-333D-45BD-AF35-05625A473A2C}" srcOrd="0" destOrd="5" presId="urn:microsoft.com/office/officeart/2005/8/layout/hList1"/>
    <dgm:cxn modelId="{E3D515B3-827B-4CE7-BEB9-42796349DE13}" type="presOf" srcId="{E7DCD478-E122-4534-BDEE-C14512B2FDDD}" destId="{EDB4C8D1-7936-4C48-B9D5-61C6F1DCA537}" srcOrd="0" destOrd="0" presId="urn:microsoft.com/office/officeart/2005/8/layout/hList1"/>
    <dgm:cxn modelId="{70A38EC1-9401-4179-84F0-A637E6FE506E}" type="presOf" srcId="{0FF5FA65-DA80-40D5-9E68-21F85B2FA9B3}" destId="{EB05B3E2-A597-4CB1-BEEB-F6DA3A0DC460}" srcOrd="0" destOrd="0" presId="urn:microsoft.com/office/officeart/2005/8/layout/hList1"/>
    <dgm:cxn modelId="{261B47D0-AA38-4514-AE77-91C713CD4208}" type="presOf" srcId="{8A52A688-746C-44CF-8312-ABD34D724AAD}" destId="{7CFA7685-333D-45BD-AF35-05625A473A2C}" srcOrd="0" destOrd="3" presId="urn:microsoft.com/office/officeart/2005/8/layout/hList1"/>
    <dgm:cxn modelId="{DD84BFD7-48C2-4825-BECD-17A509561D81}" type="presOf" srcId="{91D1C2FB-6E8C-4D85-B5EC-EE771B334E57}" destId="{D1B3776C-6E50-4DD8-A9C9-E70095439F67}" srcOrd="0" destOrd="0" presId="urn:microsoft.com/office/officeart/2005/8/layout/hList1"/>
    <dgm:cxn modelId="{B82833DA-DE52-430D-BE50-34BAE0D188CA}" type="presOf" srcId="{A94BF8EE-B022-4805-B613-E3EF426B518E}" destId="{EB05B3E2-A597-4CB1-BEEB-F6DA3A0DC460}" srcOrd="0" destOrd="1" presId="urn:microsoft.com/office/officeart/2005/8/layout/hList1"/>
    <dgm:cxn modelId="{092420DB-794D-4666-B378-B555E3993E1E}" srcId="{CE2C549C-9831-4E69-B120-AD13BA26B898}" destId="{DC682871-7454-4EE7-9E0D-5C25B1088AD3}" srcOrd="1" destOrd="0" parTransId="{6DDD137E-BD6F-4136-A8D9-C9D7C282C043}" sibTransId="{0F797F69-8D53-460E-AC52-BC2554CAA497}"/>
    <dgm:cxn modelId="{EF9BDADC-FC36-4908-9D57-342031C8D3E5}" srcId="{7CAFE3F4-C88B-433A-9EFA-2F32831A8378}" destId="{E33E3367-8C01-459D-8C38-2737FE70F19C}" srcOrd="4" destOrd="0" parTransId="{F26BF039-D71D-4E16-8071-281FBA7716E0}" sibTransId="{78AD0EF7-71A3-4C2E-B040-3F701ED89EF8}"/>
    <dgm:cxn modelId="{4BF20CDF-E797-458C-9ADB-ADFDA441ADEA}" type="presOf" srcId="{55DB52EA-1B77-4910-A300-4F8763082676}" destId="{0896DCC0-BEF9-4D3D-8951-2A1201D6B899}" srcOrd="0" destOrd="0" presId="urn:microsoft.com/office/officeart/2005/8/layout/hList1"/>
    <dgm:cxn modelId="{CC62C4A9-5033-43D9-810E-18DEA2890993}" type="presParOf" srcId="{0896DCC0-BEF9-4D3D-8951-2A1201D6B899}" destId="{22D4F02B-491C-4FD5-BD38-F469BCE649A7}" srcOrd="0" destOrd="0" presId="urn:microsoft.com/office/officeart/2005/8/layout/hList1"/>
    <dgm:cxn modelId="{D83F39B8-D687-4E16-B10A-695D41571596}" type="presParOf" srcId="{22D4F02B-491C-4FD5-BD38-F469BCE649A7}" destId="{7B7E3C9C-0DC4-4952-8CD0-53B5DB715BA5}" srcOrd="0" destOrd="0" presId="urn:microsoft.com/office/officeart/2005/8/layout/hList1"/>
    <dgm:cxn modelId="{270079F7-8629-4199-9C87-9A58DAFE0135}" type="presParOf" srcId="{22D4F02B-491C-4FD5-BD38-F469BCE649A7}" destId="{7CFA7685-333D-45BD-AF35-05625A473A2C}" srcOrd="1" destOrd="0" presId="urn:microsoft.com/office/officeart/2005/8/layout/hList1"/>
    <dgm:cxn modelId="{98E9758D-3029-4E29-8DD0-ABCB1C8D6C30}" type="presParOf" srcId="{0896DCC0-BEF9-4D3D-8951-2A1201D6B899}" destId="{CDC5B8CF-768D-40BF-B2A8-2AB287FA3C33}" srcOrd="1" destOrd="0" presId="urn:microsoft.com/office/officeart/2005/8/layout/hList1"/>
    <dgm:cxn modelId="{F3291537-16EA-440C-80CB-A3EA9DF4BDB7}" type="presParOf" srcId="{0896DCC0-BEF9-4D3D-8951-2A1201D6B899}" destId="{FEF0168D-A30A-407A-81BB-4120D5FF2823}" srcOrd="2" destOrd="0" presId="urn:microsoft.com/office/officeart/2005/8/layout/hList1"/>
    <dgm:cxn modelId="{D325D150-A809-400D-AA66-A9D721087023}" type="presParOf" srcId="{FEF0168D-A30A-407A-81BB-4120D5FF2823}" destId="{D1B3776C-6E50-4DD8-A9C9-E70095439F67}" srcOrd="0" destOrd="0" presId="urn:microsoft.com/office/officeart/2005/8/layout/hList1"/>
    <dgm:cxn modelId="{7318F7E5-B323-4033-916A-C3BC8A6EAC45}" type="presParOf" srcId="{FEF0168D-A30A-407A-81BB-4120D5FF2823}" destId="{EB05B3E2-A597-4CB1-BEEB-F6DA3A0DC460}" srcOrd="1" destOrd="0" presId="urn:microsoft.com/office/officeart/2005/8/layout/hList1"/>
    <dgm:cxn modelId="{24123DDD-7777-4720-B267-91DAB2473718}" type="presParOf" srcId="{0896DCC0-BEF9-4D3D-8951-2A1201D6B899}" destId="{8B3176AE-788C-4801-ADEA-40A03D7FA081}" srcOrd="3" destOrd="0" presId="urn:microsoft.com/office/officeart/2005/8/layout/hList1"/>
    <dgm:cxn modelId="{FAFFE288-968C-4D17-B5E8-097FA71C42DE}" type="presParOf" srcId="{0896DCC0-BEF9-4D3D-8951-2A1201D6B899}" destId="{C574BE50-C71E-4F7F-8A07-A94445EA6F2B}" srcOrd="4" destOrd="0" presId="urn:microsoft.com/office/officeart/2005/8/layout/hList1"/>
    <dgm:cxn modelId="{D274C264-16E4-4B6F-8081-A814C6570A5B}" type="presParOf" srcId="{C574BE50-C71E-4F7F-8A07-A94445EA6F2B}" destId="{D5B239B6-2FB0-4E75-9191-7790F268BA4E}" srcOrd="0" destOrd="0" presId="urn:microsoft.com/office/officeart/2005/8/layout/hList1"/>
    <dgm:cxn modelId="{4751CE93-575F-40D4-AA83-CCBD63A45954}" type="presParOf" srcId="{C574BE50-C71E-4F7F-8A07-A94445EA6F2B}" destId="{D08FF355-659A-4BD2-B864-1BE09E2BFBBC}" srcOrd="1" destOrd="0" presId="urn:microsoft.com/office/officeart/2005/8/layout/hList1"/>
    <dgm:cxn modelId="{AA390785-89FF-4B80-9EFD-489FE89B0D55}" type="presParOf" srcId="{0896DCC0-BEF9-4D3D-8951-2A1201D6B899}" destId="{2F351B1E-4FD3-40C8-8EEE-83DC624B0A7C}" srcOrd="5" destOrd="0" presId="urn:microsoft.com/office/officeart/2005/8/layout/hList1"/>
    <dgm:cxn modelId="{1B72EC59-D3D8-4BBB-93F7-632A1A71E7BE}" type="presParOf" srcId="{0896DCC0-BEF9-4D3D-8951-2A1201D6B899}" destId="{8DB6C368-BEB4-475F-918D-F415FC90C50F}" srcOrd="6" destOrd="0" presId="urn:microsoft.com/office/officeart/2005/8/layout/hList1"/>
    <dgm:cxn modelId="{779E3C49-8368-448C-82B3-92F710BE1762}" type="presParOf" srcId="{8DB6C368-BEB4-475F-918D-F415FC90C50F}" destId="{AE6C7DF8-AEA2-496F-B871-F9C54ACC7D1B}" srcOrd="0" destOrd="0" presId="urn:microsoft.com/office/officeart/2005/8/layout/hList1"/>
    <dgm:cxn modelId="{755A6FA5-34BF-40D6-9CE5-B2848413CB1B}" type="presParOf" srcId="{8DB6C368-BEB4-475F-918D-F415FC90C50F}" destId="{EDB4C8D1-7936-4C48-B9D5-61C6F1DCA5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1DEDD-AA1E-4B6F-BEAE-C8BB644932FA}">
      <dsp:nvSpPr>
        <dsp:cNvPr id="0" name=""/>
        <dsp:cNvSpPr/>
      </dsp:nvSpPr>
      <dsp:spPr>
        <a:xfrm>
          <a:off x="0" y="2452064"/>
          <a:ext cx="1775075" cy="337541"/>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The Systems Development Environment </a:t>
          </a:r>
          <a:endParaRPr lang="en-US" sz="900" kern="1200">
            <a:solidFill>
              <a:sysClr val="windowText" lastClr="000000"/>
            </a:solidFill>
            <a:latin typeface="Calibri" panose="020F0502020204030204"/>
            <a:ea typeface="+mn-ea"/>
            <a:cs typeface="+mn-cs"/>
          </a:endParaRPr>
        </a:p>
      </dsp:txBody>
      <dsp:txXfrm>
        <a:off x="9886" y="2461950"/>
        <a:ext cx="1755303" cy="317769"/>
      </dsp:txXfrm>
    </dsp:sp>
    <dsp:sp modelId="{962E7CF5-6997-49F1-862C-D3BD3E7BA492}">
      <dsp:nvSpPr>
        <dsp:cNvPr id="0" name=""/>
        <dsp:cNvSpPr/>
      </dsp:nvSpPr>
      <dsp:spPr>
        <a:xfrm rot="16779674">
          <a:off x="1196478" y="1931233"/>
          <a:ext cx="1390561" cy="8363"/>
        </a:xfrm>
        <a:custGeom>
          <a:avLst/>
          <a:gdLst/>
          <a:ahLst/>
          <a:cxnLst/>
          <a:rect l="0" t="0" r="0" b="0"/>
          <a:pathLst>
            <a:path>
              <a:moveTo>
                <a:pt x="0" y="4510"/>
              </a:moveTo>
              <a:lnTo>
                <a:pt x="1165909" y="451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1851654" y="1963852"/>
        <a:ext cx="0" cy="0"/>
      </dsp:txXfrm>
    </dsp:sp>
    <dsp:sp modelId="{DF40DFD7-5A5B-4505-9FC0-BA8D41395EB4}">
      <dsp:nvSpPr>
        <dsp:cNvPr id="0" name=""/>
        <dsp:cNvSpPr/>
      </dsp:nvSpPr>
      <dsp:spPr>
        <a:xfrm>
          <a:off x="2008442" y="1109448"/>
          <a:ext cx="1566710"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solidFill>
                <a:sysClr val="windowText" lastClr="000000"/>
              </a:solidFill>
              <a:latin typeface="Calibri" panose="020F0502020204030204"/>
              <a:ea typeface="+mn-ea"/>
              <a:cs typeface="+mn-cs"/>
            </a:rPr>
            <a:t>What Is Information Systems Analysis and Design? </a:t>
          </a:r>
          <a:endParaRPr lang="en-US" sz="900" kern="1200" dirty="0">
            <a:solidFill>
              <a:sysClr val="windowText" lastClr="000000"/>
            </a:solidFill>
            <a:latin typeface="Calibri" panose="020F0502020204030204"/>
            <a:ea typeface="+mn-ea"/>
            <a:cs typeface="+mn-cs"/>
          </a:endParaRPr>
        </a:p>
      </dsp:txBody>
      <dsp:txXfrm>
        <a:off x="2016675" y="1117681"/>
        <a:ext cx="1550244" cy="264628"/>
      </dsp:txXfrm>
    </dsp:sp>
    <dsp:sp modelId="{683634CB-8537-496A-8D41-94C9F2EE9194}">
      <dsp:nvSpPr>
        <dsp:cNvPr id="0" name=""/>
        <dsp:cNvSpPr/>
      </dsp:nvSpPr>
      <dsp:spPr>
        <a:xfrm rot="16953516">
          <a:off x="1355129" y="2092863"/>
          <a:ext cx="1073259" cy="8363"/>
        </a:xfrm>
        <a:custGeom>
          <a:avLst/>
          <a:gdLst/>
          <a:ahLst/>
          <a:cxnLst/>
          <a:rect l="0" t="0" r="0" b="0"/>
          <a:pathLst>
            <a:path>
              <a:moveTo>
                <a:pt x="0" y="4510"/>
              </a:moveTo>
              <a:lnTo>
                <a:pt x="899705" y="451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1859735" y="2117399"/>
        <a:ext cx="0" cy="0"/>
      </dsp:txXfrm>
    </dsp:sp>
    <dsp:sp modelId="{1E55B6F5-499E-48DF-80BA-24B3557FE788}">
      <dsp:nvSpPr>
        <dsp:cNvPr id="0" name=""/>
        <dsp:cNvSpPr/>
      </dsp:nvSpPr>
      <dsp:spPr>
        <a:xfrm>
          <a:off x="2008442" y="1432707"/>
          <a:ext cx="1566710"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Systems Analysis and Design: Core Concepts </a:t>
          </a:r>
          <a:endParaRPr lang="en-US" sz="900" kern="1200">
            <a:solidFill>
              <a:sysClr val="windowText" lastClr="000000"/>
            </a:solidFill>
            <a:latin typeface="Calibri" panose="020F0502020204030204"/>
            <a:ea typeface="+mn-ea"/>
            <a:cs typeface="+mn-cs"/>
          </a:endParaRPr>
        </a:p>
      </dsp:txBody>
      <dsp:txXfrm>
        <a:off x="2016675" y="1440940"/>
        <a:ext cx="1550244" cy="264628"/>
      </dsp:txXfrm>
    </dsp:sp>
    <dsp:sp modelId="{DC5308E1-7DCD-4DB0-BDAB-368556BB68FC}">
      <dsp:nvSpPr>
        <dsp:cNvPr id="0" name=""/>
        <dsp:cNvSpPr/>
      </dsp:nvSpPr>
      <dsp:spPr>
        <a:xfrm rot="17271498">
          <a:off x="1511265" y="2254493"/>
          <a:ext cx="760987" cy="8363"/>
        </a:xfrm>
        <a:custGeom>
          <a:avLst/>
          <a:gdLst/>
          <a:ahLst/>
          <a:cxnLst/>
          <a:rect l="0" t="0" r="0" b="0"/>
          <a:pathLst>
            <a:path>
              <a:moveTo>
                <a:pt x="0" y="4510"/>
              </a:moveTo>
              <a:lnTo>
                <a:pt x="637646" y="451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1867817" y="2270948"/>
        <a:ext cx="0" cy="0"/>
      </dsp:txXfrm>
    </dsp:sp>
    <dsp:sp modelId="{05C84D48-F7E8-416E-AC21-BD551044F497}">
      <dsp:nvSpPr>
        <dsp:cNvPr id="0" name=""/>
        <dsp:cNvSpPr/>
      </dsp:nvSpPr>
      <dsp:spPr>
        <a:xfrm>
          <a:off x="2008442" y="1755966"/>
          <a:ext cx="1566710"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Systems </a:t>
          </a:r>
          <a:endParaRPr lang="en-US" sz="900" kern="1200">
            <a:solidFill>
              <a:sysClr val="windowText" lastClr="000000"/>
            </a:solidFill>
            <a:latin typeface="Calibri" panose="020F0502020204030204"/>
            <a:ea typeface="+mn-ea"/>
            <a:cs typeface="+mn-cs"/>
          </a:endParaRPr>
        </a:p>
      </dsp:txBody>
      <dsp:txXfrm>
        <a:off x="2016675" y="1764199"/>
        <a:ext cx="1550244" cy="264628"/>
      </dsp:txXfrm>
    </dsp:sp>
    <dsp:sp modelId="{30D6948D-0D99-441E-ACB1-2C7356194636}">
      <dsp:nvSpPr>
        <dsp:cNvPr id="0" name=""/>
        <dsp:cNvSpPr/>
      </dsp:nvSpPr>
      <dsp:spPr>
        <a:xfrm rot="19457599">
          <a:off x="3549123" y="1811517"/>
          <a:ext cx="276935" cy="8363"/>
        </a:xfrm>
        <a:custGeom>
          <a:avLst/>
          <a:gdLst/>
          <a:ahLst/>
          <a:cxnLst/>
          <a:rect l="0" t="0" r="0" b="0"/>
          <a:pathLst>
            <a:path>
              <a:moveTo>
                <a:pt x="0" y="4510"/>
              </a:moveTo>
              <a:lnTo>
                <a:pt x="232257"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677929" y="1814117"/>
        <a:ext cx="0" cy="0"/>
      </dsp:txXfrm>
    </dsp:sp>
    <dsp:sp modelId="{ED694BCF-8D31-4CE2-876A-58C9A00EA946}">
      <dsp:nvSpPr>
        <dsp:cNvPr id="0" name=""/>
        <dsp:cNvSpPr/>
      </dsp:nvSpPr>
      <dsp:spPr>
        <a:xfrm>
          <a:off x="3800029" y="1594337"/>
          <a:ext cx="2051745"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Definition of a System and Its Parts </a:t>
          </a:r>
          <a:endParaRPr lang="en-US" sz="900" kern="1200">
            <a:solidFill>
              <a:sysClr val="windowText" lastClr="000000"/>
            </a:solidFill>
            <a:latin typeface="Calibri" panose="020F0502020204030204"/>
            <a:ea typeface="+mn-ea"/>
            <a:cs typeface="+mn-cs"/>
          </a:endParaRPr>
        </a:p>
      </dsp:txBody>
      <dsp:txXfrm>
        <a:off x="3808262" y="1602570"/>
        <a:ext cx="2035279" cy="264628"/>
      </dsp:txXfrm>
    </dsp:sp>
    <dsp:sp modelId="{692C069F-161D-487C-9B8E-FBDC6DFBD264}">
      <dsp:nvSpPr>
        <dsp:cNvPr id="0" name=""/>
        <dsp:cNvSpPr/>
      </dsp:nvSpPr>
      <dsp:spPr>
        <a:xfrm rot="2142401">
          <a:off x="3549123" y="1973147"/>
          <a:ext cx="276935" cy="8363"/>
        </a:xfrm>
        <a:custGeom>
          <a:avLst/>
          <a:gdLst/>
          <a:ahLst/>
          <a:cxnLst/>
          <a:rect l="0" t="0" r="0" b="0"/>
          <a:pathLst>
            <a:path>
              <a:moveTo>
                <a:pt x="0" y="4510"/>
              </a:moveTo>
              <a:lnTo>
                <a:pt x="232257"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686010" y="1967666"/>
        <a:ext cx="0" cy="0"/>
      </dsp:txXfrm>
    </dsp:sp>
    <dsp:sp modelId="{0855AFEB-BE9C-47BF-B8A3-6ABB74325C33}">
      <dsp:nvSpPr>
        <dsp:cNvPr id="0" name=""/>
        <dsp:cNvSpPr/>
      </dsp:nvSpPr>
      <dsp:spPr>
        <a:xfrm>
          <a:off x="3800029" y="1917596"/>
          <a:ext cx="2051745"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Important System Concepts </a:t>
          </a:r>
          <a:endParaRPr lang="en-US" sz="900" kern="1200">
            <a:solidFill>
              <a:sysClr val="windowText" lastClr="000000"/>
            </a:solidFill>
            <a:latin typeface="Calibri" panose="020F0502020204030204"/>
            <a:ea typeface="+mn-ea"/>
            <a:cs typeface="+mn-cs"/>
          </a:endParaRPr>
        </a:p>
      </dsp:txBody>
      <dsp:txXfrm>
        <a:off x="3808262" y="1925829"/>
        <a:ext cx="2035279" cy="264628"/>
      </dsp:txXfrm>
    </dsp:sp>
    <dsp:sp modelId="{A24B84F6-EDA2-44B8-8236-174BFDF773D3}">
      <dsp:nvSpPr>
        <dsp:cNvPr id="0" name=""/>
        <dsp:cNvSpPr/>
      </dsp:nvSpPr>
      <dsp:spPr>
        <a:xfrm rot="18855903">
          <a:off x="1724585" y="2496937"/>
          <a:ext cx="334347" cy="8363"/>
        </a:xfrm>
        <a:custGeom>
          <a:avLst/>
          <a:gdLst/>
          <a:ahLst/>
          <a:cxnLst/>
          <a:rect l="0" t="0" r="0" b="0"/>
          <a:pathLst>
            <a:path>
              <a:moveTo>
                <a:pt x="0" y="4510"/>
              </a:moveTo>
              <a:lnTo>
                <a:pt x="279107" y="451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1879939" y="2501270"/>
        <a:ext cx="0" cy="0"/>
      </dsp:txXfrm>
    </dsp:sp>
    <dsp:sp modelId="{20C48A0B-8F83-4401-9E3E-3632D931D1D9}">
      <dsp:nvSpPr>
        <dsp:cNvPr id="0" name=""/>
        <dsp:cNvSpPr/>
      </dsp:nvSpPr>
      <dsp:spPr>
        <a:xfrm>
          <a:off x="2008442" y="2240855"/>
          <a:ext cx="1564450"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A Modern Approach to Systems Analysis and Design </a:t>
          </a:r>
          <a:endParaRPr lang="en-US" sz="900" kern="1200">
            <a:solidFill>
              <a:sysClr val="windowText" lastClr="000000"/>
            </a:solidFill>
            <a:latin typeface="Calibri" panose="020F0502020204030204"/>
            <a:ea typeface="+mn-ea"/>
            <a:cs typeface="+mn-cs"/>
          </a:endParaRPr>
        </a:p>
      </dsp:txBody>
      <dsp:txXfrm>
        <a:off x="2016675" y="2249088"/>
        <a:ext cx="1547984" cy="264628"/>
      </dsp:txXfrm>
    </dsp:sp>
    <dsp:sp modelId="{60EE651C-134D-487B-965F-A0522784E0FB}">
      <dsp:nvSpPr>
        <dsp:cNvPr id="0" name=""/>
        <dsp:cNvSpPr/>
      </dsp:nvSpPr>
      <dsp:spPr>
        <a:xfrm>
          <a:off x="3572893" y="2377221"/>
          <a:ext cx="224875" cy="8363"/>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679709" y="2375781"/>
        <a:ext cx="0" cy="0"/>
      </dsp:txXfrm>
    </dsp:sp>
    <dsp:sp modelId="{2C152725-2A94-4159-8E4E-7685D17C5B3A}">
      <dsp:nvSpPr>
        <dsp:cNvPr id="0" name=""/>
        <dsp:cNvSpPr/>
      </dsp:nvSpPr>
      <dsp:spPr>
        <a:xfrm>
          <a:off x="3797769" y="2240855"/>
          <a:ext cx="2051745"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Your Role in Systems Development </a:t>
          </a:r>
          <a:endParaRPr lang="en-US" sz="900" kern="1200">
            <a:solidFill>
              <a:sysClr val="windowText" lastClr="000000"/>
            </a:solidFill>
            <a:latin typeface="Calibri" panose="020F0502020204030204"/>
            <a:ea typeface="+mn-ea"/>
            <a:cs typeface="+mn-cs"/>
          </a:endParaRPr>
        </a:p>
      </dsp:txBody>
      <dsp:txXfrm>
        <a:off x="3806002" y="2249088"/>
        <a:ext cx="2035279" cy="264628"/>
      </dsp:txXfrm>
    </dsp:sp>
    <dsp:sp modelId="{23CA388A-9F2B-479C-8A0F-456679F3E35B}">
      <dsp:nvSpPr>
        <dsp:cNvPr id="0" name=""/>
        <dsp:cNvSpPr/>
      </dsp:nvSpPr>
      <dsp:spPr>
        <a:xfrm rot="2109351">
          <a:off x="1749042" y="2698830"/>
          <a:ext cx="285433" cy="8363"/>
        </a:xfrm>
        <a:custGeom>
          <a:avLst/>
          <a:gdLst/>
          <a:ahLst/>
          <a:cxnLst/>
          <a:rect l="0" t="0" r="0" b="0"/>
          <a:pathLst>
            <a:path>
              <a:moveTo>
                <a:pt x="0" y="4510"/>
              </a:moveTo>
              <a:lnTo>
                <a:pt x="237860" y="451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1890033" y="2693069"/>
        <a:ext cx="0" cy="0"/>
      </dsp:txXfrm>
    </dsp:sp>
    <dsp:sp modelId="{313549F8-A27F-495A-BAFB-465568563B26}">
      <dsp:nvSpPr>
        <dsp:cNvPr id="0" name=""/>
        <dsp:cNvSpPr/>
      </dsp:nvSpPr>
      <dsp:spPr>
        <a:xfrm>
          <a:off x="2008442" y="2564114"/>
          <a:ext cx="1585476" cy="44214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Developing Information Systems and the Systems</a:t>
          </a:r>
          <a:r>
            <a:rPr lang="en-US" sz="900" kern="1200">
              <a:solidFill>
                <a:sysClr val="windowText" lastClr="000000"/>
              </a:solidFill>
              <a:latin typeface="Calibri" panose="020F0502020204030204"/>
              <a:ea typeface="+mn-ea"/>
              <a:cs typeface="+mn-cs"/>
            </a:rPr>
            <a:t> </a:t>
          </a:r>
          <a:r>
            <a:rPr lang="tr-TR" sz="900" kern="1200">
              <a:solidFill>
                <a:sysClr val="windowText" lastClr="000000"/>
              </a:solidFill>
              <a:latin typeface="Calibri" panose="020F0502020204030204"/>
              <a:ea typeface="+mn-ea"/>
              <a:cs typeface="+mn-cs"/>
            </a:rPr>
            <a:t>Development Life Cycle</a:t>
          </a:r>
          <a:endParaRPr lang="en-US" sz="900" kern="1200">
            <a:solidFill>
              <a:sysClr val="windowText" lastClr="000000"/>
            </a:solidFill>
            <a:latin typeface="Calibri" panose="020F0502020204030204"/>
            <a:ea typeface="+mn-ea"/>
            <a:cs typeface="+mn-cs"/>
          </a:endParaRPr>
        </a:p>
      </dsp:txBody>
      <dsp:txXfrm>
        <a:off x="2021392" y="2577064"/>
        <a:ext cx="1559576" cy="416248"/>
      </dsp:txXfrm>
    </dsp:sp>
    <dsp:sp modelId="{FC8451C6-9D71-4B1B-A48F-B89F2831A71F}">
      <dsp:nvSpPr>
        <dsp:cNvPr id="0" name=""/>
        <dsp:cNvSpPr/>
      </dsp:nvSpPr>
      <dsp:spPr>
        <a:xfrm>
          <a:off x="3593919" y="2781007"/>
          <a:ext cx="224875" cy="8363"/>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700735" y="2779566"/>
        <a:ext cx="0" cy="0"/>
      </dsp:txXfrm>
    </dsp:sp>
    <dsp:sp modelId="{13819761-B921-49AC-B29E-5766EE52EF10}">
      <dsp:nvSpPr>
        <dsp:cNvPr id="0" name=""/>
        <dsp:cNvSpPr/>
      </dsp:nvSpPr>
      <dsp:spPr>
        <a:xfrm>
          <a:off x="3818795" y="2574145"/>
          <a:ext cx="1436704" cy="422086"/>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Phase 1: Systems Planning and Selection </a:t>
          </a:r>
          <a:endParaRPr lang="en-US" sz="900" kern="1200">
            <a:solidFill>
              <a:sysClr val="windowText" lastClr="000000"/>
            </a:solidFill>
            <a:latin typeface="Calibri" panose="020F0502020204030204"/>
            <a:ea typeface="+mn-ea"/>
            <a:cs typeface="+mn-cs"/>
          </a:endParaRPr>
        </a:p>
      </dsp:txBody>
      <dsp:txXfrm>
        <a:off x="4029195" y="2635958"/>
        <a:ext cx="1015904" cy="298460"/>
      </dsp:txXfrm>
    </dsp:sp>
    <dsp:sp modelId="{B30CED32-DCAE-4116-9AEE-4F72778BC567}">
      <dsp:nvSpPr>
        <dsp:cNvPr id="0" name=""/>
        <dsp:cNvSpPr/>
      </dsp:nvSpPr>
      <dsp:spPr>
        <a:xfrm>
          <a:off x="5255500" y="2781007"/>
          <a:ext cx="224875" cy="8363"/>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5362316" y="2779566"/>
        <a:ext cx="0" cy="0"/>
      </dsp:txXfrm>
    </dsp:sp>
    <dsp:sp modelId="{17EE4288-3E7C-4383-A744-7A513F03CBE9}">
      <dsp:nvSpPr>
        <dsp:cNvPr id="0" name=""/>
        <dsp:cNvSpPr/>
      </dsp:nvSpPr>
      <dsp:spPr>
        <a:xfrm>
          <a:off x="5480376" y="2569562"/>
          <a:ext cx="1463875" cy="431253"/>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Phase 2: Systems Analysis </a:t>
          </a:r>
          <a:endParaRPr lang="en-US" sz="900" kern="1200">
            <a:solidFill>
              <a:sysClr val="windowText" lastClr="000000"/>
            </a:solidFill>
            <a:latin typeface="Calibri" panose="020F0502020204030204"/>
            <a:ea typeface="+mn-ea"/>
            <a:cs typeface="+mn-cs"/>
          </a:endParaRPr>
        </a:p>
      </dsp:txBody>
      <dsp:txXfrm>
        <a:off x="5694756" y="2632718"/>
        <a:ext cx="1035115" cy="304941"/>
      </dsp:txXfrm>
    </dsp:sp>
    <dsp:sp modelId="{19B0C272-D32A-41CA-BAC7-940A381ECAF0}">
      <dsp:nvSpPr>
        <dsp:cNvPr id="0" name=""/>
        <dsp:cNvSpPr/>
      </dsp:nvSpPr>
      <dsp:spPr>
        <a:xfrm>
          <a:off x="6944251" y="2781007"/>
          <a:ext cx="224875" cy="8363"/>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7051067" y="2779566"/>
        <a:ext cx="0" cy="0"/>
      </dsp:txXfrm>
    </dsp:sp>
    <dsp:sp modelId="{5974B8FF-531D-4A7D-BB72-A63553E19F3C}">
      <dsp:nvSpPr>
        <dsp:cNvPr id="0" name=""/>
        <dsp:cNvSpPr/>
      </dsp:nvSpPr>
      <dsp:spPr>
        <a:xfrm>
          <a:off x="7169127" y="2568929"/>
          <a:ext cx="1515113" cy="432518"/>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Phase 3: Systems Design </a:t>
          </a:r>
          <a:endParaRPr lang="en-US" sz="900" kern="1200">
            <a:solidFill>
              <a:sysClr val="windowText" lastClr="000000"/>
            </a:solidFill>
            <a:latin typeface="Calibri" panose="020F0502020204030204"/>
            <a:ea typeface="+mn-ea"/>
            <a:cs typeface="+mn-cs"/>
          </a:endParaRPr>
        </a:p>
      </dsp:txBody>
      <dsp:txXfrm>
        <a:off x="7391010" y="2632270"/>
        <a:ext cx="1071347" cy="305836"/>
      </dsp:txXfrm>
    </dsp:sp>
    <dsp:sp modelId="{1D92E112-17BF-4717-B4A6-A69F639B6733}">
      <dsp:nvSpPr>
        <dsp:cNvPr id="0" name=""/>
        <dsp:cNvSpPr/>
      </dsp:nvSpPr>
      <dsp:spPr>
        <a:xfrm>
          <a:off x="8684240" y="2781007"/>
          <a:ext cx="224875" cy="8363"/>
        </a:xfrm>
        <a:custGeom>
          <a:avLst/>
          <a:gdLst/>
          <a:ahLst/>
          <a:cxnLst/>
          <a:rect l="0" t="0" r="0" b="0"/>
          <a:pathLst>
            <a:path>
              <a:moveTo>
                <a:pt x="0" y="4510"/>
              </a:moveTo>
              <a:lnTo>
                <a:pt x="188596"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8791056" y="2779566"/>
        <a:ext cx="0" cy="0"/>
      </dsp:txXfrm>
    </dsp:sp>
    <dsp:sp modelId="{43B59C80-DEF4-44C3-A15B-7F630C878970}">
      <dsp:nvSpPr>
        <dsp:cNvPr id="0" name=""/>
        <dsp:cNvSpPr/>
      </dsp:nvSpPr>
      <dsp:spPr>
        <a:xfrm>
          <a:off x="8909116" y="2575040"/>
          <a:ext cx="1436355" cy="420296"/>
        </a:xfrm>
        <a:prstGeom prst="ellipse">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Phase 4: Systems Implementation and Operation </a:t>
          </a:r>
          <a:endParaRPr lang="en-US" sz="900" kern="1200">
            <a:solidFill>
              <a:sysClr val="windowText" lastClr="000000"/>
            </a:solidFill>
            <a:latin typeface="Calibri" panose="020F0502020204030204"/>
            <a:ea typeface="+mn-ea"/>
            <a:cs typeface="+mn-cs"/>
          </a:endParaRPr>
        </a:p>
      </dsp:txBody>
      <dsp:txXfrm>
        <a:off x="9119465" y="2636591"/>
        <a:ext cx="1015657" cy="297194"/>
      </dsp:txXfrm>
    </dsp:sp>
    <dsp:sp modelId="{F4E9EB25-40C0-4520-A312-EC35BE8B94BF}">
      <dsp:nvSpPr>
        <dsp:cNvPr id="0" name=""/>
        <dsp:cNvSpPr/>
      </dsp:nvSpPr>
      <dsp:spPr>
        <a:xfrm rot="4820326">
          <a:off x="1196478" y="3302073"/>
          <a:ext cx="1390561" cy="8363"/>
        </a:xfrm>
        <a:custGeom>
          <a:avLst/>
          <a:gdLst/>
          <a:ahLst/>
          <a:cxnLst/>
          <a:rect l="0" t="0" r="0" b="0"/>
          <a:pathLst>
            <a:path>
              <a:moveTo>
                <a:pt x="0" y="4510"/>
              </a:moveTo>
              <a:lnTo>
                <a:pt x="1165909" y="451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1920196" y="3266150"/>
        <a:ext cx="0" cy="0"/>
      </dsp:txXfrm>
    </dsp:sp>
    <dsp:sp modelId="{92D90707-560C-4D9D-8433-6A30548337E8}">
      <dsp:nvSpPr>
        <dsp:cNvPr id="0" name=""/>
        <dsp:cNvSpPr/>
      </dsp:nvSpPr>
      <dsp:spPr>
        <a:xfrm>
          <a:off x="2008442" y="3851127"/>
          <a:ext cx="1566710"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Alternative Approaches to Development </a:t>
          </a:r>
          <a:endParaRPr lang="en-US" sz="900" kern="1200">
            <a:solidFill>
              <a:sysClr val="windowText" lastClr="000000"/>
            </a:solidFill>
            <a:latin typeface="Calibri" panose="020F0502020204030204"/>
            <a:ea typeface="+mn-ea"/>
            <a:cs typeface="+mn-cs"/>
          </a:endParaRPr>
        </a:p>
      </dsp:txBody>
      <dsp:txXfrm>
        <a:off x="2016675" y="3859360"/>
        <a:ext cx="1550244" cy="264628"/>
      </dsp:txXfrm>
    </dsp:sp>
    <dsp:sp modelId="{1DDF382B-ED89-4C2C-9A91-36AC819A75F5}">
      <dsp:nvSpPr>
        <dsp:cNvPr id="0" name=""/>
        <dsp:cNvSpPr/>
      </dsp:nvSpPr>
      <dsp:spPr>
        <a:xfrm rot="17132988">
          <a:off x="3268165" y="3583419"/>
          <a:ext cx="838851" cy="8363"/>
        </a:xfrm>
        <a:custGeom>
          <a:avLst/>
          <a:gdLst/>
          <a:ahLst/>
          <a:cxnLst/>
          <a:rect l="0" t="0" r="0" b="0"/>
          <a:pathLst>
            <a:path>
              <a:moveTo>
                <a:pt x="0" y="4510"/>
              </a:moveTo>
              <a:lnTo>
                <a:pt x="703518"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661766" y="3602182"/>
        <a:ext cx="0" cy="0"/>
      </dsp:txXfrm>
    </dsp:sp>
    <dsp:sp modelId="{68CF8365-B66A-4EBC-A9DE-4D062D107C97}">
      <dsp:nvSpPr>
        <dsp:cNvPr id="0" name=""/>
        <dsp:cNvSpPr/>
      </dsp:nvSpPr>
      <dsp:spPr>
        <a:xfrm>
          <a:off x="3800029" y="3042979"/>
          <a:ext cx="2051751"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Prototyping </a:t>
          </a:r>
          <a:endParaRPr lang="en-US" sz="900" kern="1200">
            <a:solidFill>
              <a:sysClr val="windowText" lastClr="000000"/>
            </a:solidFill>
            <a:latin typeface="Calibri" panose="020F0502020204030204"/>
            <a:ea typeface="+mn-ea"/>
            <a:cs typeface="+mn-cs"/>
          </a:endParaRPr>
        </a:p>
      </dsp:txBody>
      <dsp:txXfrm>
        <a:off x="3808262" y="3051212"/>
        <a:ext cx="2035285" cy="264628"/>
      </dsp:txXfrm>
    </dsp:sp>
    <dsp:sp modelId="{C682BE13-C3A1-475B-AADA-B8C9AC83B835}">
      <dsp:nvSpPr>
        <dsp:cNvPr id="0" name=""/>
        <dsp:cNvSpPr/>
      </dsp:nvSpPr>
      <dsp:spPr>
        <a:xfrm rot="17692822">
          <a:off x="3420343" y="3745049"/>
          <a:ext cx="534496" cy="8363"/>
        </a:xfrm>
        <a:custGeom>
          <a:avLst/>
          <a:gdLst/>
          <a:ahLst/>
          <a:cxnLst/>
          <a:rect l="0" t="0" r="0" b="0"/>
          <a:pathLst>
            <a:path>
              <a:moveTo>
                <a:pt x="0" y="4510"/>
              </a:moveTo>
              <a:lnTo>
                <a:pt x="448265"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669847" y="3755730"/>
        <a:ext cx="0" cy="0"/>
      </dsp:txXfrm>
    </dsp:sp>
    <dsp:sp modelId="{3D0F7624-25D7-4CEF-82C5-4D71D77FCDC6}">
      <dsp:nvSpPr>
        <dsp:cNvPr id="0" name=""/>
        <dsp:cNvSpPr/>
      </dsp:nvSpPr>
      <dsp:spPr>
        <a:xfrm>
          <a:off x="3800029" y="3366238"/>
          <a:ext cx="2051835"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Computer-Aided Software Engineering (CASE) Tools </a:t>
          </a:r>
          <a:endParaRPr lang="en-US" sz="900" kern="1200">
            <a:solidFill>
              <a:sysClr val="windowText" lastClr="000000"/>
            </a:solidFill>
            <a:latin typeface="Calibri" panose="020F0502020204030204"/>
            <a:ea typeface="+mn-ea"/>
            <a:cs typeface="+mn-cs"/>
          </a:endParaRPr>
        </a:p>
      </dsp:txBody>
      <dsp:txXfrm>
        <a:off x="3808262" y="3374471"/>
        <a:ext cx="2035369" cy="264628"/>
      </dsp:txXfrm>
    </dsp:sp>
    <dsp:sp modelId="{B0D41761-5765-472D-9824-CE272D7F5BD1}">
      <dsp:nvSpPr>
        <dsp:cNvPr id="0" name=""/>
        <dsp:cNvSpPr/>
      </dsp:nvSpPr>
      <dsp:spPr>
        <a:xfrm rot="19457599">
          <a:off x="3549123" y="3906678"/>
          <a:ext cx="276935" cy="8363"/>
        </a:xfrm>
        <a:custGeom>
          <a:avLst/>
          <a:gdLst/>
          <a:ahLst/>
          <a:cxnLst/>
          <a:rect l="0" t="0" r="0" b="0"/>
          <a:pathLst>
            <a:path>
              <a:moveTo>
                <a:pt x="0" y="4510"/>
              </a:moveTo>
              <a:lnTo>
                <a:pt x="232257"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677929" y="3909279"/>
        <a:ext cx="0" cy="0"/>
      </dsp:txXfrm>
    </dsp:sp>
    <dsp:sp modelId="{F54E6434-53DB-4A9C-B0B5-A9AE5350DC12}">
      <dsp:nvSpPr>
        <dsp:cNvPr id="0" name=""/>
        <dsp:cNvSpPr/>
      </dsp:nvSpPr>
      <dsp:spPr>
        <a:xfrm>
          <a:off x="3800029" y="3689498"/>
          <a:ext cx="2051745"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Joint Application Design </a:t>
          </a:r>
          <a:endParaRPr lang="en-US" sz="900" kern="1200">
            <a:solidFill>
              <a:sysClr val="windowText" lastClr="000000"/>
            </a:solidFill>
            <a:latin typeface="Calibri" panose="020F0502020204030204"/>
            <a:ea typeface="+mn-ea"/>
            <a:cs typeface="+mn-cs"/>
          </a:endParaRPr>
        </a:p>
      </dsp:txBody>
      <dsp:txXfrm>
        <a:off x="3808262" y="3697731"/>
        <a:ext cx="2035279" cy="264628"/>
      </dsp:txXfrm>
    </dsp:sp>
    <dsp:sp modelId="{7AF99132-F330-460B-9914-4F698B973493}">
      <dsp:nvSpPr>
        <dsp:cNvPr id="0" name=""/>
        <dsp:cNvSpPr/>
      </dsp:nvSpPr>
      <dsp:spPr>
        <a:xfrm rot="2142401">
          <a:off x="3549123" y="4068308"/>
          <a:ext cx="276935" cy="8363"/>
        </a:xfrm>
        <a:custGeom>
          <a:avLst/>
          <a:gdLst/>
          <a:ahLst/>
          <a:cxnLst/>
          <a:rect l="0" t="0" r="0" b="0"/>
          <a:pathLst>
            <a:path>
              <a:moveTo>
                <a:pt x="0" y="4510"/>
              </a:moveTo>
              <a:lnTo>
                <a:pt x="232257"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686010" y="4062827"/>
        <a:ext cx="0" cy="0"/>
      </dsp:txXfrm>
    </dsp:sp>
    <dsp:sp modelId="{577EE808-E111-43D1-AEF1-A05D51A361C8}">
      <dsp:nvSpPr>
        <dsp:cNvPr id="0" name=""/>
        <dsp:cNvSpPr/>
      </dsp:nvSpPr>
      <dsp:spPr>
        <a:xfrm>
          <a:off x="3800029" y="4012757"/>
          <a:ext cx="2051745"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Rapid Application Development </a:t>
          </a:r>
          <a:endParaRPr lang="en-US" sz="900" kern="1200">
            <a:solidFill>
              <a:sysClr val="windowText" lastClr="000000"/>
            </a:solidFill>
            <a:latin typeface="Calibri" panose="020F0502020204030204"/>
            <a:ea typeface="+mn-ea"/>
            <a:cs typeface="+mn-cs"/>
          </a:endParaRPr>
        </a:p>
      </dsp:txBody>
      <dsp:txXfrm>
        <a:off x="3808262" y="4020990"/>
        <a:ext cx="2035279" cy="264628"/>
      </dsp:txXfrm>
    </dsp:sp>
    <dsp:sp modelId="{3A760DB2-9CA0-46AC-A063-0A5E9C82C3F5}">
      <dsp:nvSpPr>
        <dsp:cNvPr id="0" name=""/>
        <dsp:cNvSpPr/>
      </dsp:nvSpPr>
      <dsp:spPr>
        <a:xfrm rot="3907178">
          <a:off x="3420343" y="4229937"/>
          <a:ext cx="534496" cy="8363"/>
        </a:xfrm>
        <a:custGeom>
          <a:avLst/>
          <a:gdLst/>
          <a:ahLst/>
          <a:cxnLst/>
          <a:rect l="0" t="0" r="0" b="0"/>
          <a:pathLst>
            <a:path>
              <a:moveTo>
                <a:pt x="0" y="4510"/>
              </a:moveTo>
              <a:lnTo>
                <a:pt x="448265"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694091" y="4216375"/>
        <a:ext cx="0" cy="0"/>
      </dsp:txXfrm>
    </dsp:sp>
    <dsp:sp modelId="{3702ED9E-2627-499D-B6BF-573507829D9E}">
      <dsp:nvSpPr>
        <dsp:cNvPr id="0" name=""/>
        <dsp:cNvSpPr/>
      </dsp:nvSpPr>
      <dsp:spPr>
        <a:xfrm>
          <a:off x="3800029" y="4336016"/>
          <a:ext cx="2051745"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Participatory Design </a:t>
          </a:r>
          <a:endParaRPr lang="en-US" sz="900" kern="1200">
            <a:solidFill>
              <a:sysClr val="windowText" lastClr="000000"/>
            </a:solidFill>
            <a:latin typeface="Calibri" panose="020F0502020204030204"/>
            <a:ea typeface="+mn-ea"/>
            <a:cs typeface="+mn-cs"/>
          </a:endParaRPr>
        </a:p>
      </dsp:txBody>
      <dsp:txXfrm>
        <a:off x="3808262" y="4344249"/>
        <a:ext cx="2035279" cy="264628"/>
      </dsp:txXfrm>
    </dsp:sp>
    <dsp:sp modelId="{60AA28F3-57FF-4841-8DD4-453784E94C25}">
      <dsp:nvSpPr>
        <dsp:cNvPr id="0" name=""/>
        <dsp:cNvSpPr/>
      </dsp:nvSpPr>
      <dsp:spPr>
        <a:xfrm rot="4467012">
          <a:off x="3268165" y="4391567"/>
          <a:ext cx="838851" cy="8363"/>
        </a:xfrm>
        <a:custGeom>
          <a:avLst/>
          <a:gdLst/>
          <a:ahLst/>
          <a:cxnLst/>
          <a:rect l="0" t="0" r="0" b="0"/>
          <a:pathLst>
            <a:path>
              <a:moveTo>
                <a:pt x="0" y="4510"/>
              </a:moveTo>
              <a:lnTo>
                <a:pt x="703518" y="451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solidFill>
            <a:latin typeface="Calibri" panose="020F0502020204030204"/>
            <a:ea typeface="+mn-ea"/>
            <a:cs typeface="+mn-cs"/>
          </a:endParaRPr>
        </a:p>
      </dsp:txBody>
      <dsp:txXfrm>
        <a:off x="3702173" y="4369923"/>
        <a:ext cx="0" cy="0"/>
      </dsp:txXfrm>
    </dsp:sp>
    <dsp:sp modelId="{0E3DAC4B-354D-46CD-9BE0-EF26074F1E8D}">
      <dsp:nvSpPr>
        <dsp:cNvPr id="0" name=""/>
        <dsp:cNvSpPr/>
      </dsp:nvSpPr>
      <dsp:spPr>
        <a:xfrm>
          <a:off x="3800029" y="4659275"/>
          <a:ext cx="2038753" cy="281094"/>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a:solidFill>
                <a:sysClr val="windowText" lastClr="000000"/>
              </a:solidFill>
              <a:latin typeface="Calibri" panose="020F0502020204030204"/>
              <a:ea typeface="+mn-ea"/>
              <a:cs typeface="+mn-cs"/>
            </a:rPr>
            <a:t>Agile Methodologies </a:t>
          </a:r>
          <a:endParaRPr lang="en-US" sz="900" kern="1200">
            <a:solidFill>
              <a:sysClr val="windowText" lastClr="000000"/>
            </a:solidFill>
            <a:latin typeface="Calibri" panose="020F0502020204030204"/>
            <a:ea typeface="+mn-ea"/>
            <a:cs typeface="+mn-cs"/>
          </a:endParaRPr>
        </a:p>
      </dsp:txBody>
      <dsp:txXfrm>
        <a:off x="3808262" y="4667508"/>
        <a:ext cx="2022287" cy="264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B09F-CE5F-4034-A193-3193BC812731}">
      <dsp:nvSpPr>
        <dsp:cNvPr id="0" name=""/>
        <dsp:cNvSpPr/>
      </dsp:nvSpPr>
      <dsp:spPr>
        <a:xfrm>
          <a:off x="3772663" y="3400621"/>
          <a:ext cx="2760956" cy="276095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Times New Roman" panose="02020603050405020304" pitchFamily="18" charset="0"/>
              <a:cs typeface="Times New Roman" panose="02020603050405020304" pitchFamily="18" charset="0"/>
            </a:rPr>
            <a:t>Learning Objectives</a:t>
          </a:r>
        </a:p>
      </dsp:txBody>
      <dsp:txXfrm>
        <a:off x="4176996" y="3804954"/>
        <a:ext cx="1952290" cy="1952290"/>
      </dsp:txXfrm>
    </dsp:sp>
    <dsp:sp modelId="{1ADD4BBA-9AB8-4A47-B855-C8E7E152D5EB}">
      <dsp:nvSpPr>
        <dsp:cNvPr id="0" name=""/>
        <dsp:cNvSpPr/>
      </dsp:nvSpPr>
      <dsp:spPr>
        <a:xfrm rot="10800000" flipV="1">
          <a:off x="966334" y="4387663"/>
          <a:ext cx="2651980" cy="786872"/>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FB8A52D-EB8E-4544-9E52-3B5513F90CCE}">
      <dsp:nvSpPr>
        <dsp:cNvPr id="0" name=""/>
        <dsp:cNvSpPr/>
      </dsp:nvSpPr>
      <dsp:spPr>
        <a:xfrm>
          <a:off x="0" y="4008031"/>
          <a:ext cx="1932669" cy="154613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Define information systems analysis and </a:t>
          </a:r>
          <a:r>
            <a:rPr lang="tr-TR" sz="1200" kern="1200" dirty="0">
              <a:latin typeface="Times New Roman" panose="02020603050405020304" pitchFamily="18" charset="0"/>
              <a:cs typeface="Times New Roman" panose="02020603050405020304" pitchFamily="18" charset="0"/>
            </a:rPr>
            <a:t>design</a:t>
          </a:r>
          <a:endParaRPr lang="en-US" sz="1200" kern="1200" dirty="0">
            <a:latin typeface="Times New Roman" panose="02020603050405020304" pitchFamily="18" charset="0"/>
            <a:cs typeface="Times New Roman" panose="02020603050405020304" pitchFamily="18" charset="0"/>
          </a:endParaRPr>
        </a:p>
      </dsp:txBody>
      <dsp:txXfrm>
        <a:off x="45285" y="4053316"/>
        <a:ext cx="1842099" cy="1455565"/>
      </dsp:txXfrm>
    </dsp:sp>
    <dsp:sp modelId="{04A7A022-1F77-4A83-92FA-251FC74707A9}">
      <dsp:nvSpPr>
        <dsp:cNvPr id="0" name=""/>
        <dsp:cNvSpPr/>
      </dsp:nvSpPr>
      <dsp:spPr>
        <a:xfrm rot="12959496">
          <a:off x="1512639" y="2706520"/>
          <a:ext cx="2651787" cy="786872"/>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EBDE0A2-679F-4795-B064-E186EE558942}">
      <dsp:nvSpPr>
        <dsp:cNvPr id="0" name=""/>
        <dsp:cNvSpPr/>
      </dsp:nvSpPr>
      <dsp:spPr>
        <a:xfrm>
          <a:off x="799413" y="1547704"/>
          <a:ext cx="1932669" cy="154613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Discuss the modern approach to systems analysis and design that combines both process and data views of systems</a:t>
          </a:r>
        </a:p>
      </dsp:txBody>
      <dsp:txXfrm>
        <a:off x="844698" y="1592989"/>
        <a:ext cx="1842099" cy="1455565"/>
      </dsp:txXfrm>
    </dsp:sp>
    <dsp:sp modelId="{8911FC8F-CC4A-4AD2-BD1E-013D6617945A}">
      <dsp:nvSpPr>
        <dsp:cNvPr id="0" name=""/>
        <dsp:cNvSpPr/>
      </dsp:nvSpPr>
      <dsp:spPr>
        <a:xfrm rot="15119190">
          <a:off x="2942918" y="1667427"/>
          <a:ext cx="2651312" cy="786872"/>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2E7C2B3-D1EB-4548-B90A-5D6FC3E7E6E0}">
      <dsp:nvSpPr>
        <dsp:cNvPr id="0" name=""/>
        <dsp:cNvSpPr/>
      </dsp:nvSpPr>
      <dsp:spPr>
        <a:xfrm>
          <a:off x="2892292" y="27118"/>
          <a:ext cx="1932669" cy="154613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Describe the role of the systems analyst in </a:t>
          </a:r>
          <a:r>
            <a:rPr lang="tr-TR" sz="1200" kern="1200" dirty="0">
              <a:latin typeface="Times New Roman" panose="02020603050405020304" pitchFamily="18" charset="0"/>
              <a:cs typeface="Times New Roman" panose="02020603050405020304" pitchFamily="18" charset="0"/>
            </a:rPr>
            <a:t>information systems development</a:t>
          </a:r>
          <a:endParaRPr lang="en-US" sz="1200" kern="1200" dirty="0">
            <a:latin typeface="Times New Roman" panose="02020603050405020304" pitchFamily="18" charset="0"/>
            <a:cs typeface="Times New Roman" panose="02020603050405020304" pitchFamily="18" charset="0"/>
          </a:endParaRPr>
        </a:p>
      </dsp:txBody>
      <dsp:txXfrm>
        <a:off x="2937577" y="72403"/>
        <a:ext cx="1842099" cy="1455565"/>
      </dsp:txXfrm>
    </dsp:sp>
    <dsp:sp modelId="{357709B1-191A-4860-90DC-D14CB875DCD5}">
      <dsp:nvSpPr>
        <dsp:cNvPr id="0" name=""/>
        <dsp:cNvSpPr/>
      </dsp:nvSpPr>
      <dsp:spPr>
        <a:xfrm rot="17280000">
          <a:off x="4711514" y="1667387"/>
          <a:ext cx="2650996" cy="786872"/>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D279831-D98E-4B05-BFD2-7CAFA1F395F9}">
      <dsp:nvSpPr>
        <dsp:cNvPr id="0" name=""/>
        <dsp:cNvSpPr/>
      </dsp:nvSpPr>
      <dsp:spPr>
        <a:xfrm>
          <a:off x="5480279" y="27132"/>
          <a:ext cx="1932669" cy="154613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Describe the information systems development </a:t>
          </a:r>
          <a:r>
            <a:rPr lang="tr-TR" sz="1200" kern="1200" dirty="0">
              <a:latin typeface="Times New Roman" panose="02020603050405020304" pitchFamily="18" charset="0"/>
              <a:cs typeface="Times New Roman" panose="02020603050405020304" pitchFamily="18" charset="0"/>
            </a:rPr>
            <a:t>life cycle (SDLC)</a:t>
          </a:r>
          <a:endParaRPr lang="en-US" sz="1200" kern="1200" dirty="0">
            <a:latin typeface="Times New Roman" panose="02020603050405020304" pitchFamily="18" charset="0"/>
            <a:cs typeface="Times New Roman" panose="02020603050405020304" pitchFamily="18" charset="0"/>
          </a:endParaRPr>
        </a:p>
      </dsp:txBody>
      <dsp:txXfrm>
        <a:off x="5525564" y="72417"/>
        <a:ext cx="1842099" cy="1455565"/>
      </dsp:txXfrm>
    </dsp:sp>
    <dsp:sp modelId="{BCDCF0EC-5B3F-4479-967C-D5697358FD70}">
      <dsp:nvSpPr>
        <dsp:cNvPr id="0" name=""/>
        <dsp:cNvSpPr/>
      </dsp:nvSpPr>
      <dsp:spPr>
        <a:xfrm rot="19440000">
          <a:off x="6141648" y="2706440"/>
          <a:ext cx="2650996" cy="786872"/>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FFA18F1-D657-4BD7-9376-8F6CDEE7E87D}">
      <dsp:nvSpPr>
        <dsp:cNvPr id="0" name=""/>
        <dsp:cNvSpPr/>
      </dsp:nvSpPr>
      <dsp:spPr>
        <a:xfrm>
          <a:off x="7573162" y="1547700"/>
          <a:ext cx="1932669" cy="154613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List alternatives to the systems development life cycle, including a description of the role of </a:t>
          </a:r>
          <a:r>
            <a:rPr lang="tr-TR" sz="1200" kern="1200" dirty="0">
              <a:latin typeface="Times New Roman" panose="02020603050405020304" pitchFamily="18" charset="0"/>
              <a:cs typeface="Times New Roman" panose="02020603050405020304" pitchFamily="18" charset="0"/>
            </a:rPr>
            <a:t>computer-aided software engineering (CASE)</a:t>
          </a:r>
          <a:r>
            <a:rPr lang="en-US" sz="1200" kern="1200" dirty="0">
              <a:latin typeface="Times New Roman" panose="02020603050405020304" pitchFamily="18" charset="0"/>
              <a:cs typeface="Times New Roman" panose="02020603050405020304" pitchFamily="18" charset="0"/>
            </a:rPr>
            <a:t> </a:t>
          </a:r>
          <a:r>
            <a:rPr lang="tr-TR" sz="1200" kern="1200" dirty="0">
              <a:latin typeface="Times New Roman" panose="02020603050405020304" pitchFamily="18" charset="0"/>
              <a:cs typeface="Times New Roman" panose="02020603050405020304" pitchFamily="18" charset="0"/>
            </a:rPr>
            <a:t>tools in systems development</a:t>
          </a:r>
          <a:endParaRPr lang="en-US" sz="1200" kern="1200" dirty="0">
            <a:latin typeface="Times New Roman" panose="02020603050405020304" pitchFamily="18" charset="0"/>
            <a:cs typeface="Times New Roman" panose="02020603050405020304" pitchFamily="18" charset="0"/>
          </a:endParaRPr>
        </a:p>
      </dsp:txBody>
      <dsp:txXfrm>
        <a:off x="7618447" y="1592985"/>
        <a:ext cx="1842099" cy="1455565"/>
      </dsp:txXfrm>
    </dsp:sp>
    <dsp:sp modelId="{26021918-1565-4470-9397-D457A8BE49BA}">
      <dsp:nvSpPr>
        <dsp:cNvPr id="0" name=""/>
        <dsp:cNvSpPr/>
      </dsp:nvSpPr>
      <dsp:spPr>
        <a:xfrm>
          <a:off x="6687910" y="4387663"/>
          <a:ext cx="2650996" cy="786872"/>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D3D1013-387B-4303-BECC-506510638C82}">
      <dsp:nvSpPr>
        <dsp:cNvPr id="0" name=""/>
        <dsp:cNvSpPr/>
      </dsp:nvSpPr>
      <dsp:spPr>
        <a:xfrm>
          <a:off x="8372572" y="4008031"/>
          <a:ext cx="1932669" cy="154613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Describe 3 types of information systems:</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1- Transaction Processing Systems (TPS)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2- Management Information Systems (MIS)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3- Decision Support Systems (DSS)</a:t>
          </a:r>
        </a:p>
      </dsp:txBody>
      <dsp:txXfrm>
        <a:off x="8417857" y="4053316"/>
        <a:ext cx="1842099" cy="1455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E3C9C-0DC4-4952-8CD0-53B5DB715BA5}">
      <dsp:nvSpPr>
        <dsp:cNvPr id="0" name=""/>
        <dsp:cNvSpPr/>
      </dsp:nvSpPr>
      <dsp:spPr>
        <a:xfrm>
          <a:off x="0" y="1547194"/>
          <a:ext cx="2891873" cy="6624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tr-TR" sz="2300" kern="1200" dirty="0"/>
            <a:t>Decomposition</a:t>
          </a:r>
          <a:endParaRPr lang="en-US" sz="2300" kern="1200" dirty="0"/>
        </a:p>
      </dsp:txBody>
      <dsp:txXfrm>
        <a:off x="0" y="1547194"/>
        <a:ext cx="2891873" cy="662400"/>
      </dsp:txXfrm>
    </dsp:sp>
    <dsp:sp modelId="{7CFA7685-333D-45BD-AF35-05625A473A2C}">
      <dsp:nvSpPr>
        <dsp:cNvPr id="0" name=""/>
        <dsp:cNvSpPr/>
      </dsp:nvSpPr>
      <dsp:spPr>
        <a:xfrm>
          <a:off x="0" y="2314415"/>
          <a:ext cx="2891873" cy="281806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tr-TR" sz="800" kern="1200">
              <a:latin typeface="Times New Roman" panose="02020603050405020304" pitchFamily="18" charset="0"/>
              <a:ea typeface="+mn-ea"/>
              <a:cs typeface="Times New Roman" panose="02020603050405020304" pitchFamily="18" charset="0"/>
            </a:rPr>
            <a:t>●</a:t>
          </a:r>
          <a:r>
            <a:rPr lang="en-US" sz="1300" kern="1200">
              <a:latin typeface="Times New Roman" panose="02020603050405020304" pitchFamily="18" charset="0"/>
              <a:ea typeface="+mn-ea"/>
              <a:cs typeface="Times New Roman" panose="02020603050405020304" pitchFamily="18" charset="0"/>
            </a:rPr>
            <a:t> </a:t>
          </a:r>
          <a:r>
            <a:rPr lang="tr-TR" sz="1300" kern="1200">
              <a:latin typeface="Times New Roman" panose="02020603050405020304" pitchFamily="18" charset="0"/>
              <a:ea typeface="+mn-ea"/>
              <a:cs typeface="Times New Roman" panose="02020603050405020304" pitchFamily="18" charset="0"/>
            </a:rPr>
            <a:t>known as functional</a:t>
          </a:r>
          <a:r>
            <a:rPr lang="en-US" sz="1300" kern="1200">
              <a:latin typeface="Times New Roman" panose="02020603050405020304" pitchFamily="18" charset="0"/>
              <a:ea typeface="+mn-ea"/>
              <a:cs typeface="Times New Roman" panose="02020603050405020304" pitchFamily="18" charset="0"/>
            </a:rPr>
            <a:t> </a:t>
          </a:r>
          <a:r>
            <a:rPr lang="tr-TR" sz="1300" kern="1200">
              <a:latin typeface="Times New Roman" panose="02020603050405020304" pitchFamily="18" charset="0"/>
              <a:ea typeface="+mn-ea"/>
              <a:cs typeface="Times New Roman" panose="02020603050405020304" pitchFamily="18" charset="0"/>
            </a:rPr>
            <a:t>decomposition</a:t>
          </a:r>
          <a:r>
            <a:rPr lang="en-US" sz="1300" kern="1200">
              <a:latin typeface="Times New Roman" panose="02020603050405020304" pitchFamily="18" charset="0"/>
              <a:ea typeface="+mn-ea"/>
              <a:cs typeface="Times New Roman" panose="02020603050405020304" pitchFamily="18" charset="0"/>
            </a:rPr>
            <a:t>. It is The process of breaking down a system into smaller components. </a:t>
          </a:r>
          <a:endParaRPr lang="en-US" sz="1300" kern="1200" dirty="0">
            <a:latin typeface="Times New Roman" panose="02020603050405020304" pitchFamily="18" charset="0"/>
            <a:ea typeface="+mn-ea"/>
            <a:cs typeface="Times New Roman" panose="02020603050405020304" pitchFamily="18" charset="0"/>
          </a:endParaRPr>
        </a:p>
        <a:p>
          <a:pPr marL="57150" lvl="1" indent="-57150" algn="l" defTabSz="355600">
            <a:lnSpc>
              <a:spcPct val="90000"/>
            </a:lnSpc>
            <a:spcBef>
              <a:spcPct val="0"/>
            </a:spcBef>
            <a:spcAft>
              <a:spcPct val="15000"/>
            </a:spcAft>
            <a:buChar char="•"/>
          </a:pPr>
          <a:r>
            <a:rPr lang="tr-TR" sz="800" kern="1200">
              <a:latin typeface="Times New Roman" panose="02020603050405020304" pitchFamily="18" charset="0"/>
              <a:ea typeface="+mn-ea"/>
              <a:cs typeface="Times New Roman" panose="02020603050405020304" pitchFamily="18" charset="0"/>
            </a:rPr>
            <a:t>●</a:t>
          </a:r>
          <a:r>
            <a:rPr lang="en-US" sz="1300" kern="1200">
              <a:latin typeface="Times New Roman" panose="02020603050405020304" pitchFamily="18" charset="0"/>
              <a:ea typeface="+mn-ea"/>
              <a:cs typeface="Times New Roman" panose="02020603050405020304" pitchFamily="18" charset="0"/>
            </a:rPr>
            <a:t>Allows the systems analyst to :</a:t>
          </a:r>
          <a:endParaRPr lang="en-US" sz="1300" kern="1200" dirty="0">
            <a:latin typeface="Times New Roman" panose="02020603050405020304" pitchFamily="18" charset="0"/>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dirty="0">
              <a:latin typeface="Times New Roman" panose="02020603050405020304" pitchFamily="18" charset="0"/>
              <a:ea typeface="+mn-ea"/>
              <a:cs typeface="Times New Roman" panose="02020603050405020304" pitchFamily="18" charset="0"/>
            </a:rPr>
            <a:t>Break a system into small, manageable and understandable subsystems </a:t>
          </a:r>
        </a:p>
        <a:p>
          <a:pPr marL="114300" lvl="1" indent="-114300" algn="l" defTabSz="577850">
            <a:lnSpc>
              <a:spcPct val="90000"/>
            </a:lnSpc>
            <a:spcBef>
              <a:spcPct val="0"/>
            </a:spcBef>
            <a:spcAft>
              <a:spcPct val="15000"/>
            </a:spcAft>
            <a:buChar char="•"/>
          </a:pPr>
          <a:r>
            <a:rPr lang="en-US" sz="1300" kern="1200">
              <a:latin typeface="Times New Roman" panose="02020603050405020304" pitchFamily="18" charset="0"/>
              <a:ea typeface="+mn-ea"/>
              <a:cs typeface="Times New Roman" panose="02020603050405020304" pitchFamily="18" charset="0"/>
            </a:rPr>
            <a:t>Focus on one area at a time, without interference from other areas </a:t>
          </a:r>
          <a:endParaRPr lang="en-US" sz="1300" kern="1200" dirty="0">
            <a:latin typeface="Times New Roman" panose="02020603050405020304" pitchFamily="18" charset="0"/>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latin typeface="Times New Roman" panose="02020603050405020304" pitchFamily="18" charset="0"/>
              <a:ea typeface="+mn-ea"/>
              <a:cs typeface="Times New Roman" panose="02020603050405020304" pitchFamily="18" charset="0"/>
            </a:rPr>
            <a:t>Concentrate on component pertinent to one group of users without confusing users with unnecessary details </a:t>
          </a:r>
          <a:endParaRPr lang="en-US" sz="1300" kern="1200" dirty="0">
            <a:latin typeface="Times New Roman" panose="02020603050405020304" pitchFamily="18" charset="0"/>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latin typeface="Times New Roman" panose="02020603050405020304" pitchFamily="18" charset="0"/>
              <a:ea typeface="+mn-ea"/>
              <a:cs typeface="Times New Roman" panose="02020603050405020304" pitchFamily="18" charset="0"/>
            </a:rPr>
            <a:t>Build different components at independent times and have the help of different analysts </a:t>
          </a:r>
          <a:endParaRPr lang="en-US" sz="1300" kern="1200" dirty="0">
            <a:latin typeface="Times New Roman" panose="02020603050405020304" pitchFamily="18" charset="0"/>
            <a:ea typeface="+mn-ea"/>
            <a:cs typeface="Times New Roman" panose="02020603050405020304" pitchFamily="18" charset="0"/>
          </a:endParaRPr>
        </a:p>
      </dsp:txBody>
      <dsp:txXfrm>
        <a:off x="0" y="2314415"/>
        <a:ext cx="2891873" cy="2818063"/>
      </dsp:txXfrm>
    </dsp:sp>
    <dsp:sp modelId="{D1B3776C-6E50-4DD8-A9C9-E70095439F67}">
      <dsp:nvSpPr>
        <dsp:cNvPr id="0" name=""/>
        <dsp:cNvSpPr/>
      </dsp:nvSpPr>
      <dsp:spPr>
        <a:xfrm>
          <a:off x="3189100" y="1547194"/>
          <a:ext cx="2637699" cy="6624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tr-TR" sz="2300" kern="1200" dirty="0"/>
            <a:t>Modularity</a:t>
          </a:r>
          <a:endParaRPr lang="en-US" sz="2300" kern="1200" dirty="0"/>
        </a:p>
      </dsp:txBody>
      <dsp:txXfrm>
        <a:off x="3189100" y="1547194"/>
        <a:ext cx="2637699" cy="662400"/>
      </dsp:txXfrm>
    </dsp:sp>
    <dsp:sp modelId="{EB05B3E2-A597-4CB1-BEEB-F6DA3A0DC460}">
      <dsp:nvSpPr>
        <dsp:cNvPr id="0" name=""/>
        <dsp:cNvSpPr/>
      </dsp:nvSpPr>
      <dsp:spPr>
        <a:xfrm>
          <a:off x="3190904" y="2314415"/>
          <a:ext cx="2637699" cy="281806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tr-TR" sz="800" kern="1200">
              <a:latin typeface="Times New Roman" panose="02020603050405020304" pitchFamily="18" charset="0"/>
              <a:ea typeface="+mn-ea"/>
              <a:cs typeface="Times New Roman" panose="02020603050405020304" pitchFamily="18" charset="0"/>
            </a:rPr>
            <a:t>●</a:t>
          </a:r>
          <a:r>
            <a:rPr lang="en-US" sz="800" kern="1200">
              <a:latin typeface="Times New Roman" panose="02020603050405020304" pitchFamily="18" charset="0"/>
              <a:ea typeface="+mn-ea"/>
              <a:cs typeface="Times New Roman" panose="02020603050405020304" pitchFamily="18" charset="0"/>
            </a:rPr>
            <a:t> </a:t>
          </a:r>
          <a:r>
            <a:rPr lang="en-US" sz="1300" kern="1200">
              <a:latin typeface="Times New Roman" panose="02020603050405020304" pitchFamily="18" charset="0"/>
              <a:ea typeface="+mn-ea"/>
              <a:cs typeface="Times New Roman" panose="02020603050405020304" pitchFamily="18" charset="0"/>
            </a:rPr>
            <a:t>Process of dividing a system into modules of a relatively uniform size</a:t>
          </a:r>
          <a:endParaRPr lang="en-US" sz="1300" kern="1200" dirty="0">
            <a:latin typeface="Times New Roman" panose="02020603050405020304" pitchFamily="18" charset="0"/>
            <a:ea typeface="+mn-ea"/>
            <a:cs typeface="Times New Roman" panose="02020603050405020304" pitchFamily="18" charset="0"/>
          </a:endParaRPr>
        </a:p>
        <a:p>
          <a:pPr marL="57150" lvl="1" indent="-57150" algn="l" defTabSz="355600">
            <a:lnSpc>
              <a:spcPct val="90000"/>
            </a:lnSpc>
            <a:spcBef>
              <a:spcPct val="0"/>
            </a:spcBef>
            <a:spcAft>
              <a:spcPct val="15000"/>
            </a:spcAft>
            <a:buChar char="•"/>
          </a:pPr>
          <a:r>
            <a:rPr lang="tr-TR" sz="800" kern="1200">
              <a:latin typeface="Times New Roman" panose="02020603050405020304" pitchFamily="18" charset="0"/>
              <a:ea typeface="+mn-ea"/>
              <a:cs typeface="Times New Roman" panose="02020603050405020304" pitchFamily="18" charset="0"/>
            </a:rPr>
            <a:t>●</a:t>
          </a:r>
          <a:r>
            <a:rPr lang="en-US" sz="800" kern="1200">
              <a:latin typeface="Times New Roman" panose="02020603050405020304" pitchFamily="18" charset="0"/>
              <a:ea typeface="+mn-ea"/>
              <a:cs typeface="Times New Roman" panose="02020603050405020304" pitchFamily="18" charset="0"/>
            </a:rPr>
            <a:t> </a:t>
          </a:r>
          <a:r>
            <a:rPr lang="en-US" sz="1300" kern="1200">
              <a:latin typeface="Times New Roman" panose="02020603050405020304" pitchFamily="18" charset="0"/>
              <a:ea typeface="+mn-ea"/>
              <a:cs typeface="Times New Roman" panose="02020603050405020304" pitchFamily="18" charset="0"/>
            </a:rPr>
            <a:t>Modules simplify the system understanding, design and building.</a:t>
          </a:r>
          <a:endParaRPr lang="en-US" sz="1300" kern="1200" dirty="0">
            <a:latin typeface="Times New Roman" panose="02020603050405020304" pitchFamily="18" charset="0"/>
            <a:ea typeface="+mn-ea"/>
            <a:cs typeface="Times New Roman" panose="02020603050405020304" pitchFamily="18" charset="0"/>
          </a:endParaRPr>
        </a:p>
      </dsp:txBody>
      <dsp:txXfrm>
        <a:off x="3190904" y="2314415"/>
        <a:ext cx="2637699" cy="2818063"/>
      </dsp:txXfrm>
    </dsp:sp>
    <dsp:sp modelId="{D5B239B6-2FB0-4E75-9191-7790F268BA4E}">
      <dsp:nvSpPr>
        <dsp:cNvPr id="0" name=""/>
        <dsp:cNvSpPr/>
      </dsp:nvSpPr>
      <dsp:spPr>
        <a:xfrm>
          <a:off x="6124029" y="1547194"/>
          <a:ext cx="2643941" cy="6624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tr-TR" sz="2300" kern="1200" dirty="0"/>
            <a:t>Coupling</a:t>
          </a:r>
          <a:endParaRPr lang="en-US" sz="2300" kern="1200" dirty="0"/>
        </a:p>
      </dsp:txBody>
      <dsp:txXfrm>
        <a:off x="6124029" y="1547194"/>
        <a:ext cx="2643941" cy="662400"/>
      </dsp:txXfrm>
    </dsp:sp>
    <dsp:sp modelId="{D08FF355-659A-4BD2-B864-1BE09E2BFBBC}">
      <dsp:nvSpPr>
        <dsp:cNvPr id="0" name=""/>
        <dsp:cNvSpPr/>
      </dsp:nvSpPr>
      <dsp:spPr>
        <a:xfrm>
          <a:off x="6125834" y="2314415"/>
          <a:ext cx="2643941" cy="281806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Times New Roman" panose="02020603050405020304" pitchFamily="18" charset="0"/>
              <a:ea typeface="+mn-ea"/>
              <a:cs typeface="Times New Roman" panose="02020603050405020304" pitchFamily="18" charset="0"/>
            </a:rPr>
            <a:t>The extent to which subsystems depend on each other.</a:t>
          </a:r>
          <a:endParaRPr lang="en-US" sz="1300" kern="1200" dirty="0">
            <a:latin typeface="Times New Roman" panose="02020603050405020304" pitchFamily="18" charset="0"/>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latin typeface="Times New Roman" panose="02020603050405020304" pitchFamily="18" charset="0"/>
              <a:ea typeface="+mn-ea"/>
              <a:cs typeface="Times New Roman" panose="02020603050405020304" pitchFamily="18" charset="0"/>
            </a:rPr>
            <a:t>Subsystems that are dependent upon each other are coupled (highly dependent - tightly coupled) </a:t>
          </a:r>
          <a:endParaRPr lang="en-US" sz="1300" kern="1200" dirty="0">
            <a:latin typeface="Times New Roman" panose="02020603050405020304" pitchFamily="18" charset="0"/>
            <a:ea typeface="+mn-ea"/>
            <a:cs typeface="Times New Roman" panose="02020603050405020304" pitchFamily="18" charset="0"/>
          </a:endParaRPr>
        </a:p>
      </dsp:txBody>
      <dsp:txXfrm>
        <a:off x="6125834" y="2314415"/>
        <a:ext cx="2643941" cy="2818063"/>
      </dsp:txXfrm>
    </dsp:sp>
    <dsp:sp modelId="{AE6C7DF8-AEA2-496F-B871-F9C54ACC7D1B}">
      <dsp:nvSpPr>
        <dsp:cNvPr id="0" name=""/>
        <dsp:cNvSpPr/>
      </dsp:nvSpPr>
      <dsp:spPr>
        <a:xfrm>
          <a:off x="9067005" y="1547194"/>
          <a:ext cx="2123068" cy="6624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tr-TR" sz="2300" kern="1200" dirty="0"/>
            <a:t>Cohesion</a:t>
          </a:r>
          <a:endParaRPr lang="en-US" sz="2300" kern="1200" dirty="0"/>
        </a:p>
      </dsp:txBody>
      <dsp:txXfrm>
        <a:off x="9067005" y="1547194"/>
        <a:ext cx="2123068" cy="662400"/>
      </dsp:txXfrm>
    </dsp:sp>
    <dsp:sp modelId="{EDB4C8D1-7936-4C48-B9D5-61C6F1DCA537}">
      <dsp:nvSpPr>
        <dsp:cNvPr id="0" name=""/>
        <dsp:cNvSpPr/>
      </dsp:nvSpPr>
      <dsp:spPr>
        <a:xfrm>
          <a:off x="9067005" y="2314415"/>
          <a:ext cx="2123068" cy="281806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Times New Roman" panose="02020603050405020304" pitchFamily="18" charset="0"/>
              <a:ea typeface="+mn-ea"/>
              <a:cs typeface="Times New Roman" panose="02020603050405020304" pitchFamily="18" charset="0"/>
            </a:rPr>
            <a:t>Extent to which a subsystem performs a single function</a:t>
          </a:r>
          <a:endParaRPr lang="en-US" sz="1300" kern="1200" dirty="0">
            <a:latin typeface="Times New Roman" panose="02020603050405020304" pitchFamily="18" charset="0"/>
            <a:ea typeface="+mn-ea"/>
            <a:cs typeface="Times New Roman" panose="02020603050405020304" pitchFamily="18" charset="0"/>
          </a:endParaRPr>
        </a:p>
      </dsp:txBody>
      <dsp:txXfrm>
        <a:off x="9067005" y="2314415"/>
        <a:ext cx="2123068" cy="28180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F855E-DE1A-4ADA-9BD3-571B02E03796}" type="datetimeFigureOut">
              <a:rPr lang="tr-TR" smtClean="0"/>
              <a:t>7.03.2022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57736-191C-4233-97C0-5F4B7F6A4573}" type="slidenum">
              <a:rPr lang="tr-TR" smtClean="0"/>
              <a:t>‹#›</a:t>
            </a:fld>
            <a:endParaRPr lang="tr-TR"/>
          </a:p>
        </p:txBody>
      </p:sp>
    </p:spTree>
    <p:extLst>
      <p:ext uri="{BB962C8B-B14F-4D97-AF65-F5344CB8AC3E}">
        <p14:creationId xmlns:p14="http://schemas.microsoft.com/office/powerpoint/2010/main" val="253652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5</a:t>
            </a:fld>
            <a:endParaRPr lang="tr-TR"/>
          </a:p>
        </p:txBody>
      </p:sp>
    </p:spTree>
    <p:extLst>
      <p:ext uri="{BB962C8B-B14F-4D97-AF65-F5344CB8AC3E}">
        <p14:creationId xmlns:p14="http://schemas.microsoft.com/office/powerpoint/2010/main" val="28668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7</a:t>
            </a:fld>
            <a:endParaRPr lang="tr-TR"/>
          </a:p>
        </p:txBody>
      </p:sp>
    </p:spTree>
    <p:extLst>
      <p:ext uri="{BB962C8B-B14F-4D97-AF65-F5344CB8AC3E}">
        <p14:creationId xmlns:p14="http://schemas.microsoft.com/office/powerpoint/2010/main" val="341383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23</a:t>
            </a:fld>
            <a:endParaRPr lang="tr-TR"/>
          </a:p>
        </p:txBody>
      </p:sp>
    </p:spTree>
    <p:extLst>
      <p:ext uri="{BB962C8B-B14F-4D97-AF65-F5344CB8AC3E}">
        <p14:creationId xmlns:p14="http://schemas.microsoft.com/office/powerpoint/2010/main" val="259107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27</a:t>
            </a:fld>
            <a:endParaRPr lang="tr-TR"/>
          </a:p>
        </p:txBody>
      </p:sp>
    </p:spTree>
    <p:extLst>
      <p:ext uri="{BB962C8B-B14F-4D97-AF65-F5344CB8AC3E}">
        <p14:creationId xmlns:p14="http://schemas.microsoft.com/office/powerpoint/2010/main" val="55450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D6C759DE-0733-4B03-A78B-200034B9EA43}"/>
              </a:ext>
            </a:extLst>
          </p:cNvPr>
          <p:cNvSpPr>
            <a:spLocks noGrp="1" noChangeArrowheads="1"/>
          </p:cNvSpPr>
          <p:nvPr>
            <p:ph type="sldNum" sz="quarter" idx="5"/>
          </p:nvPr>
        </p:nvSpPr>
        <p:spPr>
          <a:ln/>
        </p:spPr>
        <p:txBody>
          <a:bodyPr/>
          <a:lstStyle/>
          <a:p>
            <a:fld id="{18012D5F-2FDC-4ECF-B8FD-0C78D2253511}" type="slidenum">
              <a:rPr lang="en-US" altLang="tr-TR"/>
              <a:pPr/>
              <a:t>28</a:t>
            </a:fld>
            <a:endParaRPr lang="en-US" altLang="tr-TR"/>
          </a:p>
        </p:txBody>
      </p:sp>
      <p:sp>
        <p:nvSpPr>
          <p:cNvPr id="121858" name="Rectangle 2">
            <a:extLst>
              <a:ext uri="{FF2B5EF4-FFF2-40B4-BE49-F238E27FC236}">
                <a16:creationId xmlns:a16="http://schemas.microsoft.com/office/drawing/2014/main" id="{3E68A88B-D18D-432D-B3ED-1D3B72C30B0F}"/>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B6BD7310-28A1-4732-BFD6-AD524B8C39EF}"/>
              </a:ext>
            </a:extLst>
          </p:cNvPr>
          <p:cNvSpPr>
            <a:spLocks noGrp="1" noChangeArrowheads="1"/>
          </p:cNvSpPr>
          <p:nvPr>
            <p:ph type="body" idx="1"/>
          </p:nvPr>
        </p:nvSpPr>
        <p:spPr/>
        <p:txBody>
          <a:bodyPr/>
          <a:lstStyle/>
          <a:p>
            <a:endParaRPr lang="tr-TR" altLang="tr-TR" sz="2400" dirty="0">
              <a:cs typeface="Times New Roman" panose="02020603050405020304" pitchFamily="18" charset="0"/>
            </a:endParaRPr>
          </a:p>
        </p:txBody>
      </p:sp>
    </p:spTree>
    <p:extLst>
      <p:ext uri="{BB962C8B-B14F-4D97-AF65-F5344CB8AC3E}">
        <p14:creationId xmlns:p14="http://schemas.microsoft.com/office/powerpoint/2010/main" val="23955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4ED79D8F-08B7-4523-8EDA-06A138C9822D}" type="datetime1">
              <a:rPr lang="tr-TR" smtClean="0"/>
              <a:t>7.03.2022</a:t>
            </a:fld>
            <a:endParaRPr lang="tr-TR"/>
          </a:p>
        </p:txBody>
      </p:sp>
      <p:sp>
        <p:nvSpPr>
          <p:cNvPr id="5" name="Footer Placeholder 4"/>
          <p:cNvSpPr>
            <a:spLocks noGrp="1"/>
          </p:cNvSpPr>
          <p:nvPr>
            <p:ph type="ftr" sz="quarter" idx="11"/>
          </p:nvPr>
        </p:nvSpPr>
        <p:spPr/>
        <p:txBody>
          <a:bodyPr/>
          <a:lstStyle/>
          <a:p>
            <a:r>
              <a:rPr lang="tr-TR"/>
              <a:t>IENG / MANE 372 - Chapter 1</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32833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2B5B811-50B3-46D0-844C-2CB11A677E34}" type="datetime1">
              <a:rPr lang="tr-TR" smtClean="0"/>
              <a:t>7.03.2022</a:t>
            </a:fld>
            <a:endParaRPr lang="tr-TR"/>
          </a:p>
        </p:txBody>
      </p:sp>
      <p:sp>
        <p:nvSpPr>
          <p:cNvPr id="5" name="Footer Placeholder 4"/>
          <p:cNvSpPr>
            <a:spLocks noGrp="1"/>
          </p:cNvSpPr>
          <p:nvPr>
            <p:ph type="ftr" sz="quarter" idx="11"/>
          </p:nvPr>
        </p:nvSpPr>
        <p:spPr/>
        <p:txBody>
          <a:bodyPr/>
          <a:lstStyle/>
          <a:p>
            <a:r>
              <a:rPr lang="tr-TR"/>
              <a:t>IENG / MANE 372 - Chapter 1</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6634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800C141-A067-46F6-A0C5-B87A8FFE8510}" type="datetime1">
              <a:rPr lang="tr-TR" smtClean="0"/>
              <a:t>7.03.2022</a:t>
            </a:fld>
            <a:endParaRPr lang="tr-TR"/>
          </a:p>
        </p:txBody>
      </p:sp>
      <p:sp>
        <p:nvSpPr>
          <p:cNvPr id="5" name="Footer Placeholder 4"/>
          <p:cNvSpPr>
            <a:spLocks noGrp="1"/>
          </p:cNvSpPr>
          <p:nvPr>
            <p:ph type="ftr" sz="quarter" idx="11"/>
          </p:nvPr>
        </p:nvSpPr>
        <p:spPr/>
        <p:txBody>
          <a:bodyPr/>
          <a:lstStyle/>
          <a:p>
            <a:r>
              <a:rPr lang="tr-TR"/>
              <a:t>IENG / MANE 372 - Chapter 1</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4112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4568EB9D-B78D-4EAD-860F-58A516B33372}" type="datetime1">
              <a:rPr lang="tr-TR" smtClean="0"/>
              <a:t>7.03.2022</a:t>
            </a:fld>
            <a:endParaRPr lang="tr-TR"/>
          </a:p>
        </p:txBody>
      </p:sp>
      <p:sp>
        <p:nvSpPr>
          <p:cNvPr id="5" name="Footer Placeholder 4"/>
          <p:cNvSpPr>
            <a:spLocks noGrp="1"/>
          </p:cNvSpPr>
          <p:nvPr>
            <p:ph type="ftr" sz="quarter" idx="11"/>
          </p:nvPr>
        </p:nvSpPr>
        <p:spPr/>
        <p:txBody>
          <a:bodyPr/>
          <a:lstStyle/>
          <a:p>
            <a:r>
              <a:rPr lang="tr-TR"/>
              <a:t>IENG / MANE 372 - Chapter 1</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1073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931E23-F66A-4609-B3C1-F4800DDAA823}" type="datetime1">
              <a:rPr lang="tr-TR" smtClean="0"/>
              <a:t>7.03.2022</a:t>
            </a:fld>
            <a:endParaRPr lang="tr-TR"/>
          </a:p>
        </p:txBody>
      </p:sp>
      <p:sp>
        <p:nvSpPr>
          <p:cNvPr id="5" name="Footer Placeholder 4"/>
          <p:cNvSpPr>
            <a:spLocks noGrp="1"/>
          </p:cNvSpPr>
          <p:nvPr>
            <p:ph type="ftr" sz="quarter" idx="11"/>
          </p:nvPr>
        </p:nvSpPr>
        <p:spPr/>
        <p:txBody>
          <a:bodyPr/>
          <a:lstStyle/>
          <a:p>
            <a:r>
              <a:rPr lang="tr-TR"/>
              <a:t>IENG / MANE 372 - Chapter 1</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82144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25429AE8-7A25-4C63-BF1B-CC0AD387CDF8}" type="datetime1">
              <a:rPr lang="tr-TR" smtClean="0"/>
              <a:t>7.03.2022</a:t>
            </a:fld>
            <a:endParaRPr lang="tr-TR"/>
          </a:p>
        </p:txBody>
      </p:sp>
      <p:sp>
        <p:nvSpPr>
          <p:cNvPr id="6" name="Footer Placeholder 5"/>
          <p:cNvSpPr>
            <a:spLocks noGrp="1"/>
          </p:cNvSpPr>
          <p:nvPr>
            <p:ph type="ftr" sz="quarter" idx="11"/>
          </p:nvPr>
        </p:nvSpPr>
        <p:spPr/>
        <p:txBody>
          <a:bodyPr/>
          <a:lstStyle/>
          <a:p>
            <a:r>
              <a:rPr lang="tr-TR"/>
              <a:t>IENG / MANE 372 - Chapter 1</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9673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37573DA7-ACB7-4A6C-81BA-31D06397EC46}" type="datetime1">
              <a:rPr lang="tr-TR" smtClean="0"/>
              <a:t>7.03.2022</a:t>
            </a:fld>
            <a:endParaRPr lang="tr-TR"/>
          </a:p>
        </p:txBody>
      </p:sp>
      <p:sp>
        <p:nvSpPr>
          <p:cNvPr id="8" name="Footer Placeholder 7"/>
          <p:cNvSpPr>
            <a:spLocks noGrp="1"/>
          </p:cNvSpPr>
          <p:nvPr>
            <p:ph type="ftr" sz="quarter" idx="11"/>
          </p:nvPr>
        </p:nvSpPr>
        <p:spPr/>
        <p:txBody>
          <a:bodyPr/>
          <a:lstStyle/>
          <a:p>
            <a:r>
              <a:rPr lang="tr-TR"/>
              <a:t>IENG / MANE 372 - Chapter 1</a:t>
            </a:r>
          </a:p>
        </p:txBody>
      </p:sp>
      <p:sp>
        <p:nvSpPr>
          <p:cNvPr id="9" name="Slide Number Placeholder 8"/>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008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7871BD8B-AB85-4DE6-82C8-ECE07DE9F5E5}" type="datetime1">
              <a:rPr lang="tr-TR" smtClean="0"/>
              <a:t>7.03.2022</a:t>
            </a:fld>
            <a:endParaRPr lang="tr-TR"/>
          </a:p>
        </p:txBody>
      </p:sp>
      <p:sp>
        <p:nvSpPr>
          <p:cNvPr id="4" name="Footer Placeholder 3"/>
          <p:cNvSpPr>
            <a:spLocks noGrp="1"/>
          </p:cNvSpPr>
          <p:nvPr>
            <p:ph type="ftr" sz="quarter" idx="11"/>
          </p:nvPr>
        </p:nvSpPr>
        <p:spPr/>
        <p:txBody>
          <a:bodyPr/>
          <a:lstStyle/>
          <a:p>
            <a:r>
              <a:rPr lang="tr-TR"/>
              <a:t>IENG / MANE 372 - Chapter 1</a:t>
            </a:r>
          </a:p>
        </p:txBody>
      </p:sp>
      <p:sp>
        <p:nvSpPr>
          <p:cNvPr id="5" name="Slide Number Placeholder 4"/>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4017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E1468-3BC9-4AE3-846D-5F36288B5EB5}" type="datetime1">
              <a:rPr lang="tr-TR" smtClean="0"/>
              <a:t>7.03.2022</a:t>
            </a:fld>
            <a:endParaRPr lang="tr-TR"/>
          </a:p>
        </p:txBody>
      </p:sp>
      <p:sp>
        <p:nvSpPr>
          <p:cNvPr id="3" name="Footer Placeholder 2"/>
          <p:cNvSpPr>
            <a:spLocks noGrp="1"/>
          </p:cNvSpPr>
          <p:nvPr>
            <p:ph type="ftr" sz="quarter" idx="11"/>
          </p:nvPr>
        </p:nvSpPr>
        <p:spPr/>
        <p:txBody>
          <a:bodyPr/>
          <a:lstStyle/>
          <a:p>
            <a:r>
              <a:rPr lang="tr-TR"/>
              <a:t>IENG / MANE 372 - Chapter 1</a:t>
            </a:r>
          </a:p>
        </p:txBody>
      </p:sp>
      <p:sp>
        <p:nvSpPr>
          <p:cNvPr id="4" name="Slide Number Placeholder 3"/>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2792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F9111B-B4BC-4C6E-9341-C995FCD22A58}" type="datetime1">
              <a:rPr lang="tr-TR" smtClean="0"/>
              <a:t>7.03.2022</a:t>
            </a:fld>
            <a:endParaRPr lang="tr-TR"/>
          </a:p>
        </p:txBody>
      </p:sp>
      <p:sp>
        <p:nvSpPr>
          <p:cNvPr id="6" name="Footer Placeholder 5"/>
          <p:cNvSpPr>
            <a:spLocks noGrp="1"/>
          </p:cNvSpPr>
          <p:nvPr>
            <p:ph type="ftr" sz="quarter" idx="11"/>
          </p:nvPr>
        </p:nvSpPr>
        <p:spPr/>
        <p:txBody>
          <a:bodyPr/>
          <a:lstStyle/>
          <a:p>
            <a:r>
              <a:rPr lang="tr-TR"/>
              <a:t>IENG / MANE 372 - Chapter 1</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55341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6715C9-64E2-4491-8F8F-DF37196BA503}" type="datetime1">
              <a:rPr lang="tr-TR" smtClean="0"/>
              <a:t>7.03.2022</a:t>
            </a:fld>
            <a:endParaRPr lang="tr-TR"/>
          </a:p>
        </p:txBody>
      </p:sp>
      <p:sp>
        <p:nvSpPr>
          <p:cNvPr id="6" name="Footer Placeholder 5"/>
          <p:cNvSpPr>
            <a:spLocks noGrp="1"/>
          </p:cNvSpPr>
          <p:nvPr>
            <p:ph type="ftr" sz="quarter" idx="11"/>
          </p:nvPr>
        </p:nvSpPr>
        <p:spPr/>
        <p:txBody>
          <a:bodyPr/>
          <a:lstStyle/>
          <a:p>
            <a:r>
              <a:rPr lang="tr-TR"/>
              <a:t>IENG / MANE 372 - Chapter 1</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35328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7EB2C-F4CA-4585-A27D-5F989C25F6A6}" type="datetime1">
              <a:rPr lang="tr-TR" smtClean="0"/>
              <a:t>7.03.2022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IENG / MANE 372 - Chapter 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085E7-DD81-4654-9295-72AD80DBC430}" type="slidenum">
              <a:rPr lang="tr-TR" smtClean="0"/>
              <a:t>‹#›</a:t>
            </a:fld>
            <a:endParaRPr lang="tr-TR"/>
          </a:p>
        </p:txBody>
      </p:sp>
    </p:spTree>
    <p:extLst>
      <p:ext uri="{BB962C8B-B14F-4D97-AF65-F5344CB8AC3E}">
        <p14:creationId xmlns:p14="http://schemas.microsoft.com/office/powerpoint/2010/main" val="129579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651" y="2087418"/>
            <a:ext cx="9144000" cy="3179884"/>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EASTERN MEDITERRANEAN UNIVERSITY DEPARTMENT OF INDUSTRIAL ENGINEERING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INFORMATION SYSTEMS AND TECHNOLOGY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IENG 372 / MANE 372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Spring 2021-2022</a:t>
            </a:r>
            <a:br>
              <a:rPr lang="en-US" sz="2800" b="1" dirty="0">
                <a:latin typeface="Times New Roman" panose="02020603050405020304" pitchFamily="18" charset="0"/>
                <a:cs typeface="Times New Roman" panose="02020603050405020304" pitchFamily="18" charset="0"/>
              </a:rPr>
            </a:br>
            <a:r>
              <a:rPr lang="en-US" sz="2800" b="1" u="sng" dirty="0">
                <a:latin typeface="Times New Roman" panose="02020603050405020304" pitchFamily="18" charset="0"/>
                <a:cs typeface="Times New Roman" panose="02020603050405020304" pitchFamily="18" charset="0"/>
              </a:rPr>
              <a:t>Chapter 1</a:t>
            </a:r>
            <a:endParaRPr lang="tr-TR" sz="2800"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12949" y="5487324"/>
            <a:ext cx="9144000" cy="561686"/>
          </a:xfrm>
        </p:spPr>
        <p:txBody>
          <a:bodyPr>
            <a:normAutofit/>
          </a:bodyPr>
          <a:lstStyle/>
          <a:p>
            <a:r>
              <a:rPr lang="en-US" sz="2800" b="1" dirty="0">
                <a:latin typeface="Times New Roman" panose="02020603050405020304" pitchFamily="18" charset="0"/>
                <a:cs typeface="Times New Roman" panose="02020603050405020304" pitchFamily="18" charset="0"/>
              </a:rPr>
              <a:t>Lecturer : Ms. Khaoula Chnina</a:t>
            </a:r>
            <a:endParaRPr lang="tr-TR"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9835" t="28519" r="69999" b="34330"/>
          <a:stretch/>
        </p:blipFill>
        <p:spPr>
          <a:xfrm>
            <a:off x="372489" y="344610"/>
            <a:ext cx="1845822" cy="1912815"/>
          </a:xfrm>
          <a:prstGeom prst="rect">
            <a:avLst/>
          </a:prstGeom>
        </p:spPr>
      </p:pic>
      <p:pic>
        <p:nvPicPr>
          <p:cNvPr id="6" name="Picture 5"/>
          <p:cNvPicPr>
            <a:picLocks noChangeAspect="1"/>
          </p:cNvPicPr>
          <p:nvPr/>
        </p:nvPicPr>
        <p:blipFill rotWithShape="1">
          <a:blip r:embed="rId3"/>
          <a:srcRect l="55128" t="32166" r="28077" b="37749"/>
          <a:stretch/>
        </p:blipFill>
        <p:spPr>
          <a:xfrm>
            <a:off x="9959916" y="303090"/>
            <a:ext cx="1698602" cy="1711569"/>
          </a:xfrm>
          <a:prstGeom prst="rect">
            <a:avLst/>
          </a:prstGeom>
        </p:spPr>
      </p:pic>
    </p:spTree>
    <p:extLst>
      <p:ext uri="{BB962C8B-B14F-4D97-AF65-F5344CB8AC3E}">
        <p14:creationId xmlns:p14="http://schemas.microsoft.com/office/powerpoint/2010/main" val="195438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0515600" cy="1325563"/>
          </a:xfrm>
        </p:spPr>
        <p:txBody>
          <a:bodyPr vert="horz" lIns="91440" tIns="45720" rIns="91440" bIns="45720" rtlCol="0" anchor="ct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Systems</a:t>
            </a:r>
            <a:endPar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7134" y="1088571"/>
            <a:ext cx="4910667" cy="5584372"/>
          </a:xfrm>
        </p:spPr>
        <p:txBody>
          <a:bodyPr>
            <a:normAutofit fontScale="92500" lnSpcReduction="20000"/>
          </a:bodyPr>
          <a:lstStyle/>
          <a:p>
            <a:pPr marL="0" indent="0">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Definition</a:t>
            </a:r>
          </a:p>
          <a:p>
            <a:pPr>
              <a:buClr>
                <a:schemeClr val="accent6">
                  <a:lumMod val="60000"/>
                  <a:lumOff val="40000"/>
                </a:schemeClr>
              </a:buClr>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A system is an interrelated set of business procedures used within one business unit working together for a purpose.</a:t>
            </a:r>
          </a:p>
          <a:p>
            <a:pPr>
              <a:buClr>
                <a:schemeClr val="accent6">
                  <a:lumMod val="60000"/>
                  <a:lumOff val="40000"/>
                </a:schemeClr>
              </a:buClr>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 A system has nine characteristics </a:t>
            </a:r>
          </a:p>
          <a:p>
            <a:pPr>
              <a:buClr>
                <a:schemeClr val="accent6">
                  <a:lumMod val="60000"/>
                  <a:lumOff val="40000"/>
                </a:schemeClr>
              </a:buClr>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A system exists within an environment </a:t>
            </a:r>
          </a:p>
          <a:p>
            <a:pPr>
              <a:buClr>
                <a:schemeClr val="accent6">
                  <a:lumMod val="60000"/>
                  <a:lumOff val="40000"/>
                </a:schemeClr>
              </a:buClr>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A boundary separates a system from its environment </a:t>
            </a:r>
          </a:p>
          <a:p>
            <a:pPr>
              <a:buClr>
                <a:schemeClr val="accent6">
                  <a:lumMod val="60000"/>
                  <a:lumOff val="40000"/>
                </a:schemeClr>
              </a:buClr>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The system takes input from outside, processes it, and sends the resulting output back to its environment.</a:t>
            </a:r>
          </a:p>
          <a:p>
            <a:pPr marL="0" indent="0">
              <a:buClr>
                <a:schemeClr val="accent6">
                  <a:lumMod val="60000"/>
                  <a:lumOff val="40000"/>
                </a:schemeClr>
              </a:buClr>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Characteristics of a System </a:t>
            </a:r>
          </a:p>
          <a:p>
            <a:pPr marL="0" indent="0">
              <a:buNone/>
            </a:pPr>
            <a:r>
              <a:rPr lang="en-US" sz="1400" dirty="0">
                <a:latin typeface="Times New Roman" panose="02020603050405020304" pitchFamily="18" charset="0"/>
                <a:cs typeface="Times New Roman" panose="02020603050405020304" pitchFamily="18" charset="0"/>
              </a:rPr>
              <a:t>1</a:t>
            </a:r>
            <a:r>
              <a:rPr lang="tr-TR" sz="1400" dirty="0">
                <a:latin typeface="Times New Roman" panose="02020603050405020304" pitchFamily="18" charset="0"/>
                <a:cs typeface="Times New Roman" panose="02020603050405020304" pitchFamily="18" charset="0"/>
              </a:rPr>
              <a:t>. Components</a:t>
            </a:r>
            <a:r>
              <a:rPr lang="en-US" sz="1400" dirty="0">
                <a:latin typeface="Times New Roman" panose="02020603050405020304" pitchFamily="18" charset="0"/>
                <a:cs typeface="Times New Roman" panose="02020603050405020304" pitchFamily="18" charset="0"/>
              </a:rPr>
              <a:t> : </a:t>
            </a:r>
            <a:r>
              <a:rPr lang="tr-TR" sz="1400" dirty="0">
                <a:latin typeface="Times New Roman" panose="02020603050405020304" pitchFamily="18" charset="0"/>
                <a:cs typeface="Times New Roman" panose="02020603050405020304" pitchFamily="18" charset="0"/>
              </a:rPr>
              <a:t>An irreducible part or aggregation of parts that makes up a system; also called a subsystem.</a:t>
            </a:r>
          </a:p>
          <a:p>
            <a:pPr marL="0" indent="0">
              <a:buNone/>
            </a:pPr>
            <a:r>
              <a:rPr lang="tr-TR" sz="1400" dirty="0">
                <a:latin typeface="Times New Roman" panose="02020603050405020304" pitchFamily="18" charset="0"/>
                <a:cs typeface="Times New Roman" panose="02020603050405020304" pitchFamily="18" charset="0"/>
              </a:rPr>
              <a:t>2. Interrelated components</a:t>
            </a:r>
            <a:r>
              <a:rPr lang="en-US" sz="1400" dirty="0">
                <a:latin typeface="Times New Roman" panose="02020603050405020304" pitchFamily="18" charset="0"/>
                <a:cs typeface="Times New Roman" panose="02020603050405020304" pitchFamily="18" charset="0"/>
              </a:rPr>
              <a:t> : </a:t>
            </a:r>
            <a:r>
              <a:rPr lang="tr-TR" sz="1400" dirty="0">
                <a:latin typeface="Times New Roman" panose="02020603050405020304" pitchFamily="18" charset="0"/>
                <a:cs typeface="Times New Roman" panose="02020603050405020304" pitchFamily="18" charset="0"/>
              </a:rPr>
              <a:t>Dependence of one part of the system on one or more other system parts.</a:t>
            </a:r>
            <a:endParaRPr lang="en-US" sz="1400" dirty="0">
              <a:latin typeface="Times New Roman" panose="02020603050405020304" pitchFamily="18" charset="0"/>
              <a:cs typeface="Times New Roman" panose="02020603050405020304" pitchFamily="18" charset="0"/>
            </a:endParaRPr>
          </a:p>
          <a:p>
            <a:pPr marL="0" indent="0">
              <a:buNone/>
            </a:pPr>
            <a:r>
              <a:rPr lang="tr-TR" sz="1400" dirty="0">
                <a:latin typeface="Times New Roman" panose="02020603050405020304" pitchFamily="18" charset="0"/>
                <a:cs typeface="Times New Roman" panose="02020603050405020304" pitchFamily="18" charset="0"/>
              </a:rPr>
              <a:t>3. Boundary</a:t>
            </a:r>
            <a:r>
              <a:rPr lang="en-US" sz="1400" dirty="0">
                <a:latin typeface="Times New Roman" panose="02020603050405020304" pitchFamily="18" charset="0"/>
                <a:cs typeface="Times New Roman" panose="02020603050405020304" pitchFamily="18" charset="0"/>
              </a:rPr>
              <a:t> : The line that marks the inside and outside of a system and that sets off the system from its </a:t>
            </a:r>
            <a:r>
              <a:rPr lang="tr-TR" sz="1400" dirty="0">
                <a:latin typeface="Times New Roman" panose="02020603050405020304" pitchFamily="18" charset="0"/>
                <a:cs typeface="Times New Roman" panose="02020603050405020304" pitchFamily="18" charset="0"/>
              </a:rPr>
              <a:t>environment.</a:t>
            </a:r>
          </a:p>
          <a:p>
            <a:pPr marL="0" indent="0">
              <a:buNone/>
            </a:pPr>
            <a:r>
              <a:rPr lang="tr-TR" sz="1400" dirty="0">
                <a:latin typeface="Times New Roman" panose="02020603050405020304" pitchFamily="18" charset="0"/>
                <a:cs typeface="Times New Roman" panose="02020603050405020304" pitchFamily="18" charset="0"/>
              </a:rPr>
              <a:t>4. Purpose</a:t>
            </a:r>
            <a:r>
              <a:rPr lang="en-US" sz="1400" dirty="0">
                <a:latin typeface="Times New Roman" panose="02020603050405020304" pitchFamily="18" charset="0"/>
                <a:cs typeface="Times New Roman" panose="02020603050405020304" pitchFamily="18" charset="0"/>
              </a:rPr>
              <a:t> : The overall goal or function </a:t>
            </a:r>
            <a:r>
              <a:rPr lang="tr-TR" sz="1400" dirty="0">
                <a:latin typeface="Times New Roman" panose="02020603050405020304" pitchFamily="18" charset="0"/>
                <a:cs typeface="Times New Roman" panose="02020603050405020304" pitchFamily="18" charset="0"/>
              </a:rPr>
              <a:t>of a system.</a:t>
            </a:r>
          </a:p>
          <a:p>
            <a:pPr marL="0" indent="0">
              <a:buNone/>
            </a:pPr>
            <a:r>
              <a:rPr lang="tr-TR" sz="1400" dirty="0">
                <a:latin typeface="Times New Roman" panose="02020603050405020304" pitchFamily="18" charset="0"/>
                <a:cs typeface="Times New Roman" panose="02020603050405020304" pitchFamily="18" charset="0"/>
              </a:rPr>
              <a:t>5. Environment</a:t>
            </a:r>
            <a:r>
              <a:rPr lang="en-US" sz="1400" dirty="0">
                <a:latin typeface="Times New Roman" panose="02020603050405020304" pitchFamily="18" charset="0"/>
                <a:cs typeface="Times New Roman" panose="02020603050405020304" pitchFamily="18" charset="0"/>
              </a:rPr>
              <a:t> : Everything external to a system that interacts with the system.</a:t>
            </a:r>
            <a:endParaRPr lang="tr-TR" sz="1400" dirty="0">
              <a:latin typeface="Times New Roman" panose="02020603050405020304" pitchFamily="18" charset="0"/>
              <a:cs typeface="Times New Roman" panose="02020603050405020304" pitchFamily="18" charset="0"/>
            </a:endParaRPr>
          </a:p>
          <a:p>
            <a:pPr marL="0" indent="0">
              <a:buNone/>
            </a:pPr>
            <a:r>
              <a:rPr lang="tr-TR" sz="1400" dirty="0">
                <a:latin typeface="Times New Roman" panose="02020603050405020304" pitchFamily="18" charset="0"/>
                <a:cs typeface="Times New Roman" panose="02020603050405020304" pitchFamily="18" charset="0"/>
              </a:rPr>
              <a:t>6. Interfaces</a:t>
            </a:r>
            <a:r>
              <a:rPr lang="en-US" sz="1400" dirty="0">
                <a:latin typeface="Times New Roman" panose="02020603050405020304" pitchFamily="18" charset="0"/>
                <a:cs typeface="Times New Roman" panose="02020603050405020304" pitchFamily="18" charset="0"/>
              </a:rPr>
              <a:t> : Point of contact where a system meets its environment or where </a:t>
            </a:r>
            <a:r>
              <a:rPr lang="tr-TR" sz="1400" dirty="0">
                <a:latin typeface="Times New Roman" panose="02020603050405020304" pitchFamily="18" charset="0"/>
                <a:cs typeface="Times New Roman" panose="02020603050405020304" pitchFamily="18" charset="0"/>
              </a:rPr>
              <a:t>subsystems meet each other.</a:t>
            </a:r>
          </a:p>
          <a:p>
            <a:pPr marL="0" indent="0">
              <a:buNone/>
            </a:pPr>
            <a:r>
              <a:rPr lang="tr-TR" sz="1400" dirty="0">
                <a:latin typeface="Times New Roman" panose="02020603050405020304" pitchFamily="18" charset="0"/>
                <a:cs typeface="Times New Roman" panose="02020603050405020304" pitchFamily="18" charset="0"/>
              </a:rPr>
              <a:t>7. Constraints</a:t>
            </a:r>
            <a:r>
              <a:rPr lang="en-US" sz="1400" dirty="0">
                <a:latin typeface="Times New Roman" panose="02020603050405020304" pitchFamily="18" charset="0"/>
                <a:cs typeface="Times New Roman" panose="02020603050405020304" pitchFamily="18" charset="0"/>
              </a:rPr>
              <a:t> : A limit to what a system can </a:t>
            </a:r>
            <a:r>
              <a:rPr lang="tr-TR" sz="1400" dirty="0">
                <a:latin typeface="Times New Roman" panose="02020603050405020304" pitchFamily="18" charset="0"/>
                <a:cs typeface="Times New Roman" panose="02020603050405020304" pitchFamily="18" charset="0"/>
              </a:rPr>
              <a:t>accomplish.</a:t>
            </a:r>
          </a:p>
          <a:p>
            <a:pPr marL="0" indent="0">
              <a:buNone/>
            </a:pPr>
            <a:r>
              <a:rPr lang="tr-TR" sz="1400" dirty="0">
                <a:latin typeface="Times New Roman" panose="02020603050405020304" pitchFamily="18" charset="0"/>
                <a:cs typeface="Times New Roman" panose="02020603050405020304" pitchFamily="18" charset="0"/>
              </a:rPr>
              <a:t>8. Input</a:t>
            </a:r>
            <a:r>
              <a:rPr lang="en-US" sz="1400" dirty="0">
                <a:latin typeface="Times New Roman" panose="02020603050405020304" pitchFamily="18" charset="0"/>
                <a:cs typeface="Times New Roman" panose="02020603050405020304" pitchFamily="18" charset="0"/>
              </a:rPr>
              <a:t> :  Data and information  received from the environment. </a:t>
            </a:r>
            <a:endParaRPr lang="tr-TR" sz="1400" dirty="0">
              <a:latin typeface="Times New Roman" panose="02020603050405020304" pitchFamily="18" charset="0"/>
              <a:cs typeface="Times New Roman" panose="02020603050405020304" pitchFamily="18" charset="0"/>
            </a:endParaRPr>
          </a:p>
          <a:p>
            <a:pPr marL="0" indent="0">
              <a:buNone/>
            </a:pPr>
            <a:r>
              <a:rPr lang="tr-TR" sz="1400" dirty="0">
                <a:latin typeface="Times New Roman" panose="02020603050405020304" pitchFamily="18" charset="0"/>
                <a:cs typeface="Times New Roman" panose="02020603050405020304" pitchFamily="18" charset="0"/>
              </a:rPr>
              <a:t>9. Output</a:t>
            </a:r>
            <a:r>
              <a:rPr lang="en-US" sz="1400" dirty="0">
                <a:latin typeface="Times New Roman" panose="02020603050405020304" pitchFamily="18" charset="0"/>
                <a:cs typeface="Times New Roman" panose="02020603050405020304" pitchFamily="18" charset="0"/>
              </a:rPr>
              <a:t> : Results of system functioning returned to environment. </a:t>
            </a:r>
            <a:endParaRPr lang="tr-TR" sz="1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17500" t="36370" r="29917" b="11778"/>
          <a:stretch/>
        </p:blipFill>
        <p:spPr>
          <a:xfrm>
            <a:off x="6709658" y="128558"/>
            <a:ext cx="4178680" cy="2317810"/>
          </a:xfrm>
          <a:prstGeom prst="rect">
            <a:avLst/>
          </a:prstGeom>
        </p:spPr>
      </p:pic>
      <p:pic>
        <p:nvPicPr>
          <p:cNvPr id="5" name="Picture 4"/>
          <p:cNvPicPr>
            <a:picLocks noChangeAspect="1"/>
          </p:cNvPicPr>
          <p:nvPr/>
        </p:nvPicPr>
        <p:blipFill rotWithShape="1">
          <a:blip r:embed="rId3"/>
          <a:srcRect l="18333" t="17407" r="33194" b="9259"/>
          <a:stretch/>
        </p:blipFill>
        <p:spPr>
          <a:xfrm>
            <a:off x="6515050" y="2746376"/>
            <a:ext cx="4373288" cy="3721681"/>
          </a:xfrm>
          <a:prstGeom prst="rect">
            <a:avLst/>
          </a:prstGeom>
        </p:spPr>
      </p:pic>
      <p:sp>
        <p:nvSpPr>
          <p:cNvPr id="6" name="Slide Number Placeholder 5"/>
          <p:cNvSpPr>
            <a:spLocks noGrp="1"/>
          </p:cNvSpPr>
          <p:nvPr>
            <p:ph type="sldNum" sz="quarter" idx="12"/>
          </p:nvPr>
        </p:nvSpPr>
        <p:spPr/>
        <p:txBody>
          <a:bodyPr/>
          <a:lstStyle/>
          <a:p>
            <a:fld id="{F43085E7-DD81-4654-9295-72AD80DBC430}" type="slidenum">
              <a:rPr lang="tr-TR" smtClean="0"/>
              <a:t>10</a:t>
            </a:fld>
            <a:endParaRPr lang="tr-TR"/>
          </a:p>
        </p:txBody>
      </p:sp>
      <p:sp>
        <p:nvSpPr>
          <p:cNvPr id="7" name="Footer Placeholder 6">
            <a:extLst>
              <a:ext uri="{FF2B5EF4-FFF2-40B4-BE49-F238E27FC236}">
                <a16:creationId xmlns:a16="http://schemas.microsoft.com/office/drawing/2014/main" id="{AAA8F369-C21F-4268-9262-221B65638546}"/>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2493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58892427"/>
              </p:ext>
            </p:extLst>
          </p:nvPr>
        </p:nvGraphicFramePr>
        <p:xfrm>
          <a:off x="428625" y="742950"/>
          <a:ext cx="11191875" cy="5395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a:spLocks noGrp="1"/>
          </p:cNvSpPr>
          <p:nvPr>
            <p:ph idx="1"/>
          </p:nvPr>
        </p:nvSpPr>
        <p:spPr>
          <a:xfrm>
            <a:off x="428625" y="742950"/>
            <a:ext cx="10515600" cy="885825"/>
          </a:xfrm>
        </p:spPr>
        <p:txBody>
          <a:bodyPr>
            <a:normAutofit/>
          </a:bodyPr>
          <a:lstStyle/>
          <a:p>
            <a:pPr marL="0" indent="0">
              <a:buNone/>
            </a:pPr>
            <a:r>
              <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Important System Concepts</a:t>
            </a:r>
          </a:p>
          <a:p>
            <a:pPr marL="0" indent="0">
              <a:buNone/>
            </a:pPr>
            <a:endParaRPr lang="en-US" sz="4400" dirty="0"/>
          </a:p>
        </p:txBody>
      </p:sp>
      <p:sp>
        <p:nvSpPr>
          <p:cNvPr id="6" name="Slide Number Placeholder 5"/>
          <p:cNvSpPr>
            <a:spLocks noGrp="1"/>
          </p:cNvSpPr>
          <p:nvPr>
            <p:ph type="sldNum" sz="quarter" idx="12"/>
          </p:nvPr>
        </p:nvSpPr>
        <p:spPr/>
        <p:txBody>
          <a:bodyPr/>
          <a:lstStyle/>
          <a:p>
            <a:fld id="{F43085E7-DD81-4654-9295-72AD80DBC430}" type="slidenum">
              <a:rPr lang="tr-TR" smtClean="0"/>
              <a:t>11</a:t>
            </a:fld>
            <a:endParaRPr lang="tr-TR"/>
          </a:p>
        </p:txBody>
      </p:sp>
      <p:sp>
        <p:nvSpPr>
          <p:cNvPr id="2" name="Footer Placeholder 1">
            <a:extLst>
              <a:ext uri="{FF2B5EF4-FFF2-40B4-BE49-F238E27FC236}">
                <a16:creationId xmlns:a16="http://schemas.microsoft.com/office/drawing/2014/main" id="{9C8167B7-D986-449E-830E-546F39BA6F4A}"/>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366466096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7290" t="41667" r="30106" b="12037"/>
          <a:stretch/>
        </p:blipFill>
        <p:spPr>
          <a:xfrm>
            <a:off x="1619250" y="1009650"/>
            <a:ext cx="9620250" cy="4762500"/>
          </a:xfrm>
          <a:prstGeom prst="rect">
            <a:avLst/>
          </a:prstGeom>
        </p:spPr>
      </p:pic>
      <p:sp>
        <p:nvSpPr>
          <p:cNvPr id="6" name="Flowchart: Terminator 5"/>
          <p:cNvSpPr/>
          <p:nvPr/>
        </p:nvSpPr>
        <p:spPr>
          <a:xfrm>
            <a:off x="4505325" y="504825"/>
            <a:ext cx="1295400" cy="381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a:t>
            </a:r>
            <a:endParaRPr lang="tr-TR" dirty="0"/>
          </a:p>
        </p:txBody>
      </p:sp>
      <p:sp>
        <p:nvSpPr>
          <p:cNvPr id="7" name="Flowchart: Terminator 6"/>
          <p:cNvSpPr/>
          <p:nvPr/>
        </p:nvSpPr>
        <p:spPr>
          <a:xfrm>
            <a:off x="2114550" y="5895975"/>
            <a:ext cx="6248400" cy="381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Subsystems</a:t>
            </a:r>
            <a:endParaRPr lang="tr-TR" dirty="0"/>
          </a:p>
        </p:txBody>
      </p:sp>
      <p:sp>
        <p:nvSpPr>
          <p:cNvPr id="8" name="Flowchart: Terminator 7"/>
          <p:cNvSpPr/>
          <p:nvPr/>
        </p:nvSpPr>
        <p:spPr>
          <a:xfrm>
            <a:off x="6648450" y="3133724"/>
            <a:ext cx="2257425" cy="71437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Tightly Coupled because of the PCB</a:t>
            </a:r>
            <a:endParaRPr lang="tr-TR" dirty="0"/>
          </a:p>
        </p:txBody>
      </p:sp>
      <p:sp>
        <p:nvSpPr>
          <p:cNvPr id="9" name="Flowchart: Terminator 8"/>
          <p:cNvSpPr/>
          <p:nvPr/>
        </p:nvSpPr>
        <p:spPr>
          <a:xfrm>
            <a:off x="1004887" y="3314698"/>
            <a:ext cx="2547938" cy="72390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Coherent Subsystem</a:t>
            </a:r>
          </a:p>
          <a:p>
            <a:pPr algn="ctr"/>
            <a:r>
              <a:rPr lang="en-US" dirty="0"/>
              <a:t>( single Function)</a:t>
            </a:r>
            <a:endParaRPr lang="tr-TR" dirty="0"/>
          </a:p>
        </p:txBody>
      </p:sp>
      <p:sp>
        <p:nvSpPr>
          <p:cNvPr id="10" name="Slide Number Placeholder 9"/>
          <p:cNvSpPr>
            <a:spLocks noGrp="1"/>
          </p:cNvSpPr>
          <p:nvPr>
            <p:ph type="sldNum" sz="quarter" idx="12"/>
          </p:nvPr>
        </p:nvSpPr>
        <p:spPr/>
        <p:txBody>
          <a:bodyPr/>
          <a:lstStyle/>
          <a:p>
            <a:fld id="{F43085E7-DD81-4654-9295-72AD80DBC430}" type="slidenum">
              <a:rPr lang="tr-TR" smtClean="0"/>
              <a:t>12</a:t>
            </a:fld>
            <a:endParaRPr lang="tr-TR"/>
          </a:p>
        </p:txBody>
      </p:sp>
      <p:sp>
        <p:nvSpPr>
          <p:cNvPr id="2" name="Footer Placeholder 1">
            <a:extLst>
              <a:ext uri="{FF2B5EF4-FFF2-40B4-BE49-F238E27FC236}">
                <a16:creationId xmlns:a16="http://schemas.microsoft.com/office/drawing/2014/main" id="{57779606-CE42-44D1-9C46-D3A26C674342}"/>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67194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79375"/>
            <a:ext cx="10515600" cy="1325563"/>
          </a:xfrm>
        </p:spPr>
        <p:txBody>
          <a:bodyPr vert="horz" lIns="91440" tIns="45720" rIns="91440" bIns="45720" rtlCol="0" anchor="ct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 Modern Approach to Systems Analysis and Design </a:t>
            </a:r>
            <a:endPar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8625" y="1504950"/>
            <a:ext cx="9058275" cy="2928505"/>
          </a:xfrm>
        </p:spPr>
        <p:txBody>
          <a:bodyPr/>
          <a:lstStyle/>
          <a:p>
            <a:pPr marL="0" indent="0">
              <a:buNone/>
            </a:pPr>
            <a:r>
              <a:rPr lang="tr-TR" sz="2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Integration </a:t>
            </a:r>
            <a:r>
              <a:rPr lang="en-US" sz="2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approach</a:t>
            </a:r>
            <a:endParaRPr lang="tr-TR" sz="2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Clr>
                <a:schemeClr val="accent6">
                  <a:lumMod val="75000"/>
                </a:schemeClr>
              </a:buCl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Allows hardware and software from different vendors to work together </a:t>
            </a:r>
          </a:p>
          <a:p>
            <a:pPr algn="just">
              <a:buClr>
                <a:schemeClr val="accent6">
                  <a:lumMod val="75000"/>
                </a:schemeClr>
              </a:buCl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Enables procedural language systems (old) to work with visual programming systems (new).</a:t>
            </a:r>
          </a:p>
          <a:p>
            <a:pPr algn="just">
              <a:buClr>
                <a:schemeClr val="accent6">
                  <a:lumMod val="75000"/>
                </a:schemeClr>
              </a:buClr>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Developers use visual programming environments</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to design</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the user interfaces for systems that run on client/server platforms. </a:t>
            </a:r>
          </a:p>
          <a:p>
            <a:pPr marL="0" indent="0">
              <a:buNone/>
            </a:pPr>
            <a:endParaRPr lang="en-US" dirty="0"/>
          </a:p>
        </p:txBody>
      </p:sp>
      <p:pic>
        <p:nvPicPr>
          <p:cNvPr id="4" name="Picture 3"/>
          <p:cNvPicPr>
            <a:picLocks noChangeAspect="1"/>
          </p:cNvPicPr>
          <p:nvPr/>
        </p:nvPicPr>
        <p:blipFill rotWithShape="1">
          <a:blip r:embed="rId2"/>
          <a:srcRect l="17813" t="49444" r="30937" b="7593"/>
          <a:stretch/>
        </p:blipFill>
        <p:spPr>
          <a:xfrm>
            <a:off x="3191493" y="3845379"/>
            <a:ext cx="5655880" cy="2667000"/>
          </a:xfrm>
          <a:prstGeom prst="rect">
            <a:avLst/>
          </a:prstGeom>
        </p:spPr>
      </p:pic>
      <p:sp>
        <p:nvSpPr>
          <p:cNvPr id="5" name="Slide Number Placeholder 4"/>
          <p:cNvSpPr>
            <a:spLocks noGrp="1"/>
          </p:cNvSpPr>
          <p:nvPr>
            <p:ph type="sldNum" sz="quarter" idx="12"/>
          </p:nvPr>
        </p:nvSpPr>
        <p:spPr/>
        <p:txBody>
          <a:bodyPr/>
          <a:lstStyle/>
          <a:p>
            <a:fld id="{F43085E7-DD81-4654-9295-72AD80DBC430}" type="slidenum">
              <a:rPr lang="tr-TR" smtClean="0"/>
              <a:t>13</a:t>
            </a:fld>
            <a:endParaRPr lang="tr-TR"/>
          </a:p>
        </p:txBody>
      </p:sp>
      <p:sp>
        <p:nvSpPr>
          <p:cNvPr id="6" name="Footer Placeholder 5">
            <a:extLst>
              <a:ext uri="{FF2B5EF4-FFF2-40B4-BE49-F238E27FC236}">
                <a16:creationId xmlns:a16="http://schemas.microsoft.com/office/drawing/2014/main" id="{CB23DADB-2680-4E21-8809-141D79594B5C}"/>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389173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7"/>
            <a:ext cx="10515600" cy="1325563"/>
          </a:xfrm>
        </p:spPr>
        <p:txBody>
          <a:bodyPr>
            <a:normAutofit/>
          </a:bodyPr>
          <a:lstStyle/>
          <a:p>
            <a:r>
              <a:rPr lang="en-US"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t>Your Role in Systems Development </a:t>
            </a:r>
            <a:endPar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489857" y="1524000"/>
            <a:ext cx="10863943" cy="4985657"/>
          </a:xfrm>
        </p:spPr>
        <p:txBody>
          <a:bodyPr>
            <a:normAutofit fontScale="92500" lnSpcReduction="20000"/>
          </a:bodyPr>
          <a:lstStyle/>
          <a:p>
            <a:pPr marL="0" indent="0" algn="just">
              <a:buNone/>
            </a:pPr>
            <a:r>
              <a:rPr lang="en-US" sz="2000" b="1" dirty="0">
                <a:latin typeface="Times New Roman" panose="02020603050405020304" pitchFamily="18" charset="0"/>
                <a:cs typeface="Times New Roman" panose="02020603050405020304" pitchFamily="18" charset="0"/>
              </a:rPr>
              <a:t>The roles of the system analyst include:</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Study problems and needs of an organization Determine best approach to improving organization through use of: </a:t>
            </a:r>
          </a:p>
          <a:p>
            <a:pPr marL="0" indent="0" algn="just">
              <a:buNone/>
            </a:pPr>
            <a:r>
              <a:rPr lang="en-US" sz="2000" dirty="0">
                <a:latin typeface="Times New Roman" panose="02020603050405020304" pitchFamily="18" charset="0"/>
                <a:cs typeface="Times New Roman" panose="02020603050405020304" pitchFamily="18" charset="0"/>
              </a:rPr>
              <a:t>    - </a:t>
            </a:r>
            <a:r>
              <a:rPr lang="tr-TR" sz="2000" dirty="0">
                <a:latin typeface="Times New Roman" panose="02020603050405020304" pitchFamily="18" charset="0"/>
                <a:cs typeface="Times New Roman" panose="02020603050405020304" pitchFamily="18" charset="0"/>
              </a:rPr>
              <a:t>People </a:t>
            </a:r>
          </a:p>
          <a:p>
            <a:pPr marL="0" indent="0" algn="just">
              <a:buNone/>
            </a:pPr>
            <a:r>
              <a:rPr lang="en-US" sz="2000" dirty="0">
                <a:latin typeface="Times New Roman" panose="02020603050405020304" pitchFamily="18" charset="0"/>
                <a:cs typeface="Times New Roman" panose="02020603050405020304" pitchFamily="18" charset="0"/>
              </a:rPr>
              <a:t>    - </a:t>
            </a:r>
            <a:r>
              <a:rPr lang="tr-TR" sz="2000" dirty="0">
                <a:latin typeface="Times New Roman" panose="02020603050405020304" pitchFamily="18" charset="0"/>
                <a:cs typeface="Times New Roman" panose="02020603050405020304" pitchFamily="18" charset="0"/>
              </a:rPr>
              <a:t>Methods </a:t>
            </a:r>
          </a:p>
          <a:p>
            <a:pPr marL="0" indent="0" algn="just">
              <a:buNone/>
            </a:pPr>
            <a:r>
              <a:rPr lang="en-US" sz="2000" dirty="0">
                <a:latin typeface="Times New Roman" panose="02020603050405020304" pitchFamily="18" charset="0"/>
                <a:cs typeface="Times New Roman" panose="02020603050405020304" pitchFamily="18" charset="0"/>
              </a:rPr>
              <a:t>    - Information technology </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Help system users and managers define their requirements for new or enhanced information systems </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Play intermediate role between users, programmers, and other systems professionals</a:t>
            </a:r>
          </a:p>
          <a:p>
            <a:pPr marL="0" indent="0" algn="just">
              <a:buNone/>
            </a:pPr>
            <a:r>
              <a:rPr lang="tr-TR" sz="2000" b="1" dirty="0">
                <a:latin typeface="Times New Roman" panose="02020603050405020304" pitchFamily="18" charset="0"/>
                <a:cs typeface="Times New Roman" panose="02020603050405020304" pitchFamily="18" charset="0"/>
              </a:rPr>
              <a:t>A systems analyst needs to develop skills</a:t>
            </a:r>
            <a:r>
              <a:rPr lang="en-US" sz="2000" b="1" dirty="0">
                <a:latin typeface="Times New Roman" panose="02020603050405020304" pitchFamily="18" charset="0"/>
                <a:cs typeface="Times New Roman" panose="02020603050405020304" pitchFamily="18" charset="0"/>
              </a:rPr>
              <a:t> including </a:t>
            </a:r>
            <a:r>
              <a:rPr lang="tr-TR"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Analytical</a:t>
            </a:r>
            <a:r>
              <a:rPr lang="en-US" sz="2000" dirty="0">
                <a:latin typeface="Times New Roman" panose="02020603050405020304" pitchFamily="18" charset="0"/>
                <a:cs typeface="Times New Roman" panose="02020603050405020304" pitchFamily="18" charset="0"/>
              </a:rPr>
              <a:t> skills </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Technical</a:t>
            </a:r>
            <a:r>
              <a:rPr lang="en-US" sz="2000" dirty="0">
                <a:latin typeface="Times New Roman" panose="02020603050405020304" pitchFamily="18" charset="0"/>
                <a:cs typeface="Times New Roman" panose="02020603050405020304" pitchFamily="18" charset="0"/>
              </a:rPr>
              <a:t> skills</a:t>
            </a:r>
            <a:r>
              <a:rPr lang="tr-T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Managerial</a:t>
            </a:r>
            <a:r>
              <a:rPr lang="en-US" sz="2000" dirty="0">
                <a:latin typeface="Times New Roman" panose="02020603050405020304" pitchFamily="18" charset="0"/>
                <a:cs typeface="Times New Roman" panose="02020603050405020304" pitchFamily="18" charset="0"/>
              </a:rPr>
              <a:t> skills</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Interpersonal</a:t>
            </a:r>
            <a:r>
              <a:rPr lang="en-US" sz="2000" dirty="0">
                <a:latin typeface="Times New Roman" panose="02020603050405020304" pitchFamily="18" charset="0"/>
                <a:cs typeface="Times New Roman" panose="02020603050405020304" pitchFamily="18" charset="0"/>
              </a:rPr>
              <a:t> skills</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Knowledge of </a:t>
            </a:r>
            <a:r>
              <a:rPr lang="tr-TR" sz="2000" dirty="0">
                <a:latin typeface="Times New Roman" panose="02020603050405020304" pitchFamily="18" charset="0"/>
                <a:cs typeface="Times New Roman" panose="02020603050405020304" pitchFamily="18" charset="0"/>
              </a:rPr>
              <a:t>programming languages such as C__ and Java, various operating systems such as Windows and Linux, and computer hardware</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platforms such as IBM and Mac. </a:t>
            </a:r>
          </a:p>
          <a:p>
            <a:pPr algn="just"/>
            <a:endParaRPr lang="tr-TR" dirty="0"/>
          </a:p>
          <a:p>
            <a:pPr marL="0" indent="0" algn="just">
              <a:buNone/>
            </a:pPr>
            <a:endParaRPr lang="tr-TR" dirty="0"/>
          </a:p>
        </p:txBody>
      </p:sp>
      <p:sp>
        <p:nvSpPr>
          <p:cNvPr id="4" name="Slide Number Placeholder 3"/>
          <p:cNvSpPr>
            <a:spLocks noGrp="1"/>
          </p:cNvSpPr>
          <p:nvPr>
            <p:ph type="sldNum" sz="quarter" idx="12"/>
          </p:nvPr>
        </p:nvSpPr>
        <p:spPr/>
        <p:txBody>
          <a:bodyPr/>
          <a:lstStyle/>
          <a:p>
            <a:fld id="{F43085E7-DD81-4654-9295-72AD80DBC430}" type="slidenum">
              <a:rPr lang="tr-TR" smtClean="0"/>
              <a:t>14</a:t>
            </a:fld>
            <a:endParaRPr lang="tr-TR"/>
          </a:p>
        </p:txBody>
      </p:sp>
      <p:sp>
        <p:nvSpPr>
          <p:cNvPr id="5" name="Footer Placeholder 4">
            <a:extLst>
              <a:ext uri="{FF2B5EF4-FFF2-40B4-BE49-F238E27FC236}">
                <a16:creationId xmlns:a16="http://schemas.microsoft.com/office/drawing/2014/main" id="{E8FD17E3-FAC1-4B75-8944-E9DB66518F30}"/>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40888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9" y="365125"/>
            <a:ext cx="10515600" cy="1325563"/>
          </a:xfrm>
        </p:spPr>
        <p:txBody>
          <a:bodyPr>
            <a:normAutofit/>
          </a:bodyPr>
          <a:lstStyle/>
          <a:p>
            <a:r>
              <a:rPr lang="en-US"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t>Types of Information Systems and Systems Development</a:t>
            </a:r>
            <a:endPar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199" y="4038601"/>
            <a:ext cx="3317550" cy="2438400"/>
          </a:xfrm>
          <a:prstGeom prst="rect">
            <a:avLst/>
          </a:prstGeom>
        </p:spPr>
      </p:pic>
      <p:sp>
        <p:nvSpPr>
          <p:cNvPr id="5" name="TextBox 4"/>
          <p:cNvSpPr txBox="1"/>
          <p:nvPr/>
        </p:nvSpPr>
        <p:spPr>
          <a:xfrm>
            <a:off x="740229" y="2057400"/>
            <a:ext cx="5573486" cy="4508927"/>
          </a:xfrm>
          <a:prstGeom prst="rect">
            <a:avLst/>
          </a:prstGeom>
          <a:noFill/>
        </p:spPr>
        <p:txBody>
          <a:bodyPr wrap="square" rtlCol="0">
            <a:spAutoFit/>
          </a:bodyPr>
          <a:lstStyle/>
          <a:p>
            <a:pPr algn="just"/>
            <a:r>
              <a:rPr lang="tr-TR" sz="1900" dirty="0">
                <a:latin typeface="Times New Roman" panose="02020603050405020304" pitchFamily="18" charset="0"/>
                <a:cs typeface="Times New Roman" panose="02020603050405020304" pitchFamily="18" charset="0"/>
              </a:rPr>
              <a:t>Transaction Processing Systems (TPS) : Automate handling of data about business activities (transactions) </a:t>
            </a:r>
          </a:p>
          <a:p>
            <a:pPr algn="just"/>
            <a:r>
              <a:rPr lang="tr-TR" sz="1900" dirty="0">
                <a:latin typeface="Times New Roman" panose="02020603050405020304" pitchFamily="18" charset="0"/>
                <a:cs typeface="Times New Roman" panose="02020603050405020304" pitchFamily="18" charset="0"/>
              </a:rPr>
              <a:t> </a:t>
            </a:r>
          </a:p>
          <a:p>
            <a:pPr algn="just"/>
            <a:r>
              <a:rPr lang="tr-TR" sz="1900" dirty="0">
                <a:latin typeface="Times New Roman" panose="02020603050405020304" pitchFamily="18" charset="0"/>
                <a:cs typeface="Times New Roman" panose="02020603050405020304" pitchFamily="18" charset="0"/>
              </a:rPr>
              <a:t>Management Information Systems (MIS): Convert raw data from transaction processing system into meaningful form </a:t>
            </a:r>
          </a:p>
          <a:p>
            <a:pPr algn="just"/>
            <a:r>
              <a:rPr lang="tr-TR" sz="1900" dirty="0">
                <a:latin typeface="Times New Roman" panose="02020603050405020304" pitchFamily="18" charset="0"/>
                <a:cs typeface="Times New Roman" panose="02020603050405020304" pitchFamily="18" charset="0"/>
              </a:rPr>
              <a:t> </a:t>
            </a:r>
          </a:p>
          <a:p>
            <a:pPr algn="just"/>
            <a:r>
              <a:rPr lang="tr-TR" sz="1900" dirty="0">
                <a:latin typeface="Times New Roman" panose="02020603050405020304" pitchFamily="18" charset="0"/>
                <a:cs typeface="Times New Roman" panose="02020603050405020304" pitchFamily="18" charset="0"/>
              </a:rPr>
              <a:t>Decision Support Systems (DSS) : Designed to help decision makers and Provide interactive environment for decision making</a:t>
            </a:r>
            <a:endParaRPr lang="en-US" sz="1900" dirty="0">
              <a:latin typeface="Times New Roman" panose="02020603050405020304" pitchFamily="18" charset="0"/>
              <a:cs typeface="Times New Roman" panose="02020603050405020304" pitchFamily="18" charset="0"/>
            </a:endParaRPr>
          </a:p>
          <a:p>
            <a:pPr algn="just"/>
            <a:endParaRPr lang="en-US" sz="19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Executive dashboard: They provide rapid access to timely information and direct access to structured information in the form of reports.</a:t>
            </a:r>
            <a:endParaRPr lang="tr-TR" sz="1900" dirty="0">
              <a:latin typeface="Times New Roman" panose="02020603050405020304" pitchFamily="18" charset="0"/>
              <a:cs typeface="Times New Roman" panose="02020603050405020304" pitchFamily="18" charset="0"/>
            </a:endParaRPr>
          </a:p>
          <a:p>
            <a:pPr algn="just"/>
            <a:endParaRPr lang="tr-TR" dirty="0"/>
          </a:p>
        </p:txBody>
      </p:sp>
      <p:pic>
        <p:nvPicPr>
          <p:cNvPr id="6" name="Picture 5"/>
          <p:cNvPicPr>
            <a:picLocks noChangeAspect="1"/>
          </p:cNvPicPr>
          <p:nvPr/>
        </p:nvPicPr>
        <p:blipFill rotWithShape="1">
          <a:blip r:embed="rId3"/>
          <a:srcRect l="-1" r="27376"/>
          <a:stretch/>
        </p:blipFill>
        <p:spPr>
          <a:xfrm>
            <a:off x="8077199" y="1197429"/>
            <a:ext cx="3517021" cy="2634342"/>
          </a:xfrm>
          <a:prstGeom prst="rect">
            <a:avLst/>
          </a:prstGeom>
        </p:spPr>
      </p:pic>
      <p:sp>
        <p:nvSpPr>
          <p:cNvPr id="7" name="Slide Number Placeholder 6"/>
          <p:cNvSpPr>
            <a:spLocks noGrp="1"/>
          </p:cNvSpPr>
          <p:nvPr>
            <p:ph type="sldNum" sz="quarter" idx="12"/>
          </p:nvPr>
        </p:nvSpPr>
        <p:spPr/>
        <p:txBody>
          <a:bodyPr/>
          <a:lstStyle/>
          <a:p>
            <a:fld id="{F43085E7-DD81-4654-9295-72AD80DBC430}" type="slidenum">
              <a:rPr lang="tr-TR" smtClean="0"/>
              <a:t>15</a:t>
            </a:fld>
            <a:endParaRPr lang="tr-TR"/>
          </a:p>
        </p:txBody>
      </p:sp>
      <p:sp>
        <p:nvSpPr>
          <p:cNvPr id="3" name="Footer Placeholder 2">
            <a:extLst>
              <a:ext uri="{FF2B5EF4-FFF2-40B4-BE49-F238E27FC236}">
                <a16:creationId xmlns:a16="http://schemas.microsoft.com/office/drawing/2014/main" id="{FB19476F-ED6D-4F71-BFF0-7E76CB87803D}"/>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295325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0742"/>
            <a:ext cx="4942114" cy="5127172"/>
          </a:xfrm>
        </p:spPr>
        <p:txBody>
          <a:bodyPr>
            <a:noAutofit/>
          </a:bodyPr>
          <a:lstStyle/>
          <a:p>
            <a:pPr marL="0" indent="0">
              <a:buNone/>
            </a:pPr>
            <a:r>
              <a:rPr lang="en-US" sz="1600" b="1" dirty="0"/>
              <a:t>Other Types of information system</a:t>
            </a:r>
            <a:endParaRPr lang="tr-TR" sz="1600" dirty="0"/>
          </a:p>
          <a:p>
            <a:pPr lvl="0"/>
            <a:r>
              <a:rPr lang="en-US" sz="1600" dirty="0">
                <a:latin typeface="Times New Roman" panose="02020603050405020304" pitchFamily="18" charset="0"/>
                <a:cs typeface="Times New Roman" panose="02020603050405020304" pitchFamily="18" charset="0"/>
              </a:rPr>
              <a:t>social information systems</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process control system</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intelligent system</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enterprise systems</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data warehouses</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enterprise resource planning</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computing platform</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expert systems</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search engines</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geographic information system</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global information system</a:t>
            </a:r>
            <a:endParaRPr lang="tr-TR"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multimedia information system</a:t>
            </a:r>
            <a:endParaRPr lang="tr-TR" sz="1600" dirty="0">
              <a:latin typeface="Times New Roman" panose="02020603050405020304" pitchFamily="18" charset="0"/>
              <a:cs typeface="Times New Roman" panose="02020603050405020304" pitchFamily="18" charset="0"/>
            </a:endParaRPr>
          </a:p>
          <a:p>
            <a:pPr marL="0" indent="0">
              <a:buNone/>
            </a:pPr>
            <a:endParaRPr lang="tr-TR" sz="1600" dirty="0">
              <a:latin typeface="Times New Roman" panose="02020603050405020304" pitchFamily="18" charset="0"/>
              <a:cs typeface="Times New Roman" panose="02020603050405020304" pitchFamily="18" charset="0"/>
            </a:endParaRPr>
          </a:p>
          <a:p>
            <a:pPr marL="0" indent="0">
              <a:buNone/>
            </a:pPr>
            <a:endParaRPr lang="tr-TR" sz="1600" dirty="0">
              <a:latin typeface="Times New Roman" panose="02020603050405020304" pitchFamily="18" charset="0"/>
              <a:cs typeface="Times New Roman" panose="02020603050405020304" pitchFamily="18" charset="0"/>
            </a:endParaRPr>
          </a:p>
          <a:p>
            <a:pPr marL="0" indent="0">
              <a:buNone/>
            </a:pPr>
            <a:endParaRPr lang="tr-TR" sz="1600" dirty="0"/>
          </a:p>
        </p:txBody>
      </p:sp>
      <p:sp>
        <p:nvSpPr>
          <p:cNvPr id="4" name="Content Placeholder 2"/>
          <p:cNvSpPr txBox="1">
            <a:spLocks/>
          </p:cNvSpPr>
          <p:nvPr/>
        </p:nvSpPr>
        <p:spPr>
          <a:xfrm>
            <a:off x="6683828" y="478971"/>
            <a:ext cx="3875315" cy="4354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t>Other Types of information system</a:t>
            </a:r>
            <a:endParaRPr lang="tr-TR" sz="1600" dirty="0"/>
          </a:p>
          <a:p>
            <a:r>
              <a:rPr lang="en-US" sz="1600" dirty="0">
                <a:latin typeface="Times New Roman" panose="02020603050405020304" pitchFamily="18" charset="0"/>
                <a:cs typeface="Times New Roman" panose="02020603050405020304" pitchFamily="18" charset="0"/>
              </a:rPr>
              <a:t>computing platform</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expert systems</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search engines</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geographic information system</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global information system</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multimedia information system</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office automation.</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electronic commerce system.</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supply chain management system</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knowledge management systems, </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learning management systems, </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database management systems,</a:t>
            </a:r>
            <a:endParaRPr lang="tr-TR"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sz="1600" dirty="0"/>
          </a:p>
        </p:txBody>
      </p:sp>
      <p:sp>
        <p:nvSpPr>
          <p:cNvPr id="5" name="Slide Number Placeholder 4"/>
          <p:cNvSpPr>
            <a:spLocks noGrp="1"/>
          </p:cNvSpPr>
          <p:nvPr>
            <p:ph type="sldNum" sz="quarter" idx="12"/>
          </p:nvPr>
        </p:nvSpPr>
        <p:spPr/>
        <p:txBody>
          <a:bodyPr/>
          <a:lstStyle/>
          <a:p>
            <a:fld id="{F43085E7-DD81-4654-9295-72AD80DBC430}" type="slidenum">
              <a:rPr lang="tr-TR" smtClean="0"/>
              <a:t>16</a:t>
            </a:fld>
            <a:endParaRPr lang="tr-TR"/>
          </a:p>
        </p:txBody>
      </p:sp>
      <p:sp>
        <p:nvSpPr>
          <p:cNvPr id="2" name="Footer Placeholder 1">
            <a:extLst>
              <a:ext uri="{FF2B5EF4-FFF2-40B4-BE49-F238E27FC236}">
                <a16:creationId xmlns:a16="http://schemas.microsoft.com/office/drawing/2014/main" id="{A82675C2-AD50-411E-9CDA-0BDC33F201A8}"/>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372923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5- Developing Information Systems and the Systems </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Development Life Cycle</a:t>
            </a:r>
          </a:p>
        </p:txBody>
      </p:sp>
      <p:sp>
        <p:nvSpPr>
          <p:cNvPr id="3" name="Content Placeholder 2"/>
          <p:cNvSpPr>
            <a:spLocks noGrp="1"/>
          </p:cNvSpPr>
          <p:nvPr>
            <p:ph idx="1"/>
          </p:nvPr>
        </p:nvSpPr>
        <p:spPr/>
        <p:txBody>
          <a:bodyPr>
            <a:normAutofit/>
          </a:bodyPr>
          <a:lstStyle/>
          <a:p>
            <a:pPr marL="0" indent="0">
              <a:buNone/>
            </a:pPr>
            <a:r>
              <a:rPr lang="tr-TR" sz="2000" b="1" dirty="0">
                <a:latin typeface="Times New Roman" panose="02020603050405020304" pitchFamily="18" charset="0"/>
                <a:cs typeface="Times New Roman" panose="02020603050405020304" pitchFamily="18" charset="0"/>
              </a:rPr>
              <a:t>Systems development methodology</a:t>
            </a:r>
          </a:p>
          <a:p>
            <a:pPr marL="0" indent="0">
              <a:buNone/>
            </a:pPr>
            <a:r>
              <a:rPr lang="tr-TR" sz="2000" dirty="0">
                <a:latin typeface="Times New Roman" panose="02020603050405020304" pitchFamily="18" charset="0"/>
                <a:cs typeface="Times New Roman" panose="02020603050405020304" pitchFamily="18" charset="0"/>
              </a:rPr>
              <a:t>A standard </a:t>
            </a:r>
            <a:r>
              <a:rPr lang="tr-TR" sz="2000" u="sng" dirty="0">
                <a:latin typeface="Times New Roman" panose="02020603050405020304" pitchFamily="18" charset="0"/>
                <a:cs typeface="Times New Roman" panose="02020603050405020304" pitchFamily="18" charset="0"/>
              </a:rPr>
              <a:t>process</a:t>
            </a:r>
            <a:r>
              <a:rPr lang="tr-TR" sz="2000" dirty="0">
                <a:latin typeface="Times New Roman" panose="02020603050405020304" pitchFamily="18" charset="0"/>
                <a:cs typeface="Times New Roman" panose="02020603050405020304" pitchFamily="18" charset="0"/>
              </a:rPr>
              <a:t> followed in an organization to conduct all </a:t>
            </a:r>
            <a:r>
              <a:rPr lang="tr-TR" sz="2000" u="sng" dirty="0">
                <a:latin typeface="Times New Roman" panose="02020603050405020304" pitchFamily="18" charset="0"/>
                <a:cs typeface="Times New Roman" panose="02020603050405020304" pitchFamily="18" charset="0"/>
              </a:rPr>
              <a:t>the steps </a:t>
            </a:r>
            <a:r>
              <a:rPr lang="tr-TR" sz="2000" dirty="0">
                <a:latin typeface="Times New Roman" panose="02020603050405020304" pitchFamily="18" charset="0"/>
                <a:cs typeface="Times New Roman" panose="02020603050405020304" pitchFamily="18" charset="0"/>
              </a:rPr>
              <a:t>necessary </a:t>
            </a:r>
            <a:r>
              <a:rPr lang="tr-TR" sz="2000" u="sng" dirty="0">
                <a:latin typeface="Times New Roman" panose="02020603050405020304" pitchFamily="18" charset="0"/>
                <a:cs typeface="Times New Roman" panose="02020603050405020304" pitchFamily="18" charset="0"/>
              </a:rPr>
              <a:t>to analyze, design, implement, and maintain</a:t>
            </a:r>
            <a:r>
              <a:rPr lang="tr-TR" sz="2000" dirty="0">
                <a:latin typeface="Times New Roman" panose="02020603050405020304" pitchFamily="18" charset="0"/>
                <a:cs typeface="Times New Roman" panose="02020603050405020304" pitchFamily="18" charset="0"/>
              </a:rPr>
              <a:t> information systems. the development of information systems often follows a life cycle.</a:t>
            </a:r>
            <a:endParaRPr lang="en-US" sz="2000"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Systems development life cycle (SDLC)</a:t>
            </a:r>
          </a:p>
          <a:p>
            <a:pPr marL="0" indent="0">
              <a:buNone/>
            </a:pPr>
            <a:r>
              <a:rPr lang="tr-TR" sz="2000" dirty="0">
                <a:latin typeface="Times New Roman" panose="02020603050405020304" pitchFamily="18" charset="0"/>
                <a:cs typeface="Times New Roman" panose="02020603050405020304" pitchFamily="18" charset="0"/>
              </a:rPr>
              <a:t>The series of steps used to manage the phases of development for an information system.</a:t>
            </a:r>
          </a:p>
          <a:p>
            <a:pP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Every organization uses a slightly different life-cycle model to model these steps, from three to almost twenty identifiable phases. </a:t>
            </a:r>
          </a:p>
          <a:p>
            <a:pP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life cycle is not necessarly a sequentially ordered set of phases, it is  possible to complete some activities in parallel from different phases</a:t>
            </a:r>
            <a:r>
              <a:rPr lang="en-US" sz="2000" dirty="0">
                <a:latin typeface="Times New Roman" panose="02020603050405020304" pitchFamily="18" charset="0"/>
                <a:cs typeface="Times New Roman" panose="02020603050405020304" pitchFamily="18" charset="0"/>
              </a:rPr>
              <a:t>, go back to a previous step…</a:t>
            </a:r>
            <a:r>
              <a:rPr lang="tr-TR" sz="20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phases can be repeated </a:t>
            </a:r>
          </a:p>
          <a:p>
            <a:pPr>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each phase has specific outcomes and deliverables that feed importantinformation to other phases. </a:t>
            </a:r>
          </a:p>
          <a:p>
            <a:pPr marL="0" indent="0">
              <a:buNone/>
            </a:pPr>
            <a:endParaRPr lang="tr-TR" sz="2000" dirty="0"/>
          </a:p>
          <a:p>
            <a:pPr marL="0" indent="0">
              <a:buNone/>
            </a:pPr>
            <a:endParaRPr lang="tr-TR" sz="2000" dirty="0"/>
          </a:p>
        </p:txBody>
      </p:sp>
      <p:sp>
        <p:nvSpPr>
          <p:cNvPr id="4" name="Slide Number Placeholder 3"/>
          <p:cNvSpPr>
            <a:spLocks noGrp="1"/>
          </p:cNvSpPr>
          <p:nvPr>
            <p:ph type="sldNum" sz="quarter" idx="12"/>
          </p:nvPr>
        </p:nvSpPr>
        <p:spPr/>
        <p:txBody>
          <a:bodyPr/>
          <a:lstStyle/>
          <a:p>
            <a:fld id="{F43085E7-DD81-4654-9295-72AD80DBC430}" type="slidenum">
              <a:rPr lang="tr-TR" smtClean="0"/>
              <a:t>17</a:t>
            </a:fld>
            <a:endParaRPr lang="tr-TR"/>
          </a:p>
        </p:txBody>
      </p:sp>
      <p:sp>
        <p:nvSpPr>
          <p:cNvPr id="5" name="Footer Placeholder 4">
            <a:extLst>
              <a:ext uri="{FF2B5EF4-FFF2-40B4-BE49-F238E27FC236}">
                <a16:creationId xmlns:a16="http://schemas.microsoft.com/office/drawing/2014/main" id="{2896A129-D217-4C73-BEDF-DB2BAD3E9D63}"/>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154461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t>Phases of the </a:t>
            </a:r>
            <a:r>
              <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t>Systems development life cycle (SDLC)</a:t>
            </a:r>
            <a:br>
              <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br>
            <a:endPar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838200" y="1339849"/>
            <a:ext cx="10515600" cy="5184775"/>
          </a:xfrm>
        </p:spPr>
        <p:txBody>
          <a:bodyPr>
            <a:noAutofit/>
          </a:bodyPr>
          <a:lstStyle/>
          <a:p>
            <a:pPr marL="0" indent="0" algn="just">
              <a:buNone/>
            </a:pPr>
            <a:r>
              <a:rPr lang="tr-TR"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1: Systems planning and selection</a:t>
            </a:r>
          </a:p>
          <a:p>
            <a:pPr marL="0" indent="0" algn="just">
              <a:buNone/>
            </a:pPr>
            <a:r>
              <a:rPr lang="en-US" sz="1800" dirty="0">
                <a:latin typeface="Times New Roman" panose="02020603050405020304" pitchFamily="18" charset="0"/>
                <a:cs typeface="Times New Roman" panose="02020603050405020304" pitchFamily="18" charset="0"/>
              </a:rPr>
              <a:t>T</a:t>
            </a:r>
            <a:r>
              <a:rPr lang="tr-TR" sz="1800" dirty="0">
                <a:latin typeface="Times New Roman" panose="02020603050405020304" pitchFamily="18" charset="0"/>
                <a:cs typeface="Times New Roman" panose="02020603050405020304" pitchFamily="18" charset="0"/>
              </a:rPr>
              <a:t>wo primary activities. </a:t>
            </a:r>
          </a:p>
          <a:p>
            <a:pPr lvl="0"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Identification of  the need for a new or enhanced system.</a:t>
            </a:r>
          </a:p>
          <a:p>
            <a:pPr lvl="0" algn="just">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Information needs of the organization are examined, analyzed arranged , and projects to meet these needs are identified (Investigation and determination of scope).</a:t>
            </a:r>
          </a:p>
          <a:p>
            <a:pPr marL="0" indent="0" algn="just">
              <a:buNone/>
            </a:pPr>
            <a:r>
              <a:rPr lang="tr-TR" sz="1800" dirty="0">
                <a:latin typeface="Times New Roman" panose="02020603050405020304" pitchFamily="18" charset="0"/>
                <a:cs typeface="Times New Roman" panose="02020603050405020304" pitchFamily="18" charset="0"/>
              </a:rPr>
              <a:t> </a:t>
            </a:r>
          </a:p>
          <a:p>
            <a:pPr marL="0" indent="0" algn="just">
              <a:buNone/>
            </a:pPr>
            <a:r>
              <a:rPr lang="tr-TR" sz="1800" dirty="0">
                <a:latin typeface="Times New Roman" panose="02020603050405020304" pitchFamily="18" charset="0"/>
                <a:cs typeface="Times New Roman" panose="02020603050405020304" pitchFamily="18" charset="0"/>
              </a:rPr>
              <a:t>The organization’s information system needs may result from:</a:t>
            </a:r>
          </a:p>
          <a:p>
            <a:pPr marL="0" indent="0" algn="just">
              <a:buNone/>
            </a:pP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Requests to deal with problems in current procedures</a:t>
            </a:r>
          </a:p>
          <a:p>
            <a:pPr marL="0" indent="0" algn="just">
              <a:buNone/>
            </a:pP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The desire to perform additional tasks</a:t>
            </a:r>
          </a:p>
          <a:p>
            <a:pPr marL="0" indent="0" algn="just">
              <a:buNone/>
            </a:pP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The realization that information technology could be used to capitalize on an existing opportunity</a:t>
            </a:r>
          </a:p>
          <a:p>
            <a:pPr marL="0" indent="0" algn="just">
              <a:buNone/>
            </a:pPr>
            <a:r>
              <a:rPr lang="tr-TR"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0" indent="0" algn="just">
              <a:buNone/>
            </a:pPr>
            <a:r>
              <a:rPr lang="tr-TR" sz="1800" dirty="0">
                <a:latin typeface="Times New Roman" panose="02020603050405020304" pitchFamily="18" charset="0"/>
                <a:cs typeface="Times New Roman" panose="02020603050405020304" pitchFamily="18" charset="0"/>
              </a:rPr>
              <a:t>A feasibility study is conducted before the second phase of the SDLC to determine</a:t>
            </a:r>
          </a:p>
          <a:p>
            <a:pPr marL="0" indent="0" algn="just">
              <a:buNone/>
            </a:pPr>
            <a:r>
              <a:rPr lang="tr-TR" sz="1800" dirty="0">
                <a:latin typeface="Times New Roman" panose="02020603050405020304" pitchFamily="18" charset="0"/>
                <a:cs typeface="Times New Roman" panose="02020603050405020304" pitchFamily="18" charset="0"/>
              </a:rPr>
              <a:t>the economic and organizational impact of the system.</a:t>
            </a:r>
          </a:p>
        </p:txBody>
      </p:sp>
      <p:sp>
        <p:nvSpPr>
          <p:cNvPr id="4" name="Slide Number Placeholder 3"/>
          <p:cNvSpPr>
            <a:spLocks noGrp="1"/>
          </p:cNvSpPr>
          <p:nvPr>
            <p:ph type="sldNum" sz="quarter" idx="12"/>
          </p:nvPr>
        </p:nvSpPr>
        <p:spPr/>
        <p:txBody>
          <a:bodyPr/>
          <a:lstStyle/>
          <a:p>
            <a:fld id="{F43085E7-DD81-4654-9295-72AD80DBC430}" type="slidenum">
              <a:rPr lang="tr-TR" smtClean="0"/>
              <a:t>18</a:t>
            </a:fld>
            <a:endParaRPr lang="tr-TR"/>
          </a:p>
        </p:txBody>
      </p:sp>
      <p:sp>
        <p:nvSpPr>
          <p:cNvPr id="5" name="Footer Placeholder 4">
            <a:extLst>
              <a:ext uri="{FF2B5EF4-FFF2-40B4-BE49-F238E27FC236}">
                <a16:creationId xmlns:a16="http://schemas.microsoft.com/office/drawing/2014/main" id="{5AD7B801-7C31-4DF4-BBAB-4764D15E0380}"/>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297062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68" y="571500"/>
            <a:ext cx="10515600" cy="4752975"/>
          </a:xfrm>
        </p:spPr>
        <p:txBody>
          <a:bodyPr>
            <a:normAutofit fontScale="85000" lnSpcReduction="20000"/>
          </a:bodyPr>
          <a:lstStyle/>
          <a:p>
            <a:pPr marL="0" indent="0">
              <a:buNone/>
            </a:pPr>
            <a:r>
              <a:rPr lang="en-US" sz="33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2 : </a:t>
            </a:r>
            <a:r>
              <a:rPr lang="tr-TR" sz="33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Analysis</a:t>
            </a:r>
            <a:endParaRPr lang="en-US" sz="33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None/>
            </a:pPr>
            <a:endParaRPr lang="en-US" sz="4700" dirty="0"/>
          </a:p>
          <a:p>
            <a:pPr algn="just">
              <a:lnSpc>
                <a:spcPct val="110000"/>
              </a:lnSpc>
              <a:buFont typeface="Wingdings" panose="05000000000000000000" pitchFamily="2" charset="2"/>
              <a:buChar char="q"/>
            </a:pPr>
            <a:r>
              <a:rPr lang="en-US" sz="2300" dirty="0">
                <a:latin typeface="Times New Roman" panose="02020603050405020304" pitchFamily="18" charset="0"/>
                <a:cs typeface="Times New Roman" panose="02020603050405020304" pitchFamily="18" charset="0"/>
              </a:rPr>
              <a:t>Study of current procedures and information systems and suggestion of alternative replacement systems. </a:t>
            </a:r>
          </a:p>
          <a:p>
            <a:pPr algn="just">
              <a:lnSpc>
                <a:spcPct val="110000"/>
              </a:lnSpc>
              <a:buFont typeface="Wingdings" panose="05000000000000000000" pitchFamily="2" charset="2"/>
              <a:buChar char="q"/>
            </a:pPr>
            <a:r>
              <a:rPr lang="tr-TR" sz="2300" dirty="0">
                <a:latin typeface="Times New Roman" panose="02020603050405020304" pitchFamily="18" charset="0"/>
                <a:cs typeface="Times New Roman" panose="02020603050405020304" pitchFamily="18" charset="0"/>
              </a:rPr>
              <a:t>Analysis has several subphases :</a:t>
            </a:r>
          </a:p>
          <a:p>
            <a:pPr marL="457200" indent="-457200" algn="just">
              <a:lnSpc>
                <a:spcPct val="110000"/>
              </a:lnSpc>
              <a:buFont typeface="+mj-lt"/>
              <a:buAutoNum type="arabicPeriod"/>
            </a:pPr>
            <a:r>
              <a:rPr lang="en-US" sz="2300" dirty="0">
                <a:latin typeface="Times New Roman" panose="02020603050405020304" pitchFamily="18" charset="0"/>
                <a:cs typeface="Times New Roman" panose="02020603050405020304" pitchFamily="18" charset="0"/>
              </a:rPr>
              <a:t>D</a:t>
            </a:r>
            <a:r>
              <a:rPr lang="tr-TR" sz="2300" dirty="0">
                <a:latin typeface="Times New Roman" panose="02020603050405020304" pitchFamily="18" charset="0"/>
                <a:cs typeface="Times New Roman" panose="02020603050405020304" pitchFamily="18" charset="0"/>
              </a:rPr>
              <a:t>etermining the requirements of the system:  what the users want from a proposed system. This subphase involves a careful study of any current systems, manual and computerized, that might be replaced or enhanced as part of this project. </a:t>
            </a:r>
          </a:p>
          <a:p>
            <a:pPr marL="457200" indent="-457200" algn="just">
              <a:lnSpc>
                <a:spcPct val="110000"/>
              </a:lnSpc>
              <a:buFont typeface="+mj-lt"/>
              <a:buAutoNum type="arabicPeriod"/>
            </a:pPr>
            <a:r>
              <a:rPr lang="en-US" sz="2300" dirty="0">
                <a:latin typeface="Times New Roman" panose="02020603050405020304" pitchFamily="18" charset="0"/>
                <a:cs typeface="Times New Roman" panose="02020603050405020304" pitchFamily="18" charset="0"/>
              </a:rPr>
              <a:t>S</a:t>
            </a:r>
            <a:r>
              <a:rPr lang="tr-TR" sz="2300" dirty="0">
                <a:latin typeface="Times New Roman" panose="02020603050405020304" pitchFamily="18" charset="0"/>
                <a:cs typeface="Times New Roman" panose="02020603050405020304" pitchFamily="18" charset="0"/>
              </a:rPr>
              <a:t>tudy and Structure of the requirements according to their interrelationships, eliminating any redundancies. And generate alternative initial designs to match the requirements. </a:t>
            </a:r>
          </a:p>
          <a:p>
            <a:pPr marL="457200" indent="-457200" algn="just">
              <a:lnSpc>
                <a:spcPct val="110000"/>
              </a:lnSpc>
              <a:buFont typeface="+mj-lt"/>
              <a:buAutoNum type="arabicPeriod"/>
            </a:pPr>
            <a:r>
              <a:rPr lang="tr-TR" sz="2300" dirty="0">
                <a:latin typeface="Times New Roman" panose="02020603050405020304" pitchFamily="18" charset="0"/>
                <a:cs typeface="Times New Roman" panose="02020603050405020304" pitchFamily="18" charset="0"/>
              </a:rPr>
              <a:t>Compare the alternatives to determine which best meets the requirements within the cost, labor, and technical levels the organization is willing to commit to the development process. </a:t>
            </a:r>
          </a:p>
          <a:p>
            <a:pPr marL="457200" indent="-457200" algn="just">
              <a:lnSpc>
                <a:spcPct val="110000"/>
              </a:lnSpc>
              <a:buFont typeface="+mj-lt"/>
              <a:buAutoNum type="arabicPeriod"/>
            </a:pPr>
            <a:r>
              <a:rPr lang="en-US" sz="2300" dirty="0">
                <a:latin typeface="Times New Roman" panose="02020603050405020304" pitchFamily="18" charset="0"/>
                <a:cs typeface="Times New Roman" panose="02020603050405020304" pitchFamily="18" charset="0"/>
              </a:rPr>
              <a:t>D</a:t>
            </a:r>
            <a:r>
              <a:rPr lang="tr-TR" sz="2300" dirty="0">
                <a:latin typeface="Times New Roman" panose="02020603050405020304" pitchFamily="18" charset="0"/>
                <a:cs typeface="Times New Roman" panose="02020603050405020304" pitchFamily="18" charset="0"/>
              </a:rPr>
              <a:t>escription and recommendation of best alternative solution</a:t>
            </a:r>
          </a:p>
          <a:p>
            <a:pPr marL="457200" lvl="1" indent="0">
              <a:buNone/>
            </a:pPr>
            <a:endParaRPr lang="tr-TR" dirty="0"/>
          </a:p>
          <a:p>
            <a:pPr marL="457200" lvl="1" indent="0">
              <a:buNone/>
            </a:pPr>
            <a:endParaRPr lang="tr-TR" dirty="0"/>
          </a:p>
          <a:p>
            <a:pPr marL="0" indent="0">
              <a:buNone/>
            </a:pPr>
            <a:endParaRPr lang="tr-TR" dirty="0"/>
          </a:p>
        </p:txBody>
      </p:sp>
      <p:sp>
        <p:nvSpPr>
          <p:cNvPr id="4" name="Slide Number Placeholder 3"/>
          <p:cNvSpPr>
            <a:spLocks noGrp="1"/>
          </p:cNvSpPr>
          <p:nvPr>
            <p:ph type="sldNum" sz="quarter" idx="12"/>
          </p:nvPr>
        </p:nvSpPr>
        <p:spPr/>
        <p:txBody>
          <a:bodyPr/>
          <a:lstStyle/>
          <a:p>
            <a:fld id="{F43085E7-DD81-4654-9295-72AD80DBC430}" type="slidenum">
              <a:rPr lang="tr-TR" smtClean="0"/>
              <a:t>19</a:t>
            </a:fld>
            <a:endParaRPr lang="tr-TR"/>
          </a:p>
        </p:txBody>
      </p:sp>
      <p:sp>
        <p:nvSpPr>
          <p:cNvPr id="2" name="Footer Placeholder 1">
            <a:extLst>
              <a:ext uri="{FF2B5EF4-FFF2-40B4-BE49-F238E27FC236}">
                <a16:creationId xmlns:a16="http://schemas.microsoft.com/office/drawing/2014/main" id="{FF03B747-B477-4D4B-A4DE-4E31A3B03504}"/>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341133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7674" y="512883"/>
            <a:ext cx="4515001" cy="5794134"/>
          </a:xfrm>
          <a:prstGeom prst="rect">
            <a:avLst/>
          </a:prstGeom>
        </p:spPr>
      </p:pic>
      <p:pic>
        <p:nvPicPr>
          <p:cNvPr id="5" name="Picture 4"/>
          <p:cNvPicPr>
            <a:picLocks noChangeAspect="1"/>
          </p:cNvPicPr>
          <p:nvPr/>
        </p:nvPicPr>
        <p:blipFill rotWithShape="1">
          <a:blip r:embed="rId3"/>
          <a:srcRect l="36458" t="18149" r="41146" b="33888"/>
          <a:stretch/>
        </p:blipFill>
        <p:spPr>
          <a:xfrm>
            <a:off x="6726457" y="698187"/>
            <a:ext cx="4818998" cy="5805212"/>
          </a:xfrm>
          <a:prstGeom prst="rect">
            <a:avLst/>
          </a:prstGeom>
        </p:spPr>
      </p:pic>
      <p:sp>
        <p:nvSpPr>
          <p:cNvPr id="2" name="Oval 1"/>
          <p:cNvSpPr/>
          <p:nvPr/>
        </p:nvSpPr>
        <p:spPr>
          <a:xfrm>
            <a:off x="6954982" y="1283855"/>
            <a:ext cx="581891" cy="2678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ight Arrow 2"/>
          <p:cNvSpPr/>
          <p:nvPr/>
        </p:nvSpPr>
        <p:spPr>
          <a:xfrm>
            <a:off x="7647709" y="1616364"/>
            <a:ext cx="221673" cy="138545"/>
          </a:xfrm>
          <a:prstGeom prst="rightArrow">
            <a:avLst/>
          </a:prstGeom>
          <a:solidFill>
            <a:srgbClr val="C00000"/>
          </a:solidFill>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Slide Number Placeholder 5"/>
          <p:cNvSpPr>
            <a:spLocks noGrp="1"/>
          </p:cNvSpPr>
          <p:nvPr>
            <p:ph type="sldNum" sz="quarter" idx="12"/>
          </p:nvPr>
        </p:nvSpPr>
        <p:spPr/>
        <p:txBody>
          <a:bodyPr/>
          <a:lstStyle/>
          <a:p>
            <a:fld id="{F43085E7-DD81-4654-9295-72AD80DBC430}" type="slidenum">
              <a:rPr lang="tr-TR" smtClean="0"/>
              <a:t>2</a:t>
            </a:fld>
            <a:endParaRPr lang="tr-TR"/>
          </a:p>
        </p:txBody>
      </p:sp>
      <p:sp>
        <p:nvSpPr>
          <p:cNvPr id="7" name="Footer Placeholder 6">
            <a:extLst>
              <a:ext uri="{FF2B5EF4-FFF2-40B4-BE49-F238E27FC236}">
                <a16:creationId xmlns:a16="http://schemas.microsoft.com/office/drawing/2014/main" id="{74EFED01-0A12-4A51-A020-E6AF52F80228}"/>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93319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48338"/>
          </a:xfrm>
        </p:spPr>
        <p:txBody>
          <a:bodyPr>
            <a:normAutofit lnSpcReduction="10000"/>
          </a:bodyPr>
          <a:lstStyle/>
          <a:p>
            <a:pPr marL="0" indent="0" algn="just">
              <a:buNone/>
            </a:pPr>
            <a:r>
              <a:rPr lang="tr-TR"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3: Systems Design</a:t>
            </a:r>
          </a:p>
          <a:p>
            <a:pPr marL="0" indent="0" algn="just">
              <a:buNone/>
            </a:pPr>
            <a:endParaRPr lang="en-US" dirty="0"/>
          </a:p>
          <a:p>
            <a:pPr marL="457200" lvl="0" indent="-457200" algn="just">
              <a:buFont typeface="+mj-lt"/>
              <a:buAutoNum type="arabicPeriod"/>
            </a:pPr>
            <a:r>
              <a:rPr lang="tr-TR" sz="2400" dirty="0">
                <a:latin typeface="Times New Roman" panose="02020603050405020304" pitchFamily="18" charset="0"/>
                <a:cs typeface="Times New Roman" panose="02020603050405020304" pitchFamily="18" charset="0"/>
              </a:rPr>
              <a:t>Logical design (Theory):</a:t>
            </a:r>
          </a:p>
          <a:p>
            <a:pPr lvl="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a:t>
            </a:r>
            <a:r>
              <a:rPr lang="tr-TR" sz="2400" dirty="0">
                <a:latin typeface="Times New Roman" panose="02020603050405020304" pitchFamily="18" charset="0"/>
                <a:cs typeface="Times New Roman" panose="02020603050405020304" pitchFamily="18" charset="0"/>
              </a:rPr>
              <a:t>he system could be implemented on any hardware and systems software. </a:t>
            </a:r>
          </a:p>
          <a:p>
            <a:pPr lvl="0"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concentrates on the business aspects of the system and how it  will impact the functional units within the organization. </a:t>
            </a:r>
          </a:p>
          <a:p>
            <a:pPr marL="0" indent="0" algn="just">
              <a:buNone/>
            </a:pPr>
            <a:r>
              <a:rPr lang="tr-TR" sz="2400" dirty="0">
                <a:latin typeface="Times New Roman" panose="02020603050405020304" pitchFamily="18" charset="0"/>
                <a:cs typeface="Times New Roman" panose="02020603050405020304" pitchFamily="18" charset="0"/>
              </a:rPr>
              <a:t> </a:t>
            </a:r>
          </a:p>
          <a:p>
            <a:pPr marL="457200" lvl="0" indent="-457200" algn="just">
              <a:buFont typeface="+mj-lt"/>
              <a:buAutoNum type="arabicPeriod" startAt="2"/>
            </a:pPr>
            <a:r>
              <a:rPr lang="tr-TR" sz="2400" dirty="0">
                <a:latin typeface="Times New Roman" panose="02020603050405020304" pitchFamily="18" charset="0"/>
                <a:cs typeface="Times New Roman" panose="02020603050405020304" pitchFamily="18" charset="0"/>
              </a:rPr>
              <a:t>Physical design (Practice):</a:t>
            </a:r>
          </a:p>
          <a:p>
            <a:pPr lvl="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a:t>
            </a:r>
            <a:r>
              <a:rPr lang="tr-TR" sz="2400" dirty="0">
                <a:latin typeface="Times New Roman" panose="02020603050405020304" pitchFamily="18" charset="0"/>
                <a:cs typeface="Times New Roman" panose="02020603050405020304" pitchFamily="18" charset="0"/>
              </a:rPr>
              <a:t>urn the logical design into physical, or technical, specifications.</a:t>
            </a:r>
          </a:p>
          <a:p>
            <a:pPr lvl="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Convert </a:t>
            </a:r>
            <a:r>
              <a:rPr lang="tr-TR" sz="2400" dirty="0">
                <a:latin typeface="Times New Roman" panose="02020603050405020304" pitchFamily="18" charset="0"/>
                <a:cs typeface="Times New Roman" panose="02020603050405020304" pitchFamily="18" charset="0"/>
              </a:rPr>
              <a:t>diagrams into a structured systems design that can be converted to instructions written in a programming language.</a:t>
            </a:r>
          </a:p>
          <a:p>
            <a:pPr lvl="0"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Decision of the programming languages,  database systems and file structures </a:t>
            </a:r>
          </a:p>
          <a:p>
            <a:pPr lvl="0"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Decision of hardware platform, operating system, and network environment the system</a:t>
            </a:r>
            <a:r>
              <a:rPr lang="en-US"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will run under. </a:t>
            </a:r>
          </a:p>
        </p:txBody>
      </p:sp>
      <p:sp>
        <p:nvSpPr>
          <p:cNvPr id="4" name="Slide Number Placeholder 3"/>
          <p:cNvSpPr>
            <a:spLocks noGrp="1"/>
          </p:cNvSpPr>
          <p:nvPr>
            <p:ph type="sldNum" sz="quarter" idx="12"/>
          </p:nvPr>
        </p:nvSpPr>
        <p:spPr/>
        <p:txBody>
          <a:bodyPr/>
          <a:lstStyle/>
          <a:p>
            <a:fld id="{F43085E7-DD81-4654-9295-72AD80DBC430}" type="slidenum">
              <a:rPr lang="tr-TR" smtClean="0"/>
              <a:t>20</a:t>
            </a:fld>
            <a:endParaRPr lang="tr-TR"/>
          </a:p>
        </p:txBody>
      </p:sp>
      <p:sp>
        <p:nvSpPr>
          <p:cNvPr id="2" name="Footer Placeholder 1">
            <a:extLst>
              <a:ext uri="{FF2B5EF4-FFF2-40B4-BE49-F238E27FC236}">
                <a16:creationId xmlns:a16="http://schemas.microsoft.com/office/drawing/2014/main" id="{8BD56FA0-3B59-4A44-8694-2670A8484B0A}"/>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51824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8175"/>
            <a:ext cx="10310091" cy="5538788"/>
          </a:xfrm>
        </p:spPr>
        <p:txBody>
          <a:bodyPr>
            <a:normAutofit lnSpcReduction="10000"/>
          </a:bodyPr>
          <a:lstStyle/>
          <a:p>
            <a:pPr marL="0" indent="0" algn="just">
              <a:buNone/>
            </a:pPr>
            <a:r>
              <a:rPr lang="tr-TR"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4: Systems Implementation and Operation</a:t>
            </a:r>
            <a:endPar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None/>
            </a:pPr>
            <a:endPar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I</a:t>
            </a:r>
            <a:r>
              <a:rPr lang="tr-TR" sz="2600" dirty="0">
                <a:latin typeface="Times New Roman" panose="02020603050405020304" pitchFamily="18" charset="0"/>
                <a:cs typeface="Times New Roman" panose="02020603050405020304" pitchFamily="18" charset="0"/>
              </a:rPr>
              <a:t>t is a two-step process: </a:t>
            </a:r>
          </a:p>
          <a:p>
            <a:pPr marL="514350" lvl="0" indent="-514350" algn="just">
              <a:buFont typeface="+mj-lt"/>
              <a:buAutoNum type="arabicPeriod"/>
            </a:pPr>
            <a:r>
              <a:rPr lang="tr-TR" sz="2600" dirty="0">
                <a:latin typeface="Times New Roman" panose="02020603050405020304" pitchFamily="18" charset="0"/>
                <a:cs typeface="Times New Roman" panose="02020603050405020304" pitchFamily="18" charset="0"/>
              </a:rPr>
              <a:t>Systems implementation</a:t>
            </a:r>
            <a:r>
              <a:rPr lang="en-US" sz="2600" dirty="0">
                <a:latin typeface="Times New Roman" panose="02020603050405020304" pitchFamily="18" charset="0"/>
                <a:cs typeface="Times New Roman" panose="02020603050405020304" pitchFamily="18" charset="0"/>
              </a:rPr>
              <a:t>: </a:t>
            </a:r>
            <a:endParaRPr lang="tr-TR" sz="2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C</a:t>
            </a:r>
            <a:r>
              <a:rPr lang="tr-TR" sz="2600" dirty="0">
                <a:latin typeface="Times New Roman" panose="02020603050405020304" pitchFamily="18" charset="0"/>
                <a:cs typeface="Times New Roman" panose="02020603050405020304" pitchFamily="18" charset="0"/>
              </a:rPr>
              <a:t>oding, testing, and installation.</a:t>
            </a:r>
          </a:p>
          <a:p>
            <a:pPr algn="just">
              <a:buFont typeface="Wingdings" panose="05000000000000000000" pitchFamily="2" charset="2"/>
              <a:buChar char="q"/>
            </a:pPr>
            <a:r>
              <a:rPr lang="tr-TR" sz="2600" dirty="0">
                <a:latin typeface="Times New Roman" panose="02020603050405020304" pitchFamily="18" charset="0"/>
                <a:cs typeface="Times New Roman" panose="02020603050405020304" pitchFamily="18" charset="0"/>
              </a:rPr>
              <a:t>Application software is installed, or loaded, on existing or new hardware</a:t>
            </a:r>
            <a:r>
              <a:rPr lang="en-US" sz="2600" dirty="0">
                <a:latin typeface="Times New Roman" panose="02020603050405020304" pitchFamily="18" charset="0"/>
                <a:cs typeface="Times New Roman" panose="02020603050405020304" pitchFamily="18" charset="0"/>
              </a:rPr>
              <a:t>.</a:t>
            </a:r>
            <a:endParaRPr lang="tr-TR" sz="2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D</a:t>
            </a:r>
            <a:r>
              <a:rPr lang="tr-TR" sz="2600" dirty="0">
                <a:latin typeface="Times New Roman" panose="02020603050405020304" pitchFamily="18" charset="0"/>
                <a:cs typeface="Times New Roman" panose="02020603050405020304" pitchFamily="18" charset="0"/>
              </a:rPr>
              <a:t>ocumentation, training programs, and ongoing user assistance</a:t>
            </a:r>
          </a:p>
          <a:p>
            <a:pPr marL="0" indent="0" algn="just">
              <a:buNone/>
            </a:pPr>
            <a:r>
              <a:rPr lang="tr-TR" sz="2600" dirty="0">
                <a:latin typeface="Times New Roman" panose="02020603050405020304" pitchFamily="18" charset="0"/>
                <a:cs typeface="Times New Roman" panose="02020603050405020304" pitchFamily="18" charset="0"/>
              </a:rPr>
              <a:t> </a:t>
            </a:r>
          </a:p>
          <a:p>
            <a:pPr marL="514350" lvl="0" indent="-514350" algn="just">
              <a:buFont typeface="+mj-lt"/>
              <a:buAutoNum type="arabicPeriod" startAt="2"/>
            </a:pPr>
            <a:r>
              <a:rPr lang="en-US" sz="2600" dirty="0">
                <a:latin typeface="Times New Roman" panose="02020603050405020304" pitchFamily="18" charset="0"/>
                <a:cs typeface="Times New Roman" panose="02020603050405020304" pitchFamily="18" charset="0"/>
              </a:rPr>
              <a:t>O</a:t>
            </a:r>
            <a:r>
              <a:rPr lang="tr-TR" sz="2600" dirty="0">
                <a:latin typeface="Times New Roman" panose="02020603050405020304" pitchFamily="18" charset="0"/>
                <a:cs typeface="Times New Roman" panose="02020603050405020304" pitchFamily="18" charset="0"/>
              </a:rPr>
              <a:t>peration</a:t>
            </a:r>
            <a:r>
              <a:rPr lang="en-US" sz="2600" dirty="0">
                <a:latin typeface="Times New Roman" panose="02020603050405020304" pitchFamily="18" charset="0"/>
                <a:cs typeface="Times New Roman" panose="02020603050405020304" pitchFamily="18" charset="0"/>
              </a:rPr>
              <a:t>:</a:t>
            </a:r>
            <a:r>
              <a:rPr lang="tr-TR" sz="26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q"/>
            </a:pPr>
            <a:r>
              <a:rPr lang="tr-TR" sz="2600" dirty="0">
                <a:latin typeface="Times New Roman" panose="02020603050405020304" pitchFamily="18" charset="0"/>
                <a:cs typeface="Times New Roman" panose="02020603050405020304" pitchFamily="18" charset="0"/>
              </a:rPr>
              <a:t>Programmers correct the errors and make the changes that users ask for and modify the system to reflect changing business conditions. </a:t>
            </a:r>
          </a:p>
          <a:p>
            <a:pPr lvl="0" algn="just">
              <a:buFont typeface="Wingdings" panose="05000000000000000000" pitchFamily="2" charset="2"/>
              <a:buChar char="q"/>
            </a:pPr>
            <a:r>
              <a:rPr lang="tr-TR" sz="2600" dirty="0">
                <a:latin typeface="Times New Roman" panose="02020603050405020304" pitchFamily="18" charset="0"/>
                <a:cs typeface="Times New Roman" panose="02020603050405020304" pitchFamily="18" charset="0"/>
              </a:rPr>
              <a:t>System obsolescence, begin designing the system’s replacement, thereby completing the loop and starting the life cycle over again.</a:t>
            </a:r>
          </a:p>
          <a:p>
            <a:pPr marL="0" indent="0" algn="just">
              <a:buNone/>
            </a:pPr>
            <a:endParaRPr lang="tr-TR" sz="2600" dirty="0">
              <a:latin typeface="Times New Roman" panose="02020603050405020304" pitchFamily="18" charset="0"/>
              <a:cs typeface="Times New Roman" panose="02020603050405020304" pitchFamily="18" charset="0"/>
            </a:endParaRPr>
          </a:p>
          <a:p>
            <a:pPr marL="0" indent="0">
              <a:buNone/>
            </a:pPr>
            <a:endParaRPr lang="tr-TR" dirty="0"/>
          </a:p>
        </p:txBody>
      </p:sp>
      <p:sp>
        <p:nvSpPr>
          <p:cNvPr id="4" name="Slide Number Placeholder 3"/>
          <p:cNvSpPr>
            <a:spLocks noGrp="1"/>
          </p:cNvSpPr>
          <p:nvPr>
            <p:ph type="sldNum" sz="quarter" idx="12"/>
          </p:nvPr>
        </p:nvSpPr>
        <p:spPr/>
        <p:txBody>
          <a:bodyPr/>
          <a:lstStyle/>
          <a:p>
            <a:fld id="{F43085E7-DD81-4654-9295-72AD80DBC430}" type="slidenum">
              <a:rPr lang="tr-TR" smtClean="0"/>
              <a:t>21</a:t>
            </a:fld>
            <a:endParaRPr lang="tr-TR"/>
          </a:p>
        </p:txBody>
      </p:sp>
      <p:sp>
        <p:nvSpPr>
          <p:cNvPr id="2" name="Footer Placeholder 1">
            <a:extLst>
              <a:ext uri="{FF2B5EF4-FFF2-40B4-BE49-F238E27FC236}">
                <a16:creationId xmlns:a16="http://schemas.microsoft.com/office/drawing/2014/main" id="{40413BC2-B30C-4814-9B8E-29A21D94C16A}"/>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415463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937" t="41851" r="22917" b="6482"/>
          <a:stretch/>
        </p:blipFill>
        <p:spPr>
          <a:xfrm>
            <a:off x="495300" y="218598"/>
            <a:ext cx="6113334" cy="3473768"/>
          </a:xfrm>
          <a:prstGeom prst="rect">
            <a:avLst/>
          </a:prstGeom>
        </p:spPr>
      </p:pic>
      <p:pic>
        <p:nvPicPr>
          <p:cNvPr id="5" name="Picture 4"/>
          <p:cNvPicPr/>
          <p:nvPr/>
        </p:nvPicPr>
        <p:blipFill rotWithShape="1">
          <a:blip r:embed="rId3">
            <a:clrChange>
              <a:clrFrom>
                <a:srgbClr val="FFFFFF"/>
              </a:clrFrom>
              <a:clrTo>
                <a:srgbClr val="FFFFFF">
                  <a:alpha val="0"/>
                </a:srgbClr>
              </a:clrTo>
            </a:clrChange>
          </a:blip>
          <a:srcRect l="28526" t="29932" r="26121" b="30445"/>
          <a:stretch/>
        </p:blipFill>
        <p:spPr bwMode="auto">
          <a:xfrm>
            <a:off x="5978208" y="2930842"/>
            <a:ext cx="6213792" cy="3473768"/>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F43085E7-DD81-4654-9295-72AD80DBC430}" type="slidenum">
              <a:rPr lang="tr-TR" smtClean="0"/>
              <a:t>22</a:t>
            </a:fld>
            <a:endParaRPr lang="tr-TR"/>
          </a:p>
        </p:txBody>
      </p:sp>
      <p:sp>
        <p:nvSpPr>
          <p:cNvPr id="2" name="Footer Placeholder 1">
            <a:extLst>
              <a:ext uri="{FF2B5EF4-FFF2-40B4-BE49-F238E27FC236}">
                <a16:creationId xmlns:a16="http://schemas.microsoft.com/office/drawing/2014/main" id="{CB903381-130B-45C3-A448-4A9EAB63012B}"/>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230296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Terminator 14"/>
          <p:cNvSpPr/>
          <p:nvPr/>
        </p:nvSpPr>
        <p:spPr>
          <a:xfrm>
            <a:off x="8418648" y="5624458"/>
            <a:ext cx="82953" cy="303966"/>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479385" y="0"/>
            <a:ext cx="10515600" cy="1325563"/>
          </a:xfrm>
        </p:spPr>
        <p:txBody>
          <a:bodyPr vert="horz" lIns="91440" tIns="45720" rIns="91440" bIns="45720" rtlCol="0" anchor="ct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6- </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Alternative Approaches to Development</a:t>
            </a:r>
          </a:p>
        </p:txBody>
      </p:sp>
      <p:sp>
        <p:nvSpPr>
          <p:cNvPr id="3" name="Content Placeholder 2"/>
          <p:cNvSpPr>
            <a:spLocks noGrp="1"/>
          </p:cNvSpPr>
          <p:nvPr>
            <p:ph idx="1"/>
          </p:nvPr>
        </p:nvSpPr>
        <p:spPr>
          <a:xfrm>
            <a:off x="479385" y="1325563"/>
            <a:ext cx="7437699" cy="4351338"/>
          </a:xfrm>
        </p:spPr>
        <p:txBody>
          <a:bodyPr>
            <a:noAutofit/>
          </a:bodyPr>
          <a:lstStyle/>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Prototyping</a:t>
            </a:r>
            <a:endPar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sz="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Designing and building a scaled-down but working version of a desired system</a:t>
            </a:r>
          </a:p>
          <a:p>
            <a:pPr lvl="0" algn="just">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prototype of the final system may be developed in an early phase of the SDLC to help the analysts identify the user requirements. </a:t>
            </a:r>
          </a:p>
          <a:p>
            <a:pPr lvl="0" algn="just">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A prototype can be developed with a CASE tool.</a:t>
            </a:r>
          </a:p>
          <a:p>
            <a:pPr lvl="0" algn="just">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The analyst uses the users’ feedback to improve the prototype and takes the new version back to the users. </a:t>
            </a:r>
          </a:p>
          <a:p>
            <a:pPr marL="0" indent="0" algn="just">
              <a:buNone/>
            </a:pPr>
            <a:r>
              <a:rPr lang="tr-TR" sz="2000"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dvantages of the prototyping technique: </a:t>
            </a:r>
          </a:p>
          <a:p>
            <a:pPr marL="0" indent="0" algn="just">
              <a:buNone/>
            </a:pPr>
            <a:r>
              <a:rPr lang="tr-TR" sz="2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Users are involved </a:t>
            </a:r>
            <a:r>
              <a:rPr lang="tr-TR" sz="2000" dirty="0">
                <a:latin typeface="Times New Roman" panose="02020603050405020304" pitchFamily="18" charset="0"/>
                <a:cs typeface="Times New Roman" panose="02020603050405020304" pitchFamily="18" charset="0"/>
              </a:rPr>
              <a:t>in analysis and design</a:t>
            </a:r>
          </a:p>
          <a:p>
            <a:pPr marL="0" indent="0" algn="just">
              <a:buNone/>
            </a:pPr>
            <a:r>
              <a:rPr lang="tr-TR" sz="2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I</a:t>
            </a:r>
            <a:r>
              <a:rPr lang="tr-TR" sz="2000" dirty="0">
                <a:latin typeface="Times New Roman" panose="02020603050405020304" pitchFamily="18" charset="0"/>
                <a:cs typeface="Times New Roman" panose="02020603050405020304" pitchFamily="18" charset="0"/>
              </a:rPr>
              <a:t>t captures requirements in concrete, rather than verbal or abstract, form. </a:t>
            </a:r>
          </a:p>
          <a:p>
            <a:pPr marL="0" indent="0" algn="just">
              <a:buNone/>
            </a:pPr>
            <a:endParaRPr lang="tr-TR" sz="2000" dirty="0">
              <a:latin typeface="Times New Roman" panose="02020603050405020304" pitchFamily="18" charset="0"/>
              <a:cs typeface="Times New Roman" panose="02020603050405020304" pitchFamily="18" charset="0"/>
            </a:endParaRPr>
          </a:p>
        </p:txBody>
      </p:sp>
      <p:sp>
        <p:nvSpPr>
          <p:cNvPr id="14" name="Flowchart: Terminator 13"/>
          <p:cNvSpPr/>
          <p:nvPr/>
        </p:nvSpPr>
        <p:spPr>
          <a:xfrm>
            <a:off x="10366093" y="5594366"/>
            <a:ext cx="82953" cy="303966"/>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l="42412" t="48796" r="26615" b="11389"/>
          <a:stretch/>
        </p:blipFill>
        <p:spPr>
          <a:xfrm>
            <a:off x="7854688" y="2580244"/>
            <a:ext cx="3978489" cy="2876741"/>
          </a:xfrm>
          <a:prstGeom prst="rect">
            <a:avLst/>
          </a:prstGeom>
        </p:spPr>
      </p:pic>
      <p:sp>
        <p:nvSpPr>
          <p:cNvPr id="5" name="Oval 4"/>
          <p:cNvSpPr/>
          <p:nvPr/>
        </p:nvSpPr>
        <p:spPr>
          <a:xfrm>
            <a:off x="8275899" y="2349661"/>
            <a:ext cx="347240" cy="2305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endParaRPr lang="tr-TR" dirty="0"/>
          </a:p>
        </p:txBody>
      </p:sp>
      <p:sp>
        <p:nvSpPr>
          <p:cNvPr id="6" name="Oval 5"/>
          <p:cNvSpPr/>
          <p:nvPr/>
        </p:nvSpPr>
        <p:spPr>
          <a:xfrm>
            <a:off x="10233950" y="2349660"/>
            <a:ext cx="347240" cy="2305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endParaRPr lang="tr-TR" dirty="0"/>
          </a:p>
        </p:txBody>
      </p:sp>
      <p:sp>
        <p:nvSpPr>
          <p:cNvPr id="10" name="Oval 9"/>
          <p:cNvSpPr/>
          <p:nvPr/>
        </p:nvSpPr>
        <p:spPr>
          <a:xfrm>
            <a:off x="8275899" y="5451651"/>
            <a:ext cx="347240" cy="2305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endParaRPr lang="tr-TR" dirty="0"/>
          </a:p>
        </p:txBody>
      </p:sp>
      <p:sp>
        <p:nvSpPr>
          <p:cNvPr id="11" name="Oval 10"/>
          <p:cNvSpPr/>
          <p:nvPr/>
        </p:nvSpPr>
        <p:spPr>
          <a:xfrm>
            <a:off x="10233950" y="5451650"/>
            <a:ext cx="347240" cy="2305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4</a:t>
            </a:r>
            <a:endParaRPr lang="tr-TR" dirty="0"/>
          </a:p>
        </p:txBody>
      </p:sp>
      <p:sp>
        <p:nvSpPr>
          <p:cNvPr id="12" name="Oval 11"/>
          <p:cNvSpPr/>
          <p:nvPr/>
        </p:nvSpPr>
        <p:spPr>
          <a:xfrm>
            <a:off x="8275899" y="3373759"/>
            <a:ext cx="347240" cy="2305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5</a:t>
            </a:r>
            <a:endParaRPr lang="tr-TR" dirty="0"/>
          </a:p>
        </p:txBody>
      </p:sp>
      <p:sp>
        <p:nvSpPr>
          <p:cNvPr id="13" name="Rounded Rectangle 12"/>
          <p:cNvSpPr/>
          <p:nvPr/>
        </p:nvSpPr>
        <p:spPr>
          <a:xfrm>
            <a:off x="8148576" y="5810465"/>
            <a:ext cx="2696901" cy="23591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Repeat Until Acceptance</a:t>
            </a:r>
            <a:endParaRPr lang="tr-TR" dirty="0"/>
          </a:p>
        </p:txBody>
      </p:sp>
      <p:sp>
        <p:nvSpPr>
          <p:cNvPr id="16" name="Slide Number Placeholder 15"/>
          <p:cNvSpPr>
            <a:spLocks noGrp="1"/>
          </p:cNvSpPr>
          <p:nvPr>
            <p:ph type="sldNum" sz="quarter" idx="12"/>
          </p:nvPr>
        </p:nvSpPr>
        <p:spPr/>
        <p:txBody>
          <a:bodyPr/>
          <a:lstStyle/>
          <a:p>
            <a:fld id="{F43085E7-DD81-4654-9295-72AD80DBC430}" type="slidenum">
              <a:rPr lang="tr-TR" smtClean="0"/>
              <a:t>23</a:t>
            </a:fld>
            <a:endParaRPr lang="tr-TR"/>
          </a:p>
        </p:txBody>
      </p:sp>
      <p:sp>
        <p:nvSpPr>
          <p:cNvPr id="7" name="Footer Placeholder 6">
            <a:extLst>
              <a:ext uri="{FF2B5EF4-FFF2-40B4-BE49-F238E27FC236}">
                <a16:creationId xmlns:a16="http://schemas.microsoft.com/office/drawing/2014/main" id="{8CAAD179-A9B1-404B-B0F8-1E2D32E60ABC}"/>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815935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300"/>
            <a:ext cx="10515600" cy="5681663"/>
          </a:xfrm>
        </p:spPr>
        <p:txBody>
          <a:bodyPr>
            <a:normAutofit fontScale="47500" lnSpcReduction="20000"/>
          </a:bodyPr>
          <a:lstStyle/>
          <a:p>
            <a:pPr marL="0" indent="0" algn="just">
              <a:buNone/>
            </a:pPr>
            <a:r>
              <a:rPr lang="en-US" sz="59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Computer-Aided Software Engineering (CASE) Tools</a:t>
            </a:r>
          </a:p>
          <a:p>
            <a:pPr marL="0" indent="0" algn="just">
              <a:buNone/>
            </a:pPr>
            <a:endParaRPr lang="en-US" sz="59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Software tools that provide automated support for some portion of the systems development process.</a:t>
            </a: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can be used to automate or support activities throughout the SDLC</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CASE assists systems builders in managing the complexities of information system projects and helps ensure that high-quality systems are constructed on time and within budget.</a:t>
            </a: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Product and tool integration is provided through repository.</a:t>
            </a:r>
          </a:p>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A </a:t>
            </a:r>
            <a:r>
              <a:rPr lang="tr-TR" sz="3600" dirty="0">
                <a:latin typeface="Times New Roman" panose="02020603050405020304" pitchFamily="18" charset="0"/>
                <a:cs typeface="Times New Roman" panose="02020603050405020304" pitchFamily="18" charset="0"/>
              </a:rPr>
              <a:t>repository </a:t>
            </a:r>
            <a:r>
              <a:rPr lang="en-US" sz="3600" dirty="0">
                <a:latin typeface="Times New Roman" panose="02020603050405020304" pitchFamily="18" charset="0"/>
                <a:cs typeface="Times New Roman" panose="02020603050405020304" pitchFamily="18" charset="0"/>
              </a:rPr>
              <a:t>is a</a:t>
            </a:r>
            <a:r>
              <a:rPr lang="tr-TR" sz="3600" dirty="0">
                <a:latin typeface="Times New Roman" panose="02020603050405020304" pitchFamily="18" charset="0"/>
                <a:cs typeface="Times New Roman" panose="02020603050405020304" pitchFamily="18" charset="0"/>
              </a:rPr>
              <a:t>n integrated and standard database</a:t>
            </a:r>
            <a:r>
              <a:rPr lang="en-US" sz="3600" dirty="0">
                <a:latin typeface="Times New Roman" panose="02020603050405020304" pitchFamily="18" charset="0"/>
                <a:cs typeface="Times New Roman" panose="02020603050405020304" pitchFamily="18" charset="0"/>
              </a:rPr>
              <a:t>.</a:t>
            </a:r>
          </a:p>
          <a:p>
            <a:pPr marL="0" indent="0" algn="just">
              <a:buNone/>
            </a:pPr>
            <a:endParaRPr lang="en-US" sz="3600" b="1" dirty="0">
              <a:latin typeface="Times New Roman" panose="02020603050405020304" pitchFamily="18" charset="0"/>
              <a:cs typeface="Times New Roman" panose="02020603050405020304" pitchFamily="18" charset="0"/>
            </a:endParaRPr>
          </a:p>
          <a:p>
            <a:pPr marL="0" indent="0" algn="just">
              <a:buNone/>
            </a:pPr>
            <a:r>
              <a:rPr lang="tr-TR" sz="3600" b="1" dirty="0">
                <a:latin typeface="Times New Roman" panose="02020603050405020304" pitchFamily="18" charset="0"/>
                <a:cs typeface="Times New Roman" panose="02020603050405020304" pitchFamily="18" charset="0"/>
              </a:rPr>
              <a:t>The general types of CASE tools include:</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 Diagramming tools ( graphic respresentation) </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Computer display (or Form) and report generators (help prototype And </a:t>
            </a:r>
            <a:r>
              <a:rPr lang="en-US" sz="3600" dirty="0" err="1">
                <a:latin typeface="Times New Roman" panose="02020603050405020304" pitchFamily="18" charset="0"/>
                <a:cs typeface="Times New Roman" panose="02020603050405020304" pitchFamily="18" charset="0"/>
              </a:rPr>
              <a:t>i</a:t>
            </a:r>
            <a:r>
              <a:rPr lang="tr-TR" sz="3600" dirty="0">
                <a:latin typeface="Times New Roman" panose="02020603050405020304" pitchFamily="18" charset="0"/>
                <a:cs typeface="Times New Roman" panose="02020603050405020304" pitchFamily="18" charset="0"/>
              </a:rPr>
              <a:t>dentification of data requirements and relationships</a:t>
            </a:r>
            <a:r>
              <a:rPr lang="en-US" sz="3600" dirty="0">
                <a:latin typeface="Times New Roman" panose="02020603050405020304" pitchFamily="18" charset="0"/>
                <a:cs typeface="Times New Roman" panose="02020603050405020304" pitchFamily="18" charset="0"/>
              </a:rPr>
              <a:t>)</a:t>
            </a:r>
            <a:r>
              <a:rPr lang="tr-TR" sz="36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Analysis tools ( check for incomplete, inconsistent, or incorrect specifications in diagrams, forms, and reports).</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A central repository (enables the integrated storage of specifications,diagrams, reports, and project management information) .</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Documentation generators (production of technical and user</a:t>
            </a:r>
            <a:r>
              <a:rPr lang="en-US" sz="3600" dirty="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Documentatio</a:t>
            </a:r>
            <a:r>
              <a:rPr lang="en-US" sz="3600" dirty="0">
                <a:latin typeface="Times New Roman" panose="02020603050405020304" pitchFamily="18" charset="0"/>
                <a:cs typeface="Times New Roman" panose="02020603050405020304" pitchFamily="18" charset="0"/>
              </a:rPr>
              <a:t>n</a:t>
            </a:r>
            <a:r>
              <a:rPr lang="tr-TR" sz="36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Code generators ( enable the generation of program and</a:t>
            </a:r>
            <a:r>
              <a:rPr lang="en-US" sz="3600" dirty="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database definition code) .</a:t>
            </a:r>
          </a:p>
          <a:p>
            <a:pPr algn="just">
              <a:buFont typeface="Wingdings" panose="05000000000000000000" pitchFamily="2" charset="2"/>
              <a:buChar char="q"/>
            </a:pPr>
            <a:endPar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43085E7-DD81-4654-9295-72AD80DBC430}" type="slidenum">
              <a:rPr lang="tr-TR" smtClean="0"/>
              <a:t>24</a:t>
            </a:fld>
            <a:endParaRPr lang="tr-TR"/>
          </a:p>
        </p:txBody>
      </p:sp>
      <p:sp>
        <p:nvSpPr>
          <p:cNvPr id="2" name="Footer Placeholder 1">
            <a:extLst>
              <a:ext uri="{FF2B5EF4-FFF2-40B4-BE49-F238E27FC236}">
                <a16:creationId xmlns:a16="http://schemas.microsoft.com/office/drawing/2014/main" id="{85F559A5-92C3-4A07-96BC-46810AC508E8}"/>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3157884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965"/>
            <a:ext cx="9829800" cy="5794998"/>
          </a:xfrm>
        </p:spPr>
        <p:txBody>
          <a:bodyPr>
            <a:normAutofit/>
          </a:bodyPr>
          <a:lstStyle/>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Joint Application Design</a:t>
            </a: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(JAD)</a:t>
            </a:r>
          </a:p>
          <a:p>
            <a:pPr marL="0" indent="0" algn="just">
              <a:buNone/>
            </a:pPr>
            <a:endParaRPr lang="tr-TR" sz="700" dirty="0"/>
          </a:p>
          <a:p>
            <a:pPr algn="just">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Users, Managers and Analysts work together for several days </a:t>
            </a:r>
          </a:p>
          <a:p>
            <a:pPr algn="just">
              <a:buFont typeface="Wingdings" panose="05000000000000000000" pitchFamily="2" charset="2"/>
              <a:buChar char="q"/>
            </a:pPr>
            <a:r>
              <a:rPr lang="tr-TR" sz="1700" dirty="0">
                <a:latin typeface="Times New Roman" panose="02020603050405020304" pitchFamily="18" charset="0"/>
                <a:cs typeface="Times New Roman" panose="02020603050405020304" pitchFamily="18" charset="0"/>
              </a:rPr>
              <a:t>System requirements</a:t>
            </a:r>
            <a:r>
              <a:rPr lang="en-US" sz="1700" dirty="0">
                <a:latin typeface="Times New Roman" panose="02020603050405020304" pitchFamily="18" charset="0"/>
                <a:cs typeface="Times New Roman" panose="02020603050405020304" pitchFamily="18" charset="0"/>
              </a:rPr>
              <a:t> and designs </a:t>
            </a:r>
            <a:r>
              <a:rPr lang="tr-TR" sz="1700" dirty="0">
                <a:latin typeface="Times New Roman" panose="02020603050405020304" pitchFamily="18" charset="0"/>
                <a:cs typeface="Times New Roman" panose="02020603050405020304" pitchFamily="18" charset="0"/>
              </a:rPr>
              <a:t> are reviewed </a:t>
            </a:r>
          </a:p>
          <a:p>
            <a:pPr algn="just">
              <a:buFont typeface="Wingdings" panose="05000000000000000000" pitchFamily="2" charset="2"/>
              <a:buChar char="q"/>
            </a:pPr>
            <a:r>
              <a:rPr lang="tr-TR" sz="1700" dirty="0">
                <a:latin typeface="Times New Roman" panose="02020603050405020304" pitchFamily="18" charset="0"/>
                <a:cs typeface="Times New Roman" panose="02020603050405020304" pitchFamily="18" charset="0"/>
              </a:rPr>
              <a:t>intensive </a:t>
            </a:r>
            <a:r>
              <a:rPr lang="en-US" sz="1700" dirty="0">
                <a:latin typeface="Times New Roman" panose="02020603050405020304" pitchFamily="18" charset="0"/>
                <a:cs typeface="Times New Roman" panose="02020603050405020304" pitchFamily="18" charset="0"/>
              </a:rPr>
              <a:t>and </a:t>
            </a:r>
            <a:r>
              <a:rPr lang="tr-TR" sz="1700" dirty="0">
                <a:latin typeface="Times New Roman" panose="02020603050405020304" pitchFamily="18" charset="0"/>
                <a:cs typeface="Times New Roman" panose="02020603050405020304" pitchFamily="18" charset="0"/>
              </a:rPr>
              <a:t>Structured meetings </a:t>
            </a:r>
            <a:endParaRPr lang="en-US" sz="1700" dirty="0">
              <a:latin typeface="Times New Roman" panose="02020603050405020304" pitchFamily="18" charset="0"/>
              <a:cs typeface="Times New Roman" panose="02020603050405020304" pitchFamily="18" charset="0"/>
            </a:endParaRPr>
          </a:p>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Rapid Application Development</a:t>
            </a: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(RAD)</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Systems development methodology created to decrease the time needed to design and implement information systems.</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It is supported by Prototyping, CASE, and JAD </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The principle RAD methodology is to </a:t>
            </a:r>
            <a:r>
              <a:rPr lang="tr-TR" sz="1600" u="sng" dirty="0">
                <a:latin typeface="Times New Roman" panose="02020603050405020304" pitchFamily="18" charset="0"/>
                <a:cs typeface="Times New Roman" panose="02020603050405020304" pitchFamily="18" charset="0"/>
              </a:rPr>
              <a:t>delay producing detailed </a:t>
            </a:r>
            <a:r>
              <a:rPr lang="tr-TR" sz="1600" dirty="0">
                <a:latin typeface="Times New Roman" panose="02020603050405020304" pitchFamily="18" charset="0"/>
                <a:cs typeface="Times New Roman" panose="02020603050405020304" pitchFamily="18" charset="0"/>
              </a:rPr>
              <a:t>system design documents until after user requirements are clear.</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 RAD </a:t>
            </a:r>
            <a:r>
              <a:rPr lang="tr-TR" sz="1600" u="sng" dirty="0">
                <a:latin typeface="Times New Roman" panose="02020603050405020304" pitchFamily="18" charset="0"/>
                <a:cs typeface="Times New Roman" panose="02020603050405020304" pitchFamily="18" charset="0"/>
              </a:rPr>
              <a:t>sacrifices computer </a:t>
            </a:r>
            <a:r>
              <a:rPr lang="tr-TR" sz="1600" dirty="0">
                <a:latin typeface="Times New Roman" panose="02020603050405020304" pitchFamily="18" charset="0"/>
                <a:cs typeface="Times New Roman" panose="02020603050405020304" pitchFamily="18" charset="0"/>
              </a:rPr>
              <a:t>efficiency for </a:t>
            </a:r>
            <a:r>
              <a:rPr lang="tr-TR" sz="1600" u="sng" dirty="0">
                <a:latin typeface="Times New Roman" panose="02020603050405020304" pitchFamily="18" charset="0"/>
                <a:cs typeface="Times New Roman" panose="02020603050405020304" pitchFamily="18" charset="0"/>
              </a:rPr>
              <a:t>gains in human </a:t>
            </a:r>
            <a:r>
              <a:rPr lang="tr-TR" sz="1600" dirty="0">
                <a:latin typeface="Times New Roman" panose="02020603050405020304" pitchFamily="18" charset="0"/>
                <a:cs typeface="Times New Roman" panose="02020603050405020304" pitchFamily="18" charset="0"/>
              </a:rPr>
              <a:t>efficiency </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 can overlook important systems development principles, which may result</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in problems with systems developed this way.</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Follows the same phases </a:t>
            </a:r>
            <a:r>
              <a:rPr lang="tr-TR" sz="1600" dirty="0">
                <a:latin typeface="Times New Roman" panose="02020603050405020304" pitchFamily="18" charset="0"/>
                <a:cs typeface="Times New Roman" panose="02020603050405020304" pitchFamily="18" charset="0"/>
              </a:rPr>
              <a:t>in the traditional</a:t>
            </a:r>
            <a:r>
              <a:rPr lang="en-US" sz="1600" dirty="0">
                <a:latin typeface="Times New Roman" panose="02020603050405020304" pitchFamily="18" charset="0"/>
                <a:cs typeface="Times New Roman" panose="02020603050405020304" pitchFamily="18" charset="0"/>
              </a:rPr>
              <a:t> SDLC</a:t>
            </a:r>
            <a:r>
              <a:rPr lang="tr-TR" sz="1600" dirty="0">
                <a:latin typeface="Times New Roman" panose="02020603050405020304" pitchFamily="18" charset="0"/>
                <a:cs typeface="Times New Roman" panose="02020603050405020304" pitchFamily="18" charset="0"/>
              </a:rPr>
              <a:t>, but the</a:t>
            </a:r>
            <a:r>
              <a:rPr lang="en-US" sz="1600" dirty="0">
                <a:latin typeface="Times New Roman" panose="02020603050405020304" pitchFamily="18" charset="0"/>
                <a:cs typeface="Times New Roman" panose="02020603050405020304" pitchFamily="18" charset="0"/>
              </a:rPr>
              <a:t>y</a:t>
            </a:r>
            <a:r>
              <a:rPr lang="tr-TR" sz="1600" dirty="0">
                <a:latin typeface="Times New Roman" panose="02020603050405020304" pitchFamily="18" charset="0"/>
                <a:cs typeface="Times New Roman" panose="02020603050405020304" pitchFamily="18" charset="0"/>
              </a:rPr>
              <a:t> are combined and shortened</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 Focus on  functional and user interface requirements at the</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expense of detailed business analysis and concern for system performance issues.</a:t>
            </a:r>
          </a:p>
          <a:p>
            <a:pPr marL="0" indent="0" algn="just">
              <a:buNone/>
            </a:pPr>
            <a:endParaRPr lang="tr-TR" dirty="0"/>
          </a:p>
        </p:txBody>
      </p:sp>
      <p:sp>
        <p:nvSpPr>
          <p:cNvPr id="4" name="Slide Number Placeholder 3"/>
          <p:cNvSpPr>
            <a:spLocks noGrp="1"/>
          </p:cNvSpPr>
          <p:nvPr>
            <p:ph type="sldNum" sz="quarter" idx="12"/>
          </p:nvPr>
        </p:nvSpPr>
        <p:spPr/>
        <p:txBody>
          <a:bodyPr/>
          <a:lstStyle/>
          <a:p>
            <a:fld id="{F43085E7-DD81-4654-9295-72AD80DBC430}" type="slidenum">
              <a:rPr lang="tr-TR" smtClean="0"/>
              <a:t>25</a:t>
            </a:fld>
            <a:endParaRPr lang="tr-TR"/>
          </a:p>
        </p:txBody>
      </p:sp>
      <p:sp>
        <p:nvSpPr>
          <p:cNvPr id="2" name="Footer Placeholder 1">
            <a:extLst>
              <a:ext uri="{FF2B5EF4-FFF2-40B4-BE49-F238E27FC236}">
                <a16:creationId xmlns:a16="http://schemas.microsoft.com/office/drawing/2014/main" id="{F8F6A6B6-124B-47FF-8D33-33BE80D485C1}"/>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25051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6041" t="40184" r="23229" b="11852"/>
          <a:stretch/>
        </p:blipFill>
        <p:spPr>
          <a:xfrm>
            <a:off x="1742440" y="1257299"/>
            <a:ext cx="9277350" cy="4933950"/>
          </a:xfrm>
          <a:prstGeom prst="rect">
            <a:avLst/>
          </a:prstGeom>
        </p:spPr>
      </p:pic>
      <p:pic>
        <p:nvPicPr>
          <p:cNvPr id="6" name="Picture 5"/>
          <p:cNvPicPr/>
          <p:nvPr/>
        </p:nvPicPr>
        <p:blipFill rotWithShape="1">
          <a:blip r:embed="rId3">
            <a:clrChange>
              <a:clrFrom>
                <a:srgbClr val="FFFFFF"/>
              </a:clrFrom>
              <a:clrTo>
                <a:srgbClr val="FFFFFF">
                  <a:alpha val="0"/>
                </a:srgbClr>
              </a:clrTo>
            </a:clrChange>
          </a:blip>
          <a:srcRect l="28526" t="29932" r="26121" b="30445"/>
          <a:stretch/>
        </p:blipFill>
        <p:spPr bwMode="auto">
          <a:xfrm>
            <a:off x="542608" y="3724274"/>
            <a:ext cx="4588192" cy="2656206"/>
          </a:xfrm>
          <a:prstGeom prst="rect">
            <a:avLst/>
          </a:prstGeom>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lstStyle/>
          <a:p>
            <a:fld id="{F43085E7-DD81-4654-9295-72AD80DBC430}" type="slidenum">
              <a:rPr lang="tr-TR" smtClean="0"/>
              <a:t>26</a:t>
            </a:fld>
            <a:endParaRPr lang="tr-TR"/>
          </a:p>
        </p:txBody>
      </p:sp>
      <p:sp>
        <p:nvSpPr>
          <p:cNvPr id="2" name="Footer Placeholder 1">
            <a:extLst>
              <a:ext uri="{FF2B5EF4-FFF2-40B4-BE49-F238E27FC236}">
                <a16:creationId xmlns:a16="http://schemas.microsoft.com/office/drawing/2014/main" id="{BB98BD2E-7F52-482F-9249-C6209EE31523}"/>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2860649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4873"/>
            <a:ext cx="10515600" cy="5752090"/>
          </a:xfrm>
        </p:spPr>
        <p:txBody>
          <a:bodyPr>
            <a:normAutofit/>
          </a:bodyPr>
          <a:lstStyle/>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Participatory Design (PD)</a:t>
            </a:r>
            <a:endPar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en-US" sz="7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PD is </a:t>
            </a:r>
            <a:r>
              <a:rPr lang="tr-TR" sz="1700" dirty="0">
                <a:latin typeface="Times New Roman" panose="02020603050405020304" pitchFamily="18" charset="0"/>
                <a:cs typeface="Times New Roman" panose="02020603050405020304" pitchFamily="18" charset="0"/>
              </a:rPr>
              <a:t>a viable alternative approach to the SDLC. </a:t>
            </a:r>
          </a:p>
          <a:p>
            <a:pPr lvl="0" algn="just">
              <a:buFont typeface="Wingdings" panose="05000000000000000000" pitchFamily="2" charset="2"/>
              <a:buChar char="q"/>
            </a:pPr>
            <a:r>
              <a:rPr lang="tr-TR" sz="1700" dirty="0">
                <a:latin typeface="Times New Roman" panose="02020603050405020304" pitchFamily="18" charset="0"/>
                <a:cs typeface="Times New Roman" panose="02020603050405020304" pitchFamily="18" charset="0"/>
              </a:rPr>
              <a:t>PD emphasizes the role of the user much more than do traditional structured analysis and structured design. </a:t>
            </a:r>
          </a:p>
          <a:p>
            <a:pPr lvl="0" algn="just">
              <a:buFont typeface="Wingdings" panose="05000000000000000000" pitchFamily="2" charset="2"/>
              <a:buChar char="q"/>
            </a:pPr>
            <a:r>
              <a:rPr lang="tr-TR" sz="1700" dirty="0">
                <a:latin typeface="Times New Roman" panose="02020603050405020304" pitchFamily="18" charset="0"/>
                <a:cs typeface="Times New Roman" panose="02020603050405020304" pitchFamily="18" charset="0"/>
              </a:rPr>
              <a:t>PD may involve the entire user community in the development process. </a:t>
            </a:r>
            <a:endParaRPr lang="en-US" sz="1700" dirty="0">
              <a:latin typeface="Times New Roman" panose="02020603050405020304" pitchFamily="18" charset="0"/>
              <a:cs typeface="Times New Roman" panose="02020603050405020304" pitchFamily="18" charset="0"/>
            </a:endParaRPr>
          </a:p>
          <a:p>
            <a:pPr marL="0" lvl="0" indent="0" algn="just">
              <a:buNone/>
            </a:pPr>
            <a:endParaRPr lang="tr-TR" sz="1700" dirty="0">
              <a:latin typeface="Times New Roman" panose="02020603050405020304" pitchFamily="18" charset="0"/>
              <a:cs typeface="Times New Roman" panose="02020603050405020304" pitchFamily="18" charset="0"/>
            </a:endParaRPr>
          </a:p>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Agile Methodologies</a:t>
            </a:r>
            <a:endPar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en-US" sz="7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Agile methodologies</a:t>
            </a:r>
            <a:r>
              <a:rPr lang="en-US" sz="1600" dirty="0">
                <a:latin typeface="Times New Roman" panose="02020603050405020304" pitchFamily="18" charset="0"/>
                <a:cs typeface="Times New Roman" panose="02020603050405020304" pitchFamily="18" charset="0"/>
              </a:rPr>
              <a:t> underlines the pioneer principles of a various set of </a:t>
            </a:r>
            <a:r>
              <a:rPr lang="tr-TR" sz="1600" dirty="0">
                <a:latin typeface="Times New Roman" panose="02020603050405020304" pitchFamily="18" charset="0"/>
                <a:cs typeface="Times New Roman" panose="02020603050405020304" pitchFamily="18" charset="0"/>
              </a:rPr>
              <a:t>alternative approaches</a:t>
            </a:r>
            <a:r>
              <a:rPr lang="en-US" sz="1600" dirty="0">
                <a:latin typeface="Times New Roman" panose="02020603050405020304" pitchFamily="18" charset="0"/>
                <a:cs typeface="Times New Roman" panose="02020603050405020304" pitchFamily="18" charset="0"/>
              </a:rPr>
              <a:t>, resulted from an agreement made  by the p</a:t>
            </a:r>
            <a:r>
              <a:rPr lang="tr-TR" sz="1600" dirty="0">
                <a:latin typeface="Times New Roman" panose="02020603050405020304" pitchFamily="18" charset="0"/>
                <a:cs typeface="Times New Roman" panose="02020603050405020304" pitchFamily="18" charset="0"/>
              </a:rPr>
              <a:t>roponents of</a:t>
            </a:r>
            <a:r>
              <a:rPr lang="en-US" sz="1600" dirty="0">
                <a:latin typeface="Times New Roman" panose="02020603050405020304" pitchFamily="18" charset="0"/>
                <a:cs typeface="Times New Roman" panose="02020603050405020304" pitchFamily="18" charset="0"/>
              </a:rPr>
              <a:t> the said approaches. </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Agile methodologies are characterized by short iterative cycles and extensive testing; active involvement of users for establishing, prioritizing, and verifying requirements; and a focus on small teams of talented, experienced programmers.</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The</a:t>
            </a:r>
            <a:r>
              <a:rPr lang="en-US" sz="1600" dirty="0">
                <a:latin typeface="Times New Roman" panose="02020603050405020304" pitchFamily="18" charset="0"/>
                <a:cs typeface="Times New Roman" panose="02020603050405020304" pitchFamily="18" charset="0"/>
              </a:rPr>
              <a:t> principles of </a:t>
            </a:r>
            <a:r>
              <a:rPr lang="tr-TR" sz="1600" dirty="0">
                <a:latin typeface="Times New Roman" panose="02020603050405020304" pitchFamily="18" charset="0"/>
                <a:cs typeface="Times New Roman" panose="02020603050405020304" pitchFamily="18" charset="0"/>
              </a:rPr>
              <a:t>Agile Methodologies iclude :</a:t>
            </a:r>
          </a:p>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a focus on adaptive rather than predictive methodologies : Software are predictive so more adaptive methodologies are</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needed</a:t>
            </a:r>
          </a:p>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a focus on people rather than roles: people are viewed as talented individuals, not people filling roles</a:t>
            </a:r>
          </a:p>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a self-adaptive software development  process.</a:t>
            </a:r>
          </a:p>
          <a:p>
            <a:pPr marL="0" indent="0" algn="just">
              <a:buNone/>
            </a:pPr>
            <a:endPar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dirty="0"/>
          </a:p>
        </p:txBody>
      </p:sp>
      <p:sp>
        <p:nvSpPr>
          <p:cNvPr id="4" name="Slide Number Placeholder 3"/>
          <p:cNvSpPr>
            <a:spLocks noGrp="1"/>
          </p:cNvSpPr>
          <p:nvPr>
            <p:ph type="sldNum" sz="quarter" idx="12"/>
          </p:nvPr>
        </p:nvSpPr>
        <p:spPr/>
        <p:txBody>
          <a:bodyPr/>
          <a:lstStyle/>
          <a:p>
            <a:fld id="{F43085E7-DD81-4654-9295-72AD80DBC430}" type="slidenum">
              <a:rPr lang="tr-TR" smtClean="0"/>
              <a:t>27</a:t>
            </a:fld>
            <a:endParaRPr lang="tr-TR"/>
          </a:p>
        </p:txBody>
      </p:sp>
      <p:sp>
        <p:nvSpPr>
          <p:cNvPr id="2" name="Footer Placeholder 1">
            <a:extLst>
              <a:ext uri="{FF2B5EF4-FFF2-40B4-BE49-F238E27FC236}">
                <a16:creationId xmlns:a16="http://schemas.microsoft.com/office/drawing/2014/main" id="{DA8EBE30-A663-4D67-B266-BA4EB954B3FB}"/>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1150307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ED0647F-BA31-4D2A-BC2D-B61C80966770}"/>
              </a:ext>
            </a:extLst>
          </p:cNvPr>
          <p:cNvSpPr>
            <a:spLocks noGrp="1" noChangeArrowheads="1"/>
          </p:cNvSpPr>
          <p:nvPr>
            <p:ph type="title"/>
          </p:nvPr>
        </p:nvSpPr>
        <p:spPr>
          <a:xfrm>
            <a:off x="838200" y="365125"/>
            <a:ext cx="10515600" cy="913169"/>
          </a:xfrm>
        </p:spPr>
        <p:txBody>
          <a:bodyPr/>
          <a:lstStyle/>
          <a:p>
            <a:pPr algn="ctr"/>
            <a:r>
              <a:rPr lang="en-US" altLang="tr-TR" dirty="0">
                <a:ln w="0"/>
                <a:solidFill>
                  <a:schemeClr val="accent1"/>
                </a:solidFill>
                <a:effectLst>
                  <a:outerShdw blurRad="38100" dist="25400" dir="5400000" algn="ctr" rotWithShape="0">
                    <a:srgbClr val="6E747A">
                      <a:alpha val="43000"/>
                    </a:srgbClr>
                  </a:outerShdw>
                </a:effectLst>
              </a:rPr>
              <a:t>Approaches to Systems Development</a:t>
            </a:r>
          </a:p>
        </p:txBody>
      </p:sp>
      <p:sp>
        <p:nvSpPr>
          <p:cNvPr id="71683" name="Rectangle 3" descr="Rectangle: Click to edit Master text styles&#10;Second level&#10;Third level&#10;Fourth level&#10;Fifth level">
            <a:extLst>
              <a:ext uri="{FF2B5EF4-FFF2-40B4-BE49-F238E27FC236}">
                <a16:creationId xmlns:a16="http://schemas.microsoft.com/office/drawing/2014/main" id="{A7424BE8-1050-475F-A154-FA8DB5ACEAC9}"/>
              </a:ext>
            </a:extLst>
          </p:cNvPr>
          <p:cNvSpPr>
            <a:spLocks noGrp="1" noChangeArrowheads="1"/>
          </p:cNvSpPr>
          <p:nvPr>
            <p:ph type="body" idx="1"/>
          </p:nvPr>
        </p:nvSpPr>
        <p:spPr>
          <a:xfrm>
            <a:off x="314130" y="2073243"/>
            <a:ext cx="5918718" cy="3291859"/>
          </a:xfrm>
          <a:ln>
            <a:solidFill>
              <a:schemeClr val="accent5">
                <a:lumMod val="60000"/>
                <a:lumOff val="40000"/>
              </a:schemeClr>
            </a:solidFill>
          </a:ln>
        </p:spPr>
        <p:txBody>
          <a:bodyPr>
            <a:normAutofit fontScale="92500" lnSpcReduction="10000"/>
          </a:bodyPr>
          <a:lstStyle/>
          <a:p>
            <a:pPr marL="0" indent="0">
              <a:lnSpc>
                <a:spcPct val="90000"/>
              </a:lnSpc>
              <a:buNone/>
            </a:pPr>
            <a:r>
              <a:rPr lang="en-US" altLang="tr-TR" sz="2400" b="1" dirty="0">
                <a:latin typeface="Times New Roman" panose="02020603050405020304" pitchFamily="18" charset="0"/>
                <a:cs typeface="Times New Roman" panose="02020603050405020304" pitchFamily="18" charset="0"/>
              </a:rPr>
              <a:t>Process-Oriented Approach</a:t>
            </a:r>
          </a:p>
          <a:p>
            <a:pPr marL="0" indent="0">
              <a:lnSpc>
                <a:spcPct val="90000"/>
              </a:lnSpc>
              <a:buNone/>
            </a:pPr>
            <a:endParaRPr lang="en-US" altLang="tr-TR" sz="2400" b="1" dirty="0">
              <a:latin typeface="Times New Roman" panose="02020603050405020304" pitchFamily="18" charset="0"/>
              <a:cs typeface="Times New Roman" panose="02020603050405020304" pitchFamily="18" charset="0"/>
            </a:endParaRPr>
          </a:p>
          <a:p>
            <a:pPr lvl="1">
              <a:lnSpc>
                <a:spcPct val="90000"/>
              </a:lnSpc>
              <a:buClr>
                <a:srgbClr val="0070C0"/>
              </a:buClr>
              <a:buFont typeface="Wingdings" panose="05000000000000000000" pitchFamily="2" charset="2"/>
              <a:buChar char="q"/>
            </a:pPr>
            <a:r>
              <a:rPr lang="en-US" altLang="tr-TR" sz="2000" dirty="0">
                <a:latin typeface="Times New Roman" panose="02020603050405020304" pitchFamily="18" charset="0"/>
                <a:cs typeface="Times New Roman" panose="02020603050405020304" pitchFamily="18" charset="0"/>
              </a:rPr>
              <a:t>Focus is on flow, use and transformation of data in an information system</a:t>
            </a:r>
          </a:p>
          <a:p>
            <a:pPr lvl="1">
              <a:buClr>
                <a:srgbClr val="0070C0"/>
              </a:buClr>
              <a:buFont typeface="Wingdings" panose="05000000000000000000" pitchFamily="2" charset="2"/>
              <a:buChar char="q"/>
            </a:pPr>
            <a:r>
              <a:rPr lang="en-US" altLang="tr-TR" sz="2000" dirty="0">
                <a:latin typeface="Times New Roman" panose="02020603050405020304" pitchFamily="18" charset="0"/>
                <a:cs typeface="Times New Roman" panose="02020603050405020304" pitchFamily="18" charset="0"/>
              </a:rPr>
              <a:t>Involves creating graphical representations such as data flow grams and charts</a:t>
            </a:r>
          </a:p>
          <a:p>
            <a:pPr lvl="1">
              <a:lnSpc>
                <a:spcPct val="90000"/>
              </a:lnSpc>
              <a:buClr>
                <a:srgbClr val="0070C0"/>
              </a:buClr>
              <a:buFont typeface="Wingdings" panose="05000000000000000000" pitchFamily="2" charset="2"/>
              <a:buChar char="q"/>
            </a:pPr>
            <a:r>
              <a:rPr lang="en-US" altLang="tr-TR" sz="2000" dirty="0">
                <a:latin typeface="Times New Roman" panose="02020603050405020304" pitchFamily="18" charset="0"/>
                <a:cs typeface="Times New Roman" panose="02020603050405020304" pitchFamily="18" charset="0"/>
              </a:rPr>
              <a:t>Data are tracked from sources, through intermediate steps and to final destinations</a:t>
            </a:r>
          </a:p>
          <a:p>
            <a:pPr lvl="1">
              <a:lnSpc>
                <a:spcPct val="90000"/>
              </a:lnSpc>
              <a:buClr>
                <a:srgbClr val="0070C0"/>
              </a:buClr>
              <a:buFont typeface="Wingdings" panose="05000000000000000000" pitchFamily="2" charset="2"/>
              <a:buChar char="q"/>
            </a:pPr>
            <a:r>
              <a:rPr lang="en-US" altLang="tr-TR" sz="2000" dirty="0">
                <a:latin typeface="Times New Roman" panose="02020603050405020304" pitchFamily="18" charset="0"/>
                <a:cs typeface="Times New Roman" panose="02020603050405020304" pitchFamily="18" charset="0"/>
              </a:rPr>
              <a:t>Natural structure of data is not specified</a:t>
            </a:r>
          </a:p>
          <a:p>
            <a:pPr lvl="1">
              <a:lnSpc>
                <a:spcPct val="90000"/>
              </a:lnSpc>
              <a:buClr>
                <a:srgbClr val="0070C0"/>
              </a:buClr>
              <a:buFont typeface="Wingdings" panose="05000000000000000000" pitchFamily="2" charset="2"/>
              <a:buChar char="q"/>
            </a:pPr>
            <a:r>
              <a:rPr lang="en-US" altLang="tr-TR" sz="2000" dirty="0">
                <a:latin typeface="Times New Roman" panose="02020603050405020304" pitchFamily="18" charset="0"/>
                <a:cs typeface="Times New Roman" panose="02020603050405020304" pitchFamily="18" charset="0"/>
              </a:rPr>
              <a:t>Disadvantage: data files are tied to specific applications</a:t>
            </a:r>
          </a:p>
          <a:p>
            <a:pPr lvl="1">
              <a:lnSpc>
                <a:spcPct val="90000"/>
              </a:lnSpc>
              <a:buFont typeface="Wingdings" panose="05000000000000000000" pitchFamily="2" charset="2"/>
              <a:buNone/>
            </a:pPr>
            <a:endParaRPr lang="en-US" altLang="tr-TR" sz="2000" dirty="0">
              <a:latin typeface="Times New Roman" panose="02020603050405020304" pitchFamily="18" charset="0"/>
              <a:cs typeface="Times New Roman" panose="02020603050405020304" pitchFamily="18" charset="0"/>
            </a:endParaRPr>
          </a:p>
        </p:txBody>
      </p:sp>
      <p:sp>
        <p:nvSpPr>
          <p:cNvPr id="71684" name="Text Box 4">
            <a:extLst>
              <a:ext uri="{FF2B5EF4-FFF2-40B4-BE49-F238E27FC236}">
                <a16:creationId xmlns:a16="http://schemas.microsoft.com/office/drawing/2014/main" id="{82651EFF-ADD7-49FF-AC35-86DE324F220D}"/>
              </a:ext>
            </a:extLst>
          </p:cNvPr>
          <p:cNvSpPr txBox="1">
            <a:spLocks noChangeArrowheads="1"/>
          </p:cNvSpPr>
          <p:nvPr/>
        </p:nvSpPr>
        <p:spPr bwMode="auto">
          <a:xfrm>
            <a:off x="1752600" y="6172200"/>
            <a:ext cx="609600" cy="336550"/>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B2B2B2">
                    <a:alpha val="50000"/>
                  </a:srgbClr>
                </a:solidFill>
              </a14:hiddenFill>
            </a:ext>
            <a:ext uri="{91240B29-F687-4F45-9708-019B960494DF}">
              <a14:hiddenLine xmlns:a14="http://schemas.microsoft.com/office/drawing/2010/main" w="12700">
                <a:solidFill>
                  <a:srgbClr val="3333CC"/>
                </a:solidFill>
                <a:miter lim="800000"/>
                <a:headEnd/>
                <a:tailEnd/>
              </a14:hiddenLine>
            </a:ext>
          </a:extLst>
        </p:spPr>
        <p:txBody>
          <a:bodyPr>
            <a:spAutoFit/>
          </a:bodyPr>
          <a:lstStyle/>
          <a:p>
            <a:pPr>
              <a:spcBef>
                <a:spcPct val="50000"/>
              </a:spcBef>
            </a:pPr>
            <a:endParaRPr lang="tr-TR" altLang="tr-TR" sz="1600"/>
          </a:p>
        </p:txBody>
      </p:sp>
      <p:sp>
        <p:nvSpPr>
          <p:cNvPr id="5" name="Rectangle 3" descr="Rectangle: Click to edit Master text styles&#10;Second level&#10;Third level&#10;Fourth level&#10;Fifth level">
            <a:extLst>
              <a:ext uri="{FF2B5EF4-FFF2-40B4-BE49-F238E27FC236}">
                <a16:creationId xmlns:a16="http://schemas.microsoft.com/office/drawing/2014/main" id="{1198A6A3-D25D-41AE-B852-5E4E0238FE1D}"/>
              </a:ext>
            </a:extLst>
          </p:cNvPr>
          <p:cNvSpPr txBox="1">
            <a:spLocks noChangeArrowheads="1"/>
          </p:cNvSpPr>
          <p:nvPr/>
        </p:nvSpPr>
        <p:spPr>
          <a:xfrm>
            <a:off x="6529867" y="2063911"/>
            <a:ext cx="5366657" cy="3291859"/>
          </a:xfrm>
          <a:prstGeom prst="rect">
            <a:avLst/>
          </a:prstGeom>
          <a:ln>
            <a:solidFill>
              <a:schemeClr val="accent5">
                <a:lumMod val="60000"/>
                <a:lumOff val="4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tr-TR" sz="2200" b="1" dirty="0">
                <a:latin typeface="Times New Roman" panose="02020603050405020304" pitchFamily="18" charset="0"/>
                <a:cs typeface="Times New Roman" panose="02020603050405020304" pitchFamily="18" charset="0"/>
              </a:rPr>
              <a:t>Data-Oriented Approach</a:t>
            </a:r>
          </a:p>
          <a:p>
            <a:pPr marL="0" indent="0">
              <a:lnSpc>
                <a:spcPct val="80000"/>
              </a:lnSpc>
              <a:buNone/>
            </a:pPr>
            <a:endParaRPr lang="en-US" altLang="tr-TR" sz="2200" b="1" dirty="0">
              <a:latin typeface="Times New Roman" panose="02020603050405020304" pitchFamily="18" charset="0"/>
              <a:cs typeface="Times New Roman" panose="02020603050405020304" pitchFamily="18" charset="0"/>
            </a:endParaRPr>
          </a:p>
          <a:p>
            <a:pPr lvl="1">
              <a:lnSpc>
                <a:spcPct val="80000"/>
              </a:lnSpc>
              <a:buClr>
                <a:srgbClr val="0070C0"/>
              </a:buClr>
              <a:buFont typeface="Wingdings" panose="05000000000000000000" pitchFamily="2" charset="2"/>
              <a:buChar char="q"/>
            </a:pPr>
            <a:r>
              <a:rPr lang="en-US" altLang="tr-TR" sz="1900" dirty="0">
                <a:latin typeface="Times New Roman" panose="02020603050405020304" pitchFamily="18" charset="0"/>
                <a:cs typeface="Times New Roman" panose="02020603050405020304" pitchFamily="18" charset="0"/>
              </a:rPr>
              <a:t>Depicts ideal organization of data, independent of where and how data are used</a:t>
            </a:r>
          </a:p>
          <a:p>
            <a:pPr lvl="1">
              <a:lnSpc>
                <a:spcPct val="80000"/>
              </a:lnSpc>
              <a:buClr>
                <a:srgbClr val="0070C0"/>
              </a:buClr>
              <a:buFont typeface="Wingdings" panose="05000000000000000000" pitchFamily="2" charset="2"/>
              <a:buChar char="q"/>
            </a:pPr>
            <a:r>
              <a:rPr lang="en-US" altLang="tr-TR" sz="1900" dirty="0">
                <a:latin typeface="Times New Roman" panose="02020603050405020304" pitchFamily="18" charset="0"/>
                <a:cs typeface="Times New Roman" panose="02020603050405020304" pitchFamily="18" charset="0"/>
              </a:rPr>
              <a:t>Data model describes kinds of data and business relationships among the data</a:t>
            </a:r>
          </a:p>
          <a:p>
            <a:pPr lvl="1">
              <a:lnSpc>
                <a:spcPct val="80000"/>
              </a:lnSpc>
              <a:buClr>
                <a:srgbClr val="0070C0"/>
              </a:buClr>
              <a:buFont typeface="Wingdings" panose="05000000000000000000" pitchFamily="2" charset="2"/>
              <a:buChar char="q"/>
            </a:pPr>
            <a:r>
              <a:rPr lang="en-US" altLang="tr-TR" sz="1900" dirty="0">
                <a:latin typeface="Times New Roman" panose="02020603050405020304" pitchFamily="18" charset="0"/>
                <a:cs typeface="Times New Roman" panose="02020603050405020304" pitchFamily="18" charset="0"/>
              </a:rPr>
              <a:t>Business rules depict how organization captures and processes the data</a:t>
            </a:r>
          </a:p>
        </p:txBody>
      </p:sp>
    </p:spTree>
    <p:extLst>
      <p:ext uri="{BB962C8B-B14F-4D97-AF65-F5344CB8AC3E}">
        <p14:creationId xmlns:p14="http://schemas.microsoft.com/office/powerpoint/2010/main" val="1128398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0"/>
            <a:ext cx="10515600" cy="1325563"/>
          </a:xfrm>
        </p:spPr>
        <p:txBody>
          <a:bodyPr>
            <a:normAutofit/>
          </a:bodyPr>
          <a:lstStyle/>
          <a:p>
            <a:pPr algn="ctr"/>
            <a:r>
              <a:rPr lang="en-US" sz="5400" dirty="0">
                <a:ln w="0"/>
                <a:solidFill>
                  <a:srgbClr val="C00000"/>
                </a:solidFill>
                <a:effectLst>
                  <a:outerShdw blurRad="38100" dist="25400" dir="5400000" algn="ctr" rotWithShape="0">
                    <a:srgbClr val="6E747A">
                      <a:alpha val="43000"/>
                    </a:srgbClr>
                  </a:outerShdw>
                </a:effectLst>
              </a:rPr>
              <a:t>Summary</a:t>
            </a:r>
            <a:endParaRPr lang="tr-TR" sz="5400" dirty="0">
              <a:ln w="0"/>
              <a:solidFill>
                <a:srgbClr val="C00000"/>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283029" y="1719943"/>
            <a:ext cx="6716486" cy="4651375"/>
          </a:xfrm>
        </p:spPr>
        <p:txBody>
          <a:bodyPr>
            <a:noAutofit/>
          </a:bodyPr>
          <a:lstStyle/>
          <a:p>
            <a:pPr marL="0" indent="0">
              <a:buNone/>
            </a:pPr>
            <a:r>
              <a:rPr lang="en-US" sz="1800" b="1" dirty="0">
                <a:solidFill>
                  <a:srgbClr val="C00000"/>
                </a:solidFill>
                <a:latin typeface="Times New Roman" panose="02020603050405020304" pitchFamily="18" charset="0"/>
                <a:cs typeface="Times New Roman" panose="02020603050405020304" pitchFamily="18" charset="0"/>
              </a:rPr>
              <a:t>Information systems analysis and design </a:t>
            </a:r>
          </a:p>
          <a:p>
            <a:pP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Process of developing and maintaining an information system</a:t>
            </a:r>
          </a:p>
          <a:p>
            <a:pPr marL="0" indent="0">
              <a:buNone/>
            </a:pPr>
            <a:r>
              <a:rPr lang="en-US" sz="1800" b="1" dirty="0">
                <a:solidFill>
                  <a:srgbClr val="C00000"/>
                </a:solidFill>
                <a:latin typeface="Times New Roman" panose="02020603050405020304" pitchFamily="18" charset="0"/>
                <a:cs typeface="Times New Roman" panose="02020603050405020304" pitchFamily="18" charset="0"/>
              </a:rPr>
              <a:t>Modern approach to systems analysis : </a:t>
            </a:r>
            <a:r>
              <a:rPr lang="en-US" altLang="tr-TR" sz="1800" b="1" dirty="0">
                <a:solidFill>
                  <a:srgbClr val="C00000"/>
                </a:solidFill>
                <a:latin typeface="Times New Roman" panose="02020603050405020304" pitchFamily="18" charset="0"/>
                <a:cs typeface="Times New Roman" panose="02020603050405020304" pitchFamily="18" charset="0"/>
              </a:rPr>
              <a:t>Systems Integration</a:t>
            </a:r>
            <a:endParaRPr lang="en-US" sz="1800" b="1" dirty="0">
              <a:solidFill>
                <a:srgbClr val="C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Process-oriented </a:t>
            </a:r>
          </a:p>
          <a:p>
            <a:pPr>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Data-oriented </a:t>
            </a:r>
            <a:endParaRPr lang="en-US" sz="1800" dirty="0">
              <a:latin typeface="Times New Roman" panose="02020603050405020304" pitchFamily="18" charset="0"/>
              <a:cs typeface="Times New Roman" panose="02020603050405020304" pitchFamily="18" charset="0"/>
            </a:endParaRPr>
          </a:p>
          <a:p>
            <a:pPr marL="0" indent="0">
              <a:buNone/>
            </a:pPr>
            <a:r>
              <a:rPr lang="en-US" sz="1800" b="1" dirty="0">
                <a:solidFill>
                  <a:srgbClr val="C00000"/>
                </a:solidFill>
                <a:latin typeface="Times New Roman" panose="02020603050405020304" pitchFamily="18" charset="0"/>
                <a:cs typeface="Times New Roman" panose="02020603050405020304" pitchFamily="18" charset="0"/>
              </a:rPr>
              <a:t>Role of Systems Analyst</a:t>
            </a:r>
          </a:p>
          <a:p>
            <a:pP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 perform analysis and design of information systems</a:t>
            </a:r>
          </a:p>
          <a:p>
            <a:pPr>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act as liaisons between</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business users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and technical</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personnel</a:t>
            </a:r>
            <a:endParaRPr lang="en-US" sz="1800" dirty="0">
              <a:latin typeface="Times New Roman" panose="02020603050405020304" pitchFamily="18" charset="0"/>
              <a:cs typeface="Times New Roman" panose="02020603050405020304" pitchFamily="18" charset="0"/>
            </a:endParaRPr>
          </a:p>
          <a:p>
            <a:pPr marL="0" indent="0">
              <a:buNone/>
            </a:pPr>
            <a:r>
              <a:rPr lang="en-US" sz="1800" b="1" dirty="0">
                <a:solidFill>
                  <a:srgbClr val="C00000"/>
                </a:solidFill>
                <a:latin typeface="Times New Roman" panose="02020603050405020304" pitchFamily="18" charset="0"/>
                <a:cs typeface="Times New Roman" panose="02020603050405020304" pitchFamily="18" charset="0"/>
              </a:rPr>
              <a:t>Three types of information systems </a:t>
            </a:r>
          </a:p>
          <a:p>
            <a:pPr>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Transaction Processing (TPS) </a:t>
            </a:r>
          </a:p>
          <a:p>
            <a:pPr>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Management Information System (MIS) </a:t>
            </a:r>
          </a:p>
          <a:p>
            <a:pPr>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Decision Support (DSS) </a:t>
            </a:r>
          </a:p>
          <a:p>
            <a:pPr marL="0" indent="0">
              <a:buNone/>
            </a:pPr>
            <a:endParaRPr lang="en-US" sz="1800" dirty="0">
              <a:latin typeface="Times New Roman" panose="02020603050405020304" pitchFamily="18" charset="0"/>
              <a:cs typeface="Times New Roman" panose="02020603050405020304" pitchFamily="18" charset="0"/>
            </a:endParaRPr>
          </a:p>
          <a:p>
            <a:endParaRPr lang="en-US" sz="3200" dirty="0"/>
          </a:p>
          <a:p>
            <a:pPr marL="0" indent="0">
              <a:buNone/>
            </a:pPr>
            <a:endParaRPr lang="tr-TR" sz="3200" dirty="0"/>
          </a:p>
          <a:p>
            <a:pPr marL="0" indent="0">
              <a:buNone/>
            </a:pPr>
            <a:endParaRPr lang="tr-TR" sz="3200" dirty="0"/>
          </a:p>
        </p:txBody>
      </p:sp>
      <p:sp>
        <p:nvSpPr>
          <p:cNvPr id="4" name="Content Placeholder 2"/>
          <p:cNvSpPr txBox="1">
            <a:spLocks/>
          </p:cNvSpPr>
          <p:nvPr/>
        </p:nvSpPr>
        <p:spPr>
          <a:xfrm>
            <a:off x="6781800" y="1719943"/>
            <a:ext cx="6422571" cy="5556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C00000"/>
                </a:solidFill>
                <a:latin typeface="Times New Roman" panose="02020603050405020304" pitchFamily="18" charset="0"/>
                <a:cs typeface="Times New Roman" panose="02020603050405020304" pitchFamily="18" charset="0"/>
              </a:rPr>
              <a:t>Systems Development Life Cycle (SDLC) </a:t>
            </a:r>
          </a:p>
          <a:p>
            <a:pPr>
              <a:buFont typeface="Wingdings" panose="05000000000000000000" pitchFamily="2" charset="2"/>
              <a:buChar char="ü"/>
            </a:pPr>
            <a:r>
              <a:rPr lang="tr-TR" sz="1700" dirty="0">
                <a:latin typeface="Times New Roman" panose="02020603050405020304" pitchFamily="18" charset="0"/>
                <a:cs typeface="Times New Roman" panose="02020603050405020304" pitchFamily="18" charset="0"/>
              </a:rPr>
              <a:t>Systems Planning and Selection </a:t>
            </a:r>
            <a:endParaRPr lang="tr-TR" sz="1600" b="1" dirty="0">
              <a:solidFill>
                <a:srgbClr val="C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sz="1700" dirty="0">
                <a:latin typeface="Times New Roman" panose="02020603050405020304" pitchFamily="18" charset="0"/>
                <a:cs typeface="Times New Roman" panose="02020603050405020304" pitchFamily="18" charset="0"/>
              </a:rPr>
              <a:t>Systems Analysis </a:t>
            </a:r>
          </a:p>
          <a:p>
            <a:pPr>
              <a:buFont typeface="Wingdings" panose="05000000000000000000" pitchFamily="2" charset="2"/>
              <a:buChar char="ü"/>
            </a:pPr>
            <a:r>
              <a:rPr lang="tr-TR" sz="1700" dirty="0">
                <a:latin typeface="Times New Roman" panose="02020603050405020304" pitchFamily="18" charset="0"/>
                <a:cs typeface="Times New Roman" panose="02020603050405020304" pitchFamily="18" charset="0"/>
              </a:rPr>
              <a:t>Systems Design </a:t>
            </a:r>
          </a:p>
          <a:p>
            <a:pPr>
              <a:buFont typeface="Wingdings" panose="05000000000000000000" pitchFamily="2" charset="2"/>
              <a:buChar char="ü"/>
            </a:pPr>
            <a:r>
              <a:rPr lang="en-US" sz="1700" dirty="0">
                <a:latin typeface="Times New Roman" panose="02020603050405020304" pitchFamily="18" charset="0"/>
                <a:cs typeface="Times New Roman" panose="02020603050405020304" pitchFamily="18" charset="0"/>
              </a:rPr>
              <a:t>Systems Implementation </a:t>
            </a:r>
          </a:p>
          <a:p>
            <a:pPr marL="0" indent="0">
              <a:buFont typeface="Arial" panose="020B0604020202020204" pitchFamily="34" charset="0"/>
              <a:buNone/>
            </a:pPr>
            <a:r>
              <a:rPr lang="en-US" sz="2000" b="1" dirty="0">
                <a:solidFill>
                  <a:srgbClr val="C00000"/>
                </a:solidFill>
                <a:latin typeface="Times New Roman" panose="02020603050405020304" pitchFamily="18" charset="0"/>
                <a:cs typeface="Times New Roman" panose="02020603050405020304" pitchFamily="18" charset="0"/>
              </a:rPr>
              <a:t>Alternatives to Systems Development Life Cycle </a:t>
            </a:r>
          </a:p>
          <a:p>
            <a:pPr>
              <a:buFont typeface="Wingdings" panose="05000000000000000000" pitchFamily="2" charset="2"/>
              <a:buChar char="ü"/>
            </a:pPr>
            <a:r>
              <a:rPr lang="tr-TR" sz="1700" dirty="0">
                <a:latin typeface="Times New Roman" panose="02020603050405020304" pitchFamily="18" charset="0"/>
                <a:cs typeface="Times New Roman" panose="02020603050405020304" pitchFamily="18" charset="0"/>
              </a:rPr>
              <a:t>Prototyping </a:t>
            </a:r>
          </a:p>
          <a:p>
            <a:pPr>
              <a:buFont typeface="Wingdings" panose="05000000000000000000" pitchFamily="2" charset="2"/>
              <a:buChar char="ü"/>
            </a:pPr>
            <a:r>
              <a:rPr lang="tr-TR" sz="1700" dirty="0">
                <a:latin typeface="Times New Roman" panose="02020603050405020304" pitchFamily="18" charset="0"/>
                <a:cs typeface="Times New Roman" panose="02020603050405020304" pitchFamily="18" charset="0"/>
              </a:rPr>
              <a:t>Rapid Application Development (RAD) </a:t>
            </a:r>
          </a:p>
          <a:p>
            <a:pPr>
              <a:buFont typeface="Wingdings" panose="05000000000000000000" pitchFamily="2" charset="2"/>
              <a:buChar char="ü"/>
            </a:pPr>
            <a:r>
              <a:rPr lang="tr-TR" sz="1700" dirty="0">
                <a:latin typeface="Times New Roman" panose="02020603050405020304" pitchFamily="18" charset="0"/>
                <a:cs typeface="Times New Roman" panose="02020603050405020304" pitchFamily="18" charset="0"/>
              </a:rPr>
              <a:t>CASE </a:t>
            </a:r>
          </a:p>
          <a:p>
            <a:pPr>
              <a:buFont typeface="Wingdings" panose="05000000000000000000" pitchFamily="2" charset="2"/>
              <a:buChar char="ü"/>
            </a:pPr>
            <a:r>
              <a:rPr lang="tr-TR" sz="1700" dirty="0">
                <a:latin typeface="Times New Roman" panose="02020603050405020304" pitchFamily="18" charset="0"/>
                <a:cs typeface="Times New Roman" panose="02020603050405020304" pitchFamily="18" charset="0"/>
              </a:rPr>
              <a:t>Joint Application Design (JAD) </a:t>
            </a:r>
          </a:p>
          <a:p>
            <a:pPr>
              <a:buFont typeface="Wingdings" panose="05000000000000000000" pitchFamily="2" charset="2"/>
              <a:buChar char="ü"/>
            </a:pPr>
            <a:r>
              <a:rPr lang="tr-TR" sz="1700" dirty="0">
                <a:latin typeface="Times New Roman" panose="02020603050405020304" pitchFamily="18" charset="0"/>
                <a:cs typeface="Times New Roman" panose="02020603050405020304" pitchFamily="18" charset="0"/>
              </a:rPr>
              <a:t>Participatory Design (PD) </a:t>
            </a:r>
          </a:p>
          <a:p>
            <a:pPr>
              <a:buFont typeface="Wingdings" panose="05000000000000000000" pitchFamily="2" charset="2"/>
              <a:buChar char="ü"/>
            </a:pPr>
            <a:r>
              <a:rPr lang="tr-TR" sz="1700" dirty="0">
                <a:latin typeface="Times New Roman" panose="02020603050405020304" pitchFamily="18" charset="0"/>
                <a:cs typeface="Times New Roman" panose="02020603050405020304" pitchFamily="18" charset="0"/>
              </a:rPr>
              <a:t>Agile Methodologies</a:t>
            </a:r>
          </a:p>
          <a:p>
            <a:pPr marL="0" indent="0">
              <a:buFont typeface="Arial" panose="020B0604020202020204" pitchFamily="34" charset="0"/>
              <a:buNone/>
            </a:pPr>
            <a:endParaRPr lang="tr-TR" dirty="0"/>
          </a:p>
        </p:txBody>
      </p:sp>
      <p:sp>
        <p:nvSpPr>
          <p:cNvPr id="5" name="Slide Number Placeholder 4"/>
          <p:cNvSpPr>
            <a:spLocks noGrp="1"/>
          </p:cNvSpPr>
          <p:nvPr>
            <p:ph type="sldNum" sz="quarter" idx="12"/>
          </p:nvPr>
        </p:nvSpPr>
        <p:spPr/>
        <p:txBody>
          <a:bodyPr/>
          <a:lstStyle/>
          <a:p>
            <a:fld id="{F43085E7-DD81-4654-9295-72AD80DBC430}" type="slidenum">
              <a:rPr lang="tr-TR" smtClean="0"/>
              <a:t>29</a:t>
            </a:fld>
            <a:endParaRPr lang="tr-TR"/>
          </a:p>
        </p:txBody>
      </p:sp>
      <p:sp>
        <p:nvSpPr>
          <p:cNvPr id="6" name="Footer Placeholder 5">
            <a:extLst>
              <a:ext uri="{FF2B5EF4-FFF2-40B4-BE49-F238E27FC236}">
                <a16:creationId xmlns:a16="http://schemas.microsoft.com/office/drawing/2014/main" id="{F8256823-D37C-4E7A-AFF7-D851B8741C67}"/>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106597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14401" y="341745"/>
          <a:ext cx="10353964" cy="604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526473" y="785091"/>
            <a:ext cx="1154545" cy="31403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Chapter 1</a:t>
            </a:r>
            <a:endParaRPr lang="tr-TR" dirty="0"/>
          </a:p>
        </p:txBody>
      </p:sp>
      <p:sp>
        <p:nvSpPr>
          <p:cNvPr id="2" name="Slide Number Placeholder 1"/>
          <p:cNvSpPr>
            <a:spLocks noGrp="1"/>
          </p:cNvSpPr>
          <p:nvPr>
            <p:ph type="sldNum" sz="quarter" idx="12"/>
          </p:nvPr>
        </p:nvSpPr>
        <p:spPr/>
        <p:txBody>
          <a:bodyPr/>
          <a:lstStyle/>
          <a:p>
            <a:fld id="{F43085E7-DD81-4654-9295-72AD80DBC430}" type="slidenum">
              <a:rPr lang="tr-TR" smtClean="0"/>
              <a:t>3</a:t>
            </a:fld>
            <a:endParaRPr lang="tr-TR"/>
          </a:p>
        </p:txBody>
      </p:sp>
      <p:sp>
        <p:nvSpPr>
          <p:cNvPr id="3" name="Footer Placeholder 2">
            <a:extLst>
              <a:ext uri="{FF2B5EF4-FFF2-40B4-BE49-F238E27FC236}">
                <a16:creationId xmlns:a16="http://schemas.microsoft.com/office/drawing/2014/main" id="{F8C3D04E-0D11-4550-A788-E7330D5276FC}"/>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1809543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257" y="2397949"/>
            <a:ext cx="6335486" cy="2062103"/>
          </a:xfrm>
          <a:prstGeom prst="rect">
            <a:avLst/>
          </a:prstGeom>
          <a:noFill/>
        </p:spPr>
        <p:txBody>
          <a:bodyPr wrap="square" rtlCol="0">
            <a:spAutoFit/>
          </a:bodyPr>
          <a:lstStyle/>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for your attention</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Questions</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8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tr-TR"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43085E7-DD81-4654-9295-72AD80DBC430}" type="slidenum">
              <a:rPr lang="tr-TR" smtClean="0"/>
              <a:t>30</a:t>
            </a:fld>
            <a:endParaRPr lang="tr-TR"/>
          </a:p>
        </p:txBody>
      </p:sp>
      <p:sp>
        <p:nvSpPr>
          <p:cNvPr id="2" name="Footer Placeholder 1">
            <a:extLst>
              <a:ext uri="{FF2B5EF4-FFF2-40B4-BE49-F238E27FC236}">
                <a16:creationId xmlns:a16="http://schemas.microsoft.com/office/drawing/2014/main" id="{954F2519-F801-4FEF-B5BA-B50ECC1F7C43}"/>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225321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98582429"/>
              </p:ext>
            </p:extLst>
          </p:nvPr>
        </p:nvGraphicFramePr>
        <p:xfrm>
          <a:off x="1017036" y="167640"/>
          <a:ext cx="10306283" cy="6188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F43085E7-DD81-4654-9295-72AD80DBC430}" type="slidenum">
              <a:rPr lang="tr-TR" smtClean="0"/>
              <a:t>4</a:t>
            </a:fld>
            <a:endParaRPr lang="tr-TR"/>
          </a:p>
        </p:txBody>
      </p:sp>
      <p:sp>
        <p:nvSpPr>
          <p:cNvPr id="2" name="Footer Placeholder 1">
            <a:extLst>
              <a:ext uri="{FF2B5EF4-FFF2-40B4-BE49-F238E27FC236}">
                <a16:creationId xmlns:a16="http://schemas.microsoft.com/office/drawing/2014/main" id="{3E3AD99F-856A-488A-9545-D70866CFD20A}"/>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59398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750" y="1262063"/>
            <a:ext cx="10248900" cy="5167312"/>
          </a:xfrm>
        </p:spPr>
        <p:txBody>
          <a:bodyPr>
            <a:noAutofit/>
          </a:bodyPr>
          <a:lstStyle/>
          <a:p>
            <a:pPr marL="0" indent="0">
              <a:spcBef>
                <a:spcPts val="0"/>
              </a:spcBef>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Definition :</a:t>
            </a:r>
          </a:p>
          <a:p>
            <a:pPr marL="0" indent="0" algn="just">
              <a:lnSpc>
                <a:spcPct val="120000"/>
              </a:lnSpc>
              <a:spcBef>
                <a:spcPts val="0"/>
              </a:spcBef>
              <a:buNone/>
            </a:pPr>
            <a:r>
              <a:rPr lang="tr-TR" sz="1600" dirty="0">
                <a:latin typeface="Times New Roman" panose="02020603050405020304" pitchFamily="18" charset="0"/>
                <a:cs typeface="Times New Roman" panose="02020603050405020304" pitchFamily="18" charset="0"/>
              </a:rPr>
              <a:t>Systems analysis and design is </a:t>
            </a:r>
            <a:r>
              <a:rPr lang="en-US" sz="1600" u="sng" dirty="0">
                <a:latin typeface="Times New Roman" panose="02020603050405020304" pitchFamily="18" charset="0"/>
                <a:cs typeface="Times New Roman" panose="02020603050405020304" pitchFamily="18" charset="0"/>
              </a:rPr>
              <a:t>a method </a:t>
            </a:r>
            <a:r>
              <a:rPr lang="en-US" sz="1600" dirty="0">
                <a:latin typeface="Times New Roman" panose="02020603050405020304" pitchFamily="18" charset="0"/>
                <a:cs typeface="Times New Roman" panose="02020603050405020304" pitchFamily="18" charset="0"/>
              </a:rPr>
              <a:t>used by companies </a:t>
            </a:r>
            <a:r>
              <a:rPr lang="en-US" sz="1600" u="sng" dirty="0">
                <a:latin typeface="Times New Roman" panose="02020603050405020304" pitchFamily="18" charset="0"/>
                <a:cs typeface="Times New Roman" panose="02020603050405020304" pitchFamily="18" charset="0"/>
              </a:rPr>
              <a:t>to create and maintain information systems </a:t>
            </a:r>
            <a:r>
              <a:rPr lang="en-US" sz="1600" dirty="0">
                <a:latin typeface="Times New Roman" panose="02020603050405020304" pitchFamily="18" charset="0"/>
                <a:cs typeface="Times New Roman" panose="02020603050405020304" pitchFamily="18" charset="0"/>
              </a:rPr>
              <a:t>that perform basic business functions such as keeping track of customer names and addresses, processing orders, and paying employees. </a:t>
            </a:r>
          </a:p>
          <a:p>
            <a:pPr marL="0" indent="0" algn="just">
              <a:lnSpc>
                <a:spcPct val="120000"/>
              </a:lnSpc>
              <a:spcBef>
                <a:spcPts val="0"/>
              </a:spcBef>
              <a:buNone/>
            </a:pPr>
            <a:r>
              <a:rPr lang="en-US" sz="1600" dirty="0">
                <a:latin typeface="Times New Roman" panose="02020603050405020304" pitchFamily="18" charset="0"/>
                <a:cs typeface="Times New Roman" panose="02020603050405020304" pitchFamily="18" charset="0"/>
              </a:rPr>
              <a:t>It is </a:t>
            </a:r>
            <a:r>
              <a:rPr lang="tr-TR" sz="1600" dirty="0">
                <a:latin typeface="Times New Roman" panose="02020603050405020304" pitchFamily="18" charset="0"/>
                <a:cs typeface="Times New Roman" panose="02020603050405020304" pitchFamily="18" charset="0"/>
              </a:rPr>
              <a:t>a proven methodology that helps both large and small businesses reap the rewards of </a:t>
            </a:r>
            <a:r>
              <a:rPr lang="tr-TR" sz="1600" u="sng" dirty="0">
                <a:latin typeface="Times New Roman" panose="02020603050405020304" pitchFamily="18" charset="0"/>
                <a:cs typeface="Times New Roman" panose="02020603050405020304" pitchFamily="18" charset="0"/>
              </a:rPr>
              <a:t>utilizing information to its full capacity. </a:t>
            </a:r>
          </a:p>
          <a:p>
            <a:pPr marL="0" indent="0" algn="just">
              <a:spcBef>
                <a:spcPts val="0"/>
              </a:spcBef>
              <a:buNone/>
            </a:pPr>
            <a:endParaRPr lang="en-US" sz="1600" dirty="0">
              <a:latin typeface="Times New Roman" panose="02020603050405020304" pitchFamily="18" charset="0"/>
              <a:cs typeface="Times New Roman" panose="02020603050405020304" pitchFamily="18" charset="0"/>
            </a:endParaRPr>
          </a:p>
          <a:p>
            <a:pPr marL="0" indent="0" algn="just">
              <a:spcBef>
                <a:spcPts val="0"/>
              </a:spcBef>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Goal: </a:t>
            </a:r>
          </a:p>
          <a:p>
            <a:pPr marL="0" indent="0" algn="just">
              <a:lnSpc>
                <a:spcPct val="120000"/>
              </a:lnSpc>
              <a:spcBef>
                <a:spcPts val="0"/>
              </a:spcBef>
              <a:buNone/>
            </a:pPr>
            <a:r>
              <a:rPr lang="en-US" sz="1600" dirty="0">
                <a:latin typeface="Times New Roman" panose="02020603050405020304" pitchFamily="18" charset="0"/>
                <a:cs typeface="Times New Roman" panose="02020603050405020304" pitchFamily="18" charset="0"/>
              </a:rPr>
              <a:t>to</a:t>
            </a:r>
            <a:r>
              <a:rPr lang="en-US" sz="1600" u="sng" dirty="0">
                <a:latin typeface="Times New Roman" panose="02020603050405020304" pitchFamily="18" charset="0"/>
                <a:cs typeface="Times New Roman" panose="02020603050405020304" pitchFamily="18" charset="0"/>
              </a:rPr>
              <a:t> improve </a:t>
            </a:r>
            <a:r>
              <a:rPr lang="en-US" sz="1600" dirty="0">
                <a:latin typeface="Times New Roman" panose="02020603050405020304" pitchFamily="18" charset="0"/>
                <a:cs typeface="Times New Roman" panose="02020603050405020304" pitchFamily="18" charset="0"/>
              </a:rPr>
              <a:t>organizational systems, by </a:t>
            </a:r>
            <a:r>
              <a:rPr lang="en-US" sz="1600" u="sng" dirty="0">
                <a:latin typeface="Times New Roman" panose="02020603050405020304" pitchFamily="18" charset="0"/>
                <a:cs typeface="Times New Roman" panose="02020603050405020304" pitchFamily="18" charset="0"/>
              </a:rPr>
              <a:t>applying software solutions</a:t>
            </a:r>
            <a:r>
              <a:rPr lang="en-US" sz="1600" dirty="0">
                <a:latin typeface="Times New Roman" panose="02020603050405020304" pitchFamily="18" charset="0"/>
                <a:cs typeface="Times New Roman" panose="02020603050405020304" pitchFamily="18" charset="0"/>
              </a:rPr>
              <a:t> that </a:t>
            </a:r>
            <a:r>
              <a:rPr lang="en-US" sz="1600" u="sng" dirty="0">
                <a:latin typeface="Times New Roman" panose="02020603050405020304" pitchFamily="18" charset="0"/>
                <a:cs typeface="Times New Roman" panose="02020603050405020304" pitchFamily="18" charset="0"/>
              </a:rPr>
              <a:t>help employees</a:t>
            </a:r>
            <a:r>
              <a:rPr lang="en-US" sz="1600" dirty="0">
                <a:latin typeface="Times New Roman" panose="02020603050405020304" pitchFamily="18" charset="0"/>
                <a:cs typeface="Times New Roman" panose="02020603050405020304" pitchFamily="18" charset="0"/>
              </a:rPr>
              <a:t> accomplish key business tasks more </a:t>
            </a:r>
            <a:r>
              <a:rPr lang="en-US" sz="1600" u="sng" dirty="0">
                <a:latin typeface="Times New Roman" panose="02020603050405020304" pitchFamily="18" charset="0"/>
                <a:cs typeface="Times New Roman" panose="02020603050405020304" pitchFamily="18" charset="0"/>
              </a:rPr>
              <a:t>easily and efficiently</a:t>
            </a:r>
            <a:r>
              <a:rPr lang="en-US" sz="1600" dirty="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a:p>
            <a:pPr marL="0" indent="0">
              <a:spcBef>
                <a:spcPts val="0"/>
              </a:spcBef>
              <a:buNone/>
            </a:pPr>
            <a:endParaRPr lang="en-US" sz="16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analyst Role:</a:t>
            </a:r>
          </a:p>
          <a:p>
            <a:pPr marL="0" indent="0">
              <a:lnSpc>
                <a:spcPct val="120000"/>
              </a:lnSpc>
              <a:spcBef>
                <a:spcPts val="0"/>
              </a:spcBef>
              <a:buNone/>
            </a:pPr>
            <a:r>
              <a:rPr lang="en-US" sz="1600" dirty="0">
                <a:latin typeface="Times New Roman" panose="02020603050405020304" pitchFamily="18" charset="0"/>
                <a:cs typeface="Times New Roman" panose="02020603050405020304" pitchFamily="18" charset="0"/>
              </a:rPr>
              <a:t>Systems analysts are at the center of </a:t>
            </a:r>
            <a:r>
              <a:rPr lang="en-US" sz="1600" u="sng" dirty="0">
                <a:latin typeface="Times New Roman" panose="02020603050405020304" pitchFamily="18" charset="0"/>
                <a:cs typeface="Times New Roman" panose="02020603050405020304" pitchFamily="18" charset="0"/>
              </a:rPr>
              <a:t>developing</a:t>
            </a:r>
            <a:r>
              <a:rPr lang="en-US" sz="1600" dirty="0">
                <a:latin typeface="Times New Roman" panose="02020603050405020304" pitchFamily="18" charset="0"/>
                <a:cs typeface="Times New Roman" panose="02020603050405020304" pitchFamily="18" charset="0"/>
              </a:rPr>
              <a:t> this software and they </a:t>
            </a:r>
            <a:r>
              <a:rPr lang="en-US" sz="1600" u="sng" dirty="0">
                <a:latin typeface="Times New Roman" panose="02020603050405020304" pitchFamily="18" charset="0"/>
                <a:cs typeface="Times New Roman" panose="02020603050405020304" pitchFamily="18" charset="0"/>
              </a:rPr>
              <a:t>perform analysis and design of information systems </a:t>
            </a:r>
            <a:r>
              <a:rPr lang="en-US" sz="1600" dirty="0">
                <a:latin typeface="Times New Roman" panose="02020603050405020304" pitchFamily="18" charset="0"/>
                <a:cs typeface="Times New Roman" panose="02020603050405020304" pitchFamily="18" charset="0"/>
              </a:rPr>
              <a:t>based on: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understanding of the organization’s objectives, structure, and processes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knowledge of how to exploit information technology for advantage</a:t>
            </a:r>
          </a:p>
          <a:p>
            <a:pPr marL="0" indent="0">
              <a:lnSpc>
                <a:spcPct val="1200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800" b="1" dirty="0">
                <a:solidFill>
                  <a:schemeClr val="accent6">
                    <a:lumMod val="75000"/>
                  </a:schemeClr>
                </a:solidFill>
                <a:latin typeface="Times New Roman" panose="02020603050405020304" pitchFamily="18" charset="0"/>
                <a:cs typeface="Times New Roman" panose="02020603050405020304" pitchFamily="18" charset="0"/>
              </a:rPr>
              <a:t>&gt;&gt; </a:t>
            </a:r>
            <a:r>
              <a:rPr lang="en-US" sz="1600" dirty="0"/>
              <a:t>A structured approach must be used in order to ensure success : </a:t>
            </a:r>
            <a:r>
              <a:rPr lang="tr-TR" sz="1600" dirty="0"/>
              <a:t>The </a:t>
            </a:r>
            <a:r>
              <a:rPr lang="en-US" sz="1600" dirty="0"/>
              <a:t>S</a:t>
            </a:r>
            <a:r>
              <a:rPr lang="tr-TR" sz="1600" dirty="0"/>
              <a:t>ystems </a:t>
            </a:r>
            <a:r>
              <a:rPr lang="en-US" sz="1600" dirty="0"/>
              <a:t>D</a:t>
            </a:r>
            <a:r>
              <a:rPr lang="tr-TR" sz="1600" dirty="0"/>
              <a:t>evelopment </a:t>
            </a:r>
            <a:r>
              <a:rPr lang="en-US" sz="1600" dirty="0"/>
              <a:t>L</a:t>
            </a:r>
            <a:r>
              <a:rPr lang="tr-TR" sz="1600" dirty="0"/>
              <a:t>ife </a:t>
            </a:r>
            <a:r>
              <a:rPr lang="en-US" sz="1600" dirty="0"/>
              <a:t>C</a:t>
            </a:r>
            <a:r>
              <a:rPr lang="tr-TR" sz="1600" dirty="0"/>
              <a:t>ycle (SDLC) </a:t>
            </a:r>
            <a:endParaRPr lang="en-US" sz="1600" dirty="0">
              <a:latin typeface="Times New Roman" panose="02020603050405020304" pitchFamily="18" charset="0"/>
              <a:cs typeface="Times New Roman" panose="02020603050405020304" pitchFamily="18" charset="0"/>
            </a:endParaRPr>
          </a:p>
          <a:p>
            <a:pPr>
              <a:spcBef>
                <a:spcPts val="0"/>
              </a:spcBef>
            </a:pPr>
            <a:endParaRPr lang="tr-TR" sz="16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76225" y="0"/>
            <a:ext cx="10515600" cy="1325563"/>
          </a:xfrm>
        </p:spPr>
        <p:txBody>
          <a:bodyPr>
            <a:normAutofit/>
          </a:bodyPr>
          <a:lstStyle/>
          <a:p>
            <a:pPr lvl="0"/>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 Systems Analysis and Design</a:t>
            </a:r>
            <a:endPar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43085E7-DD81-4654-9295-72AD80DBC430}" type="slidenum">
              <a:rPr lang="tr-TR" smtClean="0"/>
              <a:t>5</a:t>
            </a:fld>
            <a:endParaRPr lang="tr-TR"/>
          </a:p>
        </p:txBody>
      </p:sp>
      <p:sp>
        <p:nvSpPr>
          <p:cNvPr id="2" name="Footer Placeholder 1">
            <a:extLst>
              <a:ext uri="{FF2B5EF4-FFF2-40B4-BE49-F238E27FC236}">
                <a16:creationId xmlns:a16="http://schemas.microsoft.com/office/drawing/2014/main" id="{23ACD307-4B70-4EA1-8287-858802A142BE}"/>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166516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6075"/>
            <a:ext cx="10515600" cy="1325563"/>
          </a:xfrm>
        </p:spPr>
        <p:txBody>
          <a:bodyPr/>
          <a:lstStyle/>
          <a:p>
            <a:r>
              <a:rPr lang="tr-TR" dirty="0">
                <a:ln w="0"/>
                <a:solidFill>
                  <a:schemeClr val="accent1"/>
                </a:solidFill>
                <a:effectLst>
                  <a:outerShdw blurRad="38100" dist="25400" dir="5400000" algn="ctr" rotWithShape="0">
                    <a:srgbClr val="6E747A">
                      <a:alpha val="43000"/>
                    </a:srgbClr>
                  </a:outerShdw>
                </a:effectLst>
              </a:rPr>
              <a:t>The </a:t>
            </a:r>
            <a:r>
              <a:rPr lang="en-US" dirty="0">
                <a:ln w="0"/>
                <a:solidFill>
                  <a:schemeClr val="accent1"/>
                </a:solidFill>
                <a:effectLst>
                  <a:outerShdw blurRad="38100" dist="25400" dir="5400000" algn="ctr" rotWithShape="0">
                    <a:srgbClr val="6E747A">
                      <a:alpha val="43000"/>
                    </a:srgbClr>
                  </a:outerShdw>
                </a:effectLst>
              </a:rPr>
              <a:t>S</a:t>
            </a:r>
            <a:r>
              <a:rPr lang="tr-TR" dirty="0">
                <a:ln w="0"/>
                <a:solidFill>
                  <a:schemeClr val="accent1"/>
                </a:solidFill>
                <a:effectLst>
                  <a:outerShdw blurRad="38100" dist="25400" dir="5400000" algn="ctr" rotWithShape="0">
                    <a:srgbClr val="6E747A">
                      <a:alpha val="43000"/>
                    </a:srgbClr>
                  </a:outerShdw>
                </a:effectLst>
              </a:rPr>
              <a:t>ystems </a:t>
            </a:r>
            <a:r>
              <a:rPr lang="en-US" dirty="0">
                <a:ln w="0"/>
                <a:solidFill>
                  <a:schemeClr val="accent1"/>
                </a:solidFill>
                <a:effectLst>
                  <a:outerShdw blurRad="38100" dist="25400" dir="5400000" algn="ctr" rotWithShape="0">
                    <a:srgbClr val="6E747A">
                      <a:alpha val="43000"/>
                    </a:srgbClr>
                  </a:outerShdw>
                </a:effectLst>
              </a:rPr>
              <a:t>D</a:t>
            </a:r>
            <a:r>
              <a:rPr lang="tr-TR" dirty="0">
                <a:ln w="0"/>
                <a:solidFill>
                  <a:schemeClr val="accent1"/>
                </a:solidFill>
                <a:effectLst>
                  <a:outerShdw blurRad="38100" dist="25400" dir="5400000" algn="ctr" rotWithShape="0">
                    <a:srgbClr val="6E747A">
                      <a:alpha val="43000"/>
                    </a:srgbClr>
                  </a:outerShdw>
                </a:effectLst>
              </a:rPr>
              <a:t>evelopment </a:t>
            </a:r>
            <a:r>
              <a:rPr lang="en-US" dirty="0">
                <a:ln w="0"/>
                <a:solidFill>
                  <a:schemeClr val="accent1"/>
                </a:solidFill>
                <a:effectLst>
                  <a:outerShdw blurRad="38100" dist="25400" dir="5400000" algn="ctr" rotWithShape="0">
                    <a:srgbClr val="6E747A">
                      <a:alpha val="43000"/>
                    </a:srgbClr>
                  </a:outerShdw>
                </a:effectLst>
              </a:rPr>
              <a:t>L</a:t>
            </a:r>
            <a:r>
              <a:rPr lang="tr-TR" dirty="0">
                <a:ln w="0"/>
                <a:solidFill>
                  <a:schemeClr val="accent1"/>
                </a:solidFill>
                <a:effectLst>
                  <a:outerShdw blurRad="38100" dist="25400" dir="5400000" algn="ctr" rotWithShape="0">
                    <a:srgbClr val="6E747A">
                      <a:alpha val="43000"/>
                    </a:srgbClr>
                  </a:outerShdw>
                </a:effectLst>
              </a:rPr>
              <a:t>ife </a:t>
            </a:r>
            <a:r>
              <a:rPr lang="en-US" dirty="0">
                <a:ln w="0"/>
                <a:solidFill>
                  <a:schemeClr val="accent1"/>
                </a:solidFill>
                <a:effectLst>
                  <a:outerShdw blurRad="38100" dist="25400" dir="5400000" algn="ctr" rotWithShape="0">
                    <a:srgbClr val="6E747A">
                      <a:alpha val="43000"/>
                    </a:srgbClr>
                  </a:outerShdw>
                </a:effectLst>
              </a:rPr>
              <a:t>C</a:t>
            </a:r>
            <a:r>
              <a:rPr lang="tr-TR" dirty="0">
                <a:ln w="0"/>
                <a:solidFill>
                  <a:schemeClr val="accent1"/>
                </a:solidFill>
                <a:effectLst>
                  <a:outerShdw blurRad="38100" dist="25400" dir="5400000" algn="ctr" rotWithShape="0">
                    <a:srgbClr val="6E747A">
                      <a:alpha val="43000"/>
                    </a:srgbClr>
                  </a:outerShdw>
                </a:effectLst>
              </a:rPr>
              <a:t>ycle (SDLC) </a:t>
            </a:r>
            <a:b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endParaRPr lang="tr-TR"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514350" y="1539875"/>
            <a:ext cx="10515600" cy="2632075"/>
          </a:xfrm>
        </p:spPr>
        <p:txBody>
          <a:bodyPr>
            <a:normAutofit fontScale="625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It </a:t>
            </a:r>
            <a:r>
              <a:rPr lang="tr-TR" dirty="0">
                <a:latin typeface="Times New Roman" panose="02020603050405020304" pitchFamily="18" charset="0"/>
                <a:cs typeface="Times New Roman" panose="02020603050405020304" pitchFamily="18" charset="0"/>
              </a:rPr>
              <a:t>is central to the development of an efficient information</a:t>
            </a:r>
            <a:r>
              <a:rPr lang="en-US"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system. </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It is a four-phased approach to identifying, analyzing, designing, and implementing an information system. </a:t>
            </a: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SDLC steps</a:t>
            </a:r>
            <a:r>
              <a:rPr lang="en-US" dirty="0">
                <a:latin typeface="Times New Roman" panose="02020603050405020304" pitchFamily="18" charset="0"/>
                <a:cs typeface="Times New Roman" panose="02020603050405020304" pitchFamily="18" charset="0"/>
              </a:rPr>
              <a:t> are </a:t>
            </a:r>
            <a:r>
              <a:rPr lang="tr-T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tr-TR" dirty="0">
                <a:latin typeface="Times New Roman" panose="02020603050405020304" pitchFamily="18" charset="0"/>
                <a:cs typeface="Times New Roman" panose="02020603050405020304" pitchFamily="18" charset="0"/>
              </a:rPr>
              <a:t>planning and selection,</a:t>
            </a:r>
            <a:endParaRPr lang="en-US"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tr-TR" dirty="0">
                <a:latin typeface="Times New Roman" panose="02020603050405020304" pitchFamily="18" charset="0"/>
                <a:cs typeface="Times New Roman" panose="02020603050405020304" pitchFamily="18" charset="0"/>
              </a:rPr>
              <a:t>analysis, </a:t>
            </a:r>
            <a:endParaRPr lang="en-US"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tr-TR" dirty="0">
                <a:latin typeface="Times New Roman" panose="02020603050405020304" pitchFamily="18" charset="0"/>
                <a:cs typeface="Times New Roman" panose="02020603050405020304" pitchFamily="18" charset="0"/>
              </a:rPr>
              <a:t>design,</a:t>
            </a:r>
            <a:endParaRPr lang="en-US"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tr-TR" dirty="0">
                <a:latin typeface="Times New Roman" panose="02020603050405020304" pitchFamily="18" charset="0"/>
                <a:cs typeface="Times New Roman" panose="02020603050405020304" pitchFamily="18" charset="0"/>
              </a:rPr>
              <a:t>implementation and operation.</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2"/>
          <a:srcRect l="28526" t="29932" r="26121" b="30445"/>
          <a:stretch/>
        </p:blipFill>
        <p:spPr bwMode="auto">
          <a:xfrm>
            <a:off x="4734561" y="2754312"/>
            <a:ext cx="6213792" cy="3473768"/>
          </a:xfrm>
          <a:prstGeom prst="rect">
            <a:avLst/>
          </a:prstGeom>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F43085E7-DD81-4654-9295-72AD80DBC430}" type="slidenum">
              <a:rPr lang="tr-TR" smtClean="0"/>
              <a:t>6</a:t>
            </a:fld>
            <a:endParaRPr lang="tr-TR"/>
          </a:p>
        </p:txBody>
      </p:sp>
      <p:sp>
        <p:nvSpPr>
          <p:cNvPr id="6" name="Footer Placeholder 5">
            <a:extLst>
              <a:ext uri="{FF2B5EF4-FFF2-40B4-BE49-F238E27FC236}">
                <a16:creationId xmlns:a16="http://schemas.microsoft.com/office/drawing/2014/main" id="{B05399AE-3B4E-48F0-BD00-9FABA232E379}"/>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3293202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750" y="1262063"/>
            <a:ext cx="10248900" cy="5167312"/>
          </a:xfrm>
        </p:spPr>
        <p:txBody>
          <a:bodyPr>
            <a:noAutofit/>
          </a:bodyPr>
          <a:lstStyle/>
          <a:p>
            <a:pPr marL="0" indent="0" algn="just">
              <a:spcBef>
                <a:spcPts val="0"/>
              </a:spcBef>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Goal: </a:t>
            </a:r>
          </a:p>
          <a:p>
            <a:pPr marL="0" indent="0">
              <a:buNone/>
            </a:pPr>
            <a:r>
              <a:rPr lang="en-US" sz="1600" dirty="0">
                <a:latin typeface="Times New Roman" panose="02020603050405020304" pitchFamily="18" charset="0"/>
                <a:cs typeface="Times New Roman" panose="02020603050405020304" pitchFamily="18" charset="0"/>
              </a:rPr>
              <a:t>The major goal of systems analysis and design is to </a:t>
            </a:r>
            <a:r>
              <a:rPr lang="en-US" sz="1600" u="sng" dirty="0">
                <a:latin typeface="Times New Roman" panose="02020603050405020304" pitchFamily="18" charset="0"/>
                <a:cs typeface="Times New Roman" panose="02020603050405020304" pitchFamily="18" charset="0"/>
              </a:rPr>
              <a:t>improve organizational systems by  developing</a:t>
            </a:r>
            <a:r>
              <a:rPr lang="en-US" sz="1600" dirty="0">
                <a:latin typeface="Times New Roman" panose="02020603050405020304" pitchFamily="18" charset="0"/>
                <a:cs typeface="Times New Roman" panose="02020603050405020304" pitchFamily="18" charset="0"/>
              </a:rPr>
              <a:t> or acquiring </a:t>
            </a:r>
            <a:r>
              <a:rPr lang="en-US" sz="1600" u="sng" dirty="0">
                <a:latin typeface="Times New Roman" panose="02020603050405020304" pitchFamily="18" charset="0"/>
                <a:cs typeface="Times New Roman" panose="02020603050405020304" pitchFamily="18" charset="0"/>
              </a:rPr>
              <a:t>application software </a:t>
            </a:r>
            <a:r>
              <a:rPr lang="en-US" sz="1600" dirty="0">
                <a:latin typeface="Times New Roman" panose="02020603050405020304" pitchFamily="18" charset="0"/>
                <a:cs typeface="Times New Roman" panose="02020603050405020304" pitchFamily="18" charset="0"/>
              </a:rPr>
              <a:t>and </a:t>
            </a:r>
            <a:r>
              <a:rPr lang="en-US" sz="1600" u="sng" dirty="0">
                <a:latin typeface="Times New Roman" panose="02020603050405020304" pitchFamily="18" charset="0"/>
                <a:cs typeface="Times New Roman" panose="02020603050405020304" pitchFamily="18" charset="0"/>
              </a:rPr>
              <a:t>training employees </a:t>
            </a:r>
            <a:r>
              <a:rPr lang="en-US" sz="1600" dirty="0">
                <a:latin typeface="Times New Roman" panose="02020603050405020304" pitchFamily="18" charset="0"/>
                <a:cs typeface="Times New Roman" panose="02020603050405020304" pitchFamily="18" charset="0"/>
              </a:rPr>
              <a:t>to use it. </a:t>
            </a:r>
            <a:endParaRPr lang="tr-TR" sz="1600" dirty="0">
              <a:latin typeface="Times New Roman" panose="02020603050405020304" pitchFamily="18" charset="0"/>
              <a:cs typeface="Times New Roman" panose="02020603050405020304" pitchFamily="18" charset="0"/>
            </a:endParaRPr>
          </a:p>
          <a:p>
            <a:pPr marL="0" indent="0">
              <a:spcBef>
                <a:spcPts val="0"/>
              </a:spcBef>
              <a:buNone/>
            </a:pPr>
            <a:endParaRPr lang="en-US" sz="16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Application software:</a:t>
            </a:r>
          </a:p>
          <a:p>
            <a:pPr marL="0" indent="0">
              <a:spcBef>
                <a:spcPts val="0"/>
              </a:spcBef>
              <a:buNone/>
            </a:pPr>
            <a:r>
              <a:rPr lang="en-US" sz="1600" dirty="0">
                <a:latin typeface="Times New Roman" panose="02020603050405020304" pitchFamily="18" charset="0"/>
                <a:cs typeface="Times New Roman" panose="02020603050405020304" pitchFamily="18" charset="0"/>
              </a:rPr>
              <a:t>The goal of application software (also called a system) is to </a:t>
            </a:r>
            <a:r>
              <a:rPr lang="en-US" sz="1600" u="sng" dirty="0">
                <a:latin typeface="Times New Roman" panose="02020603050405020304" pitchFamily="18" charset="0"/>
                <a:cs typeface="Times New Roman" panose="02020603050405020304" pitchFamily="18" charset="0"/>
              </a:rPr>
              <a:t>turn data into information</a:t>
            </a:r>
            <a:r>
              <a:rPr lang="en-US" sz="1600" dirty="0">
                <a:latin typeface="Times New Roman" panose="02020603050405020304" pitchFamily="18" charset="0"/>
                <a:cs typeface="Times New Roman" panose="02020603050405020304" pitchFamily="18" charset="0"/>
              </a:rPr>
              <a:t>. And it is designed to support a </a:t>
            </a:r>
            <a:r>
              <a:rPr lang="en-US" sz="1600" u="sng" dirty="0">
                <a:latin typeface="Times New Roman" panose="02020603050405020304" pitchFamily="18" charset="0"/>
                <a:cs typeface="Times New Roman" panose="02020603050405020304" pitchFamily="18" charset="0"/>
              </a:rPr>
              <a:t>specific organizational function or process</a:t>
            </a:r>
            <a:r>
              <a:rPr lang="en-US" sz="1600" dirty="0">
                <a:latin typeface="Times New Roman" panose="02020603050405020304" pitchFamily="18" charset="0"/>
                <a:cs typeface="Times New Roman" panose="02020603050405020304" pitchFamily="18" charset="0"/>
              </a:rPr>
              <a:t>, such as inventory management, payroll, or market analysis. </a:t>
            </a:r>
          </a:p>
          <a:p>
            <a:pPr marL="0" indent="0">
              <a:buNone/>
            </a:pPr>
            <a:r>
              <a:rPr lang="en-US" sz="1600" dirty="0">
                <a:latin typeface="Times New Roman" panose="02020603050405020304" pitchFamily="18" charset="0"/>
                <a:cs typeface="Times New Roman" panose="02020603050405020304" pitchFamily="18" charset="0"/>
              </a:rPr>
              <a:t>The application software helps the user perform tasks such as writing a paper, preparing a spreadsheet, and linking to the Internet. A variety of application software exist in the market like WordPerfect, Excel, and PowerPoint. However, they may not fit the needs of a particular organization, so the organization must develop its own application</a:t>
            </a:r>
            <a:r>
              <a:rPr lang="tr-TR" sz="1600" dirty="0">
                <a:latin typeface="Times New Roman" panose="02020603050405020304" pitchFamily="18" charset="0"/>
                <a:cs typeface="Times New Roman" panose="02020603050405020304" pitchFamily="18" charset="0"/>
              </a:rPr>
              <a:t>.</a:t>
            </a:r>
          </a:p>
          <a:p>
            <a:pPr marL="0" indent="0">
              <a:spcBef>
                <a:spcPts val="0"/>
              </a:spcBef>
              <a:buNone/>
            </a:pPr>
            <a:endParaRPr lang="tr-TR" sz="1600"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Examples of Application Software: </a:t>
            </a:r>
            <a:endParaRPr lang="tr-TR" sz="1800" b="1" dirty="0">
              <a:latin typeface="Times New Roman" panose="02020603050405020304" pitchFamily="18" charset="0"/>
              <a:cs typeface="Times New Roman" panose="02020603050405020304" pitchFamily="18" charset="0"/>
            </a:endParaRPr>
          </a:p>
          <a:p>
            <a:pPr>
              <a:lnSpc>
                <a:spcPct val="100000"/>
              </a:lnSpc>
              <a:spcBef>
                <a:spcPts val="0"/>
              </a:spcBef>
              <a:buFontTx/>
              <a:buChar char="-"/>
            </a:pPr>
            <a:r>
              <a:rPr lang="en-US" sz="1600" dirty="0">
                <a:latin typeface="Times New Roman" panose="02020603050405020304" pitchFamily="18" charset="0"/>
                <a:cs typeface="Times New Roman" panose="02020603050405020304" pitchFamily="18" charset="0"/>
              </a:rPr>
              <a:t>Software developed for the inventory department at a bookstore may keep track of the number of books in stock of the latest best seller. </a:t>
            </a:r>
          </a:p>
          <a:p>
            <a:pPr>
              <a:lnSpc>
                <a:spcPct val="100000"/>
              </a:lnSpc>
              <a:spcBef>
                <a:spcPts val="0"/>
              </a:spcBef>
              <a:buFontTx/>
              <a:buChar char="-"/>
            </a:pPr>
            <a:r>
              <a:rPr lang="en-US" sz="1600" dirty="0">
                <a:latin typeface="Times New Roman" panose="02020603050405020304" pitchFamily="18" charset="0"/>
                <a:cs typeface="Times New Roman" panose="02020603050405020304" pitchFamily="18" charset="0"/>
              </a:rPr>
              <a:t>Software for the payroll department may keep track of the changing pay rates of employees.</a:t>
            </a:r>
            <a:endParaRPr lang="tr-TR" sz="1600" dirty="0">
              <a:latin typeface="Times New Roman" panose="02020603050405020304" pitchFamily="18" charset="0"/>
              <a:cs typeface="Times New Roman" panose="02020603050405020304" pitchFamily="18" charset="0"/>
            </a:endParaRPr>
          </a:p>
          <a:p>
            <a:pPr marL="0" indent="0">
              <a:spcBef>
                <a:spcPts val="0"/>
              </a:spcBef>
              <a:buNone/>
            </a:pPr>
            <a:endParaRPr lang="en-US" sz="16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04800" y="69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Systems Analysis and Design: Core Concepts</a:t>
            </a:r>
          </a:p>
        </p:txBody>
      </p:sp>
      <p:sp>
        <p:nvSpPr>
          <p:cNvPr id="6" name="Slide Number Placeholder 5"/>
          <p:cNvSpPr>
            <a:spLocks noGrp="1"/>
          </p:cNvSpPr>
          <p:nvPr>
            <p:ph type="sldNum" sz="quarter" idx="12"/>
          </p:nvPr>
        </p:nvSpPr>
        <p:spPr/>
        <p:txBody>
          <a:bodyPr/>
          <a:lstStyle/>
          <a:p>
            <a:fld id="{F43085E7-DD81-4654-9295-72AD80DBC430}" type="slidenum">
              <a:rPr lang="tr-TR" smtClean="0"/>
              <a:t>7</a:t>
            </a:fld>
            <a:endParaRPr lang="tr-TR"/>
          </a:p>
        </p:txBody>
      </p:sp>
      <p:sp>
        <p:nvSpPr>
          <p:cNvPr id="2" name="Footer Placeholder 1">
            <a:extLst>
              <a:ext uri="{FF2B5EF4-FFF2-40B4-BE49-F238E27FC236}">
                <a16:creationId xmlns:a16="http://schemas.microsoft.com/office/drawing/2014/main" id="{F92E63FB-64A9-486A-AFC4-62236B4EE9EE}"/>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4057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4" y="401411"/>
            <a:ext cx="6988629" cy="6260646"/>
          </a:xfrm>
        </p:spPr>
        <p:txBody>
          <a:bodyPr>
            <a:normAutofit fontScale="47500" lnSpcReduction="20000"/>
          </a:bodyPr>
          <a:lstStyle/>
          <a:p>
            <a:pPr marL="0" indent="0">
              <a:buNone/>
            </a:pPr>
            <a:r>
              <a:rPr lang="en-US" sz="51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basic components of computer-based information systems:</a:t>
            </a:r>
          </a:p>
          <a:p>
            <a:pPr marL="0" indent="0">
              <a:buNone/>
            </a:pPr>
            <a:endParaRPr lang="en-US" sz="29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a:pPr>
            <a:r>
              <a:rPr lang="en-US" sz="2900" b="1" dirty="0">
                <a:latin typeface="Times New Roman" panose="02020603050405020304" pitchFamily="18" charset="0"/>
                <a:cs typeface="Times New Roman" panose="02020603050405020304" pitchFamily="18" charset="0"/>
              </a:rPr>
              <a:t>Hardware:</a:t>
            </a:r>
            <a:r>
              <a:rPr lang="en-US" sz="2900" dirty="0">
                <a:latin typeface="Times New Roman" panose="02020603050405020304" pitchFamily="18" charset="0"/>
                <a:cs typeface="Times New Roman" panose="02020603050405020304" pitchFamily="18" charset="0"/>
              </a:rPr>
              <a:t> The machinery and equipment including the computer and all of its support equipment like the monitor,   processor, printer, and keyboard. </a:t>
            </a:r>
            <a:endParaRPr lang="tr-TR" sz="29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en-US" sz="2900" dirty="0">
                <a:latin typeface="Times New Roman" panose="02020603050405020304" pitchFamily="18" charset="0"/>
                <a:cs typeface="Times New Roman" panose="02020603050405020304" pitchFamily="18" charset="0"/>
              </a:rPr>
              <a:t>          In pre-computer information systems, the hardware might include ledger books and ink.</a:t>
            </a:r>
            <a:endParaRPr lang="tr-TR" sz="2900" dirty="0">
              <a:latin typeface="Times New Roman" panose="02020603050405020304" pitchFamily="18" charset="0"/>
              <a:cs typeface="Times New Roman" panose="02020603050405020304" pitchFamily="18" charset="0"/>
            </a:endParaRPr>
          </a:p>
          <a:p>
            <a:pPr marL="0" lvl="0" indent="0" algn="just">
              <a:lnSpc>
                <a:spcPct val="120000"/>
              </a:lnSpc>
              <a:spcBef>
                <a:spcPts val="0"/>
              </a:spcBef>
              <a:buNone/>
            </a:pPr>
            <a:endParaRPr lang="en-US" sz="2900" b="1" dirty="0">
              <a:latin typeface="Times New Roman" panose="02020603050405020304" pitchFamily="18" charset="0"/>
              <a:cs typeface="Times New Roman" panose="02020603050405020304" pitchFamily="18" charset="0"/>
            </a:endParaRPr>
          </a:p>
          <a:p>
            <a:pPr marL="514350" lvl="0" indent="-514350" algn="just">
              <a:lnSpc>
                <a:spcPct val="120000"/>
              </a:lnSpc>
              <a:spcBef>
                <a:spcPts val="0"/>
              </a:spcBef>
              <a:buFont typeface="+mj-lt"/>
              <a:buAutoNum type="arabicPeriod" startAt="2"/>
            </a:pPr>
            <a:r>
              <a:rPr lang="en-US" sz="2900" b="1" dirty="0">
                <a:latin typeface="Times New Roman" panose="02020603050405020304" pitchFamily="18" charset="0"/>
                <a:cs typeface="Times New Roman" panose="02020603050405020304" pitchFamily="18" charset="0"/>
              </a:rPr>
              <a:t>System Software: </a:t>
            </a:r>
            <a:r>
              <a:rPr lang="en-US" sz="2900" dirty="0">
                <a:latin typeface="Times New Roman" panose="02020603050405020304" pitchFamily="18" charset="0"/>
                <a:cs typeface="Times New Roman" panose="02020603050405020304" pitchFamily="18" charset="0"/>
              </a:rPr>
              <a:t>The computer programs that allow the hardware to process the data and assure the computer function.</a:t>
            </a:r>
          </a:p>
          <a:p>
            <a:pPr marL="0" lvl="0" indent="0" algn="just">
              <a:lnSpc>
                <a:spcPct val="120000"/>
              </a:lnSpc>
              <a:spcBef>
                <a:spcPts val="0"/>
              </a:spcBef>
              <a:buNone/>
            </a:pPr>
            <a:r>
              <a:rPr lang="en-US" sz="2900" dirty="0">
                <a:latin typeface="Times New Roman" panose="02020603050405020304" pitchFamily="18" charset="0"/>
                <a:cs typeface="Times New Roman" panose="02020603050405020304" pitchFamily="18" charset="0"/>
              </a:rPr>
              <a:t>          The "software" for pre-computer information systems included how the hardware was   prepared   for use </a:t>
            </a:r>
          </a:p>
          <a:p>
            <a:pPr marL="0" lvl="0" indent="0" algn="just">
              <a:lnSpc>
                <a:spcPct val="120000"/>
              </a:lnSpc>
              <a:spcBef>
                <a:spcPts val="0"/>
              </a:spcBef>
              <a:buNone/>
            </a:pPr>
            <a:r>
              <a:rPr lang="en-US" sz="2900" dirty="0">
                <a:latin typeface="Times New Roman" panose="02020603050405020304" pitchFamily="18" charset="0"/>
                <a:cs typeface="Times New Roman" panose="02020603050405020304" pitchFamily="18" charset="0"/>
              </a:rPr>
              <a:t>          (e.g., column headings in the ledger book) and instructions for using them (the guidebook for a card catalog).</a:t>
            </a:r>
          </a:p>
          <a:p>
            <a:pPr marL="0" lvl="0" indent="0" algn="just">
              <a:lnSpc>
                <a:spcPct val="120000"/>
              </a:lnSpc>
              <a:spcBef>
                <a:spcPts val="0"/>
              </a:spcBef>
              <a:buNone/>
            </a:pPr>
            <a:endParaRPr lang="tr-TR" sz="29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en-US" sz="2900" dirty="0">
                <a:solidFill>
                  <a:schemeClr val="accent6">
                    <a:lumMod val="75000"/>
                  </a:schemeClr>
                </a:solidFill>
                <a:latin typeface="Times New Roman" panose="02020603050405020304" pitchFamily="18" charset="0"/>
                <a:cs typeface="Times New Roman" panose="02020603050405020304" pitchFamily="18" charset="0"/>
              </a:rPr>
              <a:t>                      &gt;&gt; </a:t>
            </a:r>
            <a:r>
              <a:rPr lang="en-US" sz="2900" u="sng" dirty="0">
                <a:latin typeface="Times New Roman" panose="02020603050405020304" pitchFamily="18" charset="0"/>
                <a:cs typeface="Times New Roman" panose="02020603050405020304" pitchFamily="18" charset="0"/>
              </a:rPr>
              <a:t>the </a:t>
            </a:r>
            <a:r>
              <a:rPr lang="en-US" sz="29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 software </a:t>
            </a:r>
            <a:r>
              <a:rPr lang="en-US" sz="2900" u="sng" dirty="0">
                <a:latin typeface="Times New Roman" panose="02020603050405020304" pitchFamily="18" charset="0"/>
                <a:cs typeface="Times New Roman" panose="02020603050405020304" pitchFamily="18" charset="0"/>
              </a:rPr>
              <a:t>runs on the hardware and </a:t>
            </a:r>
            <a:r>
              <a:rPr lang="en-US" sz="29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 software</a:t>
            </a:r>
            <a:r>
              <a:rPr lang="en-US" sz="29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900" dirty="0">
                <a:solidFill>
                  <a:schemeClr val="accent6">
                    <a:lumMod val="75000"/>
                  </a:schemeClr>
                </a:solidFill>
                <a:latin typeface="Times New Roman" panose="02020603050405020304" pitchFamily="18" charset="0"/>
                <a:cs typeface="Times New Roman" panose="02020603050405020304" pitchFamily="18" charset="0"/>
              </a:rPr>
              <a:t>&lt;&lt;  </a:t>
            </a:r>
          </a:p>
          <a:p>
            <a:pPr marL="0" indent="0" algn="just">
              <a:lnSpc>
                <a:spcPct val="120000"/>
              </a:lnSpc>
              <a:spcBef>
                <a:spcPts val="0"/>
              </a:spcBef>
              <a:buNone/>
            </a:pPr>
            <a:r>
              <a:rPr lang="en-US" sz="2900" dirty="0">
                <a:solidFill>
                  <a:schemeClr val="accent6">
                    <a:lumMod val="75000"/>
                  </a:schemeClr>
                </a:solidFill>
                <a:latin typeface="Times New Roman" panose="02020603050405020304" pitchFamily="18" charset="0"/>
                <a:cs typeface="Times New Roman" panose="02020603050405020304" pitchFamily="18" charset="0"/>
              </a:rPr>
              <a:t>          </a:t>
            </a:r>
            <a:r>
              <a:rPr lang="en-US" sz="2900" dirty="0">
                <a:solidFill>
                  <a:schemeClr val="bg1"/>
                </a:solidFill>
                <a:latin typeface="Times New Roman" panose="02020603050405020304" pitchFamily="18" charset="0"/>
                <a:cs typeface="Times New Roman" panose="02020603050405020304" pitchFamily="18" charset="0"/>
              </a:rPr>
              <a:t>/</a:t>
            </a:r>
            <a:endParaRPr lang="tr-TR" sz="2900" dirty="0">
              <a:solidFill>
                <a:schemeClr val="bg1"/>
              </a:solidFill>
              <a:latin typeface="Times New Roman" panose="02020603050405020304" pitchFamily="18" charset="0"/>
              <a:cs typeface="Times New Roman" panose="02020603050405020304" pitchFamily="18" charset="0"/>
            </a:endParaRPr>
          </a:p>
          <a:p>
            <a:pPr marL="514350" lvl="0" indent="-514350" algn="just">
              <a:lnSpc>
                <a:spcPct val="120000"/>
              </a:lnSpc>
              <a:spcBef>
                <a:spcPts val="0"/>
              </a:spcBef>
              <a:buFont typeface="+mj-lt"/>
              <a:buAutoNum type="arabicPeriod" startAt="3"/>
            </a:pPr>
            <a:r>
              <a:rPr lang="en-US" sz="2900" b="1" dirty="0">
                <a:latin typeface="Times New Roman" panose="02020603050405020304" pitchFamily="18" charset="0"/>
                <a:cs typeface="Times New Roman" panose="02020603050405020304" pitchFamily="18" charset="0"/>
              </a:rPr>
              <a:t>Documentation and training materials</a:t>
            </a:r>
            <a:r>
              <a:rPr lang="en-US" sz="2900" dirty="0">
                <a:latin typeface="Times New Roman" panose="02020603050405020304" pitchFamily="18" charset="0"/>
                <a:cs typeface="Times New Roman" panose="02020603050405020304" pitchFamily="18" charset="0"/>
              </a:rPr>
              <a:t>, which are materials created by the systems analyst to help employees use the software they’ve helped create.</a:t>
            </a:r>
            <a:endParaRPr lang="tr-TR" sz="2900" dirty="0">
              <a:latin typeface="Times New Roman" panose="02020603050405020304" pitchFamily="18" charset="0"/>
              <a:cs typeface="Times New Roman" panose="02020603050405020304" pitchFamily="18" charset="0"/>
            </a:endParaRPr>
          </a:p>
          <a:p>
            <a:pPr marL="514350" lvl="0" indent="-514350" algn="just">
              <a:lnSpc>
                <a:spcPct val="120000"/>
              </a:lnSpc>
              <a:spcBef>
                <a:spcPts val="0"/>
              </a:spcBef>
              <a:buFont typeface="+mj-lt"/>
              <a:buAutoNum type="arabicPeriod" startAt="3"/>
            </a:pPr>
            <a:endParaRPr lang="en-US" sz="2900" b="1" dirty="0">
              <a:latin typeface="Times New Roman" panose="02020603050405020304" pitchFamily="18" charset="0"/>
              <a:cs typeface="Times New Roman" panose="02020603050405020304" pitchFamily="18" charset="0"/>
            </a:endParaRPr>
          </a:p>
          <a:p>
            <a:pPr marL="514350" lvl="0" indent="-514350" algn="just">
              <a:lnSpc>
                <a:spcPct val="120000"/>
              </a:lnSpc>
              <a:spcBef>
                <a:spcPts val="0"/>
              </a:spcBef>
              <a:buFont typeface="+mj-lt"/>
              <a:buAutoNum type="arabicPeriod" startAt="3"/>
            </a:pPr>
            <a:r>
              <a:rPr lang="en-US" sz="2900" b="1" dirty="0">
                <a:latin typeface="Times New Roman" panose="02020603050405020304" pitchFamily="18" charset="0"/>
                <a:cs typeface="Times New Roman" panose="02020603050405020304" pitchFamily="18" charset="0"/>
              </a:rPr>
              <a:t>The specific job roles </a:t>
            </a:r>
            <a:r>
              <a:rPr lang="en-US" sz="2900" dirty="0">
                <a:latin typeface="Times New Roman" panose="02020603050405020304" pitchFamily="18" charset="0"/>
                <a:cs typeface="Times New Roman" panose="02020603050405020304" pitchFamily="18" charset="0"/>
              </a:rPr>
              <a:t>associated with the overall system, including the people who  run the computers and keep the software operating, in addition to those who maintain the data, and  support the network of computers.“</a:t>
            </a:r>
          </a:p>
          <a:p>
            <a:pPr marL="514350" lvl="0" indent="-514350" algn="just">
              <a:lnSpc>
                <a:spcPct val="120000"/>
              </a:lnSpc>
              <a:spcBef>
                <a:spcPts val="0"/>
              </a:spcBef>
              <a:buFont typeface="+mj-lt"/>
              <a:buAutoNum type="arabicPeriod" startAt="3"/>
            </a:pPr>
            <a:endParaRPr lang="tr-TR" sz="2900" dirty="0">
              <a:latin typeface="Times New Roman" panose="02020603050405020304" pitchFamily="18" charset="0"/>
              <a:cs typeface="Times New Roman" panose="02020603050405020304" pitchFamily="18" charset="0"/>
            </a:endParaRPr>
          </a:p>
          <a:p>
            <a:pPr marL="514350" lvl="0" indent="-514350" algn="just">
              <a:lnSpc>
                <a:spcPct val="120000"/>
              </a:lnSpc>
              <a:spcBef>
                <a:spcPts val="0"/>
              </a:spcBef>
              <a:buFont typeface="+mj-lt"/>
              <a:buAutoNum type="arabicPeriod" startAt="3"/>
            </a:pPr>
            <a:r>
              <a:rPr lang="en-US" sz="2900" b="1" dirty="0">
                <a:latin typeface="Times New Roman" panose="02020603050405020304" pitchFamily="18" charset="0"/>
                <a:cs typeface="Times New Roman" panose="02020603050405020304" pitchFamily="18" charset="0"/>
              </a:rPr>
              <a:t>Users</a:t>
            </a:r>
            <a:r>
              <a:rPr lang="en-US" sz="2900" dirty="0">
                <a:latin typeface="Times New Roman" panose="02020603050405020304" pitchFamily="18" charset="0"/>
                <a:cs typeface="Times New Roman" panose="02020603050405020304" pitchFamily="18" charset="0"/>
              </a:rPr>
              <a:t> of the system, The people who use the software in order to do their jobs.</a:t>
            </a:r>
            <a:endParaRPr lang="tr-TR" sz="2900" dirty="0">
              <a:latin typeface="Times New Roman" panose="02020603050405020304" pitchFamily="18" charset="0"/>
              <a:cs typeface="Times New Roman" panose="02020603050405020304" pitchFamily="18" charset="0"/>
            </a:endParaRPr>
          </a:p>
          <a:p>
            <a:pPr marL="514350" lvl="0" indent="-514350" algn="just">
              <a:lnSpc>
                <a:spcPct val="120000"/>
              </a:lnSpc>
              <a:spcBef>
                <a:spcPts val="0"/>
              </a:spcBef>
              <a:buFont typeface="+mj-lt"/>
              <a:buAutoNum type="arabicPeriod" startAt="3"/>
            </a:pPr>
            <a:endParaRPr lang="en-US" sz="2900" b="1" dirty="0">
              <a:latin typeface="Times New Roman" panose="02020603050405020304" pitchFamily="18" charset="0"/>
              <a:cs typeface="Times New Roman" panose="02020603050405020304" pitchFamily="18" charset="0"/>
            </a:endParaRPr>
          </a:p>
          <a:p>
            <a:pPr marL="514350" lvl="0" indent="-514350" algn="just">
              <a:lnSpc>
                <a:spcPct val="120000"/>
              </a:lnSpc>
              <a:spcBef>
                <a:spcPts val="0"/>
              </a:spcBef>
              <a:buFont typeface="+mj-lt"/>
              <a:buAutoNum type="arabicPeriod" startAt="3"/>
            </a:pPr>
            <a:r>
              <a:rPr lang="en-US" sz="2900" b="1" dirty="0">
                <a:latin typeface="Times New Roman" panose="02020603050405020304" pitchFamily="18" charset="0"/>
                <a:cs typeface="Times New Roman" panose="02020603050405020304" pitchFamily="18" charset="0"/>
              </a:rPr>
              <a:t>Controls</a:t>
            </a:r>
            <a:r>
              <a:rPr lang="en-US" sz="2900" dirty="0">
                <a:latin typeface="Times New Roman" panose="02020603050405020304" pitchFamily="18" charset="0"/>
                <a:cs typeface="Times New Roman" panose="02020603050405020304" pitchFamily="18" charset="0"/>
              </a:rPr>
              <a:t>, which are parts of the software written to help prevent fraud and theft.</a:t>
            </a:r>
            <a:endParaRPr lang="tr-TR" sz="29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tr-TR" sz="2900" dirty="0"/>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l="23000" t="20666" r="34906" b="29407"/>
          <a:stretch/>
        </p:blipFill>
        <p:spPr>
          <a:xfrm>
            <a:off x="7613468" y="1547269"/>
            <a:ext cx="4382589" cy="2923902"/>
          </a:xfrm>
          <a:prstGeom prst="rect">
            <a:avLst/>
          </a:prstGeom>
        </p:spPr>
      </p:pic>
      <p:pic>
        <p:nvPicPr>
          <p:cNvPr id="5" name="Picture 4"/>
          <p:cNvPicPr>
            <a:picLocks noChangeAspect="1"/>
          </p:cNvPicPr>
          <p:nvPr/>
        </p:nvPicPr>
        <p:blipFill rotWithShape="1">
          <a:blip r:embed="rId2"/>
          <a:srcRect l="64467" t="20666" r="21083" b="68367"/>
          <a:stretch/>
        </p:blipFill>
        <p:spPr>
          <a:xfrm>
            <a:off x="8916056" y="4550229"/>
            <a:ext cx="2065500" cy="881742"/>
          </a:xfrm>
          <a:prstGeom prst="rect">
            <a:avLst/>
          </a:prstGeom>
        </p:spPr>
      </p:pic>
      <p:sp>
        <p:nvSpPr>
          <p:cNvPr id="6" name="Chevron 5"/>
          <p:cNvSpPr/>
          <p:nvPr/>
        </p:nvSpPr>
        <p:spPr>
          <a:xfrm>
            <a:off x="8077200" y="5606143"/>
            <a:ext cx="478971" cy="674914"/>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7" name="TextBox 6"/>
          <p:cNvSpPr txBox="1"/>
          <p:nvPr/>
        </p:nvSpPr>
        <p:spPr>
          <a:xfrm>
            <a:off x="8556171" y="5513887"/>
            <a:ext cx="2231572" cy="923330"/>
          </a:xfrm>
          <a:prstGeom prst="rect">
            <a:avLst/>
          </a:prstGeom>
          <a:noFill/>
        </p:spPr>
        <p:txBody>
          <a:bodyPr wrap="square" rtlCol="0">
            <a:spAutoFit/>
          </a:bodyPr>
          <a:lstStyle/>
          <a:p>
            <a:pPr algn="ctr"/>
            <a:r>
              <a:rPr lang="en-US" b="1" dirty="0">
                <a:ln w="22225">
                  <a:noFill/>
                  <a:prstDash val="solid"/>
                </a:ln>
                <a:solidFill>
                  <a:srgbClr val="C00000"/>
                </a:solidFill>
              </a:rPr>
              <a:t>How to create an information system ???</a:t>
            </a:r>
            <a:endParaRPr lang="tr-TR" b="1" dirty="0">
              <a:ln w="22225">
                <a:noFill/>
                <a:prstDash val="solid"/>
              </a:ln>
              <a:solidFill>
                <a:srgbClr val="C00000"/>
              </a:solidFill>
            </a:endParaRPr>
          </a:p>
        </p:txBody>
      </p:sp>
      <p:sp>
        <p:nvSpPr>
          <p:cNvPr id="8" name="Slide Number Placeholder 7"/>
          <p:cNvSpPr>
            <a:spLocks noGrp="1"/>
          </p:cNvSpPr>
          <p:nvPr>
            <p:ph type="sldNum" sz="quarter" idx="12"/>
          </p:nvPr>
        </p:nvSpPr>
        <p:spPr/>
        <p:txBody>
          <a:bodyPr/>
          <a:lstStyle/>
          <a:p>
            <a:fld id="{F43085E7-DD81-4654-9295-72AD80DBC430}" type="slidenum">
              <a:rPr lang="tr-TR" smtClean="0"/>
              <a:t>8</a:t>
            </a:fld>
            <a:endParaRPr lang="tr-TR"/>
          </a:p>
        </p:txBody>
      </p:sp>
      <p:sp>
        <p:nvSpPr>
          <p:cNvPr id="2" name="Footer Placeholder 1">
            <a:extLst>
              <a:ext uri="{FF2B5EF4-FFF2-40B4-BE49-F238E27FC236}">
                <a16:creationId xmlns:a16="http://schemas.microsoft.com/office/drawing/2014/main" id="{0D85B336-8809-4BC0-84CD-C9EDE12C07BB}"/>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393573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041" y="349583"/>
            <a:ext cx="7588169" cy="5665334"/>
          </a:xfrm>
        </p:spPr>
        <p:txBody>
          <a:bodyPr>
            <a:normAutofit/>
          </a:bodyPr>
          <a:lstStyle/>
          <a:p>
            <a:pPr marL="0" indent="0" algn="just">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software engineering process </a:t>
            </a:r>
          </a:p>
          <a:p>
            <a:pPr marL="0" indent="0" algn="just">
              <a:buNone/>
            </a:pPr>
            <a:r>
              <a:rPr lang="en-US" sz="1600" dirty="0">
                <a:latin typeface="Times New Roman" panose="02020603050405020304" pitchFamily="18" charset="0"/>
                <a:cs typeface="Times New Roman" panose="02020603050405020304" pitchFamily="18" charset="0"/>
              </a:rPr>
              <a:t>The software engineering process is a </a:t>
            </a:r>
            <a:r>
              <a:rPr lang="en-US" sz="1600" u="sng" dirty="0">
                <a:latin typeface="Times New Roman" panose="02020603050405020304" pitchFamily="18" charset="0"/>
                <a:cs typeface="Times New Roman" panose="02020603050405020304" pitchFamily="18" charset="0"/>
              </a:rPr>
              <a:t>process used to create an information system</a:t>
            </a:r>
            <a:r>
              <a:rPr lang="en-US" sz="1600" dirty="0">
                <a:latin typeface="Times New Roman" panose="02020603050405020304" pitchFamily="18" charset="0"/>
                <a:cs typeface="Times New Roman" panose="02020603050405020304" pitchFamily="18" charset="0"/>
              </a:rPr>
              <a:t>.  It consists of proven methodologies, techniques, and tools that work </a:t>
            </a:r>
            <a:r>
              <a:rPr lang="tr-TR" sz="1600" dirty="0">
                <a:latin typeface="Times New Roman" panose="02020603050405020304" pitchFamily="18" charset="0"/>
                <a:cs typeface="Times New Roman" panose="02020603050405020304" pitchFamily="18" charset="0"/>
              </a:rPr>
              <a:t>together to form an organizational approach to systems analysis and design.</a:t>
            </a:r>
            <a:endParaRPr lang="en-US" sz="1600" dirty="0">
              <a:latin typeface="Times New Roman" panose="02020603050405020304" pitchFamily="18" charset="0"/>
              <a:cs typeface="Times New Roman" panose="02020603050405020304" pitchFamily="18" charset="0"/>
            </a:endParaRPr>
          </a:p>
          <a:p>
            <a:pPr marL="0" indent="0" algn="just">
              <a:buNone/>
            </a:pPr>
            <a:endParaRPr lang="tr-TR" sz="1600" dirty="0">
              <a:latin typeface="Times New Roman" panose="02020603050405020304" pitchFamily="18" charset="0"/>
              <a:cs typeface="Times New Roman" panose="02020603050405020304" pitchFamily="18" charset="0"/>
            </a:endParaRPr>
          </a:p>
          <a:p>
            <a:pPr marL="0" indent="0" algn="just">
              <a:buNone/>
            </a:pPr>
            <a:r>
              <a:rPr lang="tr-TR" sz="1800" b="1" i="1" dirty="0">
                <a:latin typeface="Times New Roman" panose="02020603050405020304" pitchFamily="18" charset="0"/>
                <a:cs typeface="Times New Roman" panose="02020603050405020304" pitchFamily="18" charset="0"/>
              </a:rPr>
              <a:t>Methodologies</a:t>
            </a:r>
            <a:r>
              <a:rPr lang="tr-TR" sz="1600" i="1"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are a sequence of step-by-step approaches that help develop  the information system. They  incorporate several development techniques, such as direct observations and interviews with users of the current system.</a:t>
            </a:r>
          </a:p>
          <a:p>
            <a:pPr marL="0" indent="0" algn="just">
              <a:buNone/>
            </a:pPr>
            <a:endParaRPr lang="tr-TR" sz="1600" dirty="0">
              <a:latin typeface="Times New Roman" panose="02020603050405020304" pitchFamily="18" charset="0"/>
              <a:cs typeface="Times New Roman" panose="02020603050405020304" pitchFamily="18" charset="0"/>
            </a:endParaRPr>
          </a:p>
          <a:p>
            <a:pPr marL="0" indent="0" algn="just">
              <a:buNone/>
            </a:pPr>
            <a:r>
              <a:rPr lang="tr-TR" sz="1800" b="1" i="1" dirty="0">
                <a:latin typeface="Times New Roman" panose="02020603050405020304" pitchFamily="18" charset="0"/>
                <a:cs typeface="Times New Roman" panose="02020603050405020304" pitchFamily="18" charset="0"/>
              </a:rPr>
              <a:t>Techniques </a:t>
            </a:r>
            <a:r>
              <a:rPr lang="tr-TR" sz="1600" dirty="0">
                <a:latin typeface="Times New Roman" panose="02020603050405020304" pitchFamily="18" charset="0"/>
                <a:cs typeface="Times New Roman" panose="02020603050405020304" pitchFamily="18" charset="0"/>
              </a:rPr>
              <a:t>are processes that an analyst follows to  ensure a well thought-out, complete, and comprehensible analysis and design. </a:t>
            </a:r>
          </a:p>
          <a:p>
            <a:pPr marL="0" indent="0" algn="just">
              <a:buNone/>
            </a:pPr>
            <a:endParaRPr lang="tr-TR" sz="1600" dirty="0">
              <a:latin typeface="Times New Roman" panose="02020603050405020304" pitchFamily="18" charset="0"/>
              <a:cs typeface="Times New Roman" panose="02020603050405020304" pitchFamily="18" charset="0"/>
            </a:endParaRPr>
          </a:p>
          <a:p>
            <a:pPr marL="0" indent="0" algn="just">
              <a:buNone/>
            </a:pPr>
            <a:r>
              <a:rPr lang="tr-TR" sz="1800" b="1" i="1" dirty="0">
                <a:latin typeface="Times New Roman" panose="02020603050405020304" pitchFamily="18" charset="0"/>
                <a:cs typeface="Times New Roman" panose="02020603050405020304" pitchFamily="18" charset="0"/>
              </a:rPr>
              <a:t>Tools </a:t>
            </a:r>
            <a:r>
              <a:rPr lang="tr-TR" sz="1600" dirty="0">
                <a:latin typeface="Times New Roman" panose="02020603050405020304" pitchFamily="18" charset="0"/>
                <a:cs typeface="Times New Roman" panose="02020603050405020304" pitchFamily="18" charset="0"/>
              </a:rPr>
              <a:t>are computer programs, such as computer-aided software engineering (CASE) tools, that aid in applying techniques.</a:t>
            </a:r>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l="32084" t="58148" r="43382" b="12815"/>
          <a:stretch/>
        </p:blipFill>
        <p:spPr>
          <a:xfrm>
            <a:off x="7358660" y="3317437"/>
            <a:ext cx="4051795" cy="2697480"/>
          </a:xfrm>
          <a:prstGeom prst="rect">
            <a:avLst/>
          </a:prstGeom>
        </p:spPr>
      </p:pic>
      <p:pic>
        <p:nvPicPr>
          <p:cNvPr id="5" name="Picture 4"/>
          <p:cNvPicPr>
            <a:picLocks noChangeAspect="1"/>
          </p:cNvPicPr>
          <p:nvPr/>
        </p:nvPicPr>
        <p:blipFill rotWithShape="1">
          <a:blip r:embed="rId2"/>
          <a:srcRect l="63667" t="58148" r="20333" b="31185"/>
          <a:stretch/>
        </p:blipFill>
        <p:spPr>
          <a:xfrm>
            <a:off x="8438655" y="1987958"/>
            <a:ext cx="2971800" cy="1114425"/>
          </a:xfrm>
          <a:prstGeom prst="rect">
            <a:avLst/>
          </a:prstGeom>
        </p:spPr>
      </p:pic>
      <p:sp>
        <p:nvSpPr>
          <p:cNvPr id="6" name="Slide Number Placeholder 5"/>
          <p:cNvSpPr>
            <a:spLocks noGrp="1"/>
          </p:cNvSpPr>
          <p:nvPr>
            <p:ph type="sldNum" sz="quarter" idx="12"/>
          </p:nvPr>
        </p:nvSpPr>
        <p:spPr/>
        <p:txBody>
          <a:bodyPr/>
          <a:lstStyle/>
          <a:p>
            <a:fld id="{F43085E7-DD81-4654-9295-72AD80DBC430}" type="slidenum">
              <a:rPr lang="tr-TR" smtClean="0"/>
              <a:t>9</a:t>
            </a:fld>
            <a:endParaRPr lang="tr-TR"/>
          </a:p>
        </p:txBody>
      </p:sp>
      <p:sp>
        <p:nvSpPr>
          <p:cNvPr id="2" name="Footer Placeholder 1">
            <a:extLst>
              <a:ext uri="{FF2B5EF4-FFF2-40B4-BE49-F238E27FC236}">
                <a16:creationId xmlns:a16="http://schemas.microsoft.com/office/drawing/2014/main" id="{8A5BD99A-D578-490D-B0F7-36265658523A}"/>
              </a:ext>
            </a:extLst>
          </p:cNvPr>
          <p:cNvSpPr>
            <a:spLocks noGrp="1"/>
          </p:cNvSpPr>
          <p:nvPr>
            <p:ph type="ftr" sz="quarter" idx="11"/>
          </p:nvPr>
        </p:nvSpPr>
        <p:spPr/>
        <p:txBody>
          <a:bodyPr/>
          <a:lstStyle/>
          <a:p>
            <a:r>
              <a:rPr lang="tr-TR"/>
              <a:t>IENG / MANE 372 - Chapter 1</a:t>
            </a:r>
          </a:p>
        </p:txBody>
      </p:sp>
    </p:spTree>
    <p:extLst>
      <p:ext uri="{BB962C8B-B14F-4D97-AF65-F5344CB8AC3E}">
        <p14:creationId xmlns:p14="http://schemas.microsoft.com/office/powerpoint/2010/main" val="2412203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6A6ECE476B524A937EDEAF85AD8EB8" ma:contentTypeVersion="" ma:contentTypeDescription="Create a new document." ma:contentTypeScope="" ma:versionID="bb7f2947e0c736c045d86d7bbd4a2fa8">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4DC7C60-4B8C-4E96-8220-3702AB094BBC}"/>
</file>

<file path=customXml/itemProps2.xml><?xml version="1.0" encoding="utf-8"?>
<ds:datastoreItem xmlns:ds="http://schemas.openxmlformats.org/officeDocument/2006/customXml" ds:itemID="{C2318D24-94D9-4DB7-8FB7-E36961ADE078}"/>
</file>

<file path=customXml/itemProps3.xml><?xml version="1.0" encoding="utf-8"?>
<ds:datastoreItem xmlns:ds="http://schemas.openxmlformats.org/officeDocument/2006/customXml" ds:itemID="{570D51C9-F9A0-4F92-A343-C81202960644}"/>
</file>

<file path=docProps/app.xml><?xml version="1.0" encoding="utf-8"?>
<Properties xmlns="http://schemas.openxmlformats.org/officeDocument/2006/extended-properties" xmlns:vt="http://schemas.openxmlformats.org/officeDocument/2006/docPropsVTypes">
  <Template/>
  <TotalTime>3004</TotalTime>
  <Words>3367</Words>
  <Application>Microsoft Office PowerPoint</Application>
  <PresentationFormat>Widescreen</PresentationFormat>
  <Paragraphs>404</Paragraphs>
  <Slides>30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EASTERN MEDITERRANEAN UNIVERSITY DEPARTMENT OF INDUSTRIAL ENGINEERING INFORMATION SYSTEMS AND TECHNOLOGY  IENG 372 / MANE 372 Spring 2021-2022 Chapter 1</vt:lpstr>
      <vt:lpstr>PowerPoint Presentation</vt:lpstr>
      <vt:lpstr>PowerPoint Presentation</vt:lpstr>
      <vt:lpstr>PowerPoint Presentation</vt:lpstr>
      <vt:lpstr>1- Information Systems Analysis and Design</vt:lpstr>
      <vt:lpstr>The Systems Development Life Cycle (SDLC)  </vt:lpstr>
      <vt:lpstr>PowerPoint Presentation</vt:lpstr>
      <vt:lpstr>PowerPoint Presentation</vt:lpstr>
      <vt:lpstr>PowerPoint Presentation</vt:lpstr>
      <vt:lpstr>3- Systems</vt:lpstr>
      <vt:lpstr>PowerPoint Presentation</vt:lpstr>
      <vt:lpstr>PowerPoint Presentation</vt:lpstr>
      <vt:lpstr>4- A Modern Approach to Systems Analysis and Design </vt:lpstr>
      <vt:lpstr>Your Role in Systems Development </vt:lpstr>
      <vt:lpstr>Types of Information Systems and Systems Development</vt:lpstr>
      <vt:lpstr>PowerPoint Presentation</vt:lpstr>
      <vt:lpstr>5- Developing Information Systems and the Systems Development Life Cycle</vt:lpstr>
      <vt:lpstr>Phases of the Systems development life cycle (SDLC) </vt:lpstr>
      <vt:lpstr>PowerPoint Presentation</vt:lpstr>
      <vt:lpstr>PowerPoint Presentation</vt:lpstr>
      <vt:lpstr>PowerPoint Presentation</vt:lpstr>
      <vt:lpstr>PowerPoint Presentation</vt:lpstr>
      <vt:lpstr>6- Alternative Approaches to Development</vt:lpstr>
      <vt:lpstr>PowerPoint Presentation</vt:lpstr>
      <vt:lpstr>PowerPoint Presentation</vt:lpstr>
      <vt:lpstr>PowerPoint Presentation</vt:lpstr>
      <vt:lpstr>PowerPoint Presentation</vt:lpstr>
      <vt:lpstr>Approaches to Systems Development</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MEDITERRANEAN UNIVERSITY DEPARTMENT OF INDUSTRIAL ENGINEERING INFORMATION SYSTEMS AND TECHNOLOGY  IENG 372 / MANE 372 Spring 2020-2021</dc:title>
  <dc:creator>Digikey</dc:creator>
  <cp:lastModifiedBy>Khaoula Ceylan</cp:lastModifiedBy>
  <cp:revision>151</cp:revision>
  <dcterms:created xsi:type="dcterms:W3CDTF">2021-03-05T21:45:26Z</dcterms:created>
  <dcterms:modified xsi:type="dcterms:W3CDTF">2022-03-07T08:46:38Z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0x0101001F6A6ECE476B524A937EDEAF85AD8EB8</vt:lpwstr>
  </property>
</Properties>
</file>