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1.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2" r:id="rId5"/>
    <p:sldId id="264" r:id="rId6"/>
    <p:sldId id="288" r:id="rId7"/>
    <p:sldId id="292" r:id="rId8"/>
    <p:sldId id="289" r:id="rId9"/>
    <p:sldId id="301" r:id="rId10"/>
    <p:sldId id="293" r:id="rId11"/>
    <p:sldId id="297" r:id="rId12"/>
    <p:sldId id="298" r:id="rId13"/>
    <p:sldId id="299" r:id="rId14"/>
    <p:sldId id="300" r:id="rId15"/>
    <p:sldId id="302" r:id="rId16"/>
    <p:sldId id="303" r:id="rId17"/>
    <p:sldId id="304" r:id="rId18"/>
    <p:sldId id="290" r:id="rId19"/>
    <p:sldId id="305" r:id="rId20"/>
    <p:sldId id="306" r:id="rId21"/>
    <p:sldId id="291" r:id="rId22"/>
    <p:sldId id="307" r:id="rId23"/>
    <p:sldId id="296" r:id="rId24"/>
    <p:sldId id="308" r:id="rId25"/>
    <p:sldId id="287"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60"/>
  </p:normalViewPr>
  <p:slideViewPr>
    <p:cSldViewPr snapToGrid="0">
      <p:cViewPr varScale="1">
        <p:scale>
          <a:sx n="81" d="100"/>
          <a:sy n="81" d="100"/>
        </p:scale>
        <p:origin x="8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A9236-A6BB-487D-A661-4BF4B5D6169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2CE3934F-6D8B-4490-ADAE-CDFE342928F2}">
      <dgm:prSet phldrT="[Text]" custT="1"/>
      <dgm:spPr>
        <a:xfrm>
          <a:off x="0" y="2042807"/>
          <a:ext cx="3249061" cy="617829"/>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400" b="1" dirty="0">
              <a:solidFill>
                <a:sysClr val="windowText" lastClr="000000"/>
              </a:solidFill>
              <a:latin typeface="Calibri" panose="020F0502020204030204"/>
              <a:ea typeface="+mn-ea"/>
              <a:cs typeface="+mn-cs"/>
            </a:rPr>
            <a:t>The Sources of Software</a:t>
          </a:r>
          <a:endParaRPr lang="en-US" sz="1400" b="1" dirty="0">
            <a:solidFill>
              <a:sysClr val="windowText" lastClr="000000"/>
            </a:solidFill>
            <a:latin typeface="Calibri" panose="020F0502020204030204"/>
            <a:ea typeface="+mn-ea"/>
            <a:cs typeface="+mn-cs"/>
          </a:endParaRPr>
        </a:p>
      </dgm:t>
    </dgm:pt>
    <dgm:pt modelId="{A7BB0026-B4C1-417F-B0F1-2711EB9986A3}" type="parTrans" cxnId="{9FC3FAC5-240A-4699-9031-0383F0AD311D}">
      <dgm:prSet/>
      <dgm:spPr/>
      <dgm:t>
        <a:bodyPr/>
        <a:lstStyle/>
        <a:p>
          <a:endParaRPr lang="en-US" sz="5400">
            <a:solidFill>
              <a:schemeClr val="tx1"/>
            </a:solidFill>
          </a:endParaRPr>
        </a:p>
      </dgm:t>
    </dgm:pt>
    <dgm:pt modelId="{35DBE103-D755-4CF7-ACB2-9E107A2E03F9}" type="sibTrans" cxnId="{9FC3FAC5-240A-4699-9031-0383F0AD311D}">
      <dgm:prSet/>
      <dgm:spPr/>
      <dgm:t>
        <a:bodyPr/>
        <a:lstStyle/>
        <a:p>
          <a:endParaRPr lang="en-US" sz="5400">
            <a:solidFill>
              <a:schemeClr val="tx1"/>
            </a:solidFill>
          </a:endParaRPr>
        </a:p>
      </dgm:t>
    </dgm:pt>
    <dgm:pt modelId="{AEAD349E-6D59-4644-8786-607DBD3A2DF9}">
      <dgm:prSet custT="1"/>
      <dgm:spPr>
        <a:xfrm>
          <a:off x="3665576" y="1502780"/>
          <a:ext cx="1547760" cy="514510"/>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sz="1400" dirty="0">
              <a:solidFill>
                <a:sysClr val="windowText" lastClr="000000"/>
              </a:solidFill>
              <a:latin typeface="Calibri" panose="020F0502020204030204"/>
              <a:ea typeface="+mn-ea"/>
              <a:cs typeface="+mn-cs"/>
            </a:rPr>
            <a:t>Introduction</a:t>
          </a:r>
        </a:p>
      </dgm:t>
    </dgm:pt>
    <dgm:pt modelId="{FE5E8E17-3F65-4E69-97D2-0C8EB9C962D0}" type="parTrans" cxnId="{9687E6D4-80F5-40C7-903C-64609D087F8F}">
      <dgm:prSet custT="1"/>
      <dgm:spPr>
        <a:xfrm rot="18308604">
          <a:off x="3095525" y="2046033"/>
          <a:ext cx="723586" cy="19690"/>
        </a:xfrm>
        <a:custGeom>
          <a:avLst/>
          <a:gdLst/>
          <a:ahLst/>
          <a:cxnLst/>
          <a:rect l="0" t="0" r="0" b="0"/>
          <a:pathLst>
            <a:path>
              <a:moveTo>
                <a:pt x="0" y="9845"/>
              </a:moveTo>
              <a:lnTo>
                <a:pt x="723586" y="9845"/>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1200">
            <a:solidFill>
              <a:sysClr val="windowText" lastClr="000000"/>
            </a:solidFill>
            <a:latin typeface="Calibri" panose="020F0502020204030204"/>
            <a:ea typeface="+mn-ea"/>
            <a:cs typeface="+mn-cs"/>
          </a:endParaRPr>
        </a:p>
      </dgm:t>
    </dgm:pt>
    <dgm:pt modelId="{ADCBB208-0F16-4280-8CE9-188DD409ECD9}" type="sibTrans" cxnId="{9687E6D4-80F5-40C7-903C-64609D087F8F}">
      <dgm:prSet/>
      <dgm:spPr/>
      <dgm:t>
        <a:bodyPr/>
        <a:lstStyle/>
        <a:p>
          <a:endParaRPr lang="en-US" sz="5400">
            <a:solidFill>
              <a:schemeClr val="tx1"/>
            </a:solidFill>
          </a:endParaRPr>
        </a:p>
      </dgm:t>
    </dgm:pt>
    <dgm:pt modelId="{6A1B8A36-3F4E-421C-B82C-1F64B580DEEC}">
      <dgm:prSet custT="1"/>
      <dgm:spPr>
        <a:xfrm>
          <a:off x="3665576" y="2094467"/>
          <a:ext cx="1547760" cy="514510"/>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sz="1400">
              <a:solidFill>
                <a:sysClr val="windowText" lastClr="000000"/>
              </a:solidFill>
              <a:latin typeface="Calibri" panose="020F0502020204030204"/>
              <a:ea typeface="+mn-ea"/>
              <a:cs typeface="+mn-cs"/>
            </a:rPr>
            <a:t>Systems Acquisition</a:t>
          </a:r>
        </a:p>
      </dgm:t>
    </dgm:pt>
    <dgm:pt modelId="{4688A7D0-D6D0-4A8B-9CEF-668B81F89994}" type="parTrans" cxnId="{C2E33980-8A41-48B4-8E6D-C950B00D4820}">
      <dgm:prSet custT="1"/>
      <dgm:spPr>
        <a:xfrm>
          <a:off x="3249061" y="2341877"/>
          <a:ext cx="416514" cy="19690"/>
        </a:xfrm>
        <a:custGeom>
          <a:avLst/>
          <a:gdLst/>
          <a:ahLst/>
          <a:cxnLst/>
          <a:rect l="0" t="0" r="0" b="0"/>
          <a:pathLst>
            <a:path>
              <a:moveTo>
                <a:pt x="0" y="9845"/>
              </a:moveTo>
              <a:lnTo>
                <a:pt x="416514" y="9845"/>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1200">
            <a:solidFill>
              <a:sysClr val="windowText" lastClr="000000"/>
            </a:solidFill>
            <a:latin typeface="Calibri" panose="020F0502020204030204"/>
            <a:ea typeface="+mn-ea"/>
            <a:cs typeface="+mn-cs"/>
          </a:endParaRPr>
        </a:p>
      </dgm:t>
    </dgm:pt>
    <dgm:pt modelId="{8008AF99-88DF-4B03-B2B9-295837BC59E9}" type="sibTrans" cxnId="{C2E33980-8A41-48B4-8E6D-C950B00D4820}">
      <dgm:prSet/>
      <dgm:spPr/>
      <dgm:t>
        <a:bodyPr/>
        <a:lstStyle/>
        <a:p>
          <a:endParaRPr lang="en-US" sz="5400">
            <a:solidFill>
              <a:schemeClr val="tx1"/>
            </a:solidFill>
          </a:endParaRPr>
        </a:p>
      </dgm:t>
    </dgm:pt>
    <dgm:pt modelId="{89046B15-AEBC-4D46-B5DD-E29793EB94E6}">
      <dgm:prSet custT="1"/>
      <dgm:spPr>
        <a:xfrm>
          <a:off x="5624945" y="1502780"/>
          <a:ext cx="2197793" cy="514510"/>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sz="1400">
              <a:solidFill>
                <a:sysClr val="windowText" lastClr="000000"/>
              </a:solidFill>
              <a:latin typeface="Calibri" panose="020F0502020204030204"/>
              <a:ea typeface="+mn-ea"/>
              <a:cs typeface="+mn-cs"/>
            </a:rPr>
            <a:t>Outsourcing</a:t>
          </a:r>
        </a:p>
      </dgm:t>
    </dgm:pt>
    <dgm:pt modelId="{62917C8E-27FC-48D1-B963-0F3873C69577}" type="parTrans" cxnId="{0CD6829F-B2D1-4918-8305-2BCD441CF6FA}">
      <dgm:prSet custT="1"/>
      <dgm:spPr>
        <a:xfrm rot="18289469">
          <a:off x="5058754" y="2046033"/>
          <a:ext cx="720773" cy="19690"/>
        </a:xfrm>
        <a:custGeom>
          <a:avLst/>
          <a:gdLst/>
          <a:ahLst/>
          <a:cxnLst/>
          <a:rect l="0" t="0" r="0" b="0"/>
          <a:pathLst>
            <a:path>
              <a:moveTo>
                <a:pt x="0" y="9845"/>
              </a:moveTo>
              <a:lnTo>
                <a:pt x="720773" y="9845"/>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1200">
            <a:solidFill>
              <a:sysClr val="windowText" lastClr="000000"/>
            </a:solidFill>
            <a:latin typeface="Calibri" panose="020F0502020204030204"/>
            <a:ea typeface="+mn-ea"/>
            <a:cs typeface="+mn-cs"/>
          </a:endParaRPr>
        </a:p>
      </dgm:t>
    </dgm:pt>
    <dgm:pt modelId="{634C39C3-38E0-4133-8994-05246644A530}" type="sibTrans" cxnId="{0CD6829F-B2D1-4918-8305-2BCD441CF6FA}">
      <dgm:prSet/>
      <dgm:spPr/>
      <dgm:t>
        <a:bodyPr/>
        <a:lstStyle/>
        <a:p>
          <a:endParaRPr lang="en-US" sz="5400">
            <a:solidFill>
              <a:schemeClr val="tx1"/>
            </a:solidFill>
          </a:endParaRPr>
        </a:p>
      </dgm:t>
    </dgm:pt>
    <dgm:pt modelId="{36FD3B0C-8552-48C7-AD66-EBE88610E944}">
      <dgm:prSet custT="1"/>
      <dgm:spPr>
        <a:xfrm>
          <a:off x="5624945" y="2094467"/>
          <a:ext cx="2197793" cy="514510"/>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sz="1400">
              <a:solidFill>
                <a:sysClr val="windowText" lastClr="000000"/>
              </a:solidFill>
              <a:latin typeface="Calibri" panose="020F0502020204030204"/>
              <a:ea typeface="+mn-ea"/>
              <a:cs typeface="+mn-cs"/>
            </a:rPr>
            <a:t>Sources of Software</a:t>
          </a:r>
        </a:p>
      </dgm:t>
    </dgm:pt>
    <dgm:pt modelId="{894DFE0A-5BAF-4F4D-A614-D26BBA2996A7}" type="parTrans" cxnId="{04436C7A-0F42-4768-BF4F-F11B7B44EB3E}">
      <dgm:prSet custT="1"/>
      <dgm:spPr>
        <a:xfrm>
          <a:off x="5213337" y="2341877"/>
          <a:ext cx="411608" cy="19690"/>
        </a:xfrm>
        <a:custGeom>
          <a:avLst/>
          <a:gdLst/>
          <a:ahLst/>
          <a:cxnLst/>
          <a:rect l="0" t="0" r="0" b="0"/>
          <a:pathLst>
            <a:path>
              <a:moveTo>
                <a:pt x="0" y="9845"/>
              </a:moveTo>
              <a:lnTo>
                <a:pt x="411608" y="9845"/>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1200">
            <a:solidFill>
              <a:sysClr val="windowText" lastClr="000000"/>
            </a:solidFill>
            <a:latin typeface="Calibri" panose="020F0502020204030204"/>
            <a:ea typeface="+mn-ea"/>
            <a:cs typeface="+mn-cs"/>
          </a:endParaRPr>
        </a:p>
      </dgm:t>
    </dgm:pt>
    <dgm:pt modelId="{7FE4929C-F778-4AD1-9B4E-DA17A757FF7A}" type="sibTrans" cxnId="{04436C7A-0F42-4768-BF4F-F11B7B44EB3E}">
      <dgm:prSet/>
      <dgm:spPr/>
      <dgm:t>
        <a:bodyPr/>
        <a:lstStyle/>
        <a:p>
          <a:endParaRPr lang="en-US" sz="5400">
            <a:solidFill>
              <a:schemeClr val="tx1"/>
            </a:solidFill>
          </a:endParaRPr>
        </a:p>
      </dgm:t>
    </dgm:pt>
    <dgm:pt modelId="{33CBE78F-28FD-4E5E-B169-C317AF7794B3}">
      <dgm:prSet custT="1"/>
      <dgm:spPr>
        <a:xfrm>
          <a:off x="5624945" y="2686154"/>
          <a:ext cx="2197793" cy="514510"/>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sz="1400">
              <a:solidFill>
                <a:sysClr val="windowText" lastClr="000000"/>
              </a:solidFill>
              <a:latin typeface="Calibri" panose="020F0502020204030204"/>
              <a:ea typeface="+mn-ea"/>
              <a:cs typeface="+mn-cs"/>
            </a:rPr>
            <a:t>Choosing Off-the-Shelf Software</a:t>
          </a:r>
        </a:p>
      </dgm:t>
    </dgm:pt>
    <dgm:pt modelId="{8AB6E2BE-577D-44BA-95DE-62E1F7D45891}" type="parTrans" cxnId="{72C4A11E-90E8-4B18-9ABE-900E7CCE4A28}">
      <dgm:prSet custT="1"/>
      <dgm:spPr>
        <a:xfrm rot="3310531">
          <a:off x="5058754" y="2637720"/>
          <a:ext cx="720773" cy="19690"/>
        </a:xfrm>
        <a:custGeom>
          <a:avLst/>
          <a:gdLst/>
          <a:ahLst/>
          <a:cxnLst/>
          <a:rect l="0" t="0" r="0" b="0"/>
          <a:pathLst>
            <a:path>
              <a:moveTo>
                <a:pt x="0" y="9845"/>
              </a:moveTo>
              <a:lnTo>
                <a:pt x="720773" y="9845"/>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1200">
            <a:solidFill>
              <a:sysClr val="windowText" lastClr="000000"/>
            </a:solidFill>
            <a:latin typeface="Calibri" panose="020F0502020204030204"/>
            <a:ea typeface="+mn-ea"/>
            <a:cs typeface="+mn-cs"/>
          </a:endParaRPr>
        </a:p>
      </dgm:t>
    </dgm:pt>
    <dgm:pt modelId="{66B1B812-86B1-448D-9E3D-B87C80CFBB6F}" type="sibTrans" cxnId="{72C4A11E-90E8-4B18-9ABE-900E7CCE4A28}">
      <dgm:prSet/>
      <dgm:spPr/>
      <dgm:t>
        <a:bodyPr/>
        <a:lstStyle/>
        <a:p>
          <a:endParaRPr lang="en-US" sz="5400">
            <a:solidFill>
              <a:schemeClr val="tx1"/>
            </a:solidFill>
          </a:endParaRPr>
        </a:p>
      </dgm:t>
    </dgm:pt>
    <dgm:pt modelId="{39EE73FE-DB9A-4720-9372-821514FBD7DA}">
      <dgm:prSet custT="1"/>
      <dgm:spPr>
        <a:xfrm>
          <a:off x="3665576" y="2686154"/>
          <a:ext cx="1546371" cy="514510"/>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sz="1400">
              <a:solidFill>
                <a:sysClr val="windowText" lastClr="000000"/>
              </a:solidFill>
              <a:latin typeface="Calibri" panose="020F0502020204030204"/>
              <a:ea typeface="+mn-ea"/>
              <a:cs typeface="+mn-cs"/>
            </a:rPr>
            <a:t>Reuse</a:t>
          </a:r>
        </a:p>
      </dgm:t>
    </dgm:pt>
    <dgm:pt modelId="{C1465C15-AD77-4521-8F06-9442531A354C}" type="parTrans" cxnId="{6554D203-909C-43B0-8DD5-1945A378FCDA}">
      <dgm:prSet custT="1"/>
      <dgm:spPr>
        <a:xfrm rot="3291396">
          <a:off x="3095525" y="2637720"/>
          <a:ext cx="723586" cy="19690"/>
        </a:xfrm>
        <a:custGeom>
          <a:avLst/>
          <a:gdLst/>
          <a:ahLst/>
          <a:cxnLst/>
          <a:rect l="0" t="0" r="0" b="0"/>
          <a:pathLst>
            <a:path>
              <a:moveTo>
                <a:pt x="0" y="9845"/>
              </a:moveTo>
              <a:lnTo>
                <a:pt x="723586" y="9845"/>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1100">
            <a:solidFill>
              <a:sysClr val="windowText" lastClr="000000">
                <a:hueOff val="0"/>
                <a:satOff val="0"/>
                <a:lumOff val="0"/>
                <a:alphaOff val="0"/>
              </a:sysClr>
            </a:solidFill>
            <a:latin typeface="Calibri" panose="020F0502020204030204"/>
            <a:ea typeface="+mn-ea"/>
            <a:cs typeface="+mn-cs"/>
          </a:endParaRPr>
        </a:p>
      </dgm:t>
    </dgm:pt>
    <dgm:pt modelId="{580AB9F7-35E4-4E64-B625-3A94B505801A}" type="sibTrans" cxnId="{6554D203-909C-43B0-8DD5-1945A378FCDA}">
      <dgm:prSet/>
      <dgm:spPr/>
      <dgm:t>
        <a:bodyPr/>
        <a:lstStyle/>
        <a:p>
          <a:endParaRPr lang="en-US" sz="4400"/>
        </a:p>
      </dgm:t>
    </dgm:pt>
    <dgm:pt modelId="{0D5F461D-3D5C-4DA8-A4B2-D0DEF27A5613}" type="pres">
      <dgm:prSet presAssocID="{72FA9236-A6BB-487D-A661-4BF4B5D61693}" presName="diagram" presStyleCnt="0">
        <dgm:presLayoutVars>
          <dgm:chPref val="1"/>
          <dgm:dir/>
          <dgm:animOne val="branch"/>
          <dgm:animLvl val="lvl"/>
          <dgm:resizeHandles val="exact"/>
        </dgm:presLayoutVars>
      </dgm:prSet>
      <dgm:spPr/>
    </dgm:pt>
    <dgm:pt modelId="{C6585D22-03C4-4606-AF6F-65A3F12272DC}" type="pres">
      <dgm:prSet presAssocID="{2CE3934F-6D8B-4490-ADAE-CDFE342928F2}" presName="root1" presStyleCnt="0"/>
      <dgm:spPr/>
    </dgm:pt>
    <dgm:pt modelId="{39C1DEDD-AA1E-4B6F-BEAE-C8BB644932FA}" type="pres">
      <dgm:prSet presAssocID="{2CE3934F-6D8B-4490-ADAE-CDFE342928F2}" presName="LevelOneTextNode" presStyleLbl="node0" presStyleIdx="0" presStyleCnt="1" custScaleX="254191" custScaleY="120081" custLinFactNeighborX="-2550">
        <dgm:presLayoutVars>
          <dgm:chPref val="3"/>
        </dgm:presLayoutVars>
      </dgm:prSet>
      <dgm:spPr/>
    </dgm:pt>
    <dgm:pt modelId="{A72407D5-ADBF-417D-B76D-30E5F4DFF78D}" type="pres">
      <dgm:prSet presAssocID="{2CE3934F-6D8B-4490-ADAE-CDFE342928F2}" presName="level2hierChild" presStyleCnt="0"/>
      <dgm:spPr/>
    </dgm:pt>
    <dgm:pt modelId="{683634CB-8537-496A-8D41-94C9F2EE9194}" type="pres">
      <dgm:prSet presAssocID="{FE5E8E17-3F65-4E69-97D2-0C8EB9C962D0}" presName="conn2-1" presStyleLbl="parChTrans1D2" presStyleIdx="0" presStyleCnt="3"/>
      <dgm:spPr/>
    </dgm:pt>
    <dgm:pt modelId="{DC3A1E6A-D6EE-4790-9F61-FE727972758F}" type="pres">
      <dgm:prSet presAssocID="{FE5E8E17-3F65-4E69-97D2-0C8EB9C962D0}" presName="connTx" presStyleLbl="parChTrans1D2" presStyleIdx="0" presStyleCnt="3"/>
      <dgm:spPr/>
    </dgm:pt>
    <dgm:pt modelId="{3D67CF5A-5D7A-4275-9517-B77A1CF6D389}" type="pres">
      <dgm:prSet presAssocID="{AEAD349E-6D59-4644-8786-607DBD3A2DF9}" presName="root2" presStyleCnt="0"/>
      <dgm:spPr/>
    </dgm:pt>
    <dgm:pt modelId="{1E55B6F5-499E-48DF-80BA-24B3557FE788}" type="pres">
      <dgm:prSet presAssocID="{AEAD349E-6D59-4644-8786-607DBD3A2DF9}" presName="LevelTwoTextNode" presStyleLbl="node2" presStyleIdx="0" presStyleCnt="3" custScaleX="150411">
        <dgm:presLayoutVars>
          <dgm:chPref val="3"/>
        </dgm:presLayoutVars>
      </dgm:prSet>
      <dgm:spPr/>
    </dgm:pt>
    <dgm:pt modelId="{FF2EA019-F5BB-4C90-815C-2D774CDF58D5}" type="pres">
      <dgm:prSet presAssocID="{AEAD349E-6D59-4644-8786-607DBD3A2DF9}" presName="level3hierChild" presStyleCnt="0"/>
      <dgm:spPr/>
    </dgm:pt>
    <dgm:pt modelId="{F4E9EB25-40C0-4520-A312-EC35BE8B94BF}" type="pres">
      <dgm:prSet presAssocID="{4688A7D0-D6D0-4A8B-9CEF-668B81F89994}" presName="conn2-1" presStyleLbl="parChTrans1D2" presStyleIdx="1" presStyleCnt="3"/>
      <dgm:spPr/>
    </dgm:pt>
    <dgm:pt modelId="{59A563FC-E854-458C-A6DB-F2B6E2FAF9F4}" type="pres">
      <dgm:prSet presAssocID="{4688A7D0-D6D0-4A8B-9CEF-668B81F89994}" presName="connTx" presStyleLbl="parChTrans1D2" presStyleIdx="1" presStyleCnt="3"/>
      <dgm:spPr/>
    </dgm:pt>
    <dgm:pt modelId="{35A91F0D-0187-45C7-9CDB-3430D8E27F68}" type="pres">
      <dgm:prSet presAssocID="{6A1B8A36-3F4E-421C-B82C-1F64B580DEEC}" presName="root2" presStyleCnt="0"/>
      <dgm:spPr/>
    </dgm:pt>
    <dgm:pt modelId="{92D90707-560C-4D9D-8433-6A30548337E8}" type="pres">
      <dgm:prSet presAssocID="{6A1B8A36-3F4E-421C-B82C-1F64B580DEEC}" presName="LevelTwoTextNode" presStyleLbl="node2" presStyleIdx="1" presStyleCnt="3" custScaleX="150411">
        <dgm:presLayoutVars>
          <dgm:chPref val="3"/>
        </dgm:presLayoutVars>
      </dgm:prSet>
      <dgm:spPr/>
    </dgm:pt>
    <dgm:pt modelId="{0E64B0C7-5DDE-4507-ADF4-634B7C34D603}" type="pres">
      <dgm:prSet presAssocID="{6A1B8A36-3F4E-421C-B82C-1F64B580DEEC}" presName="level3hierChild" presStyleCnt="0"/>
      <dgm:spPr/>
    </dgm:pt>
    <dgm:pt modelId="{B0D41761-5765-472D-9824-CE272D7F5BD1}" type="pres">
      <dgm:prSet presAssocID="{62917C8E-27FC-48D1-B963-0F3873C69577}" presName="conn2-1" presStyleLbl="parChTrans1D3" presStyleIdx="0" presStyleCnt="3"/>
      <dgm:spPr/>
    </dgm:pt>
    <dgm:pt modelId="{F028D46E-1380-4716-A546-ABBC983E9EE0}" type="pres">
      <dgm:prSet presAssocID="{62917C8E-27FC-48D1-B963-0F3873C69577}" presName="connTx" presStyleLbl="parChTrans1D3" presStyleIdx="0" presStyleCnt="3"/>
      <dgm:spPr/>
    </dgm:pt>
    <dgm:pt modelId="{BFA3B091-D23F-4908-A561-801898031868}" type="pres">
      <dgm:prSet presAssocID="{89046B15-AEBC-4D46-B5DD-E29793EB94E6}" presName="root2" presStyleCnt="0"/>
      <dgm:spPr/>
    </dgm:pt>
    <dgm:pt modelId="{F54E6434-53DB-4A9C-B0B5-A9AE5350DC12}" type="pres">
      <dgm:prSet presAssocID="{89046B15-AEBC-4D46-B5DD-E29793EB94E6}" presName="LevelTwoTextNode" presStyleLbl="node3" presStyleIdx="0" presStyleCnt="3" custScaleX="213581">
        <dgm:presLayoutVars>
          <dgm:chPref val="3"/>
        </dgm:presLayoutVars>
      </dgm:prSet>
      <dgm:spPr/>
    </dgm:pt>
    <dgm:pt modelId="{BF6FE398-732C-4C7B-94B7-5551394BCF8A}" type="pres">
      <dgm:prSet presAssocID="{89046B15-AEBC-4D46-B5DD-E29793EB94E6}" presName="level3hierChild" presStyleCnt="0"/>
      <dgm:spPr/>
    </dgm:pt>
    <dgm:pt modelId="{7AF99132-F330-460B-9914-4F698B973493}" type="pres">
      <dgm:prSet presAssocID="{894DFE0A-5BAF-4F4D-A614-D26BBA2996A7}" presName="conn2-1" presStyleLbl="parChTrans1D3" presStyleIdx="1" presStyleCnt="3"/>
      <dgm:spPr/>
    </dgm:pt>
    <dgm:pt modelId="{8E373FD9-76AF-4790-95FA-E4EB3E59A563}" type="pres">
      <dgm:prSet presAssocID="{894DFE0A-5BAF-4F4D-A614-D26BBA2996A7}" presName="connTx" presStyleLbl="parChTrans1D3" presStyleIdx="1" presStyleCnt="3"/>
      <dgm:spPr/>
    </dgm:pt>
    <dgm:pt modelId="{B243A2B0-B5D5-4579-A9C2-60A9D86A246E}" type="pres">
      <dgm:prSet presAssocID="{36FD3B0C-8552-48C7-AD66-EBE88610E944}" presName="root2" presStyleCnt="0"/>
      <dgm:spPr/>
    </dgm:pt>
    <dgm:pt modelId="{577EE808-E111-43D1-AEF1-A05D51A361C8}" type="pres">
      <dgm:prSet presAssocID="{36FD3B0C-8552-48C7-AD66-EBE88610E944}" presName="LevelTwoTextNode" presStyleLbl="node3" presStyleIdx="1" presStyleCnt="3" custScaleX="213581">
        <dgm:presLayoutVars>
          <dgm:chPref val="3"/>
        </dgm:presLayoutVars>
      </dgm:prSet>
      <dgm:spPr/>
    </dgm:pt>
    <dgm:pt modelId="{09280C11-9F96-41D3-8167-853A8B9CDE71}" type="pres">
      <dgm:prSet presAssocID="{36FD3B0C-8552-48C7-AD66-EBE88610E944}" presName="level3hierChild" presStyleCnt="0"/>
      <dgm:spPr/>
    </dgm:pt>
    <dgm:pt modelId="{3A760DB2-9CA0-46AC-A063-0A5E9C82C3F5}" type="pres">
      <dgm:prSet presAssocID="{8AB6E2BE-577D-44BA-95DE-62E1F7D45891}" presName="conn2-1" presStyleLbl="parChTrans1D3" presStyleIdx="2" presStyleCnt="3"/>
      <dgm:spPr/>
    </dgm:pt>
    <dgm:pt modelId="{04BA8AB0-1280-4B7D-8365-266792578D35}" type="pres">
      <dgm:prSet presAssocID="{8AB6E2BE-577D-44BA-95DE-62E1F7D45891}" presName="connTx" presStyleLbl="parChTrans1D3" presStyleIdx="2" presStyleCnt="3"/>
      <dgm:spPr/>
    </dgm:pt>
    <dgm:pt modelId="{61AFC0FE-CCA0-4561-A900-8C68A42F484E}" type="pres">
      <dgm:prSet presAssocID="{33CBE78F-28FD-4E5E-B169-C317AF7794B3}" presName="root2" presStyleCnt="0"/>
      <dgm:spPr/>
    </dgm:pt>
    <dgm:pt modelId="{3702ED9E-2627-499D-B6BF-573507829D9E}" type="pres">
      <dgm:prSet presAssocID="{33CBE78F-28FD-4E5E-B169-C317AF7794B3}" presName="LevelTwoTextNode" presStyleLbl="node3" presStyleIdx="2" presStyleCnt="3" custScaleX="213581">
        <dgm:presLayoutVars>
          <dgm:chPref val="3"/>
        </dgm:presLayoutVars>
      </dgm:prSet>
      <dgm:spPr/>
    </dgm:pt>
    <dgm:pt modelId="{932D647E-1C58-4337-A3C4-4195E2BF6F12}" type="pres">
      <dgm:prSet presAssocID="{33CBE78F-28FD-4E5E-B169-C317AF7794B3}" presName="level3hierChild" presStyleCnt="0"/>
      <dgm:spPr/>
    </dgm:pt>
    <dgm:pt modelId="{A63B8A79-FC06-45A5-AD16-9B10CA7919DC}" type="pres">
      <dgm:prSet presAssocID="{C1465C15-AD77-4521-8F06-9442531A354C}" presName="conn2-1" presStyleLbl="parChTrans1D2" presStyleIdx="2" presStyleCnt="3"/>
      <dgm:spPr/>
    </dgm:pt>
    <dgm:pt modelId="{F59804FB-EDB1-46F9-A2DC-6AAE001D1902}" type="pres">
      <dgm:prSet presAssocID="{C1465C15-AD77-4521-8F06-9442531A354C}" presName="connTx" presStyleLbl="parChTrans1D2" presStyleIdx="2" presStyleCnt="3"/>
      <dgm:spPr/>
    </dgm:pt>
    <dgm:pt modelId="{B75AA7FD-6611-4522-8A86-5DBDC3A66A9C}" type="pres">
      <dgm:prSet presAssocID="{39EE73FE-DB9A-4720-9372-821514FBD7DA}" presName="root2" presStyleCnt="0"/>
      <dgm:spPr/>
    </dgm:pt>
    <dgm:pt modelId="{723F8E23-5912-430B-9654-B9C190DD6CC7}" type="pres">
      <dgm:prSet presAssocID="{39EE73FE-DB9A-4720-9372-821514FBD7DA}" presName="LevelTwoTextNode" presStyleLbl="node2" presStyleIdx="2" presStyleCnt="3" custScaleX="150276">
        <dgm:presLayoutVars>
          <dgm:chPref val="3"/>
        </dgm:presLayoutVars>
      </dgm:prSet>
      <dgm:spPr/>
    </dgm:pt>
    <dgm:pt modelId="{308A7EB9-2CDA-4358-8D48-5FFAE3ED0C67}" type="pres">
      <dgm:prSet presAssocID="{39EE73FE-DB9A-4720-9372-821514FBD7DA}" presName="level3hierChild" presStyleCnt="0"/>
      <dgm:spPr/>
    </dgm:pt>
  </dgm:ptLst>
  <dgm:cxnLst>
    <dgm:cxn modelId="{6554D203-909C-43B0-8DD5-1945A378FCDA}" srcId="{2CE3934F-6D8B-4490-ADAE-CDFE342928F2}" destId="{39EE73FE-DB9A-4720-9372-821514FBD7DA}" srcOrd="2" destOrd="0" parTransId="{C1465C15-AD77-4521-8F06-9442531A354C}" sibTransId="{580AB9F7-35E4-4E64-B625-3A94B505801A}"/>
    <dgm:cxn modelId="{4338D809-188A-449C-B504-D3EA7E357A40}" type="presOf" srcId="{6A1B8A36-3F4E-421C-B82C-1F64B580DEEC}" destId="{92D90707-560C-4D9D-8433-6A30548337E8}" srcOrd="0" destOrd="0" presId="urn:microsoft.com/office/officeart/2005/8/layout/hierarchy2"/>
    <dgm:cxn modelId="{EB0AE009-8DA1-4023-80FA-D6AB0B25D218}" type="presOf" srcId="{4688A7D0-D6D0-4A8B-9CEF-668B81F89994}" destId="{59A563FC-E854-458C-A6DB-F2B6E2FAF9F4}" srcOrd="1" destOrd="0" presId="urn:microsoft.com/office/officeart/2005/8/layout/hierarchy2"/>
    <dgm:cxn modelId="{C27FC911-AB12-49C5-8364-0DA21B9E0277}" type="presOf" srcId="{894DFE0A-5BAF-4F4D-A614-D26BBA2996A7}" destId="{7AF99132-F330-460B-9914-4F698B973493}" srcOrd="0" destOrd="0" presId="urn:microsoft.com/office/officeart/2005/8/layout/hierarchy2"/>
    <dgm:cxn modelId="{72C4A11E-90E8-4B18-9ABE-900E7CCE4A28}" srcId="{6A1B8A36-3F4E-421C-B82C-1F64B580DEEC}" destId="{33CBE78F-28FD-4E5E-B169-C317AF7794B3}" srcOrd="2" destOrd="0" parTransId="{8AB6E2BE-577D-44BA-95DE-62E1F7D45891}" sibTransId="{66B1B812-86B1-448D-9E3D-B87C80CFBB6F}"/>
    <dgm:cxn modelId="{E7452E63-EFAB-4D56-BC4C-669DD65F7B5A}" type="presOf" srcId="{8AB6E2BE-577D-44BA-95DE-62E1F7D45891}" destId="{3A760DB2-9CA0-46AC-A063-0A5E9C82C3F5}" srcOrd="0" destOrd="0" presId="urn:microsoft.com/office/officeart/2005/8/layout/hierarchy2"/>
    <dgm:cxn modelId="{1FD0C94B-0E3F-45D1-976E-D5DC1A1F1E60}" type="presOf" srcId="{62917C8E-27FC-48D1-B963-0F3873C69577}" destId="{F028D46E-1380-4716-A546-ABBC983E9EE0}" srcOrd="1" destOrd="0" presId="urn:microsoft.com/office/officeart/2005/8/layout/hierarchy2"/>
    <dgm:cxn modelId="{C4AD7E4F-5220-4AF5-B06F-072E4A474FD6}" type="presOf" srcId="{FE5E8E17-3F65-4E69-97D2-0C8EB9C962D0}" destId="{DC3A1E6A-D6EE-4790-9F61-FE727972758F}" srcOrd="1" destOrd="0" presId="urn:microsoft.com/office/officeart/2005/8/layout/hierarchy2"/>
    <dgm:cxn modelId="{FDFF0950-D6C8-4C4C-941B-A1E32569D8DA}" type="presOf" srcId="{36FD3B0C-8552-48C7-AD66-EBE88610E944}" destId="{577EE808-E111-43D1-AEF1-A05D51A361C8}" srcOrd="0" destOrd="0" presId="urn:microsoft.com/office/officeart/2005/8/layout/hierarchy2"/>
    <dgm:cxn modelId="{B6AFBD70-04E0-423E-8466-44E14CA569F6}" type="presOf" srcId="{AEAD349E-6D59-4644-8786-607DBD3A2DF9}" destId="{1E55B6F5-499E-48DF-80BA-24B3557FE788}" srcOrd="0" destOrd="0" presId="urn:microsoft.com/office/officeart/2005/8/layout/hierarchy2"/>
    <dgm:cxn modelId="{76C3EA79-D6DD-4518-8876-B24922476654}" type="presOf" srcId="{C1465C15-AD77-4521-8F06-9442531A354C}" destId="{F59804FB-EDB1-46F9-A2DC-6AAE001D1902}" srcOrd="1" destOrd="0" presId="urn:microsoft.com/office/officeart/2005/8/layout/hierarchy2"/>
    <dgm:cxn modelId="{04436C7A-0F42-4768-BF4F-F11B7B44EB3E}" srcId="{6A1B8A36-3F4E-421C-B82C-1F64B580DEEC}" destId="{36FD3B0C-8552-48C7-AD66-EBE88610E944}" srcOrd="1" destOrd="0" parTransId="{894DFE0A-5BAF-4F4D-A614-D26BBA2996A7}" sibTransId="{7FE4929C-F778-4AD1-9B4E-DA17A757FF7A}"/>
    <dgm:cxn modelId="{1A14637F-EAC7-443D-AF49-A71F111A10FC}" type="presOf" srcId="{C1465C15-AD77-4521-8F06-9442531A354C}" destId="{A63B8A79-FC06-45A5-AD16-9B10CA7919DC}" srcOrd="0" destOrd="0" presId="urn:microsoft.com/office/officeart/2005/8/layout/hierarchy2"/>
    <dgm:cxn modelId="{C2E33980-8A41-48B4-8E6D-C950B00D4820}" srcId="{2CE3934F-6D8B-4490-ADAE-CDFE342928F2}" destId="{6A1B8A36-3F4E-421C-B82C-1F64B580DEEC}" srcOrd="1" destOrd="0" parTransId="{4688A7D0-D6D0-4A8B-9CEF-668B81F89994}" sibTransId="{8008AF99-88DF-4B03-B2B9-295837BC59E9}"/>
    <dgm:cxn modelId="{06F71688-923B-4812-8E57-09DA8EB57681}" type="presOf" srcId="{894DFE0A-5BAF-4F4D-A614-D26BBA2996A7}" destId="{8E373FD9-76AF-4790-95FA-E4EB3E59A563}" srcOrd="1" destOrd="0" presId="urn:microsoft.com/office/officeart/2005/8/layout/hierarchy2"/>
    <dgm:cxn modelId="{22F8EB93-DF25-47C6-94F6-2C1AFED40DBB}" type="presOf" srcId="{4688A7D0-D6D0-4A8B-9CEF-668B81F89994}" destId="{F4E9EB25-40C0-4520-A312-EC35BE8B94BF}" srcOrd="0" destOrd="0" presId="urn:microsoft.com/office/officeart/2005/8/layout/hierarchy2"/>
    <dgm:cxn modelId="{0CD6829F-B2D1-4918-8305-2BCD441CF6FA}" srcId="{6A1B8A36-3F4E-421C-B82C-1F64B580DEEC}" destId="{89046B15-AEBC-4D46-B5DD-E29793EB94E6}" srcOrd="0" destOrd="0" parTransId="{62917C8E-27FC-48D1-B963-0F3873C69577}" sibTransId="{634C39C3-38E0-4133-8994-05246644A530}"/>
    <dgm:cxn modelId="{214255A1-054E-4B1D-9ABE-46E8C97F2F7D}" type="presOf" srcId="{39EE73FE-DB9A-4720-9372-821514FBD7DA}" destId="{723F8E23-5912-430B-9654-B9C190DD6CC7}" srcOrd="0" destOrd="0" presId="urn:microsoft.com/office/officeart/2005/8/layout/hierarchy2"/>
    <dgm:cxn modelId="{965693A8-1624-4B62-A32B-085B74FF9456}" type="presOf" srcId="{33CBE78F-28FD-4E5E-B169-C317AF7794B3}" destId="{3702ED9E-2627-499D-B6BF-573507829D9E}" srcOrd="0" destOrd="0" presId="urn:microsoft.com/office/officeart/2005/8/layout/hierarchy2"/>
    <dgm:cxn modelId="{5E64C8AA-3C78-42F3-80B2-9243734B1327}" type="presOf" srcId="{8AB6E2BE-577D-44BA-95DE-62E1F7D45891}" destId="{04BA8AB0-1280-4B7D-8365-266792578D35}" srcOrd="1" destOrd="0" presId="urn:microsoft.com/office/officeart/2005/8/layout/hierarchy2"/>
    <dgm:cxn modelId="{423CB7C5-A842-4E8A-94E9-E0AB2DB4CC5A}" type="presOf" srcId="{72FA9236-A6BB-487D-A661-4BF4B5D61693}" destId="{0D5F461D-3D5C-4DA8-A4B2-D0DEF27A5613}" srcOrd="0" destOrd="0" presId="urn:microsoft.com/office/officeart/2005/8/layout/hierarchy2"/>
    <dgm:cxn modelId="{9FC3FAC5-240A-4699-9031-0383F0AD311D}" srcId="{72FA9236-A6BB-487D-A661-4BF4B5D61693}" destId="{2CE3934F-6D8B-4490-ADAE-CDFE342928F2}" srcOrd="0" destOrd="0" parTransId="{A7BB0026-B4C1-417F-B0F1-2711EB9986A3}" sibTransId="{35DBE103-D755-4CF7-ACB2-9E107A2E03F9}"/>
    <dgm:cxn modelId="{304269CC-7646-496A-96F0-311E2AD28CF6}" type="presOf" srcId="{89046B15-AEBC-4D46-B5DD-E29793EB94E6}" destId="{F54E6434-53DB-4A9C-B0B5-A9AE5350DC12}" srcOrd="0" destOrd="0" presId="urn:microsoft.com/office/officeart/2005/8/layout/hierarchy2"/>
    <dgm:cxn modelId="{9687E6D4-80F5-40C7-903C-64609D087F8F}" srcId="{2CE3934F-6D8B-4490-ADAE-CDFE342928F2}" destId="{AEAD349E-6D59-4644-8786-607DBD3A2DF9}" srcOrd="0" destOrd="0" parTransId="{FE5E8E17-3F65-4E69-97D2-0C8EB9C962D0}" sibTransId="{ADCBB208-0F16-4280-8CE9-188DD409ECD9}"/>
    <dgm:cxn modelId="{E206ADD6-CECB-4520-99CD-09AD41A230F6}" type="presOf" srcId="{62917C8E-27FC-48D1-B963-0F3873C69577}" destId="{B0D41761-5765-472D-9824-CE272D7F5BD1}" srcOrd="0" destOrd="0" presId="urn:microsoft.com/office/officeart/2005/8/layout/hierarchy2"/>
    <dgm:cxn modelId="{3EDDA8DB-F34C-49A7-BB74-8A78A2712019}" type="presOf" srcId="{FE5E8E17-3F65-4E69-97D2-0C8EB9C962D0}" destId="{683634CB-8537-496A-8D41-94C9F2EE9194}" srcOrd="0" destOrd="0" presId="urn:microsoft.com/office/officeart/2005/8/layout/hierarchy2"/>
    <dgm:cxn modelId="{633E3BFA-D01B-4649-BA1D-29139BE868BC}" type="presOf" srcId="{2CE3934F-6D8B-4490-ADAE-CDFE342928F2}" destId="{39C1DEDD-AA1E-4B6F-BEAE-C8BB644932FA}" srcOrd="0" destOrd="0" presId="urn:microsoft.com/office/officeart/2005/8/layout/hierarchy2"/>
    <dgm:cxn modelId="{2779111E-ADC0-428A-B006-991FF1517C26}" type="presParOf" srcId="{0D5F461D-3D5C-4DA8-A4B2-D0DEF27A5613}" destId="{C6585D22-03C4-4606-AF6F-65A3F12272DC}" srcOrd="0" destOrd="0" presId="urn:microsoft.com/office/officeart/2005/8/layout/hierarchy2"/>
    <dgm:cxn modelId="{D8DC71FF-49CD-4A59-AA34-B12BB94A9523}" type="presParOf" srcId="{C6585D22-03C4-4606-AF6F-65A3F12272DC}" destId="{39C1DEDD-AA1E-4B6F-BEAE-C8BB644932FA}" srcOrd="0" destOrd="0" presId="urn:microsoft.com/office/officeart/2005/8/layout/hierarchy2"/>
    <dgm:cxn modelId="{BB4DF6F6-491B-499F-AF81-C4CD8B1E995F}" type="presParOf" srcId="{C6585D22-03C4-4606-AF6F-65A3F12272DC}" destId="{A72407D5-ADBF-417D-B76D-30E5F4DFF78D}" srcOrd="1" destOrd="0" presId="urn:microsoft.com/office/officeart/2005/8/layout/hierarchy2"/>
    <dgm:cxn modelId="{D75A03F8-9F96-4108-AED9-E227A8D09F68}" type="presParOf" srcId="{A72407D5-ADBF-417D-B76D-30E5F4DFF78D}" destId="{683634CB-8537-496A-8D41-94C9F2EE9194}" srcOrd="0" destOrd="0" presId="urn:microsoft.com/office/officeart/2005/8/layout/hierarchy2"/>
    <dgm:cxn modelId="{F564EC01-6F78-4E23-A48B-5E4F89E514B1}" type="presParOf" srcId="{683634CB-8537-496A-8D41-94C9F2EE9194}" destId="{DC3A1E6A-D6EE-4790-9F61-FE727972758F}" srcOrd="0" destOrd="0" presId="urn:microsoft.com/office/officeart/2005/8/layout/hierarchy2"/>
    <dgm:cxn modelId="{C248F855-2620-4A4A-B7A5-E329ADA6FF48}" type="presParOf" srcId="{A72407D5-ADBF-417D-B76D-30E5F4DFF78D}" destId="{3D67CF5A-5D7A-4275-9517-B77A1CF6D389}" srcOrd="1" destOrd="0" presId="urn:microsoft.com/office/officeart/2005/8/layout/hierarchy2"/>
    <dgm:cxn modelId="{33FB2655-3402-4644-BA59-3A2CBF2299F8}" type="presParOf" srcId="{3D67CF5A-5D7A-4275-9517-B77A1CF6D389}" destId="{1E55B6F5-499E-48DF-80BA-24B3557FE788}" srcOrd="0" destOrd="0" presId="urn:microsoft.com/office/officeart/2005/8/layout/hierarchy2"/>
    <dgm:cxn modelId="{1FE35685-F8D6-4588-B2E6-76A75087C90C}" type="presParOf" srcId="{3D67CF5A-5D7A-4275-9517-B77A1CF6D389}" destId="{FF2EA019-F5BB-4C90-815C-2D774CDF58D5}" srcOrd="1" destOrd="0" presId="urn:microsoft.com/office/officeart/2005/8/layout/hierarchy2"/>
    <dgm:cxn modelId="{8F367D9A-FE35-4EB2-8B86-CB17E4B6350C}" type="presParOf" srcId="{A72407D5-ADBF-417D-B76D-30E5F4DFF78D}" destId="{F4E9EB25-40C0-4520-A312-EC35BE8B94BF}" srcOrd="2" destOrd="0" presId="urn:microsoft.com/office/officeart/2005/8/layout/hierarchy2"/>
    <dgm:cxn modelId="{10AFCC04-BCBC-44F3-B009-8777C0CD675F}" type="presParOf" srcId="{F4E9EB25-40C0-4520-A312-EC35BE8B94BF}" destId="{59A563FC-E854-458C-A6DB-F2B6E2FAF9F4}" srcOrd="0" destOrd="0" presId="urn:microsoft.com/office/officeart/2005/8/layout/hierarchy2"/>
    <dgm:cxn modelId="{9FDC3EE4-708E-4454-BF89-948A79F21AB5}" type="presParOf" srcId="{A72407D5-ADBF-417D-B76D-30E5F4DFF78D}" destId="{35A91F0D-0187-45C7-9CDB-3430D8E27F68}" srcOrd="3" destOrd="0" presId="urn:microsoft.com/office/officeart/2005/8/layout/hierarchy2"/>
    <dgm:cxn modelId="{0AB4C7DC-3ABD-43F1-A533-566F98E6F1CE}" type="presParOf" srcId="{35A91F0D-0187-45C7-9CDB-3430D8E27F68}" destId="{92D90707-560C-4D9D-8433-6A30548337E8}" srcOrd="0" destOrd="0" presId="urn:microsoft.com/office/officeart/2005/8/layout/hierarchy2"/>
    <dgm:cxn modelId="{3FFB609F-B642-422D-88BE-DE6C322F3198}" type="presParOf" srcId="{35A91F0D-0187-45C7-9CDB-3430D8E27F68}" destId="{0E64B0C7-5DDE-4507-ADF4-634B7C34D603}" srcOrd="1" destOrd="0" presId="urn:microsoft.com/office/officeart/2005/8/layout/hierarchy2"/>
    <dgm:cxn modelId="{FC59183E-5AEC-4C09-84C7-B8B598E693FF}" type="presParOf" srcId="{0E64B0C7-5DDE-4507-ADF4-634B7C34D603}" destId="{B0D41761-5765-472D-9824-CE272D7F5BD1}" srcOrd="0" destOrd="0" presId="urn:microsoft.com/office/officeart/2005/8/layout/hierarchy2"/>
    <dgm:cxn modelId="{731AC598-DF3E-4C3D-92CE-5E22F37F6B66}" type="presParOf" srcId="{B0D41761-5765-472D-9824-CE272D7F5BD1}" destId="{F028D46E-1380-4716-A546-ABBC983E9EE0}" srcOrd="0" destOrd="0" presId="urn:microsoft.com/office/officeart/2005/8/layout/hierarchy2"/>
    <dgm:cxn modelId="{71C07E12-C329-4778-A716-9A1DDA87DF07}" type="presParOf" srcId="{0E64B0C7-5DDE-4507-ADF4-634B7C34D603}" destId="{BFA3B091-D23F-4908-A561-801898031868}" srcOrd="1" destOrd="0" presId="urn:microsoft.com/office/officeart/2005/8/layout/hierarchy2"/>
    <dgm:cxn modelId="{976DCA04-7FD7-4FB1-BEB3-5E2F4230C86E}" type="presParOf" srcId="{BFA3B091-D23F-4908-A561-801898031868}" destId="{F54E6434-53DB-4A9C-B0B5-A9AE5350DC12}" srcOrd="0" destOrd="0" presId="urn:microsoft.com/office/officeart/2005/8/layout/hierarchy2"/>
    <dgm:cxn modelId="{2C14B6CE-F4A7-4F02-BD8D-ECC250834DED}" type="presParOf" srcId="{BFA3B091-D23F-4908-A561-801898031868}" destId="{BF6FE398-732C-4C7B-94B7-5551394BCF8A}" srcOrd="1" destOrd="0" presId="urn:microsoft.com/office/officeart/2005/8/layout/hierarchy2"/>
    <dgm:cxn modelId="{EF399997-194E-4A57-B9BE-919744E6AD0B}" type="presParOf" srcId="{0E64B0C7-5DDE-4507-ADF4-634B7C34D603}" destId="{7AF99132-F330-460B-9914-4F698B973493}" srcOrd="2" destOrd="0" presId="urn:microsoft.com/office/officeart/2005/8/layout/hierarchy2"/>
    <dgm:cxn modelId="{D6F40116-1746-4774-BB11-CCC2785B2691}" type="presParOf" srcId="{7AF99132-F330-460B-9914-4F698B973493}" destId="{8E373FD9-76AF-4790-95FA-E4EB3E59A563}" srcOrd="0" destOrd="0" presId="urn:microsoft.com/office/officeart/2005/8/layout/hierarchy2"/>
    <dgm:cxn modelId="{3153A6F7-E9B4-4D36-931E-99A0EC136232}" type="presParOf" srcId="{0E64B0C7-5DDE-4507-ADF4-634B7C34D603}" destId="{B243A2B0-B5D5-4579-A9C2-60A9D86A246E}" srcOrd="3" destOrd="0" presId="urn:microsoft.com/office/officeart/2005/8/layout/hierarchy2"/>
    <dgm:cxn modelId="{AF1DD509-6E7B-49DF-BE50-19D41AE2CDDC}" type="presParOf" srcId="{B243A2B0-B5D5-4579-A9C2-60A9D86A246E}" destId="{577EE808-E111-43D1-AEF1-A05D51A361C8}" srcOrd="0" destOrd="0" presId="urn:microsoft.com/office/officeart/2005/8/layout/hierarchy2"/>
    <dgm:cxn modelId="{CF4E73A9-BF89-4FEC-A72D-487EF1853A64}" type="presParOf" srcId="{B243A2B0-B5D5-4579-A9C2-60A9D86A246E}" destId="{09280C11-9F96-41D3-8167-853A8B9CDE71}" srcOrd="1" destOrd="0" presId="urn:microsoft.com/office/officeart/2005/8/layout/hierarchy2"/>
    <dgm:cxn modelId="{877ECC1E-C397-4B94-93FD-0F687A791ACD}" type="presParOf" srcId="{0E64B0C7-5DDE-4507-ADF4-634B7C34D603}" destId="{3A760DB2-9CA0-46AC-A063-0A5E9C82C3F5}" srcOrd="4" destOrd="0" presId="urn:microsoft.com/office/officeart/2005/8/layout/hierarchy2"/>
    <dgm:cxn modelId="{4B25B13B-AF7D-4370-927E-A988E03ECB13}" type="presParOf" srcId="{3A760DB2-9CA0-46AC-A063-0A5E9C82C3F5}" destId="{04BA8AB0-1280-4B7D-8365-266792578D35}" srcOrd="0" destOrd="0" presId="urn:microsoft.com/office/officeart/2005/8/layout/hierarchy2"/>
    <dgm:cxn modelId="{FADBD165-8DDD-42AE-A99D-85DD3DF9494C}" type="presParOf" srcId="{0E64B0C7-5DDE-4507-ADF4-634B7C34D603}" destId="{61AFC0FE-CCA0-4561-A900-8C68A42F484E}" srcOrd="5" destOrd="0" presId="urn:microsoft.com/office/officeart/2005/8/layout/hierarchy2"/>
    <dgm:cxn modelId="{76506956-F752-4C22-9175-1819AB59C377}" type="presParOf" srcId="{61AFC0FE-CCA0-4561-A900-8C68A42F484E}" destId="{3702ED9E-2627-499D-B6BF-573507829D9E}" srcOrd="0" destOrd="0" presId="urn:microsoft.com/office/officeart/2005/8/layout/hierarchy2"/>
    <dgm:cxn modelId="{02B655E0-6614-41C9-B0CB-C8D5F2A9A734}" type="presParOf" srcId="{61AFC0FE-CCA0-4561-A900-8C68A42F484E}" destId="{932D647E-1C58-4337-A3C4-4195E2BF6F12}" srcOrd="1" destOrd="0" presId="urn:microsoft.com/office/officeart/2005/8/layout/hierarchy2"/>
    <dgm:cxn modelId="{EAAC7A4D-2C1B-46D6-B289-FD90FE36F5CF}" type="presParOf" srcId="{A72407D5-ADBF-417D-B76D-30E5F4DFF78D}" destId="{A63B8A79-FC06-45A5-AD16-9B10CA7919DC}" srcOrd="4" destOrd="0" presId="urn:microsoft.com/office/officeart/2005/8/layout/hierarchy2"/>
    <dgm:cxn modelId="{3128D510-5617-4A6E-8625-C6EE63060AE2}" type="presParOf" srcId="{A63B8A79-FC06-45A5-AD16-9B10CA7919DC}" destId="{F59804FB-EDB1-46F9-A2DC-6AAE001D1902}" srcOrd="0" destOrd="0" presId="urn:microsoft.com/office/officeart/2005/8/layout/hierarchy2"/>
    <dgm:cxn modelId="{22D327AD-694C-40D2-9F52-42D3CF57F8CD}" type="presParOf" srcId="{A72407D5-ADBF-417D-B76D-30E5F4DFF78D}" destId="{B75AA7FD-6611-4522-8A86-5DBDC3A66A9C}" srcOrd="5" destOrd="0" presId="urn:microsoft.com/office/officeart/2005/8/layout/hierarchy2"/>
    <dgm:cxn modelId="{16B11E8D-5ACC-47DF-9BFC-857906C60D7C}" type="presParOf" srcId="{B75AA7FD-6611-4522-8A86-5DBDC3A66A9C}" destId="{723F8E23-5912-430B-9654-B9C190DD6CC7}" srcOrd="0" destOrd="0" presId="urn:microsoft.com/office/officeart/2005/8/layout/hierarchy2"/>
    <dgm:cxn modelId="{15F64E08-CB8E-4DEA-9882-52190C2FFF15}" type="presParOf" srcId="{B75AA7FD-6611-4522-8A86-5DBDC3A66A9C}" destId="{308A7EB9-2CDA-4358-8D48-5FFAE3ED0C6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353D3-A61D-4B37-9D06-90EA0F7E265B}"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27B3A64F-FFB0-43E0-975B-123F476E1D1D}">
      <dgm:prSet phldrT="[Text]"/>
      <dgm:spPr/>
      <dgm:t>
        <a:bodyPr/>
        <a:lstStyle/>
        <a:p>
          <a:r>
            <a:rPr lang="en-US" dirty="0">
              <a:latin typeface="Times New Roman" panose="02020603050405020304" pitchFamily="18" charset="0"/>
              <a:cs typeface="Times New Roman" panose="02020603050405020304" pitchFamily="18" charset="0"/>
            </a:rPr>
            <a:t>Learning Objectives</a:t>
          </a:r>
        </a:p>
      </dgm:t>
    </dgm:pt>
    <dgm:pt modelId="{3BD7F4AC-6948-4C89-B051-1205B677C632}" type="parTrans" cxnId="{E877EE3F-6F36-45A6-B742-97B8DB257F31}">
      <dgm:prSet/>
      <dgm:spPr/>
      <dgm:t>
        <a:bodyPr/>
        <a:lstStyle/>
        <a:p>
          <a:endParaRPr lang="en-US">
            <a:latin typeface="Times New Roman" panose="02020603050405020304" pitchFamily="18" charset="0"/>
            <a:cs typeface="Times New Roman" panose="02020603050405020304" pitchFamily="18" charset="0"/>
          </a:endParaRPr>
        </a:p>
      </dgm:t>
    </dgm:pt>
    <dgm:pt modelId="{78AB9DBC-4D07-4A8D-838E-FACB57D6300F}" type="sibTrans" cxnId="{E877EE3F-6F36-45A6-B742-97B8DB257F31}">
      <dgm:prSet/>
      <dgm:spPr/>
      <dgm:t>
        <a:bodyPr/>
        <a:lstStyle/>
        <a:p>
          <a:endParaRPr lang="en-US">
            <a:latin typeface="Times New Roman" panose="02020603050405020304" pitchFamily="18" charset="0"/>
            <a:cs typeface="Times New Roman" panose="02020603050405020304" pitchFamily="18" charset="0"/>
          </a:endParaRPr>
        </a:p>
      </dgm:t>
    </dgm:pt>
    <dgm:pt modelId="{06208E63-1B07-4607-857B-5C5EA9029D63}">
      <dgm:prSet phldrT="[Text]" custT="1"/>
      <dgm:spPr/>
      <dgm:t>
        <a:bodyPr/>
        <a:lstStyle/>
        <a:p>
          <a:r>
            <a:rPr lang="en-US" sz="1600" dirty="0"/>
            <a:t>Understand Outsourcing </a:t>
          </a:r>
          <a:endParaRPr lang="en-US" sz="1600" dirty="0">
            <a:latin typeface="Times New Roman" panose="02020603050405020304" pitchFamily="18" charset="0"/>
            <a:cs typeface="Times New Roman" panose="02020603050405020304" pitchFamily="18" charset="0"/>
          </a:endParaRPr>
        </a:p>
      </dgm:t>
    </dgm:pt>
    <dgm:pt modelId="{AB945F00-1746-41AD-9AEB-8AD55A87F384}" type="parTrans" cxnId="{4404838E-E271-4625-AC45-0C770011828C}">
      <dgm:prSet/>
      <dgm:spPr/>
      <dgm:t>
        <a:bodyPr/>
        <a:lstStyle/>
        <a:p>
          <a:endParaRPr lang="en-US">
            <a:latin typeface="Times New Roman" panose="02020603050405020304" pitchFamily="18" charset="0"/>
            <a:cs typeface="Times New Roman" panose="02020603050405020304" pitchFamily="18" charset="0"/>
          </a:endParaRPr>
        </a:p>
      </dgm:t>
    </dgm:pt>
    <dgm:pt modelId="{A2CD9E3D-8F8B-49D2-9250-AA8F344F637D}" type="sibTrans" cxnId="{4404838E-E271-4625-AC45-0C770011828C}">
      <dgm:prSet/>
      <dgm:spPr/>
      <dgm:t>
        <a:bodyPr/>
        <a:lstStyle/>
        <a:p>
          <a:endParaRPr lang="en-US">
            <a:latin typeface="Times New Roman" panose="02020603050405020304" pitchFamily="18" charset="0"/>
            <a:cs typeface="Times New Roman" panose="02020603050405020304" pitchFamily="18" charset="0"/>
          </a:endParaRPr>
        </a:p>
      </dgm:t>
    </dgm:pt>
    <dgm:pt modelId="{AD142CC2-F563-4763-837E-32841448A492}">
      <dgm:prSet custT="1"/>
      <dgm:spPr/>
      <dgm:t>
        <a:bodyPr/>
        <a:lstStyle/>
        <a:p>
          <a:r>
            <a:rPr lang="en-US" sz="1600" dirty="0"/>
            <a:t>Describe six different sources of software</a:t>
          </a:r>
          <a:endParaRPr lang="en-US" sz="1600" dirty="0">
            <a:latin typeface="Times New Roman" panose="02020603050405020304" pitchFamily="18" charset="0"/>
            <a:cs typeface="Times New Roman" panose="02020603050405020304" pitchFamily="18" charset="0"/>
          </a:endParaRPr>
        </a:p>
      </dgm:t>
    </dgm:pt>
    <dgm:pt modelId="{22FB8A58-54C3-44C0-8ABB-ADBC5290DD78}" type="parTrans" cxnId="{B763E91B-FBC3-4EBA-B7B3-C7E5C60D4A55}">
      <dgm:prSet/>
      <dgm:spPr/>
      <dgm:t>
        <a:bodyPr/>
        <a:lstStyle/>
        <a:p>
          <a:endParaRPr lang="en-US">
            <a:latin typeface="Times New Roman" panose="02020603050405020304" pitchFamily="18" charset="0"/>
            <a:cs typeface="Times New Roman" panose="02020603050405020304" pitchFamily="18" charset="0"/>
          </a:endParaRPr>
        </a:p>
      </dgm:t>
    </dgm:pt>
    <dgm:pt modelId="{4452C2E8-9E8D-4C32-A54A-246BE30DED76}" type="sibTrans" cxnId="{B763E91B-FBC3-4EBA-B7B3-C7E5C60D4A55}">
      <dgm:prSet/>
      <dgm:spPr/>
      <dgm:t>
        <a:bodyPr/>
        <a:lstStyle/>
        <a:p>
          <a:endParaRPr lang="en-US">
            <a:latin typeface="Times New Roman" panose="02020603050405020304" pitchFamily="18" charset="0"/>
            <a:cs typeface="Times New Roman" panose="02020603050405020304" pitchFamily="18" charset="0"/>
          </a:endParaRPr>
        </a:p>
      </dgm:t>
    </dgm:pt>
    <dgm:pt modelId="{4D3200A2-F2F0-49CC-BD2D-69BCBFC309E6}">
      <dgm:prSet custT="1"/>
      <dgm:spPr/>
      <dgm:t>
        <a:bodyPr/>
        <a:lstStyle/>
        <a:p>
          <a:r>
            <a:rPr lang="en-US" sz="1600" dirty="0"/>
            <a:t>Discuss how to evaluate off-the-shelf software</a:t>
          </a:r>
          <a:endParaRPr lang="en-US" sz="1600" dirty="0">
            <a:latin typeface="Times New Roman" panose="02020603050405020304" pitchFamily="18" charset="0"/>
            <a:cs typeface="Times New Roman" panose="02020603050405020304" pitchFamily="18" charset="0"/>
          </a:endParaRPr>
        </a:p>
      </dgm:t>
    </dgm:pt>
    <dgm:pt modelId="{DDFDF9D3-8944-4931-A8E0-228D2F8AC14B}" type="parTrans" cxnId="{C1C866C5-0B09-40D9-B598-42D1C28BC2C3}">
      <dgm:prSet/>
      <dgm:spPr/>
      <dgm:t>
        <a:bodyPr/>
        <a:lstStyle/>
        <a:p>
          <a:endParaRPr lang="en-US">
            <a:latin typeface="Times New Roman" panose="02020603050405020304" pitchFamily="18" charset="0"/>
            <a:cs typeface="Times New Roman" panose="02020603050405020304" pitchFamily="18" charset="0"/>
          </a:endParaRPr>
        </a:p>
      </dgm:t>
    </dgm:pt>
    <dgm:pt modelId="{59A5E53F-5537-488A-979D-FD40E2C8CCC5}" type="sibTrans" cxnId="{C1C866C5-0B09-40D9-B598-42D1C28BC2C3}">
      <dgm:prSet/>
      <dgm:spPr/>
      <dgm:t>
        <a:bodyPr/>
        <a:lstStyle/>
        <a:p>
          <a:endParaRPr lang="en-US">
            <a:latin typeface="Times New Roman" panose="02020603050405020304" pitchFamily="18" charset="0"/>
            <a:cs typeface="Times New Roman" panose="02020603050405020304" pitchFamily="18" charset="0"/>
          </a:endParaRPr>
        </a:p>
      </dgm:t>
    </dgm:pt>
    <dgm:pt modelId="{62460AA7-FCB3-4D44-80B5-929C6473737A}">
      <dgm:prSet phldrT="[Text]" custT="1"/>
      <dgm:spPr/>
      <dgm:t>
        <a:bodyPr/>
        <a:lstStyle/>
        <a:p>
          <a:r>
            <a:rPr lang="en-US" sz="1600" dirty="0"/>
            <a:t>Discuss reuse and its role in software development</a:t>
          </a:r>
          <a:endParaRPr lang="en-US" sz="1600" dirty="0">
            <a:latin typeface="Times New Roman" panose="02020603050405020304" pitchFamily="18" charset="0"/>
            <a:cs typeface="Times New Roman" panose="02020603050405020304" pitchFamily="18" charset="0"/>
          </a:endParaRPr>
        </a:p>
      </dgm:t>
    </dgm:pt>
    <dgm:pt modelId="{9D1A6B97-0C22-4D37-A176-5C4BBF9C6717}" type="sibTrans" cxnId="{5FB1FC58-C73F-4650-B13C-1FB65222AB97}">
      <dgm:prSet/>
      <dgm:spPr/>
      <dgm:t>
        <a:bodyPr/>
        <a:lstStyle/>
        <a:p>
          <a:endParaRPr lang="en-US">
            <a:latin typeface="Times New Roman" panose="02020603050405020304" pitchFamily="18" charset="0"/>
            <a:cs typeface="Times New Roman" panose="02020603050405020304" pitchFamily="18" charset="0"/>
          </a:endParaRPr>
        </a:p>
      </dgm:t>
    </dgm:pt>
    <dgm:pt modelId="{8E430433-FAAE-4DCE-813C-1E63F17117D9}" type="parTrans" cxnId="{5FB1FC58-C73F-4650-B13C-1FB65222AB97}">
      <dgm:prSet/>
      <dgm:spPr/>
      <dgm:t>
        <a:bodyPr/>
        <a:lstStyle/>
        <a:p>
          <a:endParaRPr lang="en-US">
            <a:latin typeface="Times New Roman" panose="02020603050405020304" pitchFamily="18" charset="0"/>
            <a:cs typeface="Times New Roman" panose="02020603050405020304" pitchFamily="18" charset="0"/>
          </a:endParaRPr>
        </a:p>
      </dgm:t>
    </dgm:pt>
    <dgm:pt modelId="{6037801B-19FE-40BC-A84A-7FB4C52ABD33}" type="pres">
      <dgm:prSet presAssocID="{C1B353D3-A61D-4B37-9D06-90EA0F7E265B}" presName="cycle" presStyleCnt="0">
        <dgm:presLayoutVars>
          <dgm:chMax val="1"/>
          <dgm:dir/>
          <dgm:animLvl val="ctr"/>
          <dgm:resizeHandles val="exact"/>
        </dgm:presLayoutVars>
      </dgm:prSet>
      <dgm:spPr/>
    </dgm:pt>
    <dgm:pt modelId="{E197B09F-CE5F-4034-A193-3193BC812731}" type="pres">
      <dgm:prSet presAssocID="{27B3A64F-FFB0-43E0-975B-123F476E1D1D}" presName="centerShape" presStyleLbl="node0" presStyleIdx="0" presStyleCnt="1"/>
      <dgm:spPr/>
    </dgm:pt>
    <dgm:pt modelId="{04A7A022-1F77-4A83-92FA-251FC74707A9}" type="pres">
      <dgm:prSet presAssocID="{AB945F00-1746-41AD-9AEB-8AD55A87F384}" presName="parTrans" presStyleLbl="bgSibTrans2D1" presStyleIdx="0" presStyleCnt="4" custLinFactNeighborX="0"/>
      <dgm:spPr/>
    </dgm:pt>
    <dgm:pt modelId="{7EBDE0A2-679F-4795-B064-E186EE558942}" type="pres">
      <dgm:prSet presAssocID="{06208E63-1B07-4607-857B-5C5EA9029D63}" presName="node" presStyleLbl="node1" presStyleIdx="0" presStyleCnt="4" custRadScaleRad="100020" custRadScaleInc="-28">
        <dgm:presLayoutVars>
          <dgm:bulletEnabled val="1"/>
        </dgm:presLayoutVars>
      </dgm:prSet>
      <dgm:spPr/>
    </dgm:pt>
    <dgm:pt modelId="{8911FC8F-CC4A-4AD2-BD1E-013D6617945A}" type="pres">
      <dgm:prSet presAssocID="{22FB8A58-54C3-44C0-8ABB-ADBC5290DD78}" presName="parTrans" presStyleLbl="bgSibTrans2D1" presStyleIdx="1" presStyleCnt="4"/>
      <dgm:spPr/>
    </dgm:pt>
    <dgm:pt modelId="{72E7C2B3-D1EB-4548-B90A-5D6FC3E7E6E0}" type="pres">
      <dgm:prSet presAssocID="{AD142CC2-F563-4763-837E-32841448A492}" presName="node" presStyleLbl="node1" presStyleIdx="1" presStyleCnt="4" custRadScaleRad="99916" custRadScaleInc="-8">
        <dgm:presLayoutVars>
          <dgm:bulletEnabled val="1"/>
        </dgm:presLayoutVars>
      </dgm:prSet>
      <dgm:spPr/>
    </dgm:pt>
    <dgm:pt modelId="{357709B1-191A-4860-90DC-D14CB875DCD5}" type="pres">
      <dgm:prSet presAssocID="{DDFDF9D3-8944-4931-A8E0-228D2F8AC14B}" presName="parTrans" presStyleLbl="bgSibTrans2D1" presStyleIdx="2" presStyleCnt="4"/>
      <dgm:spPr/>
    </dgm:pt>
    <dgm:pt modelId="{AD279831-D98E-4B05-BFD2-7CAFA1F395F9}" type="pres">
      <dgm:prSet presAssocID="{4D3200A2-F2F0-49CC-BD2D-69BCBFC309E6}" presName="node" presStyleLbl="node1" presStyleIdx="2" presStyleCnt="4">
        <dgm:presLayoutVars>
          <dgm:bulletEnabled val="1"/>
        </dgm:presLayoutVars>
      </dgm:prSet>
      <dgm:spPr/>
    </dgm:pt>
    <dgm:pt modelId="{BCDCF0EC-5B3F-4479-967C-D5697358FD70}" type="pres">
      <dgm:prSet presAssocID="{8E430433-FAAE-4DCE-813C-1E63F17117D9}" presName="parTrans" presStyleLbl="bgSibTrans2D1" presStyleIdx="3" presStyleCnt="4"/>
      <dgm:spPr/>
    </dgm:pt>
    <dgm:pt modelId="{AFFA18F1-D657-4BD7-9376-8F6CDEE7E87D}" type="pres">
      <dgm:prSet presAssocID="{62460AA7-FCB3-4D44-80B5-929C6473737A}" presName="node" presStyleLbl="node1" presStyleIdx="3" presStyleCnt="4">
        <dgm:presLayoutVars>
          <dgm:bulletEnabled val="1"/>
        </dgm:presLayoutVars>
      </dgm:prSet>
      <dgm:spPr/>
    </dgm:pt>
  </dgm:ptLst>
  <dgm:cxnLst>
    <dgm:cxn modelId="{E0D93902-1815-4CED-AEEC-0C3A534E6181}" type="presOf" srcId="{62460AA7-FCB3-4D44-80B5-929C6473737A}" destId="{AFFA18F1-D657-4BD7-9376-8F6CDEE7E87D}" srcOrd="0" destOrd="0" presId="urn:microsoft.com/office/officeart/2005/8/layout/radial4"/>
    <dgm:cxn modelId="{B763E91B-FBC3-4EBA-B7B3-C7E5C60D4A55}" srcId="{27B3A64F-FFB0-43E0-975B-123F476E1D1D}" destId="{AD142CC2-F563-4763-837E-32841448A492}" srcOrd="1" destOrd="0" parTransId="{22FB8A58-54C3-44C0-8ABB-ADBC5290DD78}" sibTransId="{4452C2E8-9E8D-4C32-A54A-246BE30DED76}"/>
    <dgm:cxn modelId="{FBBFC023-C5B4-4AED-AD4D-D582B8D340D3}" type="presOf" srcId="{8E430433-FAAE-4DCE-813C-1E63F17117D9}" destId="{BCDCF0EC-5B3F-4479-967C-D5697358FD70}" srcOrd="0" destOrd="0" presId="urn:microsoft.com/office/officeart/2005/8/layout/radial4"/>
    <dgm:cxn modelId="{E877EE3F-6F36-45A6-B742-97B8DB257F31}" srcId="{C1B353D3-A61D-4B37-9D06-90EA0F7E265B}" destId="{27B3A64F-FFB0-43E0-975B-123F476E1D1D}" srcOrd="0" destOrd="0" parTransId="{3BD7F4AC-6948-4C89-B051-1205B677C632}" sibTransId="{78AB9DBC-4D07-4A8D-838E-FACB57D6300F}"/>
    <dgm:cxn modelId="{B7BCAE70-2157-48DB-B7E6-67ABFAF057EF}" type="presOf" srcId="{DDFDF9D3-8944-4931-A8E0-228D2F8AC14B}" destId="{357709B1-191A-4860-90DC-D14CB875DCD5}" srcOrd="0" destOrd="0" presId="urn:microsoft.com/office/officeart/2005/8/layout/radial4"/>
    <dgm:cxn modelId="{5FB1FC58-C73F-4650-B13C-1FB65222AB97}" srcId="{27B3A64F-FFB0-43E0-975B-123F476E1D1D}" destId="{62460AA7-FCB3-4D44-80B5-929C6473737A}" srcOrd="3" destOrd="0" parTransId="{8E430433-FAAE-4DCE-813C-1E63F17117D9}" sibTransId="{9D1A6B97-0C22-4D37-A176-5C4BBF9C6717}"/>
    <dgm:cxn modelId="{4404838E-E271-4625-AC45-0C770011828C}" srcId="{27B3A64F-FFB0-43E0-975B-123F476E1D1D}" destId="{06208E63-1B07-4607-857B-5C5EA9029D63}" srcOrd="0" destOrd="0" parTransId="{AB945F00-1746-41AD-9AEB-8AD55A87F384}" sibTransId="{A2CD9E3D-8F8B-49D2-9250-AA8F344F637D}"/>
    <dgm:cxn modelId="{1BFB93A9-AC2C-4626-9247-96A2C33A4A3D}" type="presOf" srcId="{AB945F00-1746-41AD-9AEB-8AD55A87F384}" destId="{04A7A022-1F77-4A83-92FA-251FC74707A9}" srcOrd="0" destOrd="0" presId="urn:microsoft.com/office/officeart/2005/8/layout/radial4"/>
    <dgm:cxn modelId="{041E6CBD-8A4B-4A72-A6C1-11AF8BE037EC}" type="presOf" srcId="{22FB8A58-54C3-44C0-8ABB-ADBC5290DD78}" destId="{8911FC8F-CC4A-4AD2-BD1E-013D6617945A}" srcOrd="0" destOrd="0" presId="urn:microsoft.com/office/officeart/2005/8/layout/radial4"/>
    <dgm:cxn modelId="{0AEBBDC2-42E0-41A1-88FB-FBFA65F53012}" type="presOf" srcId="{C1B353D3-A61D-4B37-9D06-90EA0F7E265B}" destId="{6037801B-19FE-40BC-A84A-7FB4C52ABD33}" srcOrd="0" destOrd="0" presId="urn:microsoft.com/office/officeart/2005/8/layout/radial4"/>
    <dgm:cxn modelId="{C1C866C5-0B09-40D9-B598-42D1C28BC2C3}" srcId="{27B3A64F-FFB0-43E0-975B-123F476E1D1D}" destId="{4D3200A2-F2F0-49CC-BD2D-69BCBFC309E6}" srcOrd="2" destOrd="0" parTransId="{DDFDF9D3-8944-4931-A8E0-228D2F8AC14B}" sibTransId="{59A5E53F-5537-488A-979D-FD40E2C8CCC5}"/>
    <dgm:cxn modelId="{5BE8B0C8-3080-40D9-A812-B165517559EA}" type="presOf" srcId="{AD142CC2-F563-4763-837E-32841448A492}" destId="{72E7C2B3-D1EB-4548-B90A-5D6FC3E7E6E0}" srcOrd="0" destOrd="0" presId="urn:microsoft.com/office/officeart/2005/8/layout/radial4"/>
    <dgm:cxn modelId="{B6E898D2-E10A-4CAF-9BCF-9F9BDF6FA7CA}" type="presOf" srcId="{27B3A64F-FFB0-43E0-975B-123F476E1D1D}" destId="{E197B09F-CE5F-4034-A193-3193BC812731}" srcOrd="0" destOrd="0" presId="urn:microsoft.com/office/officeart/2005/8/layout/radial4"/>
    <dgm:cxn modelId="{9FE8B6DB-5890-4A77-B65B-00EE8F67D0AB}" type="presOf" srcId="{4D3200A2-F2F0-49CC-BD2D-69BCBFC309E6}" destId="{AD279831-D98E-4B05-BFD2-7CAFA1F395F9}" srcOrd="0" destOrd="0" presId="urn:microsoft.com/office/officeart/2005/8/layout/radial4"/>
    <dgm:cxn modelId="{E6835EEC-0EF1-443D-899F-476A76A12290}" type="presOf" srcId="{06208E63-1B07-4607-857B-5C5EA9029D63}" destId="{7EBDE0A2-679F-4795-B064-E186EE558942}" srcOrd="0" destOrd="0" presId="urn:microsoft.com/office/officeart/2005/8/layout/radial4"/>
    <dgm:cxn modelId="{6F041DB4-CCD6-4383-A9F7-0B01B5D48D6D}" type="presParOf" srcId="{6037801B-19FE-40BC-A84A-7FB4C52ABD33}" destId="{E197B09F-CE5F-4034-A193-3193BC812731}" srcOrd="0" destOrd="0" presId="urn:microsoft.com/office/officeart/2005/8/layout/radial4"/>
    <dgm:cxn modelId="{F5221FA5-6447-4891-B539-99C7196C5664}" type="presParOf" srcId="{6037801B-19FE-40BC-A84A-7FB4C52ABD33}" destId="{04A7A022-1F77-4A83-92FA-251FC74707A9}" srcOrd="1" destOrd="0" presId="urn:microsoft.com/office/officeart/2005/8/layout/radial4"/>
    <dgm:cxn modelId="{DA5A418C-208A-420E-A41D-9AF00C369DD8}" type="presParOf" srcId="{6037801B-19FE-40BC-A84A-7FB4C52ABD33}" destId="{7EBDE0A2-679F-4795-B064-E186EE558942}" srcOrd="2" destOrd="0" presId="urn:microsoft.com/office/officeart/2005/8/layout/radial4"/>
    <dgm:cxn modelId="{A921F9D5-97D3-4E93-A480-B88F6F809B34}" type="presParOf" srcId="{6037801B-19FE-40BC-A84A-7FB4C52ABD33}" destId="{8911FC8F-CC4A-4AD2-BD1E-013D6617945A}" srcOrd="3" destOrd="0" presId="urn:microsoft.com/office/officeart/2005/8/layout/radial4"/>
    <dgm:cxn modelId="{49A476C8-2C84-477A-A561-C597A7082E10}" type="presParOf" srcId="{6037801B-19FE-40BC-A84A-7FB4C52ABD33}" destId="{72E7C2B3-D1EB-4548-B90A-5D6FC3E7E6E0}" srcOrd="4" destOrd="0" presId="urn:microsoft.com/office/officeart/2005/8/layout/radial4"/>
    <dgm:cxn modelId="{39F4B7A9-17E3-44E6-8A31-D3288DB613FC}" type="presParOf" srcId="{6037801B-19FE-40BC-A84A-7FB4C52ABD33}" destId="{357709B1-191A-4860-90DC-D14CB875DCD5}" srcOrd="5" destOrd="0" presId="urn:microsoft.com/office/officeart/2005/8/layout/radial4"/>
    <dgm:cxn modelId="{804EF1FE-D7F1-4E09-B4E1-1EBC4A3B0595}" type="presParOf" srcId="{6037801B-19FE-40BC-A84A-7FB4C52ABD33}" destId="{AD279831-D98E-4B05-BFD2-7CAFA1F395F9}" srcOrd="6" destOrd="0" presId="urn:microsoft.com/office/officeart/2005/8/layout/radial4"/>
    <dgm:cxn modelId="{786E0861-3DED-41AC-A8F3-5BCA0CBC9F23}" type="presParOf" srcId="{6037801B-19FE-40BC-A84A-7FB4C52ABD33}" destId="{BCDCF0EC-5B3F-4479-967C-D5697358FD70}" srcOrd="7" destOrd="0" presId="urn:microsoft.com/office/officeart/2005/8/layout/radial4"/>
    <dgm:cxn modelId="{E574041B-824C-4917-9D62-6C15C7E723F0}" type="presParOf" srcId="{6037801B-19FE-40BC-A84A-7FB4C52ABD33}" destId="{AFFA18F1-D657-4BD7-9376-8F6CDEE7E87D}" srcOrd="8" destOrd="0" presId="urn:microsoft.com/office/officeart/2005/8/layout/radial4"/>
  </dgm:cxnLst>
  <dgm:bg>
    <a:effectLst>
      <a:glow rad="127000">
        <a:schemeClr val="accent2"/>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97A99D-71EB-4895-A620-C01D6BC5BCA5}"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tr-TR"/>
        </a:p>
      </dgm:t>
    </dgm:pt>
    <dgm:pt modelId="{1C5537C9-24AE-4E37-BE03-D907E2240AED}">
      <dgm:prSet phldrT="[Text]" custT="1"/>
      <dgm:spPr/>
      <dgm:t>
        <a:bodyPr/>
        <a:lstStyle/>
        <a:p>
          <a:r>
            <a:rPr lang="en-US" sz="1400" dirty="0"/>
            <a:t>Outsourcing</a:t>
          </a:r>
          <a:endParaRPr lang="tr-TR" sz="1400" dirty="0"/>
        </a:p>
      </dgm:t>
    </dgm:pt>
    <dgm:pt modelId="{1E8167B7-9978-44D7-95F7-FC0EDF293FA1}" type="parTrans" cxnId="{27F36429-AC3D-4588-9392-B2B663918C9C}">
      <dgm:prSet/>
      <dgm:spPr/>
      <dgm:t>
        <a:bodyPr/>
        <a:lstStyle/>
        <a:p>
          <a:endParaRPr lang="tr-TR" sz="2400"/>
        </a:p>
      </dgm:t>
    </dgm:pt>
    <dgm:pt modelId="{1AC415F8-8E9E-440F-98EE-EB77B36CD9FF}" type="sibTrans" cxnId="{27F36429-AC3D-4588-9392-B2B663918C9C}">
      <dgm:prSet/>
      <dgm:spPr/>
      <dgm:t>
        <a:bodyPr/>
        <a:lstStyle/>
        <a:p>
          <a:endParaRPr lang="tr-TR" sz="2400"/>
        </a:p>
      </dgm:t>
    </dgm:pt>
    <dgm:pt modelId="{D3E972EB-0EDF-4FA4-9F2A-54C85C8FFB43}">
      <dgm:prSet phldrT="[Text]" custT="1"/>
      <dgm:spPr/>
      <dgm:t>
        <a:bodyPr/>
        <a:lstStyle/>
        <a:p>
          <a:r>
            <a:rPr lang="en-US" sz="1400" dirty="0"/>
            <a:t>Totally external system</a:t>
          </a:r>
          <a:endParaRPr lang="tr-TR" sz="1400" dirty="0"/>
        </a:p>
      </dgm:t>
    </dgm:pt>
    <dgm:pt modelId="{BF008B69-5CA5-4E83-8AF2-763B13187137}" type="parTrans" cxnId="{1E60DFC3-06B0-484D-8DDA-676AD286C7FA}">
      <dgm:prSet/>
      <dgm:spPr/>
      <dgm:t>
        <a:bodyPr/>
        <a:lstStyle/>
        <a:p>
          <a:endParaRPr lang="tr-TR" sz="2400"/>
        </a:p>
      </dgm:t>
    </dgm:pt>
    <dgm:pt modelId="{ECC36650-6E46-486C-879B-121D319EDDC1}" type="sibTrans" cxnId="{1E60DFC3-06B0-484D-8DDA-676AD286C7FA}">
      <dgm:prSet/>
      <dgm:spPr/>
      <dgm:t>
        <a:bodyPr/>
        <a:lstStyle/>
        <a:p>
          <a:endParaRPr lang="tr-TR" sz="2400"/>
        </a:p>
      </dgm:t>
    </dgm:pt>
    <dgm:pt modelId="{2EAA6941-10B2-4293-B02A-76587F80FDB7}">
      <dgm:prSet phldrT="[Text]" custT="1"/>
      <dgm:spPr/>
      <dgm:t>
        <a:bodyPr/>
        <a:lstStyle/>
        <a:p>
          <a:r>
            <a:rPr lang="en-US" sz="1400" dirty="0"/>
            <a:t>Sources of Software</a:t>
          </a:r>
          <a:endParaRPr lang="tr-TR" sz="1400" dirty="0"/>
        </a:p>
      </dgm:t>
    </dgm:pt>
    <dgm:pt modelId="{CF0D6EAD-EFB7-48B4-8FA3-D222D10F8E06}" type="parTrans" cxnId="{29ADBAA7-2132-49DA-9EDB-B87FA0FACFD4}">
      <dgm:prSet/>
      <dgm:spPr/>
      <dgm:t>
        <a:bodyPr/>
        <a:lstStyle/>
        <a:p>
          <a:endParaRPr lang="tr-TR" sz="2400"/>
        </a:p>
      </dgm:t>
    </dgm:pt>
    <dgm:pt modelId="{E9B5322D-9F8E-4BB6-94BA-412CAF5D58D2}" type="sibTrans" cxnId="{29ADBAA7-2132-49DA-9EDB-B87FA0FACFD4}">
      <dgm:prSet/>
      <dgm:spPr/>
      <dgm:t>
        <a:bodyPr/>
        <a:lstStyle/>
        <a:p>
          <a:endParaRPr lang="tr-TR" sz="2400"/>
        </a:p>
      </dgm:t>
    </dgm:pt>
    <dgm:pt modelId="{A334AEE7-FD6F-465C-B1D0-C3306F917605}">
      <dgm:prSet phldrT="[Text]" custT="1"/>
      <dgm:spPr/>
      <dgm:t>
        <a:bodyPr/>
        <a:lstStyle/>
        <a:p>
          <a:r>
            <a:rPr lang="en-US" sz="1400" dirty="0"/>
            <a:t> </a:t>
          </a:r>
          <a:r>
            <a:rPr lang="tr-TR" sz="1400" dirty="0"/>
            <a:t>six different sources</a:t>
          </a:r>
          <a:r>
            <a:rPr lang="en-US" sz="1400" dirty="0"/>
            <a:t> </a:t>
          </a:r>
          <a:r>
            <a:rPr lang="tr-TR" sz="1400" dirty="0"/>
            <a:t>of software</a:t>
          </a:r>
          <a:r>
            <a:rPr lang="en-US" sz="1400" dirty="0"/>
            <a:t> : Internal &amp; External options</a:t>
          </a:r>
          <a:endParaRPr lang="tr-TR" sz="1400" dirty="0"/>
        </a:p>
      </dgm:t>
    </dgm:pt>
    <dgm:pt modelId="{04D27C30-304C-4D50-A72F-49B9473B6183}" type="parTrans" cxnId="{5FBB0372-A101-455A-854E-95FB1C4513FC}">
      <dgm:prSet/>
      <dgm:spPr/>
      <dgm:t>
        <a:bodyPr/>
        <a:lstStyle/>
        <a:p>
          <a:endParaRPr lang="tr-TR" sz="2400"/>
        </a:p>
      </dgm:t>
    </dgm:pt>
    <dgm:pt modelId="{B0FA343D-F612-4B6B-BBC1-46D3BEB12849}" type="sibTrans" cxnId="{5FBB0372-A101-455A-854E-95FB1C4513FC}">
      <dgm:prSet/>
      <dgm:spPr/>
      <dgm:t>
        <a:bodyPr/>
        <a:lstStyle/>
        <a:p>
          <a:endParaRPr lang="tr-TR" sz="2400"/>
        </a:p>
      </dgm:t>
    </dgm:pt>
    <dgm:pt modelId="{03FE5AA8-E26A-4A92-932F-683DC9292AAD}">
      <dgm:prSet phldrT="[Text]" custT="1"/>
      <dgm:spPr/>
      <dgm:t>
        <a:bodyPr/>
        <a:lstStyle/>
        <a:p>
          <a:r>
            <a:rPr lang="en-US" sz="1400" dirty="0"/>
            <a:t>Choice of Off-The-Shelf Software</a:t>
          </a:r>
          <a:endParaRPr lang="tr-TR" sz="1400" dirty="0"/>
        </a:p>
      </dgm:t>
    </dgm:pt>
    <dgm:pt modelId="{D500C76D-DB97-4FCF-BD05-78BBB945DA96}" type="parTrans" cxnId="{9A2541FA-DB97-448F-A01E-75CF8B2D9E03}">
      <dgm:prSet/>
      <dgm:spPr/>
      <dgm:t>
        <a:bodyPr/>
        <a:lstStyle/>
        <a:p>
          <a:endParaRPr lang="tr-TR" sz="2400"/>
        </a:p>
      </dgm:t>
    </dgm:pt>
    <dgm:pt modelId="{8D98645E-40D0-4A42-8429-E1020ACE45D5}" type="sibTrans" cxnId="{9A2541FA-DB97-448F-A01E-75CF8B2D9E03}">
      <dgm:prSet/>
      <dgm:spPr/>
      <dgm:t>
        <a:bodyPr/>
        <a:lstStyle/>
        <a:p>
          <a:endParaRPr lang="tr-TR" sz="2400"/>
        </a:p>
      </dgm:t>
    </dgm:pt>
    <dgm:pt modelId="{75553398-03A0-4E66-B06A-0B64C36B49E2}" type="pres">
      <dgm:prSet presAssocID="{8697A99D-71EB-4895-A620-C01D6BC5BCA5}" presName="composite" presStyleCnt="0">
        <dgm:presLayoutVars>
          <dgm:chMax val="5"/>
          <dgm:dir/>
          <dgm:animLvl val="ctr"/>
          <dgm:resizeHandles val="exact"/>
        </dgm:presLayoutVars>
      </dgm:prSet>
      <dgm:spPr/>
    </dgm:pt>
    <dgm:pt modelId="{74038943-3DE3-4F0B-9DD4-9BD7DEA6882D}" type="pres">
      <dgm:prSet presAssocID="{8697A99D-71EB-4895-A620-C01D6BC5BCA5}" presName="cycle" presStyleCnt="0"/>
      <dgm:spPr/>
    </dgm:pt>
    <dgm:pt modelId="{61B72857-F1B6-48F9-A6C2-8F901B50CF08}" type="pres">
      <dgm:prSet presAssocID="{8697A99D-71EB-4895-A620-C01D6BC5BCA5}" presName="centerShape" presStyleCnt="0"/>
      <dgm:spPr/>
    </dgm:pt>
    <dgm:pt modelId="{2A23D635-D834-4E78-84F7-8E83A16A32C4}" type="pres">
      <dgm:prSet presAssocID="{8697A99D-71EB-4895-A620-C01D6BC5BCA5}" presName="connSite" presStyleLbl="node1" presStyleIdx="0" presStyleCnt="4"/>
      <dgm:spPr/>
    </dgm:pt>
    <dgm:pt modelId="{1CD651E6-F6D8-4608-A263-832CB243B7F3}" type="pres">
      <dgm:prSet presAssocID="{8697A99D-71EB-4895-A620-C01D6BC5BCA5}" presName="visible" presStyleLbl="node1" presStyleIdx="0" presStyleCnt="4"/>
      <dgm:spPr/>
    </dgm:pt>
    <dgm:pt modelId="{5343C26E-178C-4F5A-9725-525331F3C7E8}" type="pres">
      <dgm:prSet presAssocID="{1E8167B7-9978-44D7-95F7-FC0EDF293FA1}" presName="Name25" presStyleLbl="parChTrans1D1" presStyleIdx="0" presStyleCnt="3"/>
      <dgm:spPr/>
    </dgm:pt>
    <dgm:pt modelId="{7B41BF35-799D-4588-AE80-446C556F0247}" type="pres">
      <dgm:prSet presAssocID="{1C5537C9-24AE-4E37-BE03-D907E2240AED}" presName="node" presStyleCnt="0"/>
      <dgm:spPr/>
    </dgm:pt>
    <dgm:pt modelId="{8A480123-7BE3-4787-A1C4-35A73A10149A}" type="pres">
      <dgm:prSet presAssocID="{1C5537C9-24AE-4E37-BE03-D907E2240AED}" presName="parentNode" presStyleLbl="node1" presStyleIdx="1" presStyleCnt="4">
        <dgm:presLayoutVars>
          <dgm:chMax val="1"/>
          <dgm:bulletEnabled val="1"/>
        </dgm:presLayoutVars>
      </dgm:prSet>
      <dgm:spPr/>
    </dgm:pt>
    <dgm:pt modelId="{5A3278E3-1B76-407A-AADE-0DF52D081616}" type="pres">
      <dgm:prSet presAssocID="{1C5537C9-24AE-4E37-BE03-D907E2240AED}" presName="childNode" presStyleLbl="revTx" presStyleIdx="0" presStyleCnt="2">
        <dgm:presLayoutVars>
          <dgm:bulletEnabled val="1"/>
        </dgm:presLayoutVars>
      </dgm:prSet>
      <dgm:spPr/>
    </dgm:pt>
    <dgm:pt modelId="{1C6B5932-7691-469C-A48F-37625CD23EB6}" type="pres">
      <dgm:prSet presAssocID="{CF0D6EAD-EFB7-48B4-8FA3-D222D10F8E06}" presName="Name25" presStyleLbl="parChTrans1D1" presStyleIdx="1" presStyleCnt="3"/>
      <dgm:spPr/>
    </dgm:pt>
    <dgm:pt modelId="{4A24CB9D-4DD8-4708-9F04-F16010628C62}" type="pres">
      <dgm:prSet presAssocID="{2EAA6941-10B2-4293-B02A-76587F80FDB7}" presName="node" presStyleCnt="0"/>
      <dgm:spPr/>
    </dgm:pt>
    <dgm:pt modelId="{41E572DC-710E-4184-9E3E-907B6F6FDCB4}" type="pres">
      <dgm:prSet presAssocID="{2EAA6941-10B2-4293-B02A-76587F80FDB7}" presName="parentNode" presStyleLbl="node1" presStyleIdx="2" presStyleCnt="4">
        <dgm:presLayoutVars>
          <dgm:chMax val="1"/>
          <dgm:bulletEnabled val="1"/>
        </dgm:presLayoutVars>
      </dgm:prSet>
      <dgm:spPr/>
    </dgm:pt>
    <dgm:pt modelId="{BBBB003B-C8CC-4F19-8CF3-1AC8C910A2CB}" type="pres">
      <dgm:prSet presAssocID="{2EAA6941-10B2-4293-B02A-76587F80FDB7}" presName="childNode" presStyleLbl="revTx" presStyleIdx="1" presStyleCnt="2">
        <dgm:presLayoutVars>
          <dgm:bulletEnabled val="1"/>
        </dgm:presLayoutVars>
      </dgm:prSet>
      <dgm:spPr/>
    </dgm:pt>
    <dgm:pt modelId="{4A834F60-D9B2-4F23-A963-4AF0A3F53264}" type="pres">
      <dgm:prSet presAssocID="{D500C76D-DB97-4FCF-BD05-78BBB945DA96}" presName="Name25" presStyleLbl="parChTrans1D1" presStyleIdx="2" presStyleCnt="3"/>
      <dgm:spPr/>
    </dgm:pt>
    <dgm:pt modelId="{B73BCCEF-BD4D-4D6E-A9D6-1A13055A7B91}" type="pres">
      <dgm:prSet presAssocID="{03FE5AA8-E26A-4A92-932F-683DC9292AAD}" presName="node" presStyleCnt="0"/>
      <dgm:spPr/>
    </dgm:pt>
    <dgm:pt modelId="{C5F301CB-0632-4796-A663-A579919113D1}" type="pres">
      <dgm:prSet presAssocID="{03FE5AA8-E26A-4A92-932F-683DC9292AAD}" presName="parentNode" presStyleLbl="node1" presStyleIdx="3" presStyleCnt="4">
        <dgm:presLayoutVars>
          <dgm:chMax val="1"/>
          <dgm:bulletEnabled val="1"/>
        </dgm:presLayoutVars>
      </dgm:prSet>
      <dgm:spPr/>
    </dgm:pt>
    <dgm:pt modelId="{07ED48EC-A355-4D32-BC1C-5294457DA07C}" type="pres">
      <dgm:prSet presAssocID="{03FE5AA8-E26A-4A92-932F-683DC9292AAD}" presName="childNode" presStyleLbl="revTx" presStyleIdx="1" presStyleCnt="2">
        <dgm:presLayoutVars>
          <dgm:bulletEnabled val="1"/>
        </dgm:presLayoutVars>
      </dgm:prSet>
      <dgm:spPr/>
    </dgm:pt>
  </dgm:ptLst>
  <dgm:cxnLst>
    <dgm:cxn modelId="{D2FAA412-8394-4CDD-AD54-72665BD86BB5}" type="presOf" srcId="{2EAA6941-10B2-4293-B02A-76587F80FDB7}" destId="{41E572DC-710E-4184-9E3E-907B6F6FDCB4}" srcOrd="0" destOrd="0" presId="urn:microsoft.com/office/officeart/2005/8/layout/radial2"/>
    <dgm:cxn modelId="{27F36429-AC3D-4588-9392-B2B663918C9C}" srcId="{8697A99D-71EB-4895-A620-C01D6BC5BCA5}" destId="{1C5537C9-24AE-4E37-BE03-D907E2240AED}" srcOrd="0" destOrd="0" parTransId="{1E8167B7-9978-44D7-95F7-FC0EDF293FA1}" sibTransId="{1AC415F8-8E9E-440F-98EE-EB77B36CD9FF}"/>
    <dgm:cxn modelId="{5FBB0372-A101-455A-854E-95FB1C4513FC}" srcId="{2EAA6941-10B2-4293-B02A-76587F80FDB7}" destId="{A334AEE7-FD6F-465C-B1D0-C3306F917605}" srcOrd="0" destOrd="0" parTransId="{04D27C30-304C-4D50-A72F-49B9473B6183}" sibTransId="{B0FA343D-F612-4B6B-BBC1-46D3BEB12849}"/>
    <dgm:cxn modelId="{EE74A753-7054-4A0C-882E-C195DC8EC7C3}" type="presOf" srcId="{1C5537C9-24AE-4E37-BE03-D907E2240AED}" destId="{8A480123-7BE3-4787-A1C4-35A73A10149A}" srcOrd="0" destOrd="0" presId="urn:microsoft.com/office/officeart/2005/8/layout/radial2"/>
    <dgm:cxn modelId="{35FFF559-15FA-4DEF-8DFE-1EC67F86739A}" type="presOf" srcId="{A334AEE7-FD6F-465C-B1D0-C3306F917605}" destId="{BBBB003B-C8CC-4F19-8CF3-1AC8C910A2CB}" srcOrd="0" destOrd="0" presId="urn:microsoft.com/office/officeart/2005/8/layout/radial2"/>
    <dgm:cxn modelId="{08A43E8E-2869-4F62-AD3C-3D951962D719}" type="presOf" srcId="{8697A99D-71EB-4895-A620-C01D6BC5BCA5}" destId="{75553398-03A0-4E66-B06A-0B64C36B49E2}" srcOrd="0" destOrd="0" presId="urn:microsoft.com/office/officeart/2005/8/layout/radial2"/>
    <dgm:cxn modelId="{53FBCE97-59B4-4F1F-A12D-BE9404036609}" type="presOf" srcId="{D3E972EB-0EDF-4FA4-9F2A-54C85C8FFB43}" destId="{5A3278E3-1B76-407A-AADE-0DF52D081616}" srcOrd="0" destOrd="0" presId="urn:microsoft.com/office/officeart/2005/8/layout/radial2"/>
    <dgm:cxn modelId="{29ADBAA7-2132-49DA-9EDB-B87FA0FACFD4}" srcId="{8697A99D-71EB-4895-A620-C01D6BC5BCA5}" destId="{2EAA6941-10B2-4293-B02A-76587F80FDB7}" srcOrd="1" destOrd="0" parTransId="{CF0D6EAD-EFB7-48B4-8FA3-D222D10F8E06}" sibTransId="{E9B5322D-9F8E-4BB6-94BA-412CAF5D58D2}"/>
    <dgm:cxn modelId="{3D557EB4-8E91-4386-9D38-63465ABFA9AD}" type="presOf" srcId="{1E8167B7-9978-44D7-95F7-FC0EDF293FA1}" destId="{5343C26E-178C-4F5A-9725-525331F3C7E8}" srcOrd="0" destOrd="0" presId="urn:microsoft.com/office/officeart/2005/8/layout/radial2"/>
    <dgm:cxn modelId="{271EEAC2-34DE-49AD-8E98-A13C67645203}" type="presOf" srcId="{03FE5AA8-E26A-4A92-932F-683DC9292AAD}" destId="{C5F301CB-0632-4796-A663-A579919113D1}" srcOrd="0" destOrd="0" presId="urn:microsoft.com/office/officeart/2005/8/layout/radial2"/>
    <dgm:cxn modelId="{1E60DFC3-06B0-484D-8DDA-676AD286C7FA}" srcId="{1C5537C9-24AE-4E37-BE03-D907E2240AED}" destId="{D3E972EB-0EDF-4FA4-9F2A-54C85C8FFB43}" srcOrd="0" destOrd="0" parTransId="{BF008B69-5CA5-4E83-8AF2-763B13187137}" sibTransId="{ECC36650-6E46-486C-879B-121D319EDDC1}"/>
    <dgm:cxn modelId="{B5B293D3-E5FE-4842-8179-EC1F5C3E100E}" type="presOf" srcId="{D500C76D-DB97-4FCF-BD05-78BBB945DA96}" destId="{4A834F60-D9B2-4F23-A963-4AF0A3F53264}" srcOrd="0" destOrd="0" presId="urn:microsoft.com/office/officeart/2005/8/layout/radial2"/>
    <dgm:cxn modelId="{4A942FE5-2C90-49E0-822F-93F39ECA962F}" type="presOf" srcId="{CF0D6EAD-EFB7-48B4-8FA3-D222D10F8E06}" destId="{1C6B5932-7691-469C-A48F-37625CD23EB6}" srcOrd="0" destOrd="0" presId="urn:microsoft.com/office/officeart/2005/8/layout/radial2"/>
    <dgm:cxn modelId="{9A2541FA-DB97-448F-A01E-75CF8B2D9E03}" srcId="{8697A99D-71EB-4895-A620-C01D6BC5BCA5}" destId="{03FE5AA8-E26A-4A92-932F-683DC9292AAD}" srcOrd="2" destOrd="0" parTransId="{D500C76D-DB97-4FCF-BD05-78BBB945DA96}" sibTransId="{8D98645E-40D0-4A42-8429-E1020ACE45D5}"/>
    <dgm:cxn modelId="{3A8C341E-D5D3-42B6-9D21-BAAFB60850D5}" type="presParOf" srcId="{75553398-03A0-4E66-B06A-0B64C36B49E2}" destId="{74038943-3DE3-4F0B-9DD4-9BD7DEA6882D}" srcOrd="0" destOrd="0" presId="urn:microsoft.com/office/officeart/2005/8/layout/radial2"/>
    <dgm:cxn modelId="{927C2A88-ACC9-4004-9701-89366E384481}" type="presParOf" srcId="{74038943-3DE3-4F0B-9DD4-9BD7DEA6882D}" destId="{61B72857-F1B6-48F9-A6C2-8F901B50CF08}" srcOrd="0" destOrd="0" presId="urn:microsoft.com/office/officeart/2005/8/layout/radial2"/>
    <dgm:cxn modelId="{4D486E23-1D93-4EC9-9277-608D6866B212}" type="presParOf" srcId="{61B72857-F1B6-48F9-A6C2-8F901B50CF08}" destId="{2A23D635-D834-4E78-84F7-8E83A16A32C4}" srcOrd="0" destOrd="0" presId="urn:microsoft.com/office/officeart/2005/8/layout/radial2"/>
    <dgm:cxn modelId="{208D0E60-4689-4FA8-918A-ACC21DE02DD0}" type="presParOf" srcId="{61B72857-F1B6-48F9-A6C2-8F901B50CF08}" destId="{1CD651E6-F6D8-4608-A263-832CB243B7F3}" srcOrd="1" destOrd="0" presId="urn:microsoft.com/office/officeart/2005/8/layout/radial2"/>
    <dgm:cxn modelId="{78738D50-6C3D-4AA2-8AFC-70E8CC1B9F74}" type="presParOf" srcId="{74038943-3DE3-4F0B-9DD4-9BD7DEA6882D}" destId="{5343C26E-178C-4F5A-9725-525331F3C7E8}" srcOrd="1" destOrd="0" presId="urn:microsoft.com/office/officeart/2005/8/layout/radial2"/>
    <dgm:cxn modelId="{F7917306-0720-4047-A674-1C8DF988939C}" type="presParOf" srcId="{74038943-3DE3-4F0B-9DD4-9BD7DEA6882D}" destId="{7B41BF35-799D-4588-AE80-446C556F0247}" srcOrd="2" destOrd="0" presId="urn:microsoft.com/office/officeart/2005/8/layout/radial2"/>
    <dgm:cxn modelId="{7F78802C-55BF-41AD-8063-C140CDA485D1}" type="presParOf" srcId="{7B41BF35-799D-4588-AE80-446C556F0247}" destId="{8A480123-7BE3-4787-A1C4-35A73A10149A}" srcOrd="0" destOrd="0" presId="urn:microsoft.com/office/officeart/2005/8/layout/radial2"/>
    <dgm:cxn modelId="{4917D110-1AEB-4F44-8056-2B1968E95A40}" type="presParOf" srcId="{7B41BF35-799D-4588-AE80-446C556F0247}" destId="{5A3278E3-1B76-407A-AADE-0DF52D081616}" srcOrd="1" destOrd="0" presId="urn:microsoft.com/office/officeart/2005/8/layout/radial2"/>
    <dgm:cxn modelId="{D9954358-2610-482D-B356-3E3280C538CC}" type="presParOf" srcId="{74038943-3DE3-4F0B-9DD4-9BD7DEA6882D}" destId="{1C6B5932-7691-469C-A48F-37625CD23EB6}" srcOrd="3" destOrd="0" presId="urn:microsoft.com/office/officeart/2005/8/layout/radial2"/>
    <dgm:cxn modelId="{D12A658D-ED6A-4193-80FB-2195DCA62442}" type="presParOf" srcId="{74038943-3DE3-4F0B-9DD4-9BD7DEA6882D}" destId="{4A24CB9D-4DD8-4708-9F04-F16010628C62}" srcOrd="4" destOrd="0" presId="urn:microsoft.com/office/officeart/2005/8/layout/radial2"/>
    <dgm:cxn modelId="{9CF55E67-F7C6-4157-BB26-7475D8F96141}" type="presParOf" srcId="{4A24CB9D-4DD8-4708-9F04-F16010628C62}" destId="{41E572DC-710E-4184-9E3E-907B6F6FDCB4}" srcOrd="0" destOrd="0" presId="urn:microsoft.com/office/officeart/2005/8/layout/radial2"/>
    <dgm:cxn modelId="{39739EEA-0A89-4AD4-A3AB-37A03E645165}" type="presParOf" srcId="{4A24CB9D-4DD8-4708-9F04-F16010628C62}" destId="{BBBB003B-C8CC-4F19-8CF3-1AC8C910A2CB}" srcOrd="1" destOrd="0" presId="urn:microsoft.com/office/officeart/2005/8/layout/radial2"/>
    <dgm:cxn modelId="{8A519B83-2193-4CBC-8183-042E2EE723C8}" type="presParOf" srcId="{74038943-3DE3-4F0B-9DD4-9BD7DEA6882D}" destId="{4A834F60-D9B2-4F23-A963-4AF0A3F53264}" srcOrd="5" destOrd="0" presId="urn:microsoft.com/office/officeart/2005/8/layout/radial2"/>
    <dgm:cxn modelId="{AD2A2251-425F-450F-AC4A-0BFE4D46DCC4}" type="presParOf" srcId="{74038943-3DE3-4F0B-9DD4-9BD7DEA6882D}" destId="{B73BCCEF-BD4D-4D6E-A9D6-1A13055A7B91}" srcOrd="6" destOrd="0" presId="urn:microsoft.com/office/officeart/2005/8/layout/radial2"/>
    <dgm:cxn modelId="{1117F841-006A-46B1-99A5-C892CB0E5F7B}" type="presParOf" srcId="{B73BCCEF-BD4D-4D6E-A9D6-1A13055A7B91}" destId="{C5F301CB-0632-4796-A663-A579919113D1}" srcOrd="0" destOrd="0" presId="urn:microsoft.com/office/officeart/2005/8/layout/radial2"/>
    <dgm:cxn modelId="{99BD6D37-99DD-44BB-8701-301084334C79}" type="presParOf" srcId="{B73BCCEF-BD4D-4D6E-A9D6-1A13055A7B91}" destId="{07ED48EC-A355-4D32-BC1C-5294457DA07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1DEDD-AA1E-4B6F-BEAE-C8BB644932FA}">
      <dsp:nvSpPr>
        <dsp:cNvPr id="0" name=""/>
        <dsp:cNvSpPr/>
      </dsp:nvSpPr>
      <dsp:spPr>
        <a:xfrm>
          <a:off x="0" y="2082984"/>
          <a:ext cx="3420004" cy="807813"/>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solidFill>
              <a:latin typeface="Calibri" panose="020F0502020204030204"/>
              <a:ea typeface="+mn-ea"/>
              <a:cs typeface="+mn-cs"/>
            </a:rPr>
            <a:t>The Sources of Software</a:t>
          </a:r>
          <a:endParaRPr lang="en-US" sz="1400" b="1" kern="1200" dirty="0">
            <a:solidFill>
              <a:sysClr val="windowText" lastClr="000000"/>
            </a:solidFill>
            <a:latin typeface="Calibri" panose="020F0502020204030204"/>
            <a:ea typeface="+mn-ea"/>
            <a:cs typeface="+mn-cs"/>
          </a:endParaRPr>
        </a:p>
      </dsp:txBody>
      <dsp:txXfrm>
        <a:off x="23660" y="2106644"/>
        <a:ext cx="3372684" cy="760493"/>
      </dsp:txXfrm>
    </dsp:sp>
    <dsp:sp modelId="{683634CB-8537-496A-8D41-94C9F2EE9194}">
      <dsp:nvSpPr>
        <dsp:cNvPr id="0" name=""/>
        <dsp:cNvSpPr/>
      </dsp:nvSpPr>
      <dsp:spPr>
        <a:xfrm rot="18305507">
          <a:off x="3219034" y="2087902"/>
          <a:ext cx="945492" cy="24345"/>
        </a:xfrm>
        <a:custGeom>
          <a:avLst/>
          <a:gdLst/>
          <a:ahLst/>
          <a:cxnLst/>
          <a:rect l="0" t="0" r="0" b="0"/>
          <a:pathLst>
            <a:path>
              <a:moveTo>
                <a:pt x="0" y="9845"/>
              </a:moveTo>
              <a:lnTo>
                <a:pt x="723586" y="9845"/>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solidFill>
            <a:latin typeface="Calibri" panose="020F0502020204030204"/>
            <a:ea typeface="+mn-ea"/>
            <a:cs typeface="+mn-cs"/>
          </a:endParaRPr>
        </a:p>
      </dsp:txBody>
      <dsp:txXfrm>
        <a:off x="3658851" y="2105826"/>
        <a:ext cx="0" cy="0"/>
      </dsp:txXfrm>
    </dsp:sp>
    <dsp:sp modelId="{1E55B6F5-499E-48DF-80BA-24B3557FE788}">
      <dsp:nvSpPr>
        <dsp:cNvPr id="0" name=""/>
        <dsp:cNvSpPr/>
      </dsp:nvSpPr>
      <dsp:spPr>
        <a:xfrm>
          <a:off x="3963556" y="1376897"/>
          <a:ext cx="2023700" cy="672723"/>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latin typeface="Calibri" panose="020F0502020204030204"/>
              <a:ea typeface="+mn-ea"/>
              <a:cs typeface="+mn-cs"/>
            </a:rPr>
            <a:t>Introduction</a:t>
          </a:r>
        </a:p>
      </dsp:txBody>
      <dsp:txXfrm>
        <a:off x="3983259" y="1396600"/>
        <a:ext cx="1984294" cy="633317"/>
      </dsp:txXfrm>
    </dsp:sp>
    <dsp:sp modelId="{F4E9EB25-40C0-4520-A312-EC35BE8B94BF}">
      <dsp:nvSpPr>
        <dsp:cNvPr id="0" name=""/>
        <dsp:cNvSpPr/>
      </dsp:nvSpPr>
      <dsp:spPr>
        <a:xfrm>
          <a:off x="3420004" y="2474718"/>
          <a:ext cx="543552" cy="24345"/>
        </a:xfrm>
        <a:custGeom>
          <a:avLst/>
          <a:gdLst/>
          <a:ahLst/>
          <a:cxnLst/>
          <a:rect l="0" t="0" r="0" b="0"/>
          <a:pathLst>
            <a:path>
              <a:moveTo>
                <a:pt x="0" y="9845"/>
              </a:moveTo>
              <a:lnTo>
                <a:pt x="416514" y="9845"/>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solidFill>
            <a:latin typeface="Calibri" panose="020F0502020204030204"/>
            <a:ea typeface="+mn-ea"/>
            <a:cs typeface="+mn-cs"/>
          </a:endParaRPr>
        </a:p>
      </dsp:txBody>
      <dsp:txXfrm>
        <a:off x="3678192" y="2473302"/>
        <a:ext cx="0" cy="0"/>
      </dsp:txXfrm>
    </dsp:sp>
    <dsp:sp modelId="{92D90707-560C-4D9D-8433-6A30548337E8}">
      <dsp:nvSpPr>
        <dsp:cNvPr id="0" name=""/>
        <dsp:cNvSpPr/>
      </dsp:nvSpPr>
      <dsp:spPr>
        <a:xfrm>
          <a:off x="3963556" y="2150529"/>
          <a:ext cx="2023700" cy="672723"/>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a:ea typeface="+mn-ea"/>
              <a:cs typeface="+mn-cs"/>
            </a:rPr>
            <a:t>Systems Acquisition</a:t>
          </a:r>
        </a:p>
      </dsp:txBody>
      <dsp:txXfrm>
        <a:off x="3983259" y="2170232"/>
        <a:ext cx="1984294" cy="633317"/>
      </dsp:txXfrm>
    </dsp:sp>
    <dsp:sp modelId="{B0D41761-5765-472D-9824-CE272D7F5BD1}">
      <dsp:nvSpPr>
        <dsp:cNvPr id="0" name=""/>
        <dsp:cNvSpPr/>
      </dsp:nvSpPr>
      <dsp:spPr>
        <a:xfrm rot="18289469">
          <a:off x="5785139" y="2087902"/>
          <a:ext cx="942413" cy="24345"/>
        </a:xfrm>
        <a:custGeom>
          <a:avLst/>
          <a:gdLst/>
          <a:ahLst/>
          <a:cxnLst/>
          <a:rect l="0" t="0" r="0" b="0"/>
          <a:pathLst>
            <a:path>
              <a:moveTo>
                <a:pt x="0" y="9845"/>
              </a:moveTo>
              <a:lnTo>
                <a:pt x="720773" y="9845"/>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solidFill>
            <a:latin typeface="Calibri" panose="020F0502020204030204"/>
            <a:ea typeface="+mn-ea"/>
            <a:cs typeface="+mn-cs"/>
          </a:endParaRPr>
        </a:p>
      </dsp:txBody>
      <dsp:txXfrm>
        <a:off x="6223551" y="2105960"/>
        <a:ext cx="0" cy="0"/>
      </dsp:txXfrm>
    </dsp:sp>
    <dsp:sp modelId="{F54E6434-53DB-4A9C-B0B5-A9AE5350DC12}">
      <dsp:nvSpPr>
        <dsp:cNvPr id="0" name=""/>
        <dsp:cNvSpPr/>
      </dsp:nvSpPr>
      <dsp:spPr>
        <a:xfrm>
          <a:off x="6525435" y="1376897"/>
          <a:ext cx="2873618" cy="672723"/>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a:ea typeface="+mn-ea"/>
              <a:cs typeface="+mn-cs"/>
            </a:rPr>
            <a:t>Outsourcing</a:t>
          </a:r>
        </a:p>
      </dsp:txBody>
      <dsp:txXfrm>
        <a:off x="6545138" y="1396600"/>
        <a:ext cx="2834212" cy="633317"/>
      </dsp:txXfrm>
    </dsp:sp>
    <dsp:sp modelId="{7AF99132-F330-460B-9914-4F698B973493}">
      <dsp:nvSpPr>
        <dsp:cNvPr id="0" name=""/>
        <dsp:cNvSpPr/>
      </dsp:nvSpPr>
      <dsp:spPr>
        <a:xfrm>
          <a:off x="5987257" y="2474718"/>
          <a:ext cx="538178" cy="24345"/>
        </a:xfrm>
        <a:custGeom>
          <a:avLst/>
          <a:gdLst/>
          <a:ahLst/>
          <a:cxnLst/>
          <a:rect l="0" t="0" r="0" b="0"/>
          <a:pathLst>
            <a:path>
              <a:moveTo>
                <a:pt x="0" y="9845"/>
              </a:moveTo>
              <a:lnTo>
                <a:pt x="411608" y="9845"/>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solidFill>
            <a:latin typeface="Calibri" panose="020F0502020204030204"/>
            <a:ea typeface="+mn-ea"/>
            <a:cs typeface="+mn-cs"/>
          </a:endParaRPr>
        </a:p>
      </dsp:txBody>
      <dsp:txXfrm>
        <a:off x="6242891" y="2473436"/>
        <a:ext cx="0" cy="0"/>
      </dsp:txXfrm>
    </dsp:sp>
    <dsp:sp modelId="{577EE808-E111-43D1-AEF1-A05D51A361C8}">
      <dsp:nvSpPr>
        <dsp:cNvPr id="0" name=""/>
        <dsp:cNvSpPr/>
      </dsp:nvSpPr>
      <dsp:spPr>
        <a:xfrm>
          <a:off x="6525435" y="2150529"/>
          <a:ext cx="2873618" cy="672723"/>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a:ea typeface="+mn-ea"/>
              <a:cs typeface="+mn-cs"/>
            </a:rPr>
            <a:t>Sources of Software</a:t>
          </a:r>
        </a:p>
      </dsp:txBody>
      <dsp:txXfrm>
        <a:off x="6545138" y="2170232"/>
        <a:ext cx="2834212" cy="633317"/>
      </dsp:txXfrm>
    </dsp:sp>
    <dsp:sp modelId="{3A760DB2-9CA0-46AC-A063-0A5E9C82C3F5}">
      <dsp:nvSpPr>
        <dsp:cNvPr id="0" name=""/>
        <dsp:cNvSpPr/>
      </dsp:nvSpPr>
      <dsp:spPr>
        <a:xfrm rot="3310531">
          <a:off x="5785139" y="2861534"/>
          <a:ext cx="942413" cy="24345"/>
        </a:xfrm>
        <a:custGeom>
          <a:avLst/>
          <a:gdLst/>
          <a:ahLst/>
          <a:cxnLst/>
          <a:rect l="0" t="0" r="0" b="0"/>
          <a:pathLst>
            <a:path>
              <a:moveTo>
                <a:pt x="0" y="9845"/>
              </a:moveTo>
              <a:lnTo>
                <a:pt x="720773" y="9845"/>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solidFill>
            <a:latin typeface="Calibri" panose="020F0502020204030204"/>
            <a:ea typeface="+mn-ea"/>
            <a:cs typeface="+mn-cs"/>
          </a:endParaRPr>
        </a:p>
      </dsp:txBody>
      <dsp:txXfrm>
        <a:off x="6262232" y="2840911"/>
        <a:ext cx="0" cy="0"/>
      </dsp:txXfrm>
    </dsp:sp>
    <dsp:sp modelId="{3702ED9E-2627-499D-B6BF-573507829D9E}">
      <dsp:nvSpPr>
        <dsp:cNvPr id="0" name=""/>
        <dsp:cNvSpPr/>
      </dsp:nvSpPr>
      <dsp:spPr>
        <a:xfrm>
          <a:off x="6525435" y="2924161"/>
          <a:ext cx="2873618" cy="672723"/>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a:ea typeface="+mn-ea"/>
              <a:cs typeface="+mn-cs"/>
            </a:rPr>
            <a:t>Choosing Off-the-Shelf Software</a:t>
          </a:r>
        </a:p>
      </dsp:txBody>
      <dsp:txXfrm>
        <a:off x="6545138" y="2943864"/>
        <a:ext cx="2834212" cy="633317"/>
      </dsp:txXfrm>
    </dsp:sp>
    <dsp:sp modelId="{A63B8A79-FC06-45A5-AD16-9B10CA7919DC}">
      <dsp:nvSpPr>
        <dsp:cNvPr id="0" name=""/>
        <dsp:cNvSpPr/>
      </dsp:nvSpPr>
      <dsp:spPr>
        <a:xfrm rot="3294493">
          <a:off x="3219034" y="2861534"/>
          <a:ext cx="945492" cy="24345"/>
        </a:xfrm>
        <a:custGeom>
          <a:avLst/>
          <a:gdLst/>
          <a:ahLst/>
          <a:cxnLst/>
          <a:rect l="0" t="0" r="0" b="0"/>
          <a:pathLst>
            <a:path>
              <a:moveTo>
                <a:pt x="0" y="9845"/>
              </a:moveTo>
              <a:lnTo>
                <a:pt x="723586" y="9845"/>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hueOff val="0"/>
                <a:satOff val="0"/>
                <a:lumOff val="0"/>
                <a:alphaOff val="0"/>
              </a:sysClr>
            </a:solidFill>
            <a:latin typeface="Calibri" panose="020F0502020204030204"/>
            <a:ea typeface="+mn-ea"/>
            <a:cs typeface="+mn-cs"/>
          </a:endParaRPr>
        </a:p>
      </dsp:txBody>
      <dsp:txXfrm>
        <a:off x="3697532" y="2840777"/>
        <a:ext cx="0" cy="0"/>
      </dsp:txXfrm>
    </dsp:sp>
    <dsp:sp modelId="{723F8E23-5912-430B-9654-B9C190DD6CC7}">
      <dsp:nvSpPr>
        <dsp:cNvPr id="0" name=""/>
        <dsp:cNvSpPr/>
      </dsp:nvSpPr>
      <dsp:spPr>
        <a:xfrm>
          <a:off x="3963556" y="2924161"/>
          <a:ext cx="2021883" cy="672723"/>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a:ea typeface="+mn-ea"/>
              <a:cs typeface="+mn-cs"/>
            </a:rPr>
            <a:t>Reuse</a:t>
          </a:r>
        </a:p>
      </dsp:txBody>
      <dsp:txXfrm>
        <a:off x="3983259" y="2943864"/>
        <a:ext cx="1982477" cy="633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B09F-CE5F-4034-A193-3193BC812731}">
      <dsp:nvSpPr>
        <dsp:cNvPr id="0" name=""/>
        <dsp:cNvSpPr/>
      </dsp:nvSpPr>
      <dsp:spPr>
        <a:xfrm>
          <a:off x="3610685" y="2792413"/>
          <a:ext cx="2667346" cy="266734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Learning Objectives</a:t>
          </a:r>
        </a:p>
      </dsp:txBody>
      <dsp:txXfrm>
        <a:off x="4001309" y="3183037"/>
        <a:ext cx="1886098" cy="1886098"/>
      </dsp:txXfrm>
    </dsp:sp>
    <dsp:sp modelId="{04A7A022-1F77-4A83-92FA-251FC74707A9}">
      <dsp:nvSpPr>
        <dsp:cNvPr id="0" name=""/>
        <dsp:cNvSpPr/>
      </dsp:nvSpPr>
      <dsp:spPr>
        <a:xfrm rot="11699244">
          <a:off x="1593617" y="3114605"/>
          <a:ext cx="1984614" cy="760193"/>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EBDE0A2-679F-4795-B064-E186EE558942}">
      <dsp:nvSpPr>
        <dsp:cNvPr id="0" name=""/>
        <dsp:cNvSpPr/>
      </dsp:nvSpPr>
      <dsp:spPr>
        <a:xfrm>
          <a:off x="360383" y="2224493"/>
          <a:ext cx="2533979" cy="202718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Understand Outsourcing </a:t>
          </a:r>
          <a:endParaRPr lang="en-US" sz="1600" kern="1200" dirty="0">
            <a:latin typeface="Times New Roman" panose="02020603050405020304" pitchFamily="18" charset="0"/>
            <a:cs typeface="Times New Roman" panose="02020603050405020304" pitchFamily="18" charset="0"/>
          </a:endParaRPr>
        </a:p>
      </dsp:txBody>
      <dsp:txXfrm>
        <a:off x="419757" y="2283867"/>
        <a:ext cx="2415231" cy="1908435"/>
      </dsp:txXfrm>
    </dsp:sp>
    <dsp:sp modelId="{8911FC8F-CC4A-4AD2-BD1E-013D6617945A}">
      <dsp:nvSpPr>
        <dsp:cNvPr id="0" name=""/>
        <dsp:cNvSpPr/>
      </dsp:nvSpPr>
      <dsp:spPr>
        <a:xfrm rot="14699784">
          <a:off x="2922578" y="1535022"/>
          <a:ext cx="1981240" cy="760193"/>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2E7C2B3-D1EB-4548-B90A-5D6FC3E7E6E0}">
      <dsp:nvSpPr>
        <dsp:cNvPr id="0" name=""/>
        <dsp:cNvSpPr/>
      </dsp:nvSpPr>
      <dsp:spPr>
        <a:xfrm>
          <a:off x="2227498" y="3747"/>
          <a:ext cx="2533979" cy="202718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Describe six different sources of software</a:t>
          </a:r>
          <a:endParaRPr lang="en-US" sz="1600" kern="1200" dirty="0">
            <a:latin typeface="Times New Roman" panose="02020603050405020304" pitchFamily="18" charset="0"/>
            <a:cs typeface="Times New Roman" panose="02020603050405020304" pitchFamily="18" charset="0"/>
          </a:endParaRPr>
        </a:p>
      </dsp:txBody>
      <dsp:txXfrm>
        <a:off x="2286872" y="63121"/>
        <a:ext cx="2415231" cy="1908435"/>
      </dsp:txXfrm>
    </dsp:sp>
    <dsp:sp modelId="{357709B1-191A-4860-90DC-D14CB875DCD5}">
      <dsp:nvSpPr>
        <dsp:cNvPr id="0" name=""/>
        <dsp:cNvSpPr/>
      </dsp:nvSpPr>
      <dsp:spPr>
        <a:xfrm rot="17700000">
          <a:off x="4984040" y="1533579"/>
          <a:ext cx="1983965" cy="760193"/>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D279831-D98E-4B05-BFD2-7CAFA1F395F9}">
      <dsp:nvSpPr>
        <dsp:cNvPr id="0" name=""/>
        <dsp:cNvSpPr/>
      </dsp:nvSpPr>
      <dsp:spPr>
        <a:xfrm>
          <a:off x="5128263" y="1042"/>
          <a:ext cx="2533979" cy="202718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Discuss how to evaluate off-the-shelf software</a:t>
          </a:r>
          <a:endParaRPr lang="en-US" sz="1600" kern="1200" dirty="0">
            <a:latin typeface="Times New Roman" panose="02020603050405020304" pitchFamily="18" charset="0"/>
            <a:cs typeface="Times New Roman" panose="02020603050405020304" pitchFamily="18" charset="0"/>
          </a:endParaRPr>
        </a:p>
      </dsp:txBody>
      <dsp:txXfrm>
        <a:off x="5187637" y="60416"/>
        <a:ext cx="2415231" cy="1908435"/>
      </dsp:txXfrm>
    </dsp:sp>
    <dsp:sp modelId="{BCDCF0EC-5B3F-4479-967C-D5697358FD70}">
      <dsp:nvSpPr>
        <dsp:cNvPr id="0" name=""/>
        <dsp:cNvSpPr/>
      </dsp:nvSpPr>
      <dsp:spPr>
        <a:xfrm rot="20700000">
          <a:off x="6310321" y="3114180"/>
          <a:ext cx="1983965" cy="760193"/>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FFA18F1-D657-4BD7-9376-8F6CDEE7E87D}">
      <dsp:nvSpPr>
        <dsp:cNvPr id="0" name=""/>
        <dsp:cNvSpPr/>
      </dsp:nvSpPr>
      <dsp:spPr>
        <a:xfrm>
          <a:off x="6993497" y="2223941"/>
          <a:ext cx="2533979" cy="202718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Discuss reuse and its role in software development</a:t>
          </a:r>
          <a:endParaRPr lang="en-US" sz="1600" kern="1200" dirty="0">
            <a:latin typeface="Times New Roman" panose="02020603050405020304" pitchFamily="18" charset="0"/>
            <a:cs typeface="Times New Roman" panose="02020603050405020304" pitchFamily="18" charset="0"/>
          </a:endParaRPr>
        </a:p>
      </dsp:txBody>
      <dsp:txXfrm>
        <a:off x="7052871" y="2283315"/>
        <a:ext cx="2415231" cy="1908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34F60-D9B2-4F23-A963-4AF0A3F53264}">
      <dsp:nvSpPr>
        <dsp:cNvPr id="0" name=""/>
        <dsp:cNvSpPr/>
      </dsp:nvSpPr>
      <dsp:spPr>
        <a:xfrm rot="2563018">
          <a:off x="2908235" y="3133595"/>
          <a:ext cx="674350" cy="46757"/>
        </a:xfrm>
        <a:custGeom>
          <a:avLst/>
          <a:gdLst/>
          <a:ahLst/>
          <a:cxnLst/>
          <a:rect l="0" t="0" r="0" b="0"/>
          <a:pathLst>
            <a:path>
              <a:moveTo>
                <a:pt x="0" y="23378"/>
              </a:moveTo>
              <a:lnTo>
                <a:pt x="674350" y="233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6B5932-7691-469C-A48F-37625CD23EB6}">
      <dsp:nvSpPr>
        <dsp:cNvPr id="0" name=""/>
        <dsp:cNvSpPr/>
      </dsp:nvSpPr>
      <dsp:spPr>
        <a:xfrm>
          <a:off x="2997683" y="2210535"/>
          <a:ext cx="750245" cy="46757"/>
        </a:xfrm>
        <a:custGeom>
          <a:avLst/>
          <a:gdLst/>
          <a:ahLst/>
          <a:cxnLst/>
          <a:rect l="0" t="0" r="0" b="0"/>
          <a:pathLst>
            <a:path>
              <a:moveTo>
                <a:pt x="0" y="23378"/>
              </a:moveTo>
              <a:lnTo>
                <a:pt x="750245" y="233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43C26E-178C-4F5A-9725-525331F3C7E8}">
      <dsp:nvSpPr>
        <dsp:cNvPr id="0" name=""/>
        <dsp:cNvSpPr/>
      </dsp:nvSpPr>
      <dsp:spPr>
        <a:xfrm rot="19036982">
          <a:off x="2908235" y="1287474"/>
          <a:ext cx="674350" cy="46757"/>
        </a:xfrm>
        <a:custGeom>
          <a:avLst/>
          <a:gdLst/>
          <a:ahLst/>
          <a:cxnLst/>
          <a:rect l="0" t="0" r="0" b="0"/>
          <a:pathLst>
            <a:path>
              <a:moveTo>
                <a:pt x="0" y="23378"/>
              </a:moveTo>
              <a:lnTo>
                <a:pt x="674350" y="233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D651E6-F6D8-4608-A263-832CB243B7F3}">
      <dsp:nvSpPr>
        <dsp:cNvPr id="0" name=""/>
        <dsp:cNvSpPr/>
      </dsp:nvSpPr>
      <dsp:spPr>
        <a:xfrm>
          <a:off x="1171423" y="1159643"/>
          <a:ext cx="2148541" cy="214854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A480123-7BE3-4787-A1C4-35A73A10149A}">
      <dsp:nvSpPr>
        <dsp:cNvPr id="0" name=""/>
        <dsp:cNvSpPr/>
      </dsp:nvSpPr>
      <dsp:spPr>
        <a:xfrm>
          <a:off x="3322144" y="303"/>
          <a:ext cx="1289124" cy="128912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Outsourcing</a:t>
          </a:r>
          <a:endParaRPr lang="tr-TR" sz="1400" kern="1200" dirty="0"/>
        </a:p>
      </dsp:txBody>
      <dsp:txXfrm>
        <a:off x="3510932" y="189091"/>
        <a:ext cx="911548" cy="911548"/>
      </dsp:txXfrm>
    </dsp:sp>
    <dsp:sp modelId="{5A3278E3-1B76-407A-AADE-0DF52D081616}">
      <dsp:nvSpPr>
        <dsp:cNvPr id="0" name=""/>
        <dsp:cNvSpPr/>
      </dsp:nvSpPr>
      <dsp:spPr>
        <a:xfrm>
          <a:off x="4740181" y="303"/>
          <a:ext cx="1933687" cy="1289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Totally external system</a:t>
          </a:r>
          <a:endParaRPr lang="tr-TR" sz="1400" kern="1200" dirty="0"/>
        </a:p>
      </dsp:txBody>
      <dsp:txXfrm>
        <a:off x="4740181" y="303"/>
        <a:ext cx="1933687" cy="1289124"/>
      </dsp:txXfrm>
    </dsp:sp>
    <dsp:sp modelId="{41E572DC-710E-4184-9E3E-907B6F6FDCB4}">
      <dsp:nvSpPr>
        <dsp:cNvPr id="0" name=""/>
        <dsp:cNvSpPr/>
      </dsp:nvSpPr>
      <dsp:spPr>
        <a:xfrm>
          <a:off x="3747928" y="1589351"/>
          <a:ext cx="1289124" cy="128912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Sources of Software</a:t>
          </a:r>
          <a:endParaRPr lang="tr-TR" sz="1400" kern="1200" dirty="0"/>
        </a:p>
      </dsp:txBody>
      <dsp:txXfrm>
        <a:off x="3936716" y="1778139"/>
        <a:ext cx="911548" cy="911548"/>
      </dsp:txXfrm>
    </dsp:sp>
    <dsp:sp modelId="{BBBB003B-C8CC-4F19-8CF3-1AC8C910A2CB}">
      <dsp:nvSpPr>
        <dsp:cNvPr id="0" name=""/>
        <dsp:cNvSpPr/>
      </dsp:nvSpPr>
      <dsp:spPr>
        <a:xfrm>
          <a:off x="5165965" y="1589351"/>
          <a:ext cx="1933687" cy="1289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 </a:t>
          </a:r>
          <a:r>
            <a:rPr lang="tr-TR" sz="1400" kern="1200" dirty="0"/>
            <a:t>six different sources</a:t>
          </a:r>
          <a:r>
            <a:rPr lang="en-US" sz="1400" kern="1200" dirty="0"/>
            <a:t> </a:t>
          </a:r>
          <a:r>
            <a:rPr lang="tr-TR" sz="1400" kern="1200" dirty="0"/>
            <a:t>of software</a:t>
          </a:r>
          <a:r>
            <a:rPr lang="en-US" sz="1400" kern="1200" dirty="0"/>
            <a:t> : Internal &amp; External options</a:t>
          </a:r>
          <a:endParaRPr lang="tr-TR" sz="1400" kern="1200" dirty="0"/>
        </a:p>
      </dsp:txBody>
      <dsp:txXfrm>
        <a:off x="5165965" y="1589351"/>
        <a:ext cx="1933687" cy="1289124"/>
      </dsp:txXfrm>
    </dsp:sp>
    <dsp:sp modelId="{C5F301CB-0632-4796-A663-A579919113D1}">
      <dsp:nvSpPr>
        <dsp:cNvPr id="0" name=""/>
        <dsp:cNvSpPr/>
      </dsp:nvSpPr>
      <dsp:spPr>
        <a:xfrm>
          <a:off x="3322144" y="3178400"/>
          <a:ext cx="1289124" cy="128912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Choice of Off-The-Shelf Software</a:t>
          </a:r>
          <a:endParaRPr lang="tr-TR" sz="1400" kern="1200" dirty="0"/>
        </a:p>
      </dsp:txBody>
      <dsp:txXfrm>
        <a:off x="3510932" y="3367188"/>
        <a:ext cx="911548" cy="9115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EE51F-B502-439E-BA5E-CFE05A760EFC}" type="datetimeFigureOut">
              <a:rPr lang="tr-TR" smtClean="0"/>
              <a:t>9.03.2022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74BE7-63F1-4FA5-8C8D-977093993C9D}" type="slidenum">
              <a:rPr lang="tr-TR" smtClean="0"/>
              <a:t>‹#›</a:t>
            </a:fld>
            <a:endParaRPr lang="tr-TR"/>
          </a:p>
        </p:txBody>
      </p:sp>
    </p:spTree>
    <p:extLst>
      <p:ext uri="{BB962C8B-B14F-4D97-AF65-F5344CB8AC3E}">
        <p14:creationId xmlns:p14="http://schemas.microsoft.com/office/powerpoint/2010/main" val="25912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5</a:t>
            </a:fld>
            <a:endParaRPr lang="tr-TR"/>
          </a:p>
        </p:txBody>
      </p:sp>
    </p:spTree>
    <p:extLst>
      <p:ext uri="{BB962C8B-B14F-4D97-AF65-F5344CB8AC3E}">
        <p14:creationId xmlns:p14="http://schemas.microsoft.com/office/powerpoint/2010/main" val="28668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6</a:t>
            </a:fld>
            <a:endParaRPr lang="tr-TR"/>
          </a:p>
        </p:txBody>
      </p:sp>
    </p:spTree>
    <p:extLst>
      <p:ext uri="{BB962C8B-B14F-4D97-AF65-F5344CB8AC3E}">
        <p14:creationId xmlns:p14="http://schemas.microsoft.com/office/powerpoint/2010/main" val="288331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8</a:t>
            </a:fld>
            <a:endParaRPr lang="tr-TR"/>
          </a:p>
        </p:txBody>
      </p:sp>
    </p:spTree>
    <p:extLst>
      <p:ext uri="{BB962C8B-B14F-4D97-AF65-F5344CB8AC3E}">
        <p14:creationId xmlns:p14="http://schemas.microsoft.com/office/powerpoint/2010/main" val="49093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18</a:t>
            </a:fld>
            <a:endParaRPr lang="tr-TR"/>
          </a:p>
        </p:txBody>
      </p:sp>
    </p:spTree>
    <p:extLst>
      <p:ext uri="{BB962C8B-B14F-4D97-AF65-F5344CB8AC3E}">
        <p14:creationId xmlns:p14="http://schemas.microsoft.com/office/powerpoint/2010/main" val="15277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21</a:t>
            </a:fld>
            <a:endParaRPr lang="tr-TR"/>
          </a:p>
        </p:txBody>
      </p:sp>
    </p:spTree>
    <p:extLst>
      <p:ext uri="{BB962C8B-B14F-4D97-AF65-F5344CB8AC3E}">
        <p14:creationId xmlns:p14="http://schemas.microsoft.com/office/powerpoint/2010/main" val="73492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9CBB2867-61CB-40F1-B552-3C88655F0B1E}" type="datetime1">
              <a:rPr lang="tr-TR" smtClean="0"/>
              <a:t>9.03.2022</a:t>
            </a:fld>
            <a:endParaRPr lang="tr-TR"/>
          </a:p>
        </p:txBody>
      </p:sp>
      <p:sp>
        <p:nvSpPr>
          <p:cNvPr id="5" name="Footer Placeholder 4"/>
          <p:cNvSpPr>
            <a:spLocks noGrp="1"/>
          </p:cNvSpPr>
          <p:nvPr>
            <p:ph type="ftr" sz="quarter" idx="11"/>
          </p:nvPr>
        </p:nvSpPr>
        <p:spPr/>
        <p:txBody>
          <a:bodyPr/>
          <a:lstStyle/>
          <a:p>
            <a:r>
              <a:rPr lang="tr-TR"/>
              <a:t>IENG/MANE372 - Chapter 2</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32833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3CE304F0-C670-45CD-B25A-84F6736FD19C}" type="datetime1">
              <a:rPr lang="tr-TR" smtClean="0"/>
              <a:t>9.03.2022</a:t>
            </a:fld>
            <a:endParaRPr lang="tr-TR"/>
          </a:p>
        </p:txBody>
      </p:sp>
      <p:sp>
        <p:nvSpPr>
          <p:cNvPr id="5" name="Footer Placeholder 4"/>
          <p:cNvSpPr>
            <a:spLocks noGrp="1"/>
          </p:cNvSpPr>
          <p:nvPr>
            <p:ph type="ftr" sz="quarter" idx="11"/>
          </p:nvPr>
        </p:nvSpPr>
        <p:spPr/>
        <p:txBody>
          <a:bodyPr/>
          <a:lstStyle/>
          <a:p>
            <a:r>
              <a:rPr lang="tr-TR"/>
              <a:t>IENG/MANE372 - Chapter 2</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6634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6A40A280-BD5D-47D7-A3E4-75F4A9389269}" type="datetime1">
              <a:rPr lang="tr-TR" smtClean="0"/>
              <a:t>9.03.2022</a:t>
            </a:fld>
            <a:endParaRPr lang="tr-TR"/>
          </a:p>
        </p:txBody>
      </p:sp>
      <p:sp>
        <p:nvSpPr>
          <p:cNvPr id="5" name="Footer Placeholder 4"/>
          <p:cNvSpPr>
            <a:spLocks noGrp="1"/>
          </p:cNvSpPr>
          <p:nvPr>
            <p:ph type="ftr" sz="quarter" idx="11"/>
          </p:nvPr>
        </p:nvSpPr>
        <p:spPr/>
        <p:txBody>
          <a:bodyPr/>
          <a:lstStyle/>
          <a:p>
            <a:r>
              <a:rPr lang="tr-TR"/>
              <a:t>IENG/MANE372 - Chapter 2</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4112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D049B7F-818C-42BD-8FF0-008E57526B3C}" type="datetime1">
              <a:rPr lang="tr-TR" smtClean="0"/>
              <a:t>9.03.2022</a:t>
            </a:fld>
            <a:endParaRPr lang="tr-TR"/>
          </a:p>
        </p:txBody>
      </p:sp>
      <p:sp>
        <p:nvSpPr>
          <p:cNvPr id="5" name="Footer Placeholder 4"/>
          <p:cNvSpPr>
            <a:spLocks noGrp="1"/>
          </p:cNvSpPr>
          <p:nvPr>
            <p:ph type="ftr" sz="quarter" idx="11"/>
          </p:nvPr>
        </p:nvSpPr>
        <p:spPr/>
        <p:txBody>
          <a:bodyPr/>
          <a:lstStyle/>
          <a:p>
            <a:r>
              <a:rPr lang="tr-TR"/>
              <a:t>IENG/MANE372 - Chapter 2</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1073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099D31-C251-4D68-96C3-072553A3AA71}" type="datetime1">
              <a:rPr lang="tr-TR" smtClean="0"/>
              <a:t>9.03.2022</a:t>
            </a:fld>
            <a:endParaRPr lang="tr-TR"/>
          </a:p>
        </p:txBody>
      </p:sp>
      <p:sp>
        <p:nvSpPr>
          <p:cNvPr id="5" name="Footer Placeholder 4"/>
          <p:cNvSpPr>
            <a:spLocks noGrp="1"/>
          </p:cNvSpPr>
          <p:nvPr>
            <p:ph type="ftr" sz="quarter" idx="11"/>
          </p:nvPr>
        </p:nvSpPr>
        <p:spPr/>
        <p:txBody>
          <a:bodyPr/>
          <a:lstStyle/>
          <a:p>
            <a:r>
              <a:rPr lang="tr-TR"/>
              <a:t>IENG/MANE372 - Chapter 2</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82144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58C57D93-E132-4F44-96BF-32BBFF043DEA}" type="datetime1">
              <a:rPr lang="tr-TR" smtClean="0"/>
              <a:t>9.03.2022</a:t>
            </a:fld>
            <a:endParaRPr lang="tr-TR"/>
          </a:p>
        </p:txBody>
      </p:sp>
      <p:sp>
        <p:nvSpPr>
          <p:cNvPr id="6" name="Footer Placeholder 5"/>
          <p:cNvSpPr>
            <a:spLocks noGrp="1"/>
          </p:cNvSpPr>
          <p:nvPr>
            <p:ph type="ftr" sz="quarter" idx="11"/>
          </p:nvPr>
        </p:nvSpPr>
        <p:spPr/>
        <p:txBody>
          <a:bodyPr/>
          <a:lstStyle/>
          <a:p>
            <a:r>
              <a:rPr lang="tr-TR"/>
              <a:t>IENG/MANE372 - Chapter 2</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9673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B5EBAABD-DD8B-4559-AA5C-A4A85384F422}" type="datetime1">
              <a:rPr lang="tr-TR" smtClean="0"/>
              <a:t>9.03.2022</a:t>
            </a:fld>
            <a:endParaRPr lang="tr-TR"/>
          </a:p>
        </p:txBody>
      </p:sp>
      <p:sp>
        <p:nvSpPr>
          <p:cNvPr id="8" name="Footer Placeholder 7"/>
          <p:cNvSpPr>
            <a:spLocks noGrp="1"/>
          </p:cNvSpPr>
          <p:nvPr>
            <p:ph type="ftr" sz="quarter" idx="11"/>
          </p:nvPr>
        </p:nvSpPr>
        <p:spPr/>
        <p:txBody>
          <a:bodyPr/>
          <a:lstStyle/>
          <a:p>
            <a:r>
              <a:rPr lang="tr-TR"/>
              <a:t>IENG/MANE372 - Chapter 2</a:t>
            </a:r>
          </a:p>
        </p:txBody>
      </p:sp>
      <p:sp>
        <p:nvSpPr>
          <p:cNvPr id="9" name="Slide Number Placeholder 8"/>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008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9A0527E2-A339-471F-AD78-6ED88686082C}" type="datetime1">
              <a:rPr lang="tr-TR" smtClean="0"/>
              <a:t>9.03.2022</a:t>
            </a:fld>
            <a:endParaRPr lang="tr-TR"/>
          </a:p>
        </p:txBody>
      </p:sp>
      <p:sp>
        <p:nvSpPr>
          <p:cNvPr id="4" name="Footer Placeholder 3"/>
          <p:cNvSpPr>
            <a:spLocks noGrp="1"/>
          </p:cNvSpPr>
          <p:nvPr>
            <p:ph type="ftr" sz="quarter" idx="11"/>
          </p:nvPr>
        </p:nvSpPr>
        <p:spPr/>
        <p:txBody>
          <a:bodyPr/>
          <a:lstStyle/>
          <a:p>
            <a:r>
              <a:rPr lang="tr-TR"/>
              <a:t>IENG/MANE372 - Chapter 2</a:t>
            </a:r>
          </a:p>
        </p:txBody>
      </p:sp>
      <p:sp>
        <p:nvSpPr>
          <p:cNvPr id="5" name="Slide Number Placeholder 4"/>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4017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78588-2E01-4015-9083-2D3138944D76}" type="datetime1">
              <a:rPr lang="tr-TR" smtClean="0"/>
              <a:t>9.03.2022</a:t>
            </a:fld>
            <a:endParaRPr lang="tr-TR"/>
          </a:p>
        </p:txBody>
      </p:sp>
      <p:sp>
        <p:nvSpPr>
          <p:cNvPr id="3" name="Footer Placeholder 2"/>
          <p:cNvSpPr>
            <a:spLocks noGrp="1"/>
          </p:cNvSpPr>
          <p:nvPr>
            <p:ph type="ftr" sz="quarter" idx="11"/>
          </p:nvPr>
        </p:nvSpPr>
        <p:spPr/>
        <p:txBody>
          <a:bodyPr/>
          <a:lstStyle/>
          <a:p>
            <a:r>
              <a:rPr lang="tr-TR"/>
              <a:t>IENG/MANE372 - Chapter 2</a:t>
            </a:r>
          </a:p>
        </p:txBody>
      </p:sp>
      <p:sp>
        <p:nvSpPr>
          <p:cNvPr id="4" name="Slide Number Placeholder 3"/>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2792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C51AF9-0925-403D-9B22-3D4E3BE2EE69}" type="datetime1">
              <a:rPr lang="tr-TR" smtClean="0"/>
              <a:t>9.03.2022</a:t>
            </a:fld>
            <a:endParaRPr lang="tr-TR"/>
          </a:p>
        </p:txBody>
      </p:sp>
      <p:sp>
        <p:nvSpPr>
          <p:cNvPr id="6" name="Footer Placeholder 5"/>
          <p:cNvSpPr>
            <a:spLocks noGrp="1"/>
          </p:cNvSpPr>
          <p:nvPr>
            <p:ph type="ftr" sz="quarter" idx="11"/>
          </p:nvPr>
        </p:nvSpPr>
        <p:spPr/>
        <p:txBody>
          <a:bodyPr/>
          <a:lstStyle/>
          <a:p>
            <a:r>
              <a:rPr lang="tr-TR"/>
              <a:t>IENG/MANE372 - Chapter 2</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55341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63C960-AAC5-41FB-A1D0-134F7084FB4E}" type="datetime1">
              <a:rPr lang="tr-TR" smtClean="0"/>
              <a:t>9.03.2022</a:t>
            </a:fld>
            <a:endParaRPr lang="tr-TR"/>
          </a:p>
        </p:txBody>
      </p:sp>
      <p:sp>
        <p:nvSpPr>
          <p:cNvPr id="6" name="Footer Placeholder 5"/>
          <p:cNvSpPr>
            <a:spLocks noGrp="1"/>
          </p:cNvSpPr>
          <p:nvPr>
            <p:ph type="ftr" sz="quarter" idx="11"/>
          </p:nvPr>
        </p:nvSpPr>
        <p:spPr/>
        <p:txBody>
          <a:bodyPr/>
          <a:lstStyle/>
          <a:p>
            <a:r>
              <a:rPr lang="tr-TR"/>
              <a:t>IENG/MANE372 - Chapter 2</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35328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BB50-C36D-4D83-93EB-474A6777A8D3}" type="datetime1">
              <a:rPr lang="tr-TR" smtClean="0"/>
              <a:t>9.03.2022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IENG/MANE372 - Chapter 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085E7-DD81-4654-9295-72AD80DBC430}" type="slidenum">
              <a:rPr lang="tr-TR" smtClean="0"/>
              <a:t>‹#›</a:t>
            </a:fld>
            <a:endParaRPr lang="tr-TR"/>
          </a:p>
        </p:txBody>
      </p:sp>
    </p:spTree>
    <p:extLst>
      <p:ext uri="{BB962C8B-B14F-4D97-AF65-F5344CB8AC3E}">
        <p14:creationId xmlns:p14="http://schemas.microsoft.com/office/powerpoint/2010/main" val="129579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cpace.com/asset_files/ASPvs.MSP_BarbaraMichels.pdf"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651" y="2087418"/>
            <a:ext cx="9144000" cy="3179884"/>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EASTERN MEDITERRANEAN UNIVERSITY DEPARTMENT OF INDUSTRIAL ENGINEERING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INFORMATION SYSTEMS AND TECHNOLOGY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IENG 372 / MANE 372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Spring 2021-2022</a:t>
            </a:r>
            <a:br>
              <a:rPr lang="en-US" sz="2800" b="1" dirty="0">
                <a:latin typeface="Times New Roman" panose="02020603050405020304" pitchFamily="18" charset="0"/>
                <a:cs typeface="Times New Roman" panose="02020603050405020304" pitchFamily="18" charset="0"/>
              </a:rPr>
            </a:br>
            <a:r>
              <a:rPr lang="en-US" sz="2800" b="1" u="sng" dirty="0">
                <a:latin typeface="Times New Roman" panose="02020603050405020304" pitchFamily="18" charset="0"/>
                <a:cs typeface="Times New Roman" panose="02020603050405020304" pitchFamily="18" charset="0"/>
              </a:rPr>
              <a:t>Chapter 2</a:t>
            </a:r>
            <a:endParaRPr lang="tr-TR" sz="2800"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12949" y="5487324"/>
            <a:ext cx="9144000" cy="561686"/>
          </a:xfrm>
        </p:spPr>
        <p:txBody>
          <a:bodyPr>
            <a:normAutofit/>
          </a:bodyPr>
          <a:lstStyle/>
          <a:p>
            <a:r>
              <a:rPr lang="en-US" sz="2800" b="1" dirty="0">
                <a:latin typeface="Times New Roman" panose="02020603050405020304" pitchFamily="18" charset="0"/>
                <a:cs typeface="Times New Roman" panose="02020603050405020304" pitchFamily="18" charset="0"/>
              </a:rPr>
              <a:t>Lecturer : Ms. Khaoula Chnina</a:t>
            </a:r>
            <a:endParaRPr lang="tr-TR"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9835" t="28519" r="69999" b="34330"/>
          <a:stretch/>
        </p:blipFill>
        <p:spPr>
          <a:xfrm>
            <a:off x="372489" y="344610"/>
            <a:ext cx="1845822" cy="1912815"/>
          </a:xfrm>
          <a:prstGeom prst="rect">
            <a:avLst/>
          </a:prstGeom>
        </p:spPr>
      </p:pic>
      <p:pic>
        <p:nvPicPr>
          <p:cNvPr id="6" name="Picture 5"/>
          <p:cNvPicPr>
            <a:picLocks noChangeAspect="1"/>
          </p:cNvPicPr>
          <p:nvPr/>
        </p:nvPicPr>
        <p:blipFill rotWithShape="1">
          <a:blip r:embed="rId3"/>
          <a:srcRect l="55128" t="32166" r="28077" b="37749"/>
          <a:stretch/>
        </p:blipFill>
        <p:spPr>
          <a:xfrm>
            <a:off x="9959916" y="303090"/>
            <a:ext cx="1698602" cy="1711569"/>
          </a:xfrm>
          <a:prstGeom prst="rect">
            <a:avLst/>
          </a:prstGeom>
        </p:spPr>
      </p:pic>
      <p:sp>
        <p:nvSpPr>
          <p:cNvPr id="4" name="Slide Number Placeholder 3">
            <a:extLst>
              <a:ext uri="{FF2B5EF4-FFF2-40B4-BE49-F238E27FC236}">
                <a16:creationId xmlns:a16="http://schemas.microsoft.com/office/drawing/2014/main" id="{B0245E09-D0C5-4393-B0D2-D18A0CCF04FD}"/>
              </a:ext>
            </a:extLst>
          </p:cNvPr>
          <p:cNvSpPr>
            <a:spLocks noGrp="1"/>
          </p:cNvSpPr>
          <p:nvPr>
            <p:ph type="sldNum" sz="quarter" idx="12"/>
          </p:nvPr>
        </p:nvSpPr>
        <p:spPr/>
        <p:txBody>
          <a:bodyPr/>
          <a:lstStyle/>
          <a:p>
            <a:fld id="{F43085E7-DD81-4654-9295-72AD80DBC430}" type="slidenum">
              <a:rPr lang="tr-TR" smtClean="0"/>
              <a:t>1</a:t>
            </a:fld>
            <a:endParaRPr lang="tr-TR"/>
          </a:p>
        </p:txBody>
      </p:sp>
      <p:sp>
        <p:nvSpPr>
          <p:cNvPr id="7" name="Footer Placeholder 6">
            <a:extLst>
              <a:ext uri="{FF2B5EF4-FFF2-40B4-BE49-F238E27FC236}">
                <a16:creationId xmlns:a16="http://schemas.microsoft.com/office/drawing/2014/main" id="{B8CBAC06-9993-4E67-AB28-F6964608C766}"/>
              </a:ext>
            </a:extLst>
          </p:cNvPr>
          <p:cNvSpPr>
            <a:spLocks noGrp="1"/>
          </p:cNvSpPr>
          <p:nvPr>
            <p:ph type="ftr" sz="quarter" idx="11"/>
          </p:nvPr>
        </p:nvSpPr>
        <p:spPr/>
        <p:txBody>
          <a:bodyPr/>
          <a:lstStyle/>
          <a:p>
            <a:r>
              <a:rPr lang="tr-TR"/>
              <a:t>IENG/MANE372 - Chapter 2</a:t>
            </a:r>
          </a:p>
        </p:txBody>
      </p:sp>
    </p:spTree>
    <p:extLst>
      <p:ext uri="{BB962C8B-B14F-4D97-AF65-F5344CB8AC3E}">
        <p14:creationId xmlns:p14="http://schemas.microsoft.com/office/powerpoint/2010/main" val="195438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838200" y="482600"/>
            <a:ext cx="10515600" cy="5694363"/>
          </a:xfrm>
        </p:spPr>
        <p:txBody>
          <a:bodyPr>
            <a:normAutofit fontScale="92500" lnSpcReduction="10000"/>
          </a:bodyPr>
          <a:lstStyle/>
          <a:p>
            <a:pPr marL="0" indent="0">
              <a:buNone/>
            </a:pPr>
            <a:r>
              <a:rPr lang="en-US" sz="43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a:t>
            </a:r>
            <a:r>
              <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 Technology Services Firms </a:t>
            </a:r>
            <a:endPar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Utilized when: </a:t>
            </a: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Organization lacks resources to develop in-house system </a:t>
            </a: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Suitable off-the-shelf solution is not available </a:t>
            </a:r>
            <a:endParaRPr lang="en-US"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Role: </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help companies develop custom information systems for internal use:</a:t>
            </a: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they develop,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host, and run applications for customers,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 they provide other services. </a:t>
            </a:r>
            <a:endParaRPr lang="en-US"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Their consultants are expert in the development of information systems. And may also have expertise in a specific business area. </a:t>
            </a:r>
          </a:p>
          <a:p>
            <a:pPr marL="0" indent="0">
              <a:buNone/>
            </a:pPr>
            <a:endParaRPr lang="tr-TR"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10</a:t>
            </a:fld>
            <a:endParaRPr lang="tr-TR"/>
          </a:p>
        </p:txBody>
      </p:sp>
    </p:spTree>
    <p:extLst>
      <p:ext uri="{BB962C8B-B14F-4D97-AF65-F5344CB8AC3E}">
        <p14:creationId xmlns:p14="http://schemas.microsoft.com/office/powerpoint/2010/main" val="209737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838200" y="482600"/>
            <a:ext cx="10515600" cy="5694363"/>
          </a:xfrm>
        </p:spPr>
        <p:txBody>
          <a:bodyPr>
            <a:normAutofit fontScale="62500" lnSpcReduction="20000"/>
          </a:bodyPr>
          <a:lstStyle/>
          <a:p>
            <a:pPr marL="0" indent="0" algn="just">
              <a:buNone/>
            </a:pPr>
            <a:r>
              <a:rPr lang="en-US" sz="58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ii</a:t>
            </a:r>
            <a:r>
              <a:rPr lang="en-US" sz="5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5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Packaged Software Producers </a:t>
            </a:r>
            <a:endParaRPr lang="en-US" sz="5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They Produce prepackaged or off-the-shelf systems.</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software  range from general, broad-based packages, such as general ledger, to more narrow, niche packages, such as software to help manage a day-care center. </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software runs on many different computer platforms, from microcomputers to large</a:t>
            </a:r>
            <a:r>
              <a:rPr lang="en-US" sz="3600" dirty="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mainframes. </a:t>
            </a:r>
          </a:p>
          <a:p>
            <a:pPr algn="just">
              <a:buFont typeface="Wingdings" panose="05000000000000000000" pitchFamily="2" charset="2"/>
              <a:buChar char="q"/>
            </a:pPr>
            <a:endParaRPr lang="tr-TR"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Two types of off-the-shelf software systems: </a:t>
            </a:r>
          </a:p>
          <a:p>
            <a:pPr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T</a:t>
            </a:r>
            <a:r>
              <a:rPr lang="tr-TR" sz="3600" dirty="0">
                <a:latin typeface="Times New Roman" panose="02020603050405020304" pitchFamily="18" charset="0"/>
                <a:cs typeface="Times New Roman" panose="02020603050405020304" pitchFamily="18" charset="0"/>
              </a:rPr>
              <a:t>urnkey systems : cannot be modified to meet the specific,</a:t>
            </a:r>
            <a:r>
              <a:rPr lang="en-US" sz="3600" dirty="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individual needs of a particular organization. The producer of a turnkey system can edit it when a substantial number of users ask for a specific change. </a:t>
            </a:r>
          </a:p>
          <a:p>
            <a:pPr algn="just">
              <a:buFont typeface="Wingdings" panose="05000000000000000000" pitchFamily="2" charset="2"/>
              <a:buChar char="ü"/>
            </a:pPr>
            <a:r>
              <a:rPr lang="tr-TR" sz="3600" dirty="0">
                <a:latin typeface="Times New Roman" panose="02020603050405020304" pitchFamily="18" charset="0"/>
                <a:cs typeface="Times New Roman" panose="02020603050405020304" pitchFamily="18" charset="0"/>
              </a:rPr>
              <a:t>No</a:t>
            </a:r>
            <a:r>
              <a:rPr lang="en-US" sz="3600" dirty="0">
                <a:latin typeface="Times New Roman" panose="02020603050405020304" pitchFamily="18" charset="0"/>
                <a:cs typeface="Times New Roman" panose="02020603050405020304" pitchFamily="18" charset="0"/>
              </a:rPr>
              <a:t>n</a:t>
            </a:r>
            <a:r>
              <a:rPr lang="tr-TR" sz="3600" dirty="0">
                <a:latin typeface="Times New Roman" panose="02020603050405020304" pitchFamily="18" charset="0"/>
                <a:cs typeface="Times New Roman" panose="02020603050405020304" pitchFamily="18" charset="0"/>
              </a:rPr>
              <a:t>-Tu</a:t>
            </a:r>
            <a:r>
              <a:rPr lang="en-US" sz="3600" dirty="0">
                <a:latin typeface="Times New Roman" panose="02020603050405020304" pitchFamily="18" charset="0"/>
                <a:cs typeface="Times New Roman" panose="02020603050405020304" pitchFamily="18" charset="0"/>
              </a:rPr>
              <a:t>r</a:t>
            </a:r>
            <a:r>
              <a:rPr lang="tr-TR" sz="3600" dirty="0">
                <a:latin typeface="Times New Roman" panose="02020603050405020304" pitchFamily="18" charset="0"/>
                <a:cs typeface="Times New Roman" panose="02020603050405020304" pitchFamily="18" charset="0"/>
              </a:rPr>
              <a:t>nkey Systems:  can be modified or extended by the producer or the user to fit the needs of the organization more closely. </a:t>
            </a:r>
          </a:p>
          <a:p>
            <a:pPr marL="0" indent="0" algn="just">
              <a:buNone/>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off-the-shelf software can at best meet 70 percent of an organization’s needs. </a:t>
            </a:r>
          </a:p>
          <a:p>
            <a:pPr marL="0" indent="0" algn="just">
              <a:buNone/>
            </a:pPr>
            <a:endParaRPr lang="tr-TR"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11</a:t>
            </a:fld>
            <a:endParaRPr lang="tr-TR"/>
          </a:p>
        </p:txBody>
      </p:sp>
    </p:spTree>
    <p:extLst>
      <p:ext uri="{BB962C8B-B14F-4D97-AF65-F5344CB8AC3E}">
        <p14:creationId xmlns:p14="http://schemas.microsoft.com/office/powerpoint/2010/main" val="203383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628650" y="266701"/>
            <a:ext cx="10934700" cy="3314700"/>
          </a:xfrm>
        </p:spPr>
        <p:txBody>
          <a:bodyPr>
            <a:normAutofit/>
          </a:bodyPr>
          <a:lstStyle/>
          <a:p>
            <a:pPr marL="0" indent="0">
              <a:buNone/>
            </a:pPr>
            <a:r>
              <a:rPr lang="en-US" sz="43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iii</a:t>
            </a:r>
            <a:r>
              <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Enterprise Solutions Software </a:t>
            </a:r>
            <a:r>
              <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Or </a:t>
            </a:r>
            <a:r>
              <a:rPr lang="tr-TR"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enterprise resource planning (ERP) systems</a:t>
            </a:r>
            <a:r>
              <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marL="0" indent="0">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tr-TR" sz="2300" dirty="0">
                <a:latin typeface="Times New Roman" panose="02020603050405020304" pitchFamily="18" charset="0"/>
                <a:cs typeface="Times New Roman" panose="02020603050405020304" pitchFamily="18" charset="0"/>
              </a:rPr>
              <a:t>The ERP software solutions consist of a series of integrated modules. so that a single transaction occurs seamlessly within a single information system rather than several separate systems.</a:t>
            </a:r>
          </a:p>
          <a:p>
            <a:r>
              <a:rPr lang="tr-TR" sz="2300" dirty="0">
                <a:latin typeface="Times New Roman" panose="02020603050405020304" pitchFamily="18" charset="0"/>
                <a:cs typeface="Times New Roman" panose="02020603050405020304" pitchFamily="18" charset="0"/>
              </a:rPr>
              <a:t>Each </a:t>
            </a:r>
            <a:r>
              <a:rPr lang="tr-TR" sz="2300" u="sng" dirty="0">
                <a:latin typeface="Times New Roman" panose="02020603050405020304" pitchFamily="18" charset="0"/>
                <a:cs typeface="Times New Roman" panose="02020603050405020304" pitchFamily="18" charset="0"/>
              </a:rPr>
              <a:t>module</a:t>
            </a:r>
            <a:r>
              <a:rPr lang="tr-TR" sz="2300" dirty="0">
                <a:latin typeface="Times New Roman" panose="02020603050405020304" pitchFamily="18" charset="0"/>
                <a:cs typeface="Times New Roman" panose="02020603050405020304" pitchFamily="18" charset="0"/>
              </a:rPr>
              <a:t> supports an </a:t>
            </a:r>
            <a:r>
              <a:rPr lang="tr-TR" sz="2300" u="sng" dirty="0">
                <a:latin typeface="Times New Roman" panose="02020603050405020304" pitchFamily="18" charset="0"/>
                <a:cs typeface="Times New Roman" panose="02020603050405020304" pitchFamily="18" charset="0"/>
              </a:rPr>
              <a:t>individual traditional business function</a:t>
            </a:r>
            <a:r>
              <a:rPr lang="tr-TR" sz="2300" dirty="0">
                <a:latin typeface="Times New Roman" panose="02020603050405020304" pitchFamily="18" charset="0"/>
                <a:cs typeface="Times New Roman" panose="02020603050405020304" pitchFamily="18" charset="0"/>
              </a:rPr>
              <a:t>, such as accounting,</a:t>
            </a:r>
            <a:r>
              <a:rPr lang="en-US" sz="2300" dirty="0">
                <a:latin typeface="Times New Roman" panose="02020603050405020304" pitchFamily="18" charset="0"/>
                <a:cs typeface="Times New Roman" panose="02020603050405020304" pitchFamily="18" charset="0"/>
              </a:rPr>
              <a:t> </a:t>
            </a:r>
            <a:r>
              <a:rPr lang="tr-TR" sz="2300" dirty="0">
                <a:latin typeface="Times New Roman" panose="02020603050405020304" pitchFamily="18" charset="0"/>
                <a:cs typeface="Times New Roman" panose="02020603050405020304" pitchFamily="18" charset="0"/>
              </a:rPr>
              <a:t>distribution, manufacturing,</a:t>
            </a:r>
            <a:r>
              <a:rPr lang="en-US" sz="2300" dirty="0">
                <a:latin typeface="Times New Roman" panose="02020603050405020304" pitchFamily="18" charset="0"/>
                <a:cs typeface="Times New Roman" panose="02020603050405020304" pitchFamily="18" charset="0"/>
              </a:rPr>
              <a:t> and </a:t>
            </a:r>
            <a:r>
              <a:rPr lang="tr-TR" sz="2300" dirty="0">
                <a:latin typeface="Times New Roman" panose="02020603050405020304" pitchFamily="18" charset="0"/>
                <a:cs typeface="Times New Roman" panose="02020603050405020304" pitchFamily="18" charset="0"/>
              </a:rPr>
              <a:t>human resources. </a:t>
            </a:r>
            <a:endParaRPr lang="en-US" sz="2300" dirty="0">
              <a:latin typeface="Times New Roman" panose="02020603050405020304" pitchFamily="18" charset="0"/>
              <a:cs typeface="Times New Roman" panose="02020603050405020304" pitchFamily="18" charset="0"/>
            </a:endParaRPr>
          </a:p>
          <a:p>
            <a:endParaRPr lang="tr-TR" sz="2300" dirty="0">
              <a:latin typeface="Times New Roman" panose="02020603050405020304" pitchFamily="18" charset="0"/>
              <a:cs typeface="Times New Roman" panose="02020603050405020304" pitchFamily="18" charset="0"/>
            </a:endParaRPr>
          </a:p>
          <a:p>
            <a:pPr marL="0" indent="0">
              <a:buNone/>
            </a:pPr>
            <a:endParaRPr lang="tr-TR"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12</a:t>
            </a:fld>
            <a:endParaRPr lang="tr-TR"/>
          </a:p>
        </p:txBody>
      </p:sp>
      <p:graphicFrame>
        <p:nvGraphicFramePr>
          <p:cNvPr id="9" name="Table 8">
            <a:extLst>
              <a:ext uri="{FF2B5EF4-FFF2-40B4-BE49-F238E27FC236}">
                <a16:creationId xmlns:a16="http://schemas.microsoft.com/office/drawing/2014/main" id="{F334F2D6-3930-4DE6-8326-FDC03ADC6F31}"/>
              </a:ext>
            </a:extLst>
          </p:cNvPr>
          <p:cNvGraphicFramePr>
            <a:graphicFrameLocks noGrp="1"/>
          </p:cNvGraphicFramePr>
          <p:nvPr>
            <p:extLst>
              <p:ext uri="{D42A27DB-BD31-4B8C-83A1-F6EECF244321}">
                <p14:modId xmlns:p14="http://schemas.microsoft.com/office/powerpoint/2010/main" val="2587281168"/>
              </p:ext>
            </p:extLst>
          </p:nvPr>
        </p:nvGraphicFramePr>
        <p:xfrm>
          <a:off x="2895600" y="3844638"/>
          <a:ext cx="6616700" cy="2010062"/>
        </p:xfrm>
        <a:graphic>
          <a:graphicData uri="http://schemas.openxmlformats.org/drawingml/2006/table">
            <a:tbl>
              <a:tblPr firstRow="1" firstCol="1" bandRow="1">
                <a:tableStyleId>{BC89EF96-8CEA-46FF-86C4-4CE0E7609802}</a:tableStyleId>
              </a:tblPr>
              <a:tblGrid>
                <a:gridCol w="3308350">
                  <a:extLst>
                    <a:ext uri="{9D8B030D-6E8A-4147-A177-3AD203B41FA5}">
                      <a16:colId xmlns:a16="http://schemas.microsoft.com/office/drawing/2014/main" val="1755379465"/>
                    </a:ext>
                  </a:extLst>
                </a:gridCol>
                <a:gridCol w="3308350">
                  <a:extLst>
                    <a:ext uri="{9D8B030D-6E8A-4147-A177-3AD203B41FA5}">
                      <a16:colId xmlns:a16="http://schemas.microsoft.com/office/drawing/2014/main" val="3651145211"/>
                    </a:ext>
                  </a:extLst>
                </a:gridCol>
              </a:tblGrid>
              <a:tr h="443317">
                <a:tc gridSpan="2">
                  <a:txBody>
                    <a:bodyPr/>
                    <a:lstStyle/>
                    <a:p>
                      <a:pPr>
                        <a:lnSpc>
                          <a:spcPct val="107000"/>
                        </a:lnSpc>
                        <a:spcAft>
                          <a:spcPts val="0"/>
                        </a:spcAft>
                      </a:pPr>
                      <a:r>
                        <a:rPr lang="tr-TR" sz="1200" b="0" dirty="0">
                          <a:effectLst/>
                          <a:latin typeface="Times New Roman" panose="02020603050405020304" pitchFamily="18" charset="0"/>
                          <a:cs typeface="Times New Roman" panose="02020603050405020304" pitchFamily="18" charset="0"/>
                        </a:rPr>
                        <a:t>Example: a series of modules will support the entire order</a:t>
                      </a:r>
                      <a:r>
                        <a:rPr lang="en-US" sz="1200" b="0" dirty="0">
                          <a:effectLst/>
                          <a:latin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cs typeface="Times New Roman" panose="02020603050405020304" pitchFamily="18" charset="0"/>
                        </a:rPr>
                        <a:t>entry process, from receiving an order to adjusting inventory to shipping to billing to after-the-sale service. </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2732777113"/>
                  </a:ext>
                </a:extLst>
              </a:tr>
              <a:tr h="216613">
                <a:tc>
                  <a:txBody>
                    <a:bodyPr/>
                    <a:lstStyle/>
                    <a:p>
                      <a:pPr>
                        <a:lnSpc>
                          <a:spcPct val="107000"/>
                        </a:lnSpc>
                        <a:spcAft>
                          <a:spcPts val="0"/>
                        </a:spcAft>
                      </a:pPr>
                      <a:r>
                        <a:rPr lang="tr-TR" sz="1200" b="0">
                          <a:effectLst/>
                          <a:latin typeface="Times New Roman" panose="02020603050405020304" pitchFamily="18" charset="0"/>
                          <a:cs typeface="Times New Roman" panose="02020603050405020304" pitchFamily="18" charset="0"/>
                        </a:rPr>
                        <a:t>The traditional approach</a:t>
                      </a:r>
                      <a:endParaRPr lang="tr-TR"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b="0">
                          <a:effectLst/>
                          <a:latin typeface="Times New Roman" panose="02020603050405020304" pitchFamily="18" charset="0"/>
                          <a:cs typeface="Times New Roman" panose="02020603050405020304" pitchFamily="18" charset="0"/>
                        </a:rPr>
                        <a:t>ERP system</a:t>
                      </a:r>
                      <a:endParaRPr lang="tr-TR"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5963368"/>
                  </a:ext>
                </a:extLst>
              </a:tr>
              <a:tr h="1350132">
                <a:tc>
                  <a:txBody>
                    <a:bodyPr/>
                    <a:lstStyle/>
                    <a:p>
                      <a:pPr>
                        <a:lnSpc>
                          <a:spcPct val="107000"/>
                        </a:lnSpc>
                        <a:spcAft>
                          <a:spcPts val="0"/>
                        </a:spcAft>
                      </a:pPr>
                      <a:r>
                        <a:rPr lang="tr-TR" sz="1200" b="0" dirty="0">
                          <a:effectLst/>
                          <a:latin typeface="Times New Roman" panose="02020603050405020304" pitchFamily="18" charset="0"/>
                          <a:cs typeface="Times New Roman" panose="02020603050405020304" pitchFamily="18" charset="0"/>
                        </a:rPr>
                        <a:t>It would use a series of disjointed, separate systems focused on business functional areas. such as a billing system in accounting and an inventory system in the warehouse.</a:t>
                      </a:r>
                      <a:endParaRPr lang="tr-TR" sz="1400" b="0" dirty="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entury-Book"/>
                        <a:buChar char="-"/>
                      </a:pPr>
                      <a:r>
                        <a:rPr lang="tr-TR" sz="1200" b="0" dirty="0">
                          <a:effectLst/>
                          <a:latin typeface="Times New Roman" panose="02020603050405020304" pitchFamily="18" charset="0"/>
                          <a:cs typeface="Times New Roman" panose="02020603050405020304" pitchFamily="18" charset="0"/>
                        </a:rPr>
                        <a:t>The focus is on on</a:t>
                      </a:r>
                      <a:r>
                        <a:rPr lang="en-US" sz="1200" b="0" dirty="0">
                          <a:effectLst/>
                          <a:latin typeface="Times New Roman" panose="02020603050405020304" pitchFamily="18" charset="0"/>
                          <a:cs typeface="Times New Roman" panose="02020603050405020304" pitchFamily="18" charset="0"/>
                        </a:rPr>
                        <a:t>e</a:t>
                      </a:r>
                      <a:r>
                        <a:rPr lang="tr-TR" sz="1200" b="0" dirty="0">
                          <a:effectLst/>
                          <a:latin typeface="Times New Roman" panose="02020603050405020304" pitchFamily="18" charset="0"/>
                          <a:cs typeface="Times New Roman" panose="02020603050405020304" pitchFamily="18" charset="0"/>
                        </a:rPr>
                        <a:t> business functional areas</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b="0" dirty="0">
                          <a:effectLst/>
                          <a:latin typeface="Times New Roman" panose="02020603050405020304" pitchFamily="18" charset="0"/>
                          <a:cs typeface="Times New Roman" panose="02020603050405020304" pitchFamily="18" charset="0"/>
                        </a:rPr>
                        <a:t>It would  integrate all parts of a business process in a unified information system. All aspects of a single transaction occur seamlessly within a single information system</a:t>
                      </a:r>
                      <a:endParaRPr lang="tr-TR" sz="1400" b="0" dirty="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entury-Book"/>
                        <a:buChar char="-"/>
                      </a:pPr>
                      <a:r>
                        <a:rPr lang="tr-TR" sz="1200" b="0" dirty="0">
                          <a:effectLst/>
                          <a:latin typeface="Times New Roman" panose="02020603050405020304" pitchFamily="18" charset="0"/>
                          <a:cs typeface="Times New Roman" panose="02020603050405020304" pitchFamily="18" charset="0"/>
                        </a:rPr>
                        <a:t>the modules are integrated to focus on business processes</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6627882"/>
                  </a:ext>
                </a:extLst>
              </a:tr>
            </a:tbl>
          </a:graphicData>
        </a:graphic>
      </p:graphicFrame>
    </p:spTree>
    <p:extLst>
      <p:ext uri="{BB962C8B-B14F-4D97-AF65-F5344CB8AC3E}">
        <p14:creationId xmlns:p14="http://schemas.microsoft.com/office/powerpoint/2010/main" val="229877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33F3CD1-765F-476C-AE24-3F35B48F21B8}"/>
              </a:ext>
            </a:extLst>
          </p:cNvPr>
          <p:cNvGraphicFramePr>
            <a:graphicFrameLocks noGrp="1"/>
          </p:cNvGraphicFramePr>
          <p:nvPr>
            <p:ph idx="1"/>
            <p:extLst>
              <p:ext uri="{D42A27DB-BD31-4B8C-83A1-F6EECF244321}">
                <p14:modId xmlns:p14="http://schemas.microsoft.com/office/powerpoint/2010/main" val="2082562505"/>
              </p:ext>
            </p:extLst>
          </p:nvPr>
        </p:nvGraphicFramePr>
        <p:xfrm>
          <a:off x="2692400" y="1035018"/>
          <a:ext cx="6414770" cy="3048477"/>
        </p:xfrm>
        <a:graphic>
          <a:graphicData uri="http://schemas.openxmlformats.org/drawingml/2006/table">
            <a:tbl>
              <a:tblPr firstRow="1" firstCol="1" bandRow="1">
                <a:tableStyleId>{69012ECD-51FC-41F1-AA8D-1B2483CD663E}</a:tableStyleId>
              </a:tblPr>
              <a:tblGrid>
                <a:gridCol w="3207385">
                  <a:extLst>
                    <a:ext uri="{9D8B030D-6E8A-4147-A177-3AD203B41FA5}">
                      <a16:colId xmlns:a16="http://schemas.microsoft.com/office/drawing/2014/main" val="4061587967"/>
                    </a:ext>
                  </a:extLst>
                </a:gridCol>
                <a:gridCol w="3207385">
                  <a:extLst>
                    <a:ext uri="{9D8B030D-6E8A-4147-A177-3AD203B41FA5}">
                      <a16:colId xmlns:a16="http://schemas.microsoft.com/office/drawing/2014/main" val="720696610"/>
                    </a:ext>
                  </a:extLst>
                </a:gridCol>
              </a:tblGrid>
              <a:tr h="450882">
                <a:tc>
                  <a:txBody>
                    <a:bodyPr/>
                    <a:lstStyle/>
                    <a:p>
                      <a:pPr algn="ctr">
                        <a:lnSpc>
                          <a:spcPct val="107000"/>
                        </a:lnSpc>
                        <a:spcAft>
                          <a:spcPts val="0"/>
                        </a:spcAft>
                      </a:pPr>
                      <a:r>
                        <a:rPr lang="tr-TR" sz="1600" b="0">
                          <a:effectLst/>
                        </a:rPr>
                        <a:t>The benefits of the ERP approach</a:t>
                      </a:r>
                      <a:endParaRPr lang="tr-TR"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0" dirty="0">
                          <a:effectLst/>
                        </a:rPr>
                        <a:t>Disadvantages </a:t>
                      </a:r>
                      <a:endParaRPr lang="tr-TR"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694394"/>
                  </a:ext>
                </a:extLst>
              </a:tr>
              <a:tr h="2438600">
                <a:tc>
                  <a:txBody>
                    <a:bodyPr/>
                    <a:lstStyle/>
                    <a:p>
                      <a:pPr marL="342900" lvl="0" indent="-342900">
                        <a:lnSpc>
                          <a:spcPct val="107000"/>
                        </a:lnSpc>
                        <a:spcAft>
                          <a:spcPts val="0"/>
                        </a:spcAft>
                        <a:buFont typeface="Century-Book"/>
                        <a:buChar char="-"/>
                      </a:pPr>
                      <a:r>
                        <a:rPr lang="tr-TR" sz="1600" b="0" dirty="0">
                          <a:effectLst/>
                        </a:rPr>
                        <a:t>a single repository of data for all aspects of a business process: ensures more consistent and accurate data, as well as less maintenance</a:t>
                      </a:r>
                      <a:endParaRPr lang="tr-TR" sz="1800" b="0" dirty="0">
                        <a:effectLst/>
                      </a:endParaRPr>
                    </a:p>
                    <a:p>
                      <a:pPr marL="342900" lvl="0" indent="-342900">
                        <a:lnSpc>
                          <a:spcPct val="107000"/>
                        </a:lnSpc>
                        <a:spcAft>
                          <a:spcPts val="0"/>
                        </a:spcAft>
                        <a:buFont typeface="Century-Book"/>
                        <a:buChar char="-"/>
                      </a:pPr>
                      <a:r>
                        <a:rPr lang="tr-TR" sz="1600" b="0" dirty="0">
                          <a:effectLst/>
                        </a:rPr>
                        <a:t>the flexibility of the modules:  additional modules can be added as needed  and they  are immediately integrated into the existing system.</a:t>
                      </a:r>
                      <a:endParaRPr lang="tr-TR" sz="1800" b="0" dirty="0">
                        <a:effectLst/>
                      </a:endParaRPr>
                    </a:p>
                  </a:txBody>
                  <a:tcPr marL="68580" marR="68580" marT="0" marB="0" anchor="ctr"/>
                </a:tc>
                <a:tc>
                  <a:txBody>
                    <a:bodyPr/>
                    <a:lstStyle/>
                    <a:p>
                      <a:pPr marL="342900" lvl="0" indent="-342900">
                        <a:lnSpc>
                          <a:spcPct val="107000"/>
                        </a:lnSpc>
                        <a:spcAft>
                          <a:spcPts val="0"/>
                        </a:spcAft>
                        <a:buFont typeface="Century-Book"/>
                        <a:buChar char="-"/>
                      </a:pPr>
                      <a:r>
                        <a:rPr lang="tr-TR" sz="1600" b="0" dirty="0">
                          <a:effectLst/>
                        </a:rPr>
                        <a:t>The systems are complex, so implementation time is extended. </a:t>
                      </a:r>
                      <a:endParaRPr lang="tr-TR" sz="1800" b="0" dirty="0">
                        <a:effectLst/>
                      </a:endParaRPr>
                    </a:p>
                    <a:p>
                      <a:pPr marL="342900" lvl="0" indent="-342900">
                        <a:lnSpc>
                          <a:spcPct val="107000"/>
                        </a:lnSpc>
                        <a:spcAft>
                          <a:spcPts val="0"/>
                        </a:spcAft>
                        <a:buFont typeface="Century-Book"/>
                        <a:buChar char="-"/>
                      </a:pPr>
                      <a:r>
                        <a:rPr lang="tr-TR" sz="1600" b="0" dirty="0">
                          <a:effectLst/>
                        </a:rPr>
                        <a:t>Reliance on consultants or employees of the software vendor,which can be expensive.</a:t>
                      </a:r>
                      <a:endParaRPr lang="tr-TR" sz="1800" b="0" dirty="0">
                        <a:effectLst/>
                      </a:endParaRPr>
                    </a:p>
                    <a:p>
                      <a:pPr marL="342900" lvl="0" indent="-342900">
                        <a:lnSpc>
                          <a:spcPct val="107000"/>
                        </a:lnSpc>
                        <a:spcAft>
                          <a:spcPts val="0"/>
                        </a:spcAft>
                        <a:buFont typeface="Century-Book"/>
                        <a:buChar char="-"/>
                      </a:pPr>
                      <a:r>
                        <a:rPr lang="tr-TR" sz="1600" b="0" dirty="0">
                          <a:effectLst/>
                        </a:rPr>
                        <a:t>Often, organizations must change their way to do  business in order to shift toward enterprise solutions.</a:t>
                      </a:r>
                      <a:endParaRPr lang="tr-TR"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951367"/>
                  </a:ext>
                </a:extLst>
              </a:tr>
            </a:tbl>
          </a:graphicData>
        </a:graphic>
      </p:graphicFrame>
      <p:sp>
        <p:nvSpPr>
          <p:cNvPr id="4" name="Footer Placeholder 3">
            <a:extLst>
              <a:ext uri="{FF2B5EF4-FFF2-40B4-BE49-F238E27FC236}">
                <a16:creationId xmlns:a16="http://schemas.microsoft.com/office/drawing/2014/main" id="{180B1841-1E88-41DF-A62D-7A12607A4582}"/>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4CC0D1B4-5872-42E8-83BA-48A4849E627E}"/>
              </a:ext>
            </a:extLst>
          </p:cNvPr>
          <p:cNvSpPr>
            <a:spLocks noGrp="1"/>
          </p:cNvSpPr>
          <p:nvPr>
            <p:ph type="sldNum" sz="quarter" idx="12"/>
          </p:nvPr>
        </p:nvSpPr>
        <p:spPr/>
        <p:txBody>
          <a:bodyPr/>
          <a:lstStyle/>
          <a:p>
            <a:fld id="{F43085E7-DD81-4654-9295-72AD80DBC430}" type="slidenum">
              <a:rPr lang="tr-TR" smtClean="0"/>
              <a:t>13</a:t>
            </a:fld>
            <a:endParaRPr lang="tr-TR"/>
          </a:p>
        </p:txBody>
      </p:sp>
      <p:sp>
        <p:nvSpPr>
          <p:cNvPr id="7" name="Rectangle 6">
            <a:extLst>
              <a:ext uri="{FF2B5EF4-FFF2-40B4-BE49-F238E27FC236}">
                <a16:creationId xmlns:a16="http://schemas.microsoft.com/office/drawing/2014/main" id="{6D2E7A2F-6EB5-43C0-A6D4-51BDBA9D3DAD}"/>
              </a:ext>
            </a:extLst>
          </p:cNvPr>
          <p:cNvSpPr/>
          <p:nvPr/>
        </p:nvSpPr>
        <p:spPr>
          <a:xfrm>
            <a:off x="2851784" y="4203303"/>
            <a:ext cx="6414769" cy="1854995"/>
          </a:xfrm>
          <a:prstGeom prst="rect">
            <a:avLst/>
          </a:prstGeom>
        </p:spPr>
        <p:txBody>
          <a:bodyPr wrap="square">
            <a:spAutoFit/>
          </a:bodyPr>
          <a:lstStyle/>
          <a:p>
            <a:pPr>
              <a:lnSpc>
                <a:spcPct val="107000"/>
              </a:lnSpc>
              <a:spcAft>
                <a:spcPts val="0"/>
              </a:spcAft>
            </a:pPr>
            <a:r>
              <a:rPr lang="tr-TR" b="1" dirty="0">
                <a:effectLst>
                  <a:outerShdw blurRad="38100" dist="38100" dir="2700000" algn="tl">
                    <a:srgbClr val="000000">
                      <a:alpha val="43137"/>
                    </a:srgbClr>
                  </a:outerShdw>
                </a:effectLst>
                <a:latin typeface="Century-Book"/>
                <a:ea typeface="Calibri" panose="020F0502020204030204" pitchFamily="34" charset="0"/>
                <a:cs typeface="Century-Book"/>
              </a:rPr>
              <a:t>ERP vendors:</a:t>
            </a:r>
            <a:endParaRPr lang="tr-T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
            </a:pPr>
            <a:r>
              <a:rPr lang="tr-TR" dirty="0">
                <a:latin typeface="Century-Book"/>
                <a:ea typeface="Calibri" panose="020F0502020204030204" pitchFamily="34" charset="0"/>
                <a:cs typeface="Century-Book"/>
              </a:rPr>
              <a:t>SAP AG, stands for Systems, Applications, and Products in Data Processing.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
            </a:pPr>
            <a:r>
              <a:rPr lang="tr-TR" dirty="0">
                <a:latin typeface="Century-Book"/>
                <a:ea typeface="Calibri" panose="020F0502020204030204" pitchFamily="34" charset="0"/>
                <a:cs typeface="Century-Book"/>
              </a:rPr>
              <a:t>Oracle Corp</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
            </a:pPr>
            <a:r>
              <a:rPr lang="tr-TR" dirty="0">
                <a:latin typeface="Century-Book"/>
                <a:ea typeface="Calibri" panose="020F0502020204030204" pitchFamily="34" charset="0"/>
                <a:cs typeface="Century-Book"/>
              </a:rPr>
              <a:t>PeopleSoft (now acquired by Oracle)</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latin typeface="Century-Book"/>
                <a:ea typeface="Calibri" panose="020F0502020204030204" pitchFamily="34" charset="0"/>
                <a:cs typeface="Century-Book"/>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5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838200" y="482600"/>
            <a:ext cx="10515600" cy="5694363"/>
          </a:xfrm>
        </p:spPr>
        <p:txBody>
          <a:bodyPr>
            <a:normAutofit fontScale="25000" lnSpcReduction="20000"/>
          </a:bodyPr>
          <a:lstStyle/>
          <a:p>
            <a:pPr marL="0" indent="0" algn="just">
              <a:buNone/>
            </a:pPr>
            <a:r>
              <a:rPr lang="en-US" sz="160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iv- </a:t>
            </a:r>
            <a:r>
              <a:rPr lang="en-US" sz="16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Cloud Computing </a:t>
            </a:r>
            <a:r>
              <a:rPr lang="tr-TR" sz="16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16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8000" dirty="0">
                <a:latin typeface="Times New Roman" panose="02020603050405020304" pitchFamily="18" charset="0"/>
                <a:cs typeface="Times New Roman" panose="02020603050405020304" pitchFamily="18" charset="0"/>
              </a:rPr>
              <a:t>Cloud computing refers to the provision of applications over the Internet, where customers do not have to invest in the hardware and software resources needed to run and maintain the applications. They have  access to the applications through the Internet or through virtual private networks (VPNs).</a:t>
            </a:r>
          </a:p>
          <a:p>
            <a:pPr>
              <a:buFont typeface="Wingdings" panose="05000000000000000000" pitchFamily="2" charset="2"/>
              <a:buChar char="q"/>
            </a:pPr>
            <a:r>
              <a:rPr lang="tr-TR" sz="8000" dirty="0">
                <a:latin typeface="Times New Roman" panose="02020603050405020304" pitchFamily="18" charset="0"/>
                <a:cs typeface="Times New Roman" panose="02020603050405020304" pitchFamily="18" charset="0"/>
              </a:rPr>
              <a:t>Cloud computing includes many areas of technology, including software as a service (SaaS),which</a:t>
            </a:r>
            <a:r>
              <a:rPr lang="en-US" sz="8000" dirty="0">
                <a:latin typeface="Times New Roman" panose="02020603050405020304" pitchFamily="18" charset="0"/>
                <a:cs typeface="Times New Roman" panose="02020603050405020304" pitchFamily="18" charset="0"/>
              </a:rPr>
              <a:t> </a:t>
            </a:r>
            <a:r>
              <a:rPr lang="tr-TR" sz="8000" dirty="0">
                <a:latin typeface="Times New Roman" panose="02020603050405020304" pitchFamily="18" charset="0"/>
                <a:cs typeface="Times New Roman" panose="02020603050405020304" pitchFamily="18" charset="0"/>
              </a:rPr>
              <a:t>includes Google Apps and Salesforce.com, and hardware as a service (IaaS) , which allows companies to order server capacity and storage on demand.</a:t>
            </a:r>
            <a:endParaRPr lang="en-US" sz="8000" dirty="0">
              <a:latin typeface="Times New Roman" panose="02020603050405020304" pitchFamily="18" charset="0"/>
              <a:cs typeface="Times New Roman" panose="02020603050405020304" pitchFamily="18" charset="0"/>
            </a:endParaRPr>
          </a:p>
          <a:p>
            <a:pPr marL="0" indent="0">
              <a:buNone/>
            </a:pPr>
            <a:endParaRPr lang="tr-TR" sz="8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8000" dirty="0">
                <a:latin typeface="Times New Roman" panose="02020603050405020304" pitchFamily="18" charset="0"/>
                <a:cs typeface="Times New Roman" panose="02020603050405020304" pitchFamily="18" charset="0"/>
              </a:rPr>
              <a:t>advantages.</a:t>
            </a:r>
          </a:p>
          <a:p>
            <a:pPr marL="0" indent="0">
              <a:buNone/>
            </a:pPr>
            <a:r>
              <a:rPr lang="tr-TR" sz="8000" dirty="0">
                <a:latin typeface="Times New Roman" panose="02020603050405020304" pitchFamily="18" charset="0"/>
                <a:cs typeface="Times New Roman" panose="02020603050405020304" pitchFamily="18" charset="0"/>
              </a:rPr>
              <a:t>(1) freeing internal IT staff, </a:t>
            </a:r>
          </a:p>
          <a:p>
            <a:pPr marL="0" indent="0">
              <a:buNone/>
            </a:pPr>
            <a:r>
              <a:rPr lang="tr-TR" sz="8000" dirty="0">
                <a:latin typeface="Times New Roman" panose="02020603050405020304" pitchFamily="18" charset="0"/>
                <a:cs typeface="Times New Roman" panose="02020603050405020304" pitchFamily="18" charset="0"/>
              </a:rPr>
              <a:t>(2) gaining access to applications faster than via internal development,  </a:t>
            </a:r>
          </a:p>
          <a:p>
            <a:pPr marL="0" indent="0">
              <a:buNone/>
            </a:pPr>
            <a:r>
              <a:rPr lang="tr-TR" sz="8000" dirty="0">
                <a:latin typeface="Times New Roman" panose="02020603050405020304" pitchFamily="18" charset="0"/>
                <a:cs typeface="Times New Roman" panose="02020603050405020304" pitchFamily="18" charset="0"/>
              </a:rPr>
              <a:t>(3) achieving lower-cost access to corporate-quality applications. </a:t>
            </a:r>
            <a:endParaRPr lang="en-US" sz="8000" dirty="0">
              <a:latin typeface="Times New Roman" panose="02020603050405020304" pitchFamily="18" charset="0"/>
              <a:cs typeface="Times New Roman" panose="02020603050405020304" pitchFamily="18" charset="0"/>
            </a:endParaRPr>
          </a:p>
          <a:p>
            <a:pPr marL="0" indent="0">
              <a:buNone/>
            </a:pPr>
            <a:endParaRPr lang="tr-TR" sz="8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8000" dirty="0">
                <a:latin typeface="Times New Roman" panose="02020603050405020304" pitchFamily="18" charset="0"/>
                <a:cs typeface="Times New Roman" panose="02020603050405020304" pitchFamily="18" charset="0"/>
              </a:rPr>
              <a:t>Concerns: reliability, security and compliance with government regulations.</a:t>
            </a:r>
          </a:p>
          <a:p>
            <a:pPr marL="0" indent="0">
              <a:buNone/>
            </a:pPr>
            <a:endParaRPr lang="tr-TR" sz="8000" dirty="0">
              <a:latin typeface="Times New Roman" panose="02020603050405020304" pitchFamily="18" charset="0"/>
              <a:cs typeface="Times New Roman" panose="02020603050405020304" pitchFamily="18" charset="0"/>
            </a:endParaRPr>
          </a:p>
          <a:p>
            <a:pPr marL="0" indent="0" algn="just">
              <a:buNone/>
            </a:pPr>
            <a:endParaRPr lang="tr-TR"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14</a:t>
            </a:fld>
            <a:endParaRPr lang="tr-TR"/>
          </a:p>
        </p:txBody>
      </p:sp>
    </p:spTree>
    <p:extLst>
      <p:ext uri="{BB962C8B-B14F-4D97-AF65-F5344CB8AC3E}">
        <p14:creationId xmlns:p14="http://schemas.microsoft.com/office/powerpoint/2010/main" val="181728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3157F-83BA-445A-B5EF-6186658D6DD8}"/>
              </a:ext>
            </a:extLst>
          </p:cNvPr>
          <p:cNvSpPr>
            <a:spLocks noGrp="1"/>
          </p:cNvSpPr>
          <p:nvPr>
            <p:ph idx="1"/>
          </p:nvPr>
        </p:nvSpPr>
        <p:spPr>
          <a:xfrm>
            <a:off x="838200" y="800100"/>
            <a:ext cx="10515600" cy="5376863"/>
          </a:xfrm>
        </p:spPr>
        <p:txBody>
          <a:bodyPr>
            <a:normAutofit fontScale="92500" lnSpcReduction="10000"/>
          </a:bodyPr>
          <a:lstStyle/>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The application provider buys, installs, maintains, and upgrades the applications. </a:t>
            </a:r>
            <a:endParaRPr lang="en-US" sz="2000" dirty="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Application Service Providers (ASP) </a:t>
            </a:r>
          </a:p>
          <a:p>
            <a:pPr lvl="0"/>
            <a:r>
              <a:rPr lang="tr-TR" sz="2000" dirty="0">
                <a:latin typeface="Times New Roman" panose="02020603050405020304" pitchFamily="18" charset="0"/>
                <a:cs typeface="Times New Roman" panose="02020603050405020304" pitchFamily="18" charset="0"/>
              </a:rPr>
              <a:t>License software to organizations </a:t>
            </a:r>
          </a:p>
          <a:p>
            <a:pPr lvl="0"/>
            <a:r>
              <a:rPr lang="tr-TR" sz="2000" dirty="0">
                <a:latin typeface="Times New Roman" panose="02020603050405020304" pitchFamily="18" charset="0"/>
                <a:cs typeface="Times New Roman" panose="02020603050405020304" pitchFamily="18" charset="0"/>
              </a:rPr>
              <a:t>Applications are run at ASP site by organization </a:t>
            </a:r>
          </a:p>
          <a:p>
            <a:pPr lvl="0"/>
            <a:r>
              <a:rPr lang="tr-TR" sz="2000" dirty="0">
                <a:latin typeface="Times New Roman" panose="02020603050405020304" pitchFamily="18" charset="0"/>
                <a:cs typeface="Times New Roman" panose="02020603050405020304" pitchFamily="18" charset="0"/>
              </a:rPr>
              <a:t>Mostly commercial applications, such as Oracle or Microsoft </a:t>
            </a:r>
          </a:p>
          <a:p>
            <a:pPr lvl="0"/>
            <a:r>
              <a:rPr lang="tr-TR" sz="2000" dirty="0">
                <a:latin typeface="Times New Roman" panose="02020603050405020304" pitchFamily="18" charset="0"/>
                <a:cs typeface="Times New Roman" panose="02020603050405020304" pitchFamily="18" charset="0"/>
              </a:rPr>
              <a:t>Organizations pay per-use or monthly </a:t>
            </a:r>
          </a:p>
          <a:p>
            <a:endParaRPr lang="tr-T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Managed Software Providers (MSP)</a:t>
            </a:r>
          </a:p>
          <a:p>
            <a:pPr lvl="0"/>
            <a:r>
              <a:rPr lang="tr-TR" sz="2000" dirty="0">
                <a:latin typeface="Times New Roman" panose="02020603050405020304" pitchFamily="18" charset="0"/>
                <a:cs typeface="Times New Roman" panose="02020603050405020304" pitchFamily="18" charset="0"/>
              </a:rPr>
              <a:t>Customized applications </a:t>
            </a:r>
          </a:p>
          <a:p>
            <a:pPr lvl="0"/>
            <a:r>
              <a:rPr lang="tr-TR" sz="2000" dirty="0">
                <a:latin typeface="Times New Roman" panose="02020603050405020304" pitchFamily="18" charset="0"/>
                <a:cs typeface="Times New Roman" panose="02020603050405020304" pitchFamily="18" charset="0"/>
              </a:rPr>
              <a:t>Business processes </a:t>
            </a:r>
          </a:p>
          <a:p>
            <a:pPr lvl="0" algn="just"/>
            <a:r>
              <a:rPr lang="tr-TR" sz="2000" dirty="0">
                <a:latin typeface="Times New Roman" panose="02020603050405020304" pitchFamily="18" charset="0"/>
                <a:cs typeface="Times New Roman" panose="02020603050405020304" pitchFamily="18" charset="0"/>
              </a:rPr>
              <a:t>Engineering </a:t>
            </a:r>
          </a:p>
          <a:p>
            <a:pPr lvl="0"/>
            <a:r>
              <a:rPr lang="tr-TR" sz="2000" dirty="0">
                <a:latin typeface="Times New Roman" panose="02020603050405020304" pitchFamily="18" charset="0"/>
                <a:cs typeface="Times New Roman" panose="02020603050405020304" pitchFamily="18" charset="0"/>
              </a:rPr>
              <a:t>Security </a:t>
            </a:r>
          </a:p>
          <a:p>
            <a:pPr lvl="0"/>
            <a:r>
              <a:rPr lang="tr-TR" sz="2000" dirty="0">
                <a:latin typeface="Times New Roman" panose="02020603050405020304" pitchFamily="18" charset="0"/>
                <a:cs typeface="Times New Roman" panose="02020603050405020304" pitchFamily="18" charset="0"/>
              </a:rPr>
              <a:t>Maintenance </a:t>
            </a:r>
          </a:p>
          <a:p>
            <a:pPr marL="0" indent="0">
              <a:buNone/>
            </a:pPr>
            <a:endParaRPr lang="tr-TR" sz="1600" dirty="0"/>
          </a:p>
        </p:txBody>
      </p:sp>
      <p:sp>
        <p:nvSpPr>
          <p:cNvPr id="4" name="Footer Placeholder 3">
            <a:extLst>
              <a:ext uri="{FF2B5EF4-FFF2-40B4-BE49-F238E27FC236}">
                <a16:creationId xmlns:a16="http://schemas.microsoft.com/office/drawing/2014/main" id="{55CEE819-5144-4D2F-BE33-163C7043F072}"/>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B02F970B-3037-4DCD-9F01-F2F14DD39C80}"/>
              </a:ext>
            </a:extLst>
          </p:cNvPr>
          <p:cNvSpPr>
            <a:spLocks noGrp="1"/>
          </p:cNvSpPr>
          <p:nvPr>
            <p:ph type="sldNum" sz="quarter" idx="12"/>
          </p:nvPr>
        </p:nvSpPr>
        <p:spPr/>
        <p:txBody>
          <a:bodyPr/>
          <a:lstStyle/>
          <a:p>
            <a:fld id="{F43085E7-DD81-4654-9295-72AD80DBC430}" type="slidenum">
              <a:rPr lang="tr-TR" smtClean="0"/>
              <a:t>15</a:t>
            </a:fld>
            <a:endParaRPr lang="tr-TR"/>
          </a:p>
        </p:txBody>
      </p:sp>
    </p:spTree>
    <p:extLst>
      <p:ext uri="{BB962C8B-B14F-4D97-AF65-F5344CB8AC3E}">
        <p14:creationId xmlns:p14="http://schemas.microsoft.com/office/powerpoint/2010/main" val="114822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838200" y="482600"/>
            <a:ext cx="10515600" cy="5694363"/>
          </a:xfrm>
        </p:spPr>
        <p:txBody>
          <a:bodyPr>
            <a:normAutofit fontScale="77500" lnSpcReduction="20000"/>
          </a:bodyPr>
          <a:lstStyle/>
          <a:p>
            <a:pPr marL="0" indent="0" algn="just">
              <a:buNone/>
            </a:pPr>
            <a:r>
              <a:rPr lang="en-US" sz="41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 </a:t>
            </a:r>
            <a:r>
              <a:rPr lang="tr-TR" sz="4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Open-Source Software </a:t>
            </a:r>
            <a:endParaRPr lang="en-US" sz="4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it is freely available</a:t>
            </a: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the source code is available</a:t>
            </a: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developed by a community of interested people instead of by employees of a particular company. </a:t>
            </a: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functions as commercial software, such as operating systems, e-mail, database systems, Web browsers</a:t>
            </a:r>
          </a:p>
          <a:p>
            <a:endParaRPr lang="en-US" sz="27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popular open-source software</a:t>
            </a:r>
          </a:p>
          <a:p>
            <a:pPr>
              <a:buFont typeface="Wingdings" panose="05000000000000000000" pitchFamily="2" charset="2"/>
              <a:buChar char="§"/>
            </a:pPr>
            <a:r>
              <a:rPr lang="tr-TR" sz="2700" dirty="0">
                <a:latin typeface="Times New Roman" panose="02020603050405020304" pitchFamily="18" charset="0"/>
                <a:cs typeface="Times New Roman" panose="02020603050405020304" pitchFamily="18" charset="0"/>
              </a:rPr>
              <a:t>Linux (the operating system), </a:t>
            </a:r>
          </a:p>
          <a:p>
            <a:pPr>
              <a:buFont typeface="Wingdings" panose="05000000000000000000" pitchFamily="2" charset="2"/>
              <a:buChar char="§"/>
            </a:pPr>
            <a:r>
              <a:rPr lang="tr-TR" sz="2700" dirty="0">
                <a:latin typeface="Times New Roman" panose="02020603050405020304" pitchFamily="18" charset="0"/>
                <a:cs typeface="Times New Roman" panose="02020603050405020304" pitchFamily="18" charset="0"/>
              </a:rPr>
              <a:t>mySQL (a database system), </a:t>
            </a:r>
          </a:p>
          <a:p>
            <a:pPr>
              <a:buFont typeface="Wingdings" panose="05000000000000000000" pitchFamily="2" charset="2"/>
              <a:buChar char="§"/>
            </a:pPr>
            <a:r>
              <a:rPr lang="tr-TR" sz="2700" dirty="0">
                <a:latin typeface="Times New Roman" panose="02020603050405020304" pitchFamily="18" charset="0"/>
                <a:cs typeface="Times New Roman" panose="02020603050405020304" pitchFamily="18" charset="0"/>
              </a:rPr>
              <a:t>Firefox (a Web browser). </a:t>
            </a:r>
          </a:p>
          <a:p>
            <a:pPr marL="0" indent="0">
              <a:buNone/>
            </a:pPr>
            <a:endParaRPr lang="tr-TR" sz="27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Companies and individuals can make money with open source</a:t>
            </a:r>
            <a:r>
              <a:rPr lang="en-US" sz="2700" dirty="0">
                <a:latin typeface="Times New Roman" panose="02020603050405020304" pitchFamily="18" charset="0"/>
                <a:cs typeface="Times New Roman" panose="02020603050405020304" pitchFamily="18" charset="0"/>
              </a:rPr>
              <a:t> by</a:t>
            </a:r>
            <a:r>
              <a:rPr lang="tr-TR" sz="2700"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tr-TR" sz="2700" dirty="0">
                <a:latin typeface="Times New Roman" panose="02020603050405020304" pitchFamily="18" charset="0"/>
                <a:cs typeface="Times New Roman" panose="02020603050405020304" pitchFamily="18" charset="0"/>
              </a:rPr>
              <a:t>providing maintenance and other services, </a:t>
            </a:r>
          </a:p>
          <a:p>
            <a:pPr marL="514350" indent="-514350">
              <a:buFont typeface="+mj-lt"/>
              <a:buAutoNum type="arabicPeriod"/>
            </a:pPr>
            <a:r>
              <a:rPr lang="tr-TR" sz="2700" dirty="0">
                <a:latin typeface="Times New Roman" panose="02020603050405020304" pitchFamily="18" charset="0"/>
                <a:cs typeface="Times New Roman" panose="02020603050405020304" pitchFamily="18" charset="0"/>
              </a:rPr>
              <a:t>providing one version of the software for free and selling a more fully-featured version.</a:t>
            </a:r>
          </a:p>
          <a:p>
            <a:pPr marL="0" indent="0" algn="just">
              <a:buNone/>
            </a:pPr>
            <a:endParaRPr lang="tr-TR" sz="1600"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16</a:t>
            </a:fld>
            <a:endParaRPr lang="tr-TR"/>
          </a:p>
        </p:txBody>
      </p:sp>
    </p:spTree>
    <p:extLst>
      <p:ext uri="{BB962C8B-B14F-4D97-AF65-F5344CB8AC3E}">
        <p14:creationId xmlns:p14="http://schemas.microsoft.com/office/powerpoint/2010/main" val="366081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838200" y="482600"/>
            <a:ext cx="10515600" cy="5694363"/>
          </a:xfrm>
        </p:spPr>
        <p:txBody>
          <a:bodyPr>
            <a:normAutofit/>
          </a:bodyPr>
          <a:lstStyle/>
          <a:p>
            <a:pPr marL="0" indent="0" algn="just">
              <a:buNone/>
            </a:pPr>
            <a:r>
              <a:rPr lang="en-US" sz="41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 </a:t>
            </a:r>
            <a:r>
              <a:rPr lang="tr-TR" sz="4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In-House Development  </a:t>
            </a:r>
            <a:endParaRPr lang="en-US" sz="4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in-house development need not entail development of all of the software that will compose the total system.</a:t>
            </a:r>
          </a:p>
          <a:p>
            <a:pPr>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Hybrid solutions involving some purchased and some in-house software components are common. </a:t>
            </a:r>
          </a:p>
          <a:p>
            <a:pPr>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Some in-house software components are reused.</a:t>
            </a:r>
          </a:p>
          <a:p>
            <a:pPr marL="0" indent="0">
              <a:buNone/>
            </a:pPr>
            <a:endParaRPr lang="tr-TR" dirty="0"/>
          </a:p>
          <a:p>
            <a:pPr marL="0" indent="0" algn="just">
              <a:buNone/>
            </a:pPr>
            <a:endParaRPr lang="tr-TR" sz="1600"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17</a:t>
            </a:fld>
            <a:endParaRPr lang="tr-TR"/>
          </a:p>
        </p:txBody>
      </p:sp>
    </p:spTree>
    <p:extLst>
      <p:ext uri="{BB962C8B-B14F-4D97-AF65-F5344CB8AC3E}">
        <p14:creationId xmlns:p14="http://schemas.microsoft.com/office/powerpoint/2010/main" val="20802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750" y="365682"/>
            <a:ext cx="10248900" cy="5873194"/>
          </a:xfrm>
        </p:spPr>
        <p:txBody>
          <a:bodyPr>
            <a:noAutofit/>
          </a:bodyPr>
          <a:lstStyle/>
          <a:p>
            <a:pPr marL="0" indent="0">
              <a:buNone/>
            </a:pPr>
            <a:r>
              <a:rPr lang="tr-TR" sz="3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Choosing Off-the-Shelf Software</a:t>
            </a:r>
            <a:r>
              <a:rPr lang="en-US" sz="3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You decided to purchase off-the-shelf software rather than write some</a:t>
            </a:r>
            <a:r>
              <a:rPr lang="en-US"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or all of the software for your new system</a:t>
            </a: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Several criteria need consideration</a:t>
            </a: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an explicit comparison should be made between the software package and the process of developing the same application in-house</a:t>
            </a:r>
            <a:r>
              <a:rPr lang="tr-TR" dirty="0"/>
              <a:t>. </a:t>
            </a:r>
          </a:p>
          <a:p>
            <a:pPr marL="0" indent="0">
              <a:buNone/>
            </a:pPr>
            <a:endParaRPr lang="tr-TR" sz="16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43085E7-DD81-4654-9295-72AD80DBC430}" type="slidenum">
              <a:rPr lang="tr-TR" smtClean="0"/>
              <a:t>18</a:t>
            </a:fld>
            <a:endParaRPr lang="tr-TR"/>
          </a:p>
        </p:txBody>
      </p:sp>
      <p:sp>
        <p:nvSpPr>
          <p:cNvPr id="2" name="Footer Placeholder 1">
            <a:extLst>
              <a:ext uri="{FF2B5EF4-FFF2-40B4-BE49-F238E27FC236}">
                <a16:creationId xmlns:a16="http://schemas.microsoft.com/office/drawing/2014/main" id="{D1313309-D3D8-4AD1-A0E3-DEEA79A3E78D}"/>
              </a:ext>
            </a:extLst>
          </p:cNvPr>
          <p:cNvSpPr>
            <a:spLocks noGrp="1"/>
          </p:cNvSpPr>
          <p:nvPr>
            <p:ph type="ftr" sz="quarter" idx="11"/>
          </p:nvPr>
        </p:nvSpPr>
        <p:spPr/>
        <p:txBody>
          <a:bodyPr/>
          <a:lstStyle/>
          <a:p>
            <a:r>
              <a:rPr lang="tr-TR"/>
              <a:t>IENG/MANE372 - Chapter 2</a:t>
            </a:r>
          </a:p>
        </p:txBody>
      </p:sp>
      <p:pic>
        <p:nvPicPr>
          <p:cNvPr id="5" name="Picture 4">
            <a:extLst>
              <a:ext uri="{FF2B5EF4-FFF2-40B4-BE49-F238E27FC236}">
                <a16:creationId xmlns:a16="http://schemas.microsoft.com/office/drawing/2014/main" id="{53B5CECC-2C29-4401-89DB-3CA879575B61}"/>
              </a:ext>
            </a:extLst>
          </p:cNvPr>
          <p:cNvPicPr>
            <a:picLocks noChangeAspect="1"/>
          </p:cNvPicPr>
          <p:nvPr/>
        </p:nvPicPr>
        <p:blipFill rotWithShape="1">
          <a:blip r:embed="rId3"/>
          <a:srcRect l="11458" t="25926" r="27708" b="9629"/>
          <a:stretch/>
        </p:blipFill>
        <p:spPr>
          <a:xfrm>
            <a:off x="3009900" y="3236855"/>
            <a:ext cx="5143500" cy="3064963"/>
          </a:xfrm>
          <a:prstGeom prst="rect">
            <a:avLst/>
          </a:prstGeom>
        </p:spPr>
      </p:pic>
    </p:spTree>
    <p:extLst>
      <p:ext uri="{BB962C8B-B14F-4D97-AF65-F5344CB8AC3E}">
        <p14:creationId xmlns:p14="http://schemas.microsoft.com/office/powerpoint/2010/main" val="727014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182D9-E0E0-44E4-B024-8E6152AFFD9A}"/>
              </a:ext>
            </a:extLst>
          </p:cNvPr>
          <p:cNvSpPr>
            <a:spLocks noGrp="1"/>
          </p:cNvSpPr>
          <p:nvPr>
            <p:ph idx="1"/>
          </p:nvPr>
        </p:nvSpPr>
        <p:spPr>
          <a:xfrm>
            <a:off x="838200" y="482600"/>
            <a:ext cx="10515600" cy="5694363"/>
          </a:xfrm>
        </p:spPr>
        <p:txBody>
          <a:bodyPr>
            <a:normAutofit fontScale="92500" lnSpcReduction="10000"/>
          </a:bodyPr>
          <a:lstStyle/>
          <a:p>
            <a:pPr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Cost: comparing the cost of developing the same system in-house to the cost of purchasing or licensing the software package. </a:t>
            </a:r>
          </a:p>
          <a:p>
            <a:pPr algn="just">
              <a:buFont typeface="Wingdings" panose="05000000000000000000" pitchFamily="2" charset="2"/>
              <a:buChar char="ü"/>
            </a:pP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Functionality : the tasks the software can perform and the mandatory, essential, and desired system features. </a:t>
            </a:r>
          </a:p>
          <a:p>
            <a:pPr algn="just">
              <a:buFont typeface="Wingdings" panose="05000000000000000000" pitchFamily="2" charset="2"/>
              <a:buChar char="ü"/>
            </a:pP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vendor support : whether the vendor can provide support, and how much. Support includes assistance to install the software, to train user </a:t>
            </a:r>
          </a:p>
          <a:p>
            <a:pPr algn="just">
              <a:buFont typeface="Wingdings" panose="05000000000000000000" pitchFamily="2" charset="2"/>
              <a:buChar char="ü"/>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the vendor’s viability</a:t>
            </a:r>
            <a:r>
              <a:rPr lang="en-US" sz="1800" dirty="0">
                <a:latin typeface="Times New Roman" panose="02020603050405020304" pitchFamily="18" charset="0"/>
                <a:cs typeface="Times New Roman" panose="02020603050405020304" pitchFamily="18" charset="0"/>
              </a:rPr>
              <a:t>:</a:t>
            </a:r>
            <a:r>
              <a:rPr lang="tr-TR" sz="1800" dirty="0">
                <a:latin typeface="Times New Roman" panose="02020603050405020304" pitchFamily="18" charset="0"/>
                <a:cs typeface="Times New Roman" panose="02020603050405020304" pitchFamily="18" charset="0"/>
              </a:rPr>
              <a:t> Keeping up with hardware and system software changes </a:t>
            </a:r>
          </a:p>
          <a:p>
            <a:pPr algn="just">
              <a:buFont typeface="Wingdings" panose="05000000000000000000" pitchFamily="2" charset="2"/>
              <a:buChar char="ü"/>
            </a:pP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Flexibility :how easy it is for you, or the vendor, to customize the software.</a:t>
            </a:r>
          </a:p>
          <a:p>
            <a:pPr marL="0" indent="0" algn="just">
              <a:buNone/>
            </a:pPr>
            <a:r>
              <a:rPr lang="tr-TR" sz="18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Documentation : the user’s manual and technical documentation should be understandable and up to date</a:t>
            </a:r>
          </a:p>
          <a:p>
            <a:pPr algn="just">
              <a:buFont typeface="Wingdings" panose="05000000000000000000" pitchFamily="2" charset="2"/>
              <a:buChar char="ü"/>
            </a:pP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Response </a:t>
            </a:r>
            <a:r>
              <a:rPr lang="tr-TR" sz="1800">
                <a:latin typeface="Times New Roman" panose="02020603050405020304" pitchFamily="18" charset="0"/>
                <a:cs typeface="Times New Roman" panose="02020603050405020304" pitchFamily="18" charset="0"/>
              </a:rPr>
              <a:t>time : </a:t>
            </a:r>
            <a:r>
              <a:rPr lang="tr-TR" sz="1800" dirty="0">
                <a:latin typeface="Times New Roman" panose="02020603050405020304" pitchFamily="18" charset="0"/>
                <a:cs typeface="Times New Roman" panose="02020603050405020304" pitchFamily="18" charset="0"/>
              </a:rPr>
              <a:t>how long it takes the software package to respond to the user’s requests in an interactive session and time needed by the software to complete a running a job.</a:t>
            </a:r>
          </a:p>
          <a:p>
            <a:pPr algn="just">
              <a:buFont typeface="Wingdings" panose="05000000000000000000" pitchFamily="2" charset="2"/>
              <a:buChar char="ü"/>
            </a:pP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Ease of installation : the difficulty of loading the software and making it operational </a:t>
            </a:r>
          </a:p>
        </p:txBody>
      </p:sp>
      <p:sp>
        <p:nvSpPr>
          <p:cNvPr id="4" name="Footer Placeholder 3">
            <a:extLst>
              <a:ext uri="{FF2B5EF4-FFF2-40B4-BE49-F238E27FC236}">
                <a16:creationId xmlns:a16="http://schemas.microsoft.com/office/drawing/2014/main" id="{F8C6F813-0EAC-42A4-BCAD-BDE927743293}"/>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2308806C-0395-4F46-9FB9-6F2CCF3A45DC}"/>
              </a:ext>
            </a:extLst>
          </p:cNvPr>
          <p:cNvSpPr>
            <a:spLocks noGrp="1"/>
          </p:cNvSpPr>
          <p:nvPr>
            <p:ph type="sldNum" sz="quarter" idx="12"/>
          </p:nvPr>
        </p:nvSpPr>
        <p:spPr/>
        <p:txBody>
          <a:bodyPr/>
          <a:lstStyle/>
          <a:p>
            <a:fld id="{F43085E7-DD81-4654-9295-72AD80DBC430}" type="slidenum">
              <a:rPr lang="tr-TR" smtClean="0"/>
              <a:t>19</a:t>
            </a:fld>
            <a:endParaRPr lang="tr-TR"/>
          </a:p>
        </p:txBody>
      </p:sp>
    </p:spTree>
    <p:extLst>
      <p:ext uri="{BB962C8B-B14F-4D97-AF65-F5344CB8AC3E}">
        <p14:creationId xmlns:p14="http://schemas.microsoft.com/office/powerpoint/2010/main" val="310255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7674" y="512883"/>
            <a:ext cx="4515001" cy="5794134"/>
          </a:xfrm>
          <a:prstGeom prst="rect">
            <a:avLst/>
          </a:prstGeom>
        </p:spPr>
      </p:pic>
      <p:pic>
        <p:nvPicPr>
          <p:cNvPr id="5" name="Picture 4"/>
          <p:cNvPicPr>
            <a:picLocks noChangeAspect="1"/>
          </p:cNvPicPr>
          <p:nvPr/>
        </p:nvPicPr>
        <p:blipFill rotWithShape="1">
          <a:blip r:embed="rId3"/>
          <a:srcRect l="36458" t="18149" r="41146" b="33888"/>
          <a:stretch/>
        </p:blipFill>
        <p:spPr>
          <a:xfrm>
            <a:off x="6726457" y="698187"/>
            <a:ext cx="4818998" cy="5805212"/>
          </a:xfrm>
          <a:prstGeom prst="rect">
            <a:avLst/>
          </a:prstGeom>
        </p:spPr>
      </p:pic>
      <p:sp>
        <p:nvSpPr>
          <p:cNvPr id="2" name="Oval 1"/>
          <p:cNvSpPr/>
          <p:nvPr/>
        </p:nvSpPr>
        <p:spPr>
          <a:xfrm>
            <a:off x="6954982" y="1283855"/>
            <a:ext cx="581891" cy="2678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ight Arrow 2"/>
          <p:cNvSpPr/>
          <p:nvPr/>
        </p:nvSpPr>
        <p:spPr>
          <a:xfrm>
            <a:off x="7647709" y="1754904"/>
            <a:ext cx="221673" cy="138545"/>
          </a:xfrm>
          <a:prstGeom prst="rightArrow">
            <a:avLst/>
          </a:prstGeom>
          <a:solidFill>
            <a:srgbClr val="C00000"/>
          </a:solidFill>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Slide Number Placeholder 5">
            <a:extLst>
              <a:ext uri="{FF2B5EF4-FFF2-40B4-BE49-F238E27FC236}">
                <a16:creationId xmlns:a16="http://schemas.microsoft.com/office/drawing/2014/main" id="{5C05ED9E-3B18-4E4C-936C-96FCFF482AB9}"/>
              </a:ext>
            </a:extLst>
          </p:cNvPr>
          <p:cNvSpPr>
            <a:spLocks noGrp="1"/>
          </p:cNvSpPr>
          <p:nvPr>
            <p:ph type="sldNum" sz="quarter" idx="12"/>
          </p:nvPr>
        </p:nvSpPr>
        <p:spPr/>
        <p:txBody>
          <a:bodyPr/>
          <a:lstStyle/>
          <a:p>
            <a:fld id="{F43085E7-DD81-4654-9295-72AD80DBC430}" type="slidenum">
              <a:rPr lang="tr-TR" smtClean="0"/>
              <a:t>2</a:t>
            </a:fld>
            <a:endParaRPr lang="tr-TR"/>
          </a:p>
        </p:txBody>
      </p:sp>
      <p:sp>
        <p:nvSpPr>
          <p:cNvPr id="7" name="Footer Placeholder 6">
            <a:extLst>
              <a:ext uri="{FF2B5EF4-FFF2-40B4-BE49-F238E27FC236}">
                <a16:creationId xmlns:a16="http://schemas.microsoft.com/office/drawing/2014/main" id="{A280D8C5-BEAC-4150-B535-FB0A3D0AB848}"/>
              </a:ext>
            </a:extLst>
          </p:cNvPr>
          <p:cNvSpPr>
            <a:spLocks noGrp="1"/>
          </p:cNvSpPr>
          <p:nvPr>
            <p:ph type="ftr" sz="quarter" idx="11"/>
          </p:nvPr>
        </p:nvSpPr>
        <p:spPr/>
        <p:txBody>
          <a:bodyPr/>
          <a:lstStyle/>
          <a:p>
            <a:r>
              <a:rPr lang="tr-TR"/>
              <a:t>IENG/MANE372 - Chapter 2</a:t>
            </a:r>
          </a:p>
        </p:txBody>
      </p:sp>
    </p:spTree>
    <p:extLst>
      <p:ext uri="{BB962C8B-B14F-4D97-AF65-F5344CB8AC3E}">
        <p14:creationId xmlns:p14="http://schemas.microsoft.com/office/powerpoint/2010/main" val="93319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FF33-15D5-484C-A3EC-DE5753B79AE5}"/>
              </a:ext>
            </a:extLst>
          </p:cNvPr>
          <p:cNvSpPr>
            <a:spLocks noGrp="1"/>
          </p:cNvSpPr>
          <p:nvPr>
            <p:ph type="title"/>
          </p:nvPr>
        </p:nvSpPr>
        <p:spPr>
          <a:xfrm>
            <a:off x="838200" y="365125"/>
            <a:ext cx="10515600" cy="981075"/>
          </a:xfrm>
        </p:spPr>
        <p:txBody>
          <a:bodyPr/>
          <a:lstStyle/>
          <a:p>
            <a:r>
              <a:rPr lang="tr-TR"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t>Validating </a:t>
            </a:r>
            <a:r>
              <a:rPr lang="tr-TR"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Purchased Software Information</a:t>
            </a:r>
            <a:endParaRPr lang="tr-TR"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FD656E-E12D-4607-B202-0C3D1BED1A1B}"/>
              </a:ext>
            </a:extLst>
          </p:cNvPr>
          <p:cNvSpPr>
            <a:spLocks noGrp="1"/>
          </p:cNvSpPr>
          <p:nvPr>
            <p:ph idx="1"/>
          </p:nvPr>
        </p:nvSpPr>
        <p:spPr/>
        <p:txBody>
          <a:bodyPr>
            <a:normAutofit fontScale="85000" lnSpcReduction="20000"/>
          </a:bodyPr>
          <a:lstStyle/>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from the vendor.</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in the software documentation </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technical marketing literature. </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questionnaire </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request for proposal (RFP)</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request for quote (RFQ) </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process your organization requires</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when major purchases are made.</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Software test drive </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feedback from other users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a:t>
            </a:r>
            <a:r>
              <a:rPr lang="tr-TR" dirty="0">
                <a:latin typeface="Times New Roman" panose="02020603050405020304" pitchFamily="18" charset="0"/>
                <a:cs typeface="Times New Roman" panose="02020603050405020304" pitchFamily="18" charset="0"/>
              </a:rPr>
              <a:t>ndependent software testing services</a:t>
            </a:r>
          </a:p>
          <a:p>
            <a:pPr>
              <a:buFont typeface="Wingdings" panose="05000000000000000000" pitchFamily="2" charset="2"/>
              <a:buChar char="Ø"/>
            </a:pPr>
            <a:endParaRPr lang="tr-TR" dirty="0"/>
          </a:p>
        </p:txBody>
      </p:sp>
      <p:sp>
        <p:nvSpPr>
          <p:cNvPr id="4" name="Footer Placeholder 3">
            <a:extLst>
              <a:ext uri="{FF2B5EF4-FFF2-40B4-BE49-F238E27FC236}">
                <a16:creationId xmlns:a16="http://schemas.microsoft.com/office/drawing/2014/main" id="{35436890-DAD5-4C36-9BCA-B805D793FB23}"/>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D1B01629-607E-483A-8659-2EA724BDEFEF}"/>
              </a:ext>
            </a:extLst>
          </p:cNvPr>
          <p:cNvSpPr>
            <a:spLocks noGrp="1"/>
          </p:cNvSpPr>
          <p:nvPr>
            <p:ph type="sldNum" sz="quarter" idx="12"/>
          </p:nvPr>
        </p:nvSpPr>
        <p:spPr/>
        <p:txBody>
          <a:bodyPr/>
          <a:lstStyle/>
          <a:p>
            <a:fld id="{F43085E7-DD81-4654-9295-72AD80DBC430}" type="slidenum">
              <a:rPr lang="tr-TR" smtClean="0"/>
              <a:t>20</a:t>
            </a:fld>
            <a:endParaRPr lang="tr-TR"/>
          </a:p>
        </p:txBody>
      </p:sp>
    </p:spTree>
    <p:extLst>
      <p:ext uri="{BB962C8B-B14F-4D97-AF65-F5344CB8AC3E}">
        <p14:creationId xmlns:p14="http://schemas.microsoft.com/office/powerpoint/2010/main" val="67536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750" y="1262063"/>
            <a:ext cx="10248900" cy="5167312"/>
          </a:xfrm>
        </p:spPr>
        <p:txBody>
          <a:bodyPr>
            <a:noAutofit/>
          </a:bodyPr>
          <a:lstStyle/>
          <a:p>
            <a:pPr marL="0" indent="0">
              <a:spcBef>
                <a:spcPts val="0"/>
              </a:spcBef>
              <a:buNone/>
            </a:pPr>
            <a:endPar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spcBef>
                <a:spcPts val="0"/>
              </a:spcBef>
              <a:buNone/>
            </a:pPr>
            <a:endParaRPr lang="en-US" sz="16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76225" y="0"/>
            <a:ext cx="10515600" cy="1325563"/>
          </a:xfrm>
        </p:spPr>
        <p:txBody>
          <a:bodyPr>
            <a:normAutofit/>
          </a:bodyPr>
          <a:lstStyle/>
          <a:p>
            <a:pPr lvl="0"/>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Reuse</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43085E7-DD81-4654-9295-72AD80DBC430}" type="slidenum">
              <a:rPr lang="tr-TR" smtClean="0"/>
              <a:t>21</a:t>
            </a:fld>
            <a:endParaRPr lang="tr-TR"/>
          </a:p>
        </p:txBody>
      </p:sp>
      <p:sp>
        <p:nvSpPr>
          <p:cNvPr id="2" name="Footer Placeholder 1">
            <a:extLst>
              <a:ext uri="{FF2B5EF4-FFF2-40B4-BE49-F238E27FC236}">
                <a16:creationId xmlns:a16="http://schemas.microsoft.com/office/drawing/2014/main" id="{D1313309-D3D8-4AD1-A0E3-DEEA79A3E78D}"/>
              </a:ext>
            </a:extLst>
          </p:cNvPr>
          <p:cNvSpPr>
            <a:spLocks noGrp="1"/>
          </p:cNvSpPr>
          <p:nvPr>
            <p:ph type="ftr" sz="quarter" idx="11"/>
          </p:nvPr>
        </p:nvSpPr>
        <p:spPr/>
        <p:txBody>
          <a:bodyPr/>
          <a:lstStyle/>
          <a:p>
            <a:r>
              <a:rPr lang="tr-TR"/>
              <a:t>IENG/MANE372 - Chapter 2</a:t>
            </a:r>
          </a:p>
        </p:txBody>
      </p:sp>
      <p:sp>
        <p:nvSpPr>
          <p:cNvPr id="7" name="Content Placeholder 2">
            <a:extLst>
              <a:ext uri="{FF2B5EF4-FFF2-40B4-BE49-F238E27FC236}">
                <a16:creationId xmlns:a16="http://schemas.microsoft.com/office/drawing/2014/main" id="{CBA610F2-0834-4603-8FA3-C98935FE849F}"/>
              </a:ext>
            </a:extLst>
          </p:cNvPr>
          <p:cNvSpPr txBox="1">
            <a:spLocks/>
          </p:cNvSpPr>
          <p:nvPr/>
        </p:nvSpPr>
        <p:spPr>
          <a:xfrm>
            <a:off x="838200" y="1325563"/>
            <a:ext cx="10515600" cy="5846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Reuse is the use of previously written software resources in new applications.</a:t>
            </a:r>
          </a:p>
          <a:p>
            <a:pP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Most often applied to object-oriented and component-based development </a:t>
            </a:r>
          </a:p>
          <a:p>
            <a:pPr marL="0" indent="0">
              <a:buNone/>
            </a:pPr>
            <a:endParaRPr lang="tr-TR"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Advantages: </a:t>
            </a:r>
            <a:endParaRPr lang="tr-TR"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increase programmer productivity </a:t>
            </a: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decrease development time, </a:t>
            </a: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minimizing schedule overruns. </a:t>
            </a: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higher-quality software with lower defect rates, </a:t>
            </a: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decreasing maintenance costs.</a:t>
            </a:r>
            <a:endParaRPr 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tr-TR"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Software reuse has three basic steps: </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abstraction, storage, and recontextualization.</a:t>
            </a:r>
          </a:p>
          <a:p>
            <a:pPr algn="just">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Abstraction involves the design of a reusable piece of software, starting from existing software assets or from scratch. </a:t>
            </a:r>
          </a:p>
          <a:p>
            <a:pPr algn="just">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Storage involves making software assets available for others to use</a:t>
            </a:r>
          </a:p>
          <a:p>
            <a:pPr algn="just">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recontextualization, or making the reusable asset understandable to developers who want to use it in their systems</a:t>
            </a:r>
          </a:p>
          <a:p>
            <a:pPr marL="0" indent="0" algn="just">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746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5816B-C426-4E6B-A2B6-15D87C3CA353}"/>
              </a:ext>
            </a:extLst>
          </p:cNvPr>
          <p:cNvSpPr>
            <a:spLocks noGrp="1"/>
          </p:cNvSpPr>
          <p:nvPr>
            <p:ph idx="1"/>
          </p:nvPr>
        </p:nvSpPr>
        <p:spPr>
          <a:xfrm>
            <a:off x="838200" y="1066800"/>
            <a:ext cx="10515600" cy="5110163"/>
          </a:xfrm>
        </p:spPr>
        <p:txBody>
          <a:bodyPr>
            <a:normAutofit fontScale="77500" lnSpcReduction="20000"/>
          </a:bodyPr>
          <a:lstStyle/>
          <a:p>
            <a:pPr algn="just">
              <a:lnSpc>
                <a:spcPct val="110000"/>
              </a:lnSpc>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F</a:t>
            </a:r>
            <a:r>
              <a:rPr lang="tr-TR" sz="2600" dirty="0">
                <a:latin typeface="Times New Roman" panose="02020603050405020304" pitchFamily="18" charset="0"/>
                <a:cs typeface="Times New Roman" panose="02020603050405020304" pitchFamily="18" charset="0"/>
              </a:rPr>
              <a:t>our approaches to reuse </a:t>
            </a:r>
          </a:p>
          <a:p>
            <a:pPr marL="514350" indent="-514350" algn="just">
              <a:lnSpc>
                <a:spcPct val="110000"/>
              </a:lnSpc>
              <a:buFont typeface="+mj-lt"/>
              <a:buAutoNum type="arabicPeriod"/>
            </a:pPr>
            <a:r>
              <a:rPr lang="tr-TR" sz="2600" dirty="0">
                <a:latin typeface="Times New Roman" panose="02020603050405020304" pitchFamily="18" charset="0"/>
                <a:cs typeface="Times New Roman" panose="02020603050405020304" pitchFamily="18" charset="0"/>
              </a:rPr>
              <a:t>ad hoc reuse : individuals are free to find or develop reusable assets on their own</a:t>
            </a:r>
          </a:p>
          <a:p>
            <a:pPr marL="514350" indent="-514350" algn="just">
              <a:lnSpc>
                <a:spcPct val="110000"/>
              </a:lnSpc>
              <a:buFont typeface="+mj-lt"/>
              <a:buAutoNum type="arabicPeriod"/>
            </a:pPr>
            <a:r>
              <a:rPr lang="tr-TR" sz="2600" dirty="0">
                <a:latin typeface="Times New Roman" panose="02020603050405020304" pitchFamily="18" charset="0"/>
                <a:cs typeface="Times New Roman" panose="02020603050405020304" pitchFamily="18" charset="0"/>
              </a:rPr>
              <a:t>facilitated reuse :  organization makes available some tools and techniques that enable the development and sharing of reusable assets, and one or more employees may be</a:t>
            </a:r>
            <a:r>
              <a:rPr lang="en-US" sz="2600"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assigned the role of evangelist to publicize and promote the program</a:t>
            </a:r>
          </a:p>
          <a:p>
            <a:pPr marL="514350" indent="-514350" algn="just">
              <a:lnSpc>
                <a:spcPct val="110000"/>
              </a:lnSpc>
              <a:buFont typeface="+mj-lt"/>
              <a:buAutoNum type="arabicPeriod"/>
            </a:pPr>
            <a:r>
              <a:rPr lang="tr-TR" sz="2600" dirty="0">
                <a:latin typeface="Times New Roman" panose="02020603050405020304" pitchFamily="18" charset="0"/>
                <a:cs typeface="Times New Roman" panose="02020603050405020304" pitchFamily="18" charset="0"/>
              </a:rPr>
              <a:t>Managed</a:t>
            </a:r>
            <a:r>
              <a:rPr lang="en-US" sz="2600" dirty="0">
                <a:latin typeface="Times New Roman" panose="02020603050405020304" pitchFamily="18" charset="0"/>
                <a:cs typeface="Times New Roman" panose="02020603050405020304" pitchFamily="18" charset="0"/>
              </a:rPr>
              <a:t> reuse</a:t>
            </a:r>
            <a:r>
              <a:rPr lang="tr-TR" sz="2600" dirty="0">
                <a:latin typeface="Times New Roman" panose="02020603050405020304" pitchFamily="18" charset="0"/>
                <a:cs typeface="Times New Roman" panose="02020603050405020304" pitchFamily="18" charset="0"/>
              </a:rPr>
              <a:t> : the development, sharing, and adoption of reusable assets is mandated. </a:t>
            </a:r>
          </a:p>
          <a:p>
            <a:pPr marL="514350" indent="-514350" algn="just">
              <a:lnSpc>
                <a:spcPct val="110000"/>
              </a:lnSpc>
              <a:buFont typeface="+mj-lt"/>
              <a:buAutoNum type="arabicPeriod"/>
            </a:pPr>
            <a:r>
              <a:rPr lang="en-US" sz="2600" dirty="0">
                <a:latin typeface="Times New Roman" panose="02020603050405020304" pitchFamily="18" charset="0"/>
                <a:cs typeface="Times New Roman" panose="02020603050405020304" pitchFamily="18" charset="0"/>
              </a:rPr>
              <a:t>D</a:t>
            </a:r>
            <a:r>
              <a:rPr lang="tr-TR" sz="2600" dirty="0">
                <a:latin typeface="Times New Roman" panose="02020603050405020304" pitchFamily="18" charset="0"/>
                <a:cs typeface="Times New Roman" panose="02020603050405020304" pitchFamily="18" charset="0"/>
              </a:rPr>
              <a:t>esigned reuse. The most expensive and extensive approach to reuse. In addition</a:t>
            </a:r>
            <a:r>
              <a:rPr lang="en-US" sz="2600"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to mandating reuse and measuring its effectiveness, the designed reuse</a:t>
            </a:r>
            <a:r>
              <a:rPr lang="en-US" sz="2600"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approach takes the extra step of mandating that assets be designed for reuse as</a:t>
            </a:r>
            <a:r>
              <a:rPr lang="en-US" sz="2600"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they are being designed for specific applications. The focus is more on developing</a:t>
            </a:r>
            <a:r>
              <a:rPr lang="en-US" sz="2600"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reusable assets than on finding existing assets that might be candidates</a:t>
            </a:r>
          </a:p>
          <a:p>
            <a:pPr marL="0" indent="0" algn="just">
              <a:lnSpc>
                <a:spcPct val="110000"/>
              </a:lnSpc>
              <a:buNone/>
            </a:pP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&gt;&gt;</a:t>
            </a:r>
            <a:r>
              <a:rPr lang="en-US" sz="2600"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Successful reuse requires an understanding of how reuse fits within larger organizational goals and strategies as well as an understanding of the social and technical world into which the reusable assets must fit.</a:t>
            </a:r>
          </a:p>
          <a:p>
            <a:pPr marL="0" indent="0">
              <a:buNone/>
            </a:pPr>
            <a:endParaRPr lang="tr-TR" dirty="0"/>
          </a:p>
        </p:txBody>
      </p:sp>
      <p:sp>
        <p:nvSpPr>
          <p:cNvPr id="4" name="Footer Placeholder 3">
            <a:extLst>
              <a:ext uri="{FF2B5EF4-FFF2-40B4-BE49-F238E27FC236}">
                <a16:creationId xmlns:a16="http://schemas.microsoft.com/office/drawing/2014/main" id="{6FB324FE-89BF-49E2-B0B5-3290CC3FC9A2}"/>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DB78518E-0CDC-4D1E-842C-557C0DEFD6E8}"/>
              </a:ext>
            </a:extLst>
          </p:cNvPr>
          <p:cNvSpPr>
            <a:spLocks noGrp="1"/>
          </p:cNvSpPr>
          <p:nvPr>
            <p:ph type="sldNum" sz="quarter" idx="12"/>
          </p:nvPr>
        </p:nvSpPr>
        <p:spPr/>
        <p:txBody>
          <a:bodyPr/>
          <a:lstStyle/>
          <a:p>
            <a:fld id="{F43085E7-DD81-4654-9295-72AD80DBC430}" type="slidenum">
              <a:rPr lang="tr-TR" smtClean="0"/>
              <a:t>22</a:t>
            </a:fld>
            <a:endParaRPr lang="tr-TR"/>
          </a:p>
        </p:txBody>
      </p:sp>
    </p:spTree>
    <p:extLst>
      <p:ext uri="{BB962C8B-B14F-4D97-AF65-F5344CB8AC3E}">
        <p14:creationId xmlns:p14="http://schemas.microsoft.com/office/powerpoint/2010/main" val="272137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5C7893-4EF6-4491-AA36-4964BB4EF7AC}"/>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3E2A24AA-2DC5-402C-9142-1DEE3FE5DD3A}"/>
              </a:ext>
            </a:extLst>
          </p:cNvPr>
          <p:cNvSpPr>
            <a:spLocks noGrp="1"/>
          </p:cNvSpPr>
          <p:nvPr>
            <p:ph type="sldNum" sz="quarter" idx="12"/>
          </p:nvPr>
        </p:nvSpPr>
        <p:spPr/>
        <p:txBody>
          <a:bodyPr/>
          <a:lstStyle/>
          <a:p>
            <a:fld id="{F43085E7-DD81-4654-9295-72AD80DBC430}" type="slidenum">
              <a:rPr lang="tr-TR" smtClean="0"/>
              <a:t>23</a:t>
            </a:fld>
            <a:endParaRPr lang="tr-TR"/>
          </a:p>
        </p:txBody>
      </p:sp>
      <p:pic>
        <p:nvPicPr>
          <p:cNvPr id="6" name="Picture 5">
            <a:extLst>
              <a:ext uri="{FF2B5EF4-FFF2-40B4-BE49-F238E27FC236}">
                <a16:creationId xmlns:a16="http://schemas.microsoft.com/office/drawing/2014/main" id="{D70C4E85-45B5-4919-93F7-AC9DD02581DA}"/>
              </a:ext>
            </a:extLst>
          </p:cNvPr>
          <p:cNvPicPr>
            <a:picLocks noChangeAspect="1"/>
          </p:cNvPicPr>
          <p:nvPr/>
        </p:nvPicPr>
        <p:blipFill rotWithShape="1">
          <a:blip r:embed="rId2"/>
          <a:srcRect l="11562" t="26853" r="25000" b="28333"/>
          <a:stretch/>
        </p:blipFill>
        <p:spPr>
          <a:xfrm>
            <a:off x="983883" y="1498600"/>
            <a:ext cx="9715814" cy="3860800"/>
          </a:xfrm>
          <a:prstGeom prst="rect">
            <a:avLst/>
          </a:prstGeom>
        </p:spPr>
      </p:pic>
    </p:spTree>
    <p:extLst>
      <p:ext uri="{BB962C8B-B14F-4D97-AF65-F5344CB8AC3E}">
        <p14:creationId xmlns:p14="http://schemas.microsoft.com/office/powerpoint/2010/main" val="355894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8723-E089-4536-9E1E-B6A92CC0A09B}"/>
              </a:ext>
            </a:extLst>
          </p:cNvPr>
          <p:cNvSpPr>
            <a:spLocks noGrp="1"/>
          </p:cNvSpPr>
          <p:nvPr>
            <p:ph type="title"/>
          </p:nvPr>
        </p:nvSpPr>
        <p:spPr/>
        <p:txBody>
          <a:bodyPr/>
          <a:lstStyle/>
          <a:p>
            <a:pPr algn="ctr"/>
            <a:r>
              <a:rPr lang="en-US" dirty="0">
                <a:ln w="0">
                  <a:solidFill>
                    <a:srgbClr val="C00000"/>
                  </a:solidFill>
                </a:ln>
                <a:solidFill>
                  <a:srgbClr val="C00000"/>
                </a:solidFill>
                <a:effectLst>
                  <a:outerShdw blurRad="38100" dist="25400" dir="5400000" algn="ctr" rotWithShape="0">
                    <a:srgbClr val="6E747A">
                      <a:alpha val="43000"/>
                    </a:srgbClr>
                  </a:outerShdw>
                </a:effectLst>
              </a:rPr>
              <a:t>Summary</a:t>
            </a:r>
            <a:endParaRPr lang="tr-TR" dirty="0">
              <a:ln w="0">
                <a:solidFill>
                  <a:srgbClr val="C00000"/>
                </a:solidFill>
              </a:ln>
              <a:solidFill>
                <a:srgbClr val="C00000"/>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AD12DCD2-83A0-46B9-94AA-58358A746E63}"/>
              </a:ext>
            </a:extLst>
          </p:cNvPr>
          <p:cNvSpPr>
            <a:spLocks noGrp="1"/>
          </p:cNvSpPr>
          <p:nvPr>
            <p:ph idx="1"/>
          </p:nvPr>
        </p:nvSpPr>
        <p:spPr>
          <a:xfrm>
            <a:off x="3175000" y="1825625"/>
            <a:ext cx="5842000" cy="4351338"/>
          </a:xfrm>
        </p:spPr>
        <p:txBody>
          <a:bodyPr/>
          <a:lstStyle/>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Outsourcing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Six different sources of software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Evaluation of off-the-shelf software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Reuse </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4B9F6F2-0619-4ECB-8BD4-CC3D421ED23A}"/>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B8BD0CF2-000B-4A8B-85DA-58F53B1A9C95}"/>
              </a:ext>
            </a:extLst>
          </p:cNvPr>
          <p:cNvSpPr>
            <a:spLocks noGrp="1"/>
          </p:cNvSpPr>
          <p:nvPr>
            <p:ph type="sldNum" sz="quarter" idx="12"/>
          </p:nvPr>
        </p:nvSpPr>
        <p:spPr/>
        <p:txBody>
          <a:bodyPr/>
          <a:lstStyle/>
          <a:p>
            <a:fld id="{F43085E7-DD81-4654-9295-72AD80DBC430}" type="slidenum">
              <a:rPr lang="tr-TR" smtClean="0"/>
              <a:t>24</a:t>
            </a:fld>
            <a:endParaRPr lang="tr-TR"/>
          </a:p>
        </p:txBody>
      </p:sp>
    </p:spTree>
    <p:extLst>
      <p:ext uri="{BB962C8B-B14F-4D97-AF65-F5344CB8AC3E}">
        <p14:creationId xmlns:p14="http://schemas.microsoft.com/office/powerpoint/2010/main" val="2067730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257" y="2397949"/>
            <a:ext cx="6335486" cy="2062103"/>
          </a:xfrm>
          <a:prstGeom prst="rect">
            <a:avLst/>
          </a:prstGeom>
          <a:noFill/>
        </p:spPr>
        <p:txBody>
          <a:bodyPr wrap="square" rtlCol="0">
            <a:spAutoFit/>
          </a:bodyPr>
          <a:lstStyle/>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for your attention</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Questions</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8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tr-TR"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43085E7-DD81-4654-9295-72AD80DBC430}" type="slidenum">
              <a:rPr lang="tr-TR" smtClean="0"/>
              <a:t>25</a:t>
            </a:fld>
            <a:endParaRPr lang="tr-TR"/>
          </a:p>
        </p:txBody>
      </p:sp>
      <p:sp>
        <p:nvSpPr>
          <p:cNvPr id="2" name="Footer Placeholder 1">
            <a:extLst>
              <a:ext uri="{FF2B5EF4-FFF2-40B4-BE49-F238E27FC236}">
                <a16:creationId xmlns:a16="http://schemas.microsoft.com/office/drawing/2014/main" id="{4B1A3A0D-A55C-4469-920E-7CDB1CE27779}"/>
              </a:ext>
            </a:extLst>
          </p:cNvPr>
          <p:cNvSpPr>
            <a:spLocks noGrp="1"/>
          </p:cNvSpPr>
          <p:nvPr>
            <p:ph type="ftr" sz="quarter" idx="11"/>
          </p:nvPr>
        </p:nvSpPr>
        <p:spPr/>
        <p:txBody>
          <a:bodyPr/>
          <a:lstStyle/>
          <a:p>
            <a:r>
              <a:rPr lang="tr-TR"/>
              <a:t>IENG/MANE372 - Chapter 2</a:t>
            </a:r>
          </a:p>
        </p:txBody>
      </p:sp>
    </p:spTree>
    <p:extLst>
      <p:ext uri="{BB962C8B-B14F-4D97-AF65-F5344CB8AC3E}">
        <p14:creationId xmlns:p14="http://schemas.microsoft.com/office/powerpoint/2010/main" val="225321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526473" y="785091"/>
            <a:ext cx="1154545" cy="31403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Chapter 2</a:t>
            </a:r>
            <a:endParaRPr lang="tr-TR" dirty="0"/>
          </a:p>
        </p:txBody>
      </p:sp>
      <p:graphicFrame>
        <p:nvGraphicFramePr>
          <p:cNvPr id="7" name="Diagram 6"/>
          <p:cNvGraphicFramePr/>
          <p:nvPr>
            <p:extLst>
              <p:ext uri="{D42A27DB-BD31-4B8C-83A1-F6EECF244321}">
                <p14:modId xmlns:p14="http://schemas.microsoft.com/office/powerpoint/2010/main" val="2341274125"/>
              </p:ext>
            </p:extLst>
          </p:nvPr>
        </p:nvGraphicFramePr>
        <p:xfrm>
          <a:off x="1282045" y="1099127"/>
          <a:ext cx="9404428" cy="497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621CCF4B-A411-45A9-8A67-D7B21BB1D5F8}"/>
              </a:ext>
            </a:extLst>
          </p:cNvPr>
          <p:cNvSpPr>
            <a:spLocks noGrp="1"/>
          </p:cNvSpPr>
          <p:nvPr>
            <p:ph type="sldNum" sz="quarter" idx="12"/>
          </p:nvPr>
        </p:nvSpPr>
        <p:spPr/>
        <p:txBody>
          <a:bodyPr/>
          <a:lstStyle/>
          <a:p>
            <a:fld id="{F43085E7-DD81-4654-9295-72AD80DBC430}" type="slidenum">
              <a:rPr lang="tr-TR" smtClean="0"/>
              <a:t>3</a:t>
            </a:fld>
            <a:endParaRPr lang="tr-TR"/>
          </a:p>
        </p:txBody>
      </p:sp>
      <p:sp>
        <p:nvSpPr>
          <p:cNvPr id="3" name="Footer Placeholder 2">
            <a:extLst>
              <a:ext uri="{FF2B5EF4-FFF2-40B4-BE49-F238E27FC236}">
                <a16:creationId xmlns:a16="http://schemas.microsoft.com/office/drawing/2014/main" id="{39FF3033-AD41-465D-B4A5-110AC925BF89}"/>
              </a:ext>
            </a:extLst>
          </p:cNvPr>
          <p:cNvSpPr>
            <a:spLocks noGrp="1"/>
          </p:cNvSpPr>
          <p:nvPr>
            <p:ph type="ftr" sz="quarter" idx="11"/>
          </p:nvPr>
        </p:nvSpPr>
        <p:spPr/>
        <p:txBody>
          <a:bodyPr/>
          <a:lstStyle/>
          <a:p>
            <a:r>
              <a:rPr lang="tr-TR"/>
              <a:t>IENG/MANE372 - Chapter 2</a:t>
            </a:r>
          </a:p>
        </p:txBody>
      </p:sp>
    </p:spTree>
    <p:extLst>
      <p:ext uri="{BB962C8B-B14F-4D97-AF65-F5344CB8AC3E}">
        <p14:creationId xmlns:p14="http://schemas.microsoft.com/office/powerpoint/2010/main" val="208184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3484294"/>
              </p:ext>
            </p:extLst>
          </p:nvPr>
        </p:nvGraphicFramePr>
        <p:xfrm>
          <a:off x="1151641" y="698599"/>
          <a:ext cx="9888718" cy="5460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F43085E7-DD81-4654-9295-72AD80DBC430}" type="slidenum">
              <a:rPr lang="tr-TR" smtClean="0"/>
              <a:t>4</a:t>
            </a:fld>
            <a:endParaRPr lang="tr-TR" dirty="0"/>
          </a:p>
        </p:txBody>
      </p:sp>
      <p:sp>
        <p:nvSpPr>
          <p:cNvPr id="2" name="Footer Placeholder 1">
            <a:extLst>
              <a:ext uri="{FF2B5EF4-FFF2-40B4-BE49-F238E27FC236}">
                <a16:creationId xmlns:a16="http://schemas.microsoft.com/office/drawing/2014/main" id="{10DC5488-E9A1-49EC-96E3-CE01795813E2}"/>
              </a:ext>
            </a:extLst>
          </p:cNvPr>
          <p:cNvSpPr>
            <a:spLocks noGrp="1"/>
          </p:cNvSpPr>
          <p:nvPr>
            <p:ph type="ftr" sz="quarter" idx="11"/>
          </p:nvPr>
        </p:nvSpPr>
        <p:spPr/>
        <p:txBody>
          <a:bodyPr/>
          <a:lstStyle/>
          <a:p>
            <a:r>
              <a:rPr lang="tr-TR"/>
              <a:t>IENG/MANE372 - Chapter 2</a:t>
            </a:r>
          </a:p>
        </p:txBody>
      </p:sp>
    </p:spTree>
    <p:extLst>
      <p:ext uri="{BB962C8B-B14F-4D97-AF65-F5344CB8AC3E}">
        <p14:creationId xmlns:p14="http://schemas.microsoft.com/office/powerpoint/2010/main" val="59398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750" y="1262063"/>
            <a:ext cx="10248900" cy="5167312"/>
          </a:xfrm>
        </p:spPr>
        <p:txBody>
          <a:bodyPr>
            <a:noAutofit/>
          </a:bodyPr>
          <a:lstStyle/>
          <a:p>
            <a:pPr marL="0" indent="0">
              <a:spcBef>
                <a:spcPts val="0"/>
              </a:spcBef>
              <a:buNone/>
            </a:pPr>
            <a:endPar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en-US" sz="1600" dirty="0">
                <a:latin typeface="Times New Roman" panose="02020603050405020304" pitchFamily="18" charset="0"/>
                <a:cs typeface="Times New Roman" panose="02020603050405020304" pitchFamily="18" charset="0"/>
              </a:rPr>
              <a:t>You performed analysis and design for your information system, now you need to put it into practice by choosing the appropriate software. How to choose your application software ? </a:t>
            </a:r>
          </a:p>
          <a:p>
            <a:pPr marL="0" indent="0">
              <a:spcBef>
                <a:spcPts val="0"/>
              </a:spcBef>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 software w</a:t>
            </a:r>
            <a:r>
              <a:rPr lang="tr-TR" sz="1600" dirty="0">
                <a:latin typeface="Times New Roman" panose="02020603050405020304" pitchFamily="18" charset="0"/>
                <a:cs typeface="Times New Roman" panose="02020603050405020304" pitchFamily="18" charset="0"/>
              </a:rPr>
              <a:t>ritten</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in-house</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by</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company’s</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own</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systems analysts</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and</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programmers</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Or </a:t>
            </a:r>
            <a:r>
              <a:rPr lang="tr-TR" sz="1600" dirty="0">
                <a:latin typeface="Times New Roman" panose="02020603050405020304" pitchFamily="18" charset="0"/>
                <a:cs typeface="Times New Roman" panose="02020603050405020304" pitchFamily="18" charset="0"/>
              </a:rPr>
              <a:t>purchase </a:t>
            </a:r>
            <a:r>
              <a:rPr lang="en-US" sz="1600" dirty="0">
                <a:latin typeface="Times New Roman" panose="02020603050405020304" pitchFamily="18" charset="0"/>
                <a:cs typeface="Times New Roman" panose="02020603050405020304" pitchFamily="18" charset="0"/>
              </a:rPr>
              <a:t>a </a:t>
            </a:r>
            <a:r>
              <a:rPr lang="tr-TR" sz="1600" dirty="0">
                <a:latin typeface="Times New Roman" panose="02020603050405020304" pitchFamily="18" charset="0"/>
                <a:cs typeface="Times New Roman" panose="02020603050405020304" pitchFamily="18" charset="0"/>
              </a:rPr>
              <a:t>software</a:t>
            </a:r>
            <a:r>
              <a:rPr lang="en-US" sz="1600" dirty="0">
                <a:latin typeface="Times New Roman" panose="02020603050405020304" pitchFamily="18" charset="0"/>
                <a:cs typeface="Times New Roman" panose="02020603050405020304" pitchFamily="18" charset="0"/>
              </a:rPr>
              <a:t> available in the market ? </a:t>
            </a:r>
          </a:p>
          <a:p>
            <a:pPr marL="0" indent="0">
              <a:buNone/>
            </a:pPr>
            <a:r>
              <a:rPr lang="en-US" sz="1600" dirty="0">
                <a:latin typeface="Times New Roman" panose="02020603050405020304" pitchFamily="18" charset="0"/>
                <a:cs typeface="Times New Roman" panose="02020603050405020304" pitchFamily="18" charset="0"/>
              </a:rPr>
              <a:t>There are two cases </a:t>
            </a:r>
          </a:p>
          <a:p>
            <a:pPr marL="0" indent="0">
              <a:buNone/>
            </a:pPr>
            <a:r>
              <a:rPr lang="en-US" sz="1600" dirty="0">
                <a:latin typeface="Times New Roman" panose="02020603050405020304" pitchFamily="18" charset="0"/>
                <a:cs typeface="Times New Roman" panose="02020603050405020304" pitchFamily="18" charset="0"/>
              </a:rPr>
              <a:t>1- You work in a firm specialized in software production : the focus is exclusively on in-house development. </a:t>
            </a:r>
          </a:p>
          <a:p>
            <a:pPr marL="0" indent="0">
              <a:buNone/>
            </a:pPr>
            <a:r>
              <a:rPr lang="en-US" sz="1600" dirty="0">
                <a:latin typeface="Times New Roman" panose="02020603050405020304" pitchFamily="18" charset="0"/>
                <a:cs typeface="Times New Roman" panose="02020603050405020304" pitchFamily="18" charset="0"/>
              </a:rPr>
              <a:t>2- You work in the information systems department of a corporation : the focus is on where to obtain the many pieces and components to combine into the application system you want  to create.</a:t>
            </a:r>
          </a:p>
        </p:txBody>
      </p:sp>
      <p:sp>
        <p:nvSpPr>
          <p:cNvPr id="5" name="Title 1"/>
          <p:cNvSpPr>
            <a:spLocks noGrp="1"/>
          </p:cNvSpPr>
          <p:nvPr>
            <p:ph type="title"/>
          </p:nvPr>
        </p:nvSpPr>
        <p:spPr>
          <a:xfrm>
            <a:off x="276225" y="0"/>
            <a:ext cx="10515600" cy="1325563"/>
          </a:xfrm>
        </p:spPr>
        <p:txBody>
          <a:bodyPr>
            <a:normAutofit/>
          </a:bodyPr>
          <a:lstStyle/>
          <a:p>
            <a:pPr lvl="0"/>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Introduction </a:t>
            </a:r>
            <a:endPar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43085E7-DD81-4654-9295-72AD80DBC430}" type="slidenum">
              <a:rPr lang="tr-TR" smtClean="0"/>
              <a:t>5</a:t>
            </a:fld>
            <a:endParaRPr lang="tr-TR"/>
          </a:p>
        </p:txBody>
      </p:sp>
      <p:sp>
        <p:nvSpPr>
          <p:cNvPr id="2" name="Footer Placeholder 1">
            <a:extLst>
              <a:ext uri="{FF2B5EF4-FFF2-40B4-BE49-F238E27FC236}">
                <a16:creationId xmlns:a16="http://schemas.microsoft.com/office/drawing/2014/main" id="{D1313309-D3D8-4AD1-A0E3-DEEA79A3E78D}"/>
              </a:ext>
            </a:extLst>
          </p:cNvPr>
          <p:cNvSpPr>
            <a:spLocks noGrp="1"/>
          </p:cNvSpPr>
          <p:nvPr>
            <p:ph type="ftr" sz="quarter" idx="11"/>
          </p:nvPr>
        </p:nvSpPr>
        <p:spPr/>
        <p:txBody>
          <a:bodyPr/>
          <a:lstStyle/>
          <a:p>
            <a:r>
              <a:rPr lang="tr-TR"/>
              <a:t>IENG/MANE372 - Chapter 2</a:t>
            </a:r>
          </a:p>
        </p:txBody>
      </p:sp>
    </p:spTree>
    <p:extLst>
      <p:ext uri="{BB962C8B-B14F-4D97-AF65-F5344CB8AC3E}">
        <p14:creationId xmlns:p14="http://schemas.microsoft.com/office/powerpoint/2010/main" val="166516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229" y="1325563"/>
            <a:ext cx="5018710" cy="2851712"/>
          </a:xfrm>
        </p:spPr>
        <p:txBody>
          <a:bodyPr>
            <a:noAutofit/>
          </a:bodyPr>
          <a:lstStyle/>
          <a:p>
            <a:pPr>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In-house development has become a progressively smaller </a:t>
            </a:r>
          </a:p>
          <a:p>
            <a:pPr>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Organizations today have many choices when seeking an information system.</a:t>
            </a:r>
          </a:p>
          <a:p>
            <a:pP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a:t>
            </a:r>
            <a:r>
              <a:rPr lang="tr-TR" sz="1800" dirty="0">
                <a:latin typeface="Times New Roman" panose="02020603050405020304" pitchFamily="18" charset="0"/>
                <a:cs typeface="Times New Roman" panose="02020603050405020304" pitchFamily="18" charset="0"/>
              </a:rPr>
              <a:t>hey increased work on packaged applications and  outsourcing . </a:t>
            </a:r>
          </a:p>
          <a:p>
            <a:pPr>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Internal corporate information systems departments Spend less time, money and effort on software development and maintenance</a:t>
            </a:r>
            <a:r>
              <a:rPr lang="en-US" sz="1800" dirty="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q"/>
            </a:pPr>
            <a:endParaRPr lang="en-US" sz="1800" dirty="0">
              <a:latin typeface="Times New Roman" panose="02020603050405020304" pitchFamily="18" charset="0"/>
              <a:cs typeface="Times New Roman" panose="02020603050405020304" pitchFamily="18" charset="0"/>
            </a:endParaRPr>
          </a:p>
          <a:p>
            <a:pPr marL="0" indent="0">
              <a:spcBef>
                <a:spcPts val="0"/>
              </a:spcBef>
              <a:buNone/>
            </a:pPr>
            <a:endParaRPr lang="en-US" sz="1800" dirty="0">
              <a:latin typeface="Times New Roman" panose="02020603050405020304" pitchFamily="18" charset="0"/>
              <a:cs typeface="Times New Roman" panose="02020603050405020304" pitchFamily="18" charset="0"/>
            </a:endParaRPr>
          </a:p>
          <a:p>
            <a:pPr marL="0" indent="0">
              <a:spcBef>
                <a:spcPts val="0"/>
              </a:spcBef>
              <a:buNone/>
            </a:pPr>
            <a:endParaRPr lang="en-US" sz="18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76225" y="0"/>
            <a:ext cx="10515600" cy="1325563"/>
          </a:xfrm>
        </p:spPr>
        <p:txBody>
          <a:bodyPr>
            <a:normAutofit/>
          </a:bodyPr>
          <a:lstStyle/>
          <a:p>
            <a:pPr lvl="0"/>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Acquisition </a:t>
            </a:r>
            <a:endPar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43085E7-DD81-4654-9295-72AD80DBC430}" type="slidenum">
              <a:rPr lang="tr-TR" smtClean="0"/>
              <a:t>6</a:t>
            </a:fld>
            <a:endParaRPr lang="tr-TR"/>
          </a:p>
        </p:txBody>
      </p:sp>
      <p:sp>
        <p:nvSpPr>
          <p:cNvPr id="2" name="Footer Placeholder 1">
            <a:extLst>
              <a:ext uri="{FF2B5EF4-FFF2-40B4-BE49-F238E27FC236}">
                <a16:creationId xmlns:a16="http://schemas.microsoft.com/office/drawing/2014/main" id="{D1313309-D3D8-4AD1-A0E3-DEEA79A3E78D}"/>
              </a:ext>
            </a:extLst>
          </p:cNvPr>
          <p:cNvSpPr>
            <a:spLocks noGrp="1"/>
          </p:cNvSpPr>
          <p:nvPr>
            <p:ph type="ftr" sz="quarter" idx="11"/>
          </p:nvPr>
        </p:nvSpPr>
        <p:spPr/>
        <p:txBody>
          <a:bodyPr/>
          <a:lstStyle/>
          <a:p>
            <a:r>
              <a:rPr lang="tr-TR"/>
              <a:t>IENG/MANE372 - Chapter 2</a:t>
            </a:r>
          </a:p>
        </p:txBody>
      </p:sp>
      <p:graphicFrame>
        <p:nvGraphicFramePr>
          <p:cNvPr id="4" name="Diagram 3">
            <a:extLst>
              <a:ext uri="{FF2B5EF4-FFF2-40B4-BE49-F238E27FC236}">
                <a16:creationId xmlns:a16="http://schemas.microsoft.com/office/drawing/2014/main" id="{9BE2526C-8C6E-48A7-969A-1E5FFBAD9AA0}"/>
              </a:ext>
            </a:extLst>
          </p:cNvPr>
          <p:cNvGraphicFramePr/>
          <p:nvPr>
            <p:extLst>
              <p:ext uri="{D42A27DB-BD31-4B8C-83A1-F6EECF244321}">
                <p14:modId xmlns:p14="http://schemas.microsoft.com/office/powerpoint/2010/main" val="1574782677"/>
              </p:ext>
            </p:extLst>
          </p:nvPr>
        </p:nvGraphicFramePr>
        <p:xfrm>
          <a:off x="4843040" y="1325563"/>
          <a:ext cx="8271076" cy="4467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67A4652C-31FC-4841-AF64-AEBF08EB0103}"/>
              </a:ext>
            </a:extLst>
          </p:cNvPr>
          <p:cNvPicPr>
            <a:picLocks noChangeAspect="1"/>
          </p:cNvPicPr>
          <p:nvPr/>
        </p:nvPicPr>
        <p:blipFill rotWithShape="1">
          <a:blip r:embed="rId8"/>
          <a:srcRect l="37708" t="60911" r="55834" b="28889"/>
          <a:stretch/>
        </p:blipFill>
        <p:spPr>
          <a:xfrm>
            <a:off x="6376043" y="2854223"/>
            <a:ext cx="1444743" cy="1283508"/>
          </a:xfrm>
          <a:prstGeom prst="rect">
            <a:avLst/>
          </a:prstGeom>
        </p:spPr>
      </p:pic>
    </p:spTree>
    <p:extLst>
      <p:ext uri="{BB962C8B-B14F-4D97-AF65-F5344CB8AC3E}">
        <p14:creationId xmlns:p14="http://schemas.microsoft.com/office/powerpoint/2010/main" val="129460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A4D22-6D77-4A56-AA0E-4C2D983244C6}"/>
              </a:ext>
            </a:extLst>
          </p:cNvPr>
          <p:cNvSpPr>
            <a:spLocks noGrp="1"/>
          </p:cNvSpPr>
          <p:nvPr>
            <p:ph idx="1"/>
          </p:nvPr>
        </p:nvSpPr>
        <p:spPr>
          <a:xfrm>
            <a:off x="838200" y="544010"/>
            <a:ext cx="10515600" cy="5729468"/>
          </a:xfrm>
        </p:spPr>
        <p:txBody>
          <a:bodyPr>
            <a:normAutofit lnSpcReduction="10000"/>
          </a:bodyPr>
          <a:lstStyle/>
          <a:p>
            <a:pPr marL="0" indent="0" algn="just">
              <a:spcBef>
                <a:spcPts val="0"/>
              </a:spcBef>
              <a:buNone/>
            </a:pP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Outsourcing</a:t>
            </a: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marL="0" indent="0" algn="just">
              <a:buNone/>
            </a:pPr>
            <a:r>
              <a:rPr lang="tr-TR" sz="2000" dirty="0">
                <a:latin typeface="Times New Roman" panose="02020603050405020304" pitchFamily="18" charset="0"/>
                <a:cs typeface="Times New Roman" panose="02020603050405020304" pitchFamily="18" charset="0"/>
              </a:rPr>
              <a:t>The practice of turning over responsibility for some or all of an organization’s information systems applications and operations to an outside firm.</a:t>
            </a:r>
          </a:p>
          <a:p>
            <a:pPr marL="0" indent="0" algn="just">
              <a:buNone/>
            </a:pPr>
            <a:r>
              <a:rPr lang="tr-TR"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Examples: </a:t>
            </a:r>
          </a:p>
          <a:p>
            <a:pPr lvl="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 firm develop</a:t>
            </a:r>
            <a:r>
              <a:rPr lang="en-US" sz="2000" dirty="0">
                <a:latin typeface="Times New Roman" panose="02020603050405020304" pitchFamily="18" charset="0"/>
                <a:cs typeface="Times New Roman" panose="02020603050405020304" pitchFamily="18" charset="0"/>
              </a:rPr>
              <a:t>s</a:t>
            </a:r>
            <a:r>
              <a:rPr lang="tr-TR" sz="2000" dirty="0">
                <a:latin typeface="Times New Roman" panose="02020603050405020304" pitchFamily="18" charset="0"/>
                <a:cs typeface="Times New Roman" panose="02020603050405020304" pitchFamily="18" charset="0"/>
              </a:rPr>
              <a:t> and run</a:t>
            </a:r>
            <a:r>
              <a:rPr lang="en-US" sz="2000" dirty="0">
                <a:latin typeface="Times New Roman" panose="02020603050405020304" pitchFamily="18" charset="0"/>
                <a:cs typeface="Times New Roman" panose="02020603050405020304" pitchFamily="18" charset="0"/>
              </a:rPr>
              <a:t>s</a:t>
            </a:r>
            <a:r>
              <a:rPr lang="tr-TR" sz="2000" dirty="0">
                <a:latin typeface="Times New Roman" panose="02020603050405020304" pitchFamily="18" charset="0"/>
                <a:cs typeface="Times New Roman" panose="02020603050405020304" pitchFamily="18" charset="0"/>
              </a:rPr>
              <a:t> your application on its computers—you only supply input and take output. For example a company that runs payroll applications for clients,  they provide employee payroll information to the company and, the company returns completed paychecks, payroll accounting reports, and tax and other statements for employees.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You </a:t>
            </a:r>
            <a:r>
              <a:rPr lang="tr-TR" sz="2000" dirty="0">
                <a:latin typeface="Times New Roman" panose="02020603050405020304" pitchFamily="18" charset="0"/>
                <a:cs typeface="Times New Roman" panose="02020603050405020304" pitchFamily="18" charset="0"/>
              </a:rPr>
              <a:t>hire a company to run your applications at your site on your computers. You will transfer information systems employees to the company brought in to run the organization’s computing.</a:t>
            </a:r>
          </a:p>
          <a:p>
            <a:pPr marL="0" indent="0" algn="just">
              <a:buNone/>
            </a:pPr>
            <a:r>
              <a:rPr lang="tr-TR"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Why would an organization outsource its information systems operations?</a:t>
            </a:r>
          </a:p>
          <a:p>
            <a:pPr lvl="0"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a:t>
            </a:r>
            <a:r>
              <a:rPr lang="tr-TR" sz="2000" dirty="0">
                <a:latin typeface="Times New Roman" panose="02020603050405020304" pitchFamily="18" charset="0"/>
                <a:cs typeface="Times New Roman" panose="02020603050405020304" pitchFamily="18" charset="0"/>
              </a:rPr>
              <a:t>ost effective. </a:t>
            </a:r>
          </a:p>
          <a:p>
            <a:pPr lvl="0"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a:t>
            </a:r>
            <a:r>
              <a:rPr lang="tr-TR" sz="2000" dirty="0">
                <a:latin typeface="Times New Roman" panose="02020603050405020304" pitchFamily="18" charset="0"/>
                <a:cs typeface="Times New Roman" panose="02020603050405020304" pitchFamily="18" charset="0"/>
              </a:rPr>
              <a:t>o overcome operating  problems in the information systems unit</a:t>
            </a:r>
          </a:p>
          <a:p>
            <a:pPr lvl="0"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An experienced computer-oriented company might achieve more effective computing than the organization’s management.</a:t>
            </a:r>
          </a:p>
          <a:p>
            <a:pPr marL="0" lvl="0" indent="0" algn="just">
              <a:buNone/>
            </a:pPr>
            <a:r>
              <a:rPr lang="en-US" sz="3500" b="1"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&gt;&gt;</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Outsourcing should be considered during systems analysis </a:t>
            </a:r>
          </a:p>
          <a:p>
            <a:pPr marL="0" indent="0" algn="just">
              <a:buNone/>
            </a:pPr>
            <a:endParaRPr lang="tr-TR" sz="2000" dirty="0"/>
          </a:p>
        </p:txBody>
      </p:sp>
      <p:sp>
        <p:nvSpPr>
          <p:cNvPr id="4" name="Footer Placeholder 3">
            <a:extLst>
              <a:ext uri="{FF2B5EF4-FFF2-40B4-BE49-F238E27FC236}">
                <a16:creationId xmlns:a16="http://schemas.microsoft.com/office/drawing/2014/main" id="{F36B91E0-20ED-44E7-9281-879F70CD6D19}"/>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5E3A504A-EC01-40CE-A3D7-5B2114448779}"/>
              </a:ext>
            </a:extLst>
          </p:cNvPr>
          <p:cNvSpPr>
            <a:spLocks noGrp="1"/>
          </p:cNvSpPr>
          <p:nvPr>
            <p:ph type="sldNum" sz="quarter" idx="12"/>
          </p:nvPr>
        </p:nvSpPr>
        <p:spPr/>
        <p:txBody>
          <a:bodyPr/>
          <a:lstStyle/>
          <a:p>
            <a:fld id="{F43085E7-DD81-4654-9295-72AD80DBC430}" type="slidenum">
              <a:rPr lang="tr-TR" smtClean="0"/>
              <a:t>7</a:t>
            </a:fld>
            <a:endParaRPr lang="tr-TR"/>
          </a:p>
        </p:txBody>
      </p:sp>
    </p:spTree>
    <p:extLst>
      <p:ext uri="{BB962C8B-B14F-4D97-AF65-F5344CB8AC3E}">
        <p14:creationId xmlns:p14="http://schemas.microsoft.com/office/powerpoint/2010/main" val="416996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381000"/>
            <a:ext cx="10868025" cy="6048375"/>
          </a:xfrm>
        </p:spPr>
        <p:txBody>
          <a:bodyPr>
            <a:noAutofit/>
          </a:bodyPr>
          <a:lstStyle/>
          <a:p>
            <a:pPr marL="0" indent="0">
              <a:spcBef>
                <a:spcPts val="0"/>
              </a:spcBef>
              <a:buNone/>
            </a:pPr>
            <a:r>
              <a:rPr lang="tr-TR" sz="3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Sources of Software</a:t>
            </a:r>
            <a:r>
              <a:rPr lang="en-US" sz="3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marL="0" indent="0">
              <a:spcBef>
                <a:spcPts val="0"/>
              </a:spcBef>
              <a:buNone/>
            </a:pPr>
            <a:endParaRPr lang="en-US" sz="3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514350" indent="-514350">
              <a:buAutoNum type="arabicParenBoth"/>
            </a:pPr>
            <a:r>
              <a:rPr lang="en-US" sz="1800" dirty="0">
                <a:latin typeface="Times New Roman" panose="02020603050405020304" pitchFamily="18" charset="0"/>
                <a:cs typeface="Times New Roman" panose="02020603050405020304" pitchFamily="18" charset="0"/>
              </a:rPr>
              <a:t>information technology services firms</a:t>
            </a:r>
          </a:p>
          <a:p>
            <a:pPr marL="514350" indent="-514350">
              <a:buAutoNum type="arabicParenBoth"/>
            </a:pPr>
            <a:r>
              <a:rPr lang="en-US" sz="1800" dirty="0">
                <a:latin typeface="Times New Roman" panose="02020603050405020304" pitchFamily="18" charset="0"/>
                <a:cs typeface="Times New Roman" panose="02020603050405020304" pitchFamily="18" charset="0"/>
              </a:rPr>
              <a:t>packaged software providers</a:t>
            </a:r>
          </a:p>
          <a:p>
            <a:pPr marL="514350" indent="-514350">
              <a:buAutoNum type="arabicParenBoth"/>
            </a:pPr>
            <a:r>
              <a:rPr lang="en-US" sz="1800" dirty="0">
                <a:latin typeface="Times New Roman" panose="02020603050405020304" pitchFamily="18" charset="0"/>
                <a:cs typeface="Times New Roman" panose="02020603050405020304" pitchFamily="18" charset="0"/>
              </a:rPr>
              <a:t>vendors of enterprise solutions software</a:t>
            </a:r>
          </a:p>
          <a:p>
            <a:pPr marL="514350" indent="-514350">
              <a:buAutoNum type="arabicParenBoth"/>
            </a:pPr>
            <a:r>
              <a:rPr lang="en-US" sz="1800" dirty="0">
                <a:latin typeface="Times New Roman" panose="02020603050405020304" pitchFamily="18" charset="0"/>
                <a:cs typeface="Times New Roman" panose="02020603050405020304" pitchFamily="18" charset="0"/>
              </a:rPr>
              <a:t>cloud computing</a:t>
            </a:r>
          </a:p>
          <a:p>
            <a:pPr marL="514350" indent="-514350">
              <a:buAutoNum type="arabicParenBoth"/>
            </a:pPr>
            <a:r>
              <a:rPr lang="en-US" sz="1800" dirty="0">
                <a:latin typeface="Times New Roman" panose="02020603050405020304" pitchFamily="18" charset="0"/>
                <a:cs typeface="Times New Roman" panose="02020603050405020304" pitchFamily="18" charset="0"/>
              </a:rPr>
              <a:t>Opensource software</a:t>
            </a:r>
          </a:p>
          <a:p>
            <a:pPr marL="514350" indent="-514350">
              <a:buAutoNum type="arabicParenBoth"/>
            </a:pPr>
            <a:r>
              <a:rPr lang="en-US" sz="1800" dirty="0">
                <a:latin typeface="Times New Roman" panose="02020603050405020304" pitchFamily="18" charset="0"/>
                <a:cs typeface="Times New Roman" panose="02020603050405020304" pitchFamily="18" charset="0"/>
              </a:rPr>
              <a:t>in-house development</a:t>
            </a:r>
          </a:p>
        </p:txBody>
      </p:sp>
      <p:sp>
        <p:nvSpPr>
          <p:cNvPr id="6" name="Slide Number Placeholder 5"/>
          <p:cNvSpPr>
            <a:spLocks noGrp="1"/>
          </p:cNvSpPr>
          <p:nvPr>
            <p:ph type="sldNum" sz="quarter" idx="12"/>
          </p:nvPr>
        </p:nvSpPr>
        <p:spPr/>
        <p:txBody>
          <a:bodyPr/>
          <a:lstStyle/>
          <a:p>
            <a:fld id="{F43085E7-DD81-4654-9295-72AD80DBC430}" type="slidenum">
              <a:rPr lang="tr-TR" smtClean="0"/>
              <a:t>8</a:t>
            </a:fld>
            <a:endParaRPr lang="tr-TR"/>
          </a:p>
        </p:txBody>
      </p:sp>
      <p:sp>
        <p:nvSpPr>
          <p:cNvPr id="2" name="Footer Placeholder 1">
            <a:extLst>
              <a:ext uri="{FF2B5EF4-FFF2-40B4-BE49-F238E27FC236}">
                <a16:creationId xmlns:a16="http://schemas.microsoft.com/office/drawing/2014/main" id="{D1313309-D3D8-4AD1-A0E3-DEEA79A3E78D}"/>
              </a:ext>
            </a:extLst>
          </p:cNvPr>
          <p:cNvSpPr>
            <a:spLocks noGrp="1"/>
          </p:cNvSpPr>
          <p:nvPr>
            <p:ph type="ftr" sz="quarter" idx="11"/>
          </p:nvPr>
        </p:nvSpPr>
        <p:spPr/>
        <p:txBody>
          <a:bodyPr/>
          <a:lstStyle/>
          <a:p>
            <a:r>
              <a:rPr lang="tr-TR"/>
              <a:t>IENG/MANE372 - Chapter 2</a:t>
            </a:r>
          </a:p>
        </p:txBody>
      </p:sp>
      <p:pic>
        <p:nvPicPr>
          <p:cNvPr id="8" name="Picture 7">
            <a:extLst>
              <a:ext uri="{FF2B5EF4-FFF2-40B4-BE49-F238E27FC236}">
                <a16:creationId xmlns:a16="http://schemas.microsoft.com/office/drawing/2014/main" id="{5BB8A22D-666D-4954-8F94-CA7EE21CAFCE}"/>
              </a:ext>
            </a:extLst>
          </p:cNvPr>
          <p:cNvPicPr>
            <a:picLocks noChangeAspect="1"/>
          </p:cNvPicPr>
          <p:nvPr/>
        </p:nvPicPr>
        <p:blipFill rotWithShape="1">
          <a:blip r:embed="rId3">
            <a:clrChange>
              <a:clrFrom>
                <a:srgbClr val="FFFFFF"/>
              </a:clrFrom>
              <a:clrTo>
                <a:srgbClr val="FFFFFF">
                  <a:alpha val="0"/>
                </a:srgbClr>
              </a:clrTo>
            </a:clrChange>
          </a:blip>
          <a:srcRect l="19219" t="41944" r="32421" b="9028"/>
          <a:stretch/>
        </p:blipFill>
        <p:spPr>
          <a:xfrm>
            <a:off x="1003300" y="3708399"/>
            <a:ext cx="5027446" cy="2867025"/>
          </a:xfrm>
          <a:prstGeom prst="rect">
            <a:avLst/>
          </a:prstGeom>
        </p:spPr>
      </p:pic>
      <p:pic>
        <p:nvPicPr>
          <p:cNvPr id="9" name="Picture 8">
            <a:extLst>
              <a:ext uri="{FF2B5EF4-FFF2-40B4-BE49-F238E27FC236}">
                <a16:creationId xmlns:a16="http://schemas.microsoft.com/office/drawing/2014/main" id="{5BC4A52C-B0B3-489C-8629-ECCB313F8BD8}"/>
              </a:ext>
            </a:extLst>
          </p:cNvPr>
          <p:cNvPicPr>
            <a:picLocks noChangeAspect="1"/>
          </p:cNvPicPr>
          <p:nvPr/>
        </p:nvPicPr>
        <p:blipFill rotWithShape="1">
          <a:blip r:embed="rId4"/>
          <a:srcRect l="11562" t="31482" r="23646" b="11666"/>
          <a:stretch/>
        </p:blipFill>
        <p:spPr>
          <a:xfrm>
            <a:off x="4737100" y="2758330"/>
            <a:ext cx="7289800" cy="3598020"/>
          </a:xfrm>
          <a:prstGeom prst="rect">
            <a:avLst/>
          </a:prstGeom>
        </p:spPr>
      </p:pic>
      <p:sp>
        <p:nvSpPr>
          <p:cNvPr id="4" name="Oval 3">
            <a:hlinkClick r:id="rId5"/>
            <a:extLst>
              <a:ext uri="{FF2B5EF4-FFF2-40B4-BE49-F238E27FC236}">
                <a16:creationId xmlns:a16="http://schemas.microsoft.com/office/drawing/2014/main" id="{B6328D3E-8E3D-452F-85E8-6016294521A9}"/>
              </a:ext>
            </a:extLst>
          </p:cNvPr>
          <p:cNvSpPr/>
          <p:nvPr/>
        </p:nvSpPr>
        <p:spPr>
          <a:xfrm>
            <a:off x="3107094" y="3946849"/>
            <a:ext cx="727788" cy="6718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36900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04584B-8ACC-451B-9800-97CA433DC67D}"/>
              </a:ext>
            </a:extLst>
          </p:cNvPr>
          <p:cNvSpPr>
            <a:spLocks noGrp="1"/>
          </p:cNvSpPr>
          <p:nvPr>
            <p:ph type="ftr" sz="quarter" idx="11"/>
          </p:nvPr>
        </p:nvSpPr>
        <p:spPr/>
        <p:txBody>
          <a:bodyPr/>
          <a:lstStyle/>
          <a:p>
            <a:r>
              <a:rPr lang="tr-TR"/>
              <a:t>IENG/MANE372 - Chapter 2</a:t>
            </a:r>
          </a:p>
        </p:txBody>
      </p:sp>
      <p:sp>
        <p:nvSpPr>
          <p:cNvPr id="5" name="Slide Number Placeholder 4">
            <a:extLst>
              <a:ext uri="{FF2B5EF4-FFF2-40B4-BE49-F238E27FC236}">
                <a16:creationId xmlns:a16="http://schemas.microsoft.com/office/drawing/2014/main" id="{C9EF9A34-4B98-4AEF-8ACF-E42A625BA7C7}"/>
              </a:ext>
            </a:extLst>
          </p:cNvPr>
          <p:cNvSpPr>
            <a:spLocks noGrp="1"/>
          </p:cNvSpPr>
          <p:nvPr>
            <p:ph type="sldNum" sz="quarter" idx="12"/>
          </p:nvPr>
        </p:nvSpPr>
        <p:spPr/>
        <p:txBody>
          <a:bodyPr/>
          <a:lstStyle/>
          <a:p>
            <a:fld id="{F43085E7-DD81-4654-9295-72AD80DBC430}" type="slidenum">
              <a:rPr lang="tr-TR" smtClean="0"/>
              <a:t>9</a:t>
            </a:fld>
            <a:endParaRPr lang="tr-TR"/>
          </a:p>
        </p:txBody>
      </p:sp>
      <p:pic>
        <p:nvPicPr>
          <p:cNvPr id="6" name="Picture 5">
            <a:extLst>
              <a:ext uri="{FF2B5EF4-FFF2-40B4-BE49-F238E27FC236}">
                <a16:creationId xmlns:a16="http://schemas.microsoft.com/office/drawing/2014/main" id="{BCED18A5-7E2E-4DC5-9A56-0764FF8F2FD2}"/>
              </a:ext>
            </a:extLst>
          </p:cNvPr>
          <p:cNvPicPr>
            <a:picLocks noChangeAspect="1"/>
          </p:cNvPicPr>
          <p:nvPr/>
        </p:nvPicPr>
        <p:blipFill rotWithShape="1">
          <a:blip r:embed="rId2"/>
          <a:srcRect l="27750" t="36666" r="21250" b="12444"/>
          <a:stretch/>
        </p:blipFill>
        <p:spPr>
          <a:xfrm>
            <a:off x="2189436" y="1463040"/>
            <a:ext cx="7792764" cy="4373880"/>
          </a:xfrm>
          <a:prstGeom prst="rect">
            <a:avLst/>
          </a:prstGeom>
        </p:spPr>
      </p:pic>
    </p:spTree>
    <p:extLst>
      <p:ext uri="{BB962C8B-B14F-4D97-AF65-F5344CB8AC3E}">
        <p14:creationId xmlns:p14="http://schemas.microsoft.com/office/powerpoint/2010/main" val="675537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6A6ECE476B524A937EDEAF85AD8EB8" ma:contentTypeVersion="" ma:contentTypeDescription="Create a new document." ma:contentTypeScope="" ma:versionID="bb7f2947e0c736c045d86d7bbd4a2fa8">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B0F977-D022-4DF3-B2F3-2D767613F9CE}"/>
</file>

<file path=customXml/itemProps2.xml><?xml version="1.0" encoding="utf-8"?>
<ds:datastoreItem xmlns:ds="http://schemas.openxmlformats.org/officeDocument/2006/customXml" ds:itemID="{4447B937-78F6-4326-A342-1CD65400907D}"/>
</file>

<file path=customXml/itemProps3.xml><?xml version="1.0" encoding="utf-8"?>
<ds:datastoreItem xmlns:ds="http://schemas.openxmlformats.org/officeDocument/2006/customXml" ds:itemID="{EA4C7C7E-699D-4124-9190-3F66B0267E27}"/>
</file>

<file path=docProps/app.xml><?xml version="1.0" encoding="utf-8"?>
<Properties xmlns="http://schemas.openxmlformats.org/officeDocument/2006/extended-properties" xmlns:vt="http://schemas.openxmlformats.org/officeDocument/2006/docPropsVTypes">
  <TotalTime>517</TotalTime>
  <Words>2044</Words>
  <Application>Microsoft Office PowerPoint</Application>
  <PresentationFormat>Widescreen</PresentationFormat>
  <Paragraphs>260</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Century-Book</vt:lpstr>
      <vt:lpstr>Times New Roman</vt:lpstr>
      <vt:lpstr>Wingdings</vt:lpstr>
      <vt:lpstr>Office Theme</vt:lpstr>
      <vt:lpstr>EASTERN MEDITERRANEAN UNIVERSITY DEPARTMENT OF INDUSTRIAL ENGINEERING INFORMATION SYSTEMS AND TECHNOLOGY  IENG 372 / MANE 372 Spring 2021-2022 Chapter 2</vt:lpstr>
      <vt:lpstr>PowerPoint Presentation</vt:lpstr>
      <vt:lpstr>PowerPoint Presentation</vt:lpstr>
      <vt:lpstr>PowerPoint Presentation</vt:lpstr>
      <vt:lpstr>1- Introduction </vt:lpstr>
      <vt:lpstr>2- Systems Acquisition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Validating Purchased Software Information</vt:lpstr>
      <vt:lpstr>3- Reuse </vt:lpstr>
      <vt:lpstr>PowerPoint Presentation</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MEDITERRANEAN UNIVERSITY DEPARTMENT OF INDUSTRIAL ENGINEERING INFORMATION SYSTEMS AND TECHNOLOGY  IENG 372 / MANE 372 Spring 2020-2021</dc:title>
  <dc:creator>Digikey</dc:creator>
  <cp:lastModifiedBy>Khaoula Ceylan</cp:lastModifiedBy>
  <cp:revision>77</cp:revision>
  <dcterms:created xsi:type="dcterms:W3CDTF">2021-03-05T21:45:26Z</dcterms:created>
  <dcterms:modified xsi:type="dcterms:W3CDTF">2022-03-09T12:00:24Z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0x0101001F6A6ECE476B524A937EDEAF85AD8EB8</vt:lpwstr>
  </property>
</Properties>
</file>