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71" r:id="rId13"/>
    <p:sldId id="272" r:id="rId14"/>
    <p:sldId id="27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B77232-6E49-437D-AD72-DFBD8747903D}" v="13" dt="2020-04-14T13:54:35.3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sut Yakup" userId="2a8d2809-051b-4e88-aaae-3cc88f98af08" providerId="ADAL" clId="{95B77232-6E49-437D-AD72-DFBD8747903D}"/>
    <pc:docChg chg="custSel addSld delSld modSld">
      <pc:chgData name="Mesut Yakup" userId="2a8d2809-051b-4e88-aaae-3cc88f98af08" providerId="ADAL" clId="{95B77232-6E49-437D-AD72-DFBD8747903D}" dt="2020-04-14T17:18:28.890" v="735" actId="20577"/>
      <pc:docMkLst>
        <pc:docMk/>
      </pc:docMkLst>
      <pc:sldChg chg="modSp">
        <pc:chgData name="Mesut Yakup" userId="2a8d2809-051b-4e88-aaae-3cc88f98af08" providerId="ADAL" clId="{95B77232-6E49-437D-AD72-DFBD8747903D}" dt="2020-04-14T12:04:35.793" v="1" actId="1076"/>
        <pc:sldMkLst>
          <pc:docMk/>
          <pc:sldMk cId="307268539" sldId="256"/>
        </pc:sldMkLst>
        <pc:spChg chg="mod">
          <ac:chgData name="Mesut Yakup" userId="2a8d2809-051b-4e88-aaae-3cc88f98af08" providerId="ADAL" clId="{95B77232-6E49-437D-AD72-DFBD8747903D}" dt="2020-04-14T12:04:35.793" v="1" actId="1076"/>
          <ac:spMkLst>
            <pc:docMk/>
            <pc:sldMk cId="307268539" sldId="256"/>
            <ac:spMk id="4" creationId="{00000000-0000-0000-0000-000000000000}"/>
          </ac:spMkLst>
        </pc:spChg>
      </pc:sldChg>
      <pc:sldChg chg="modSp">
        <pc:chgData name="Mesut Yakup" userId="2a8d2809-051b-4e88-aaae-3cc88f98af08" providerId="ADAL" clId="{95B77232-6E49-437D-AD72-DFBD8747903D}" dt="2020-04-14T13:01:05.139" v="4" actId="115"/>
        <pc:sldMkLst>
          <pc:docMk/>
          <pc:sldMk cId="72759510" sldId="262"/>
        </pc:sldMkLst>
        <pc:spChg chg="mod">
          <ac:chgData name="Mesut Yakup" userId="2a8d2809-051b-4e88-aaae-3cc88f98af08" providerId="ADAL" clId="{95B77232-6E49-437D-AD72-DFBD8747903D}" dt="2020-04-14T13:01:05.139" v="4" actId="115"/>
          <ac:spMkLst>
            <pc:docMk/>
            <pc:sldMk cId="72759510" sldId="262"/>
            <ac:spMk id="2" creationId="{00000000-0000-0000-0000-000000000000}"/>
          </ac:spMkLst>
        </pc:spChg>
      </pc:sldChg>
      <pc:sldChg chg="modSp">
        <pc:chgData name="Mesut Yakup" userId="2a8d2809-051b-4e88-aaae-3cc88f98af08" providerId="ADAL" clId="{95B77232-6E49-437D-AD72-DFBD8747903D}" dt="2020-04-14T13:18:43.727" v="17" actId="1036"/>
        <pc:sldMkLst>
          <pc:docMk/>
          <pc:sldMk cId="3732528076" sldId="263"/>
        </pc:sldMkLst>
        <pc:spChg chg="mod">
          <ac:chgData name="Mesut Yakup" userId="2a8d2809-051b-4e88-aaae-3cc88f98af08" providerId="ADAL" clId="{95B77232-6E49-437D-AD72-DFBD8747903D}" dt="2020-04-14T13:03:28.556" v="6" actId="1076"/>
          <ac:spMkLst>
            <pc:docMk/>
            <pc:sldMk cId="3732528076" sldId="263"/>
            <ac:spMk id="5" creationId="{00000000-0000-0000-0000-000000000000}"/>
          </ac:spMkLst>
        </pc:spChg>
        <pc:spChg chg="mod">
          <ac:chgData name="Mesut Yakup" userId="2a8d2809-051b-4e88-aaae-3cc88f98af08" providerId="ADAL" clId="{95B77232-6E49-437D-AD72-DFBD8747903D}" dt="2020-04-14T13:04:01.050" v="8" actId="1076"/>
          <ac:spMkLst>
            <pc:docMk/>
            <pc:sldMk cId="3732528076" sldId="263"/>
            <ac:spMk id="8" creationId="{00000000-0000-0000-0000-000000000000}"/>
          </ac:spMkLst>
        </pc:spChg>
        <pc:spChg chg="mod">
          <ac:chgData name="Mesut Yakup" userId="2a8d2809-051b-4e88-aaae-3cc88f98af08" providerId="ADAL" clId="{95B77232-6E49-437D-AD72-DFBD8747903D}" dt="2020-04-14T13:03:41.406" v="7" actId="1076"/>
          <ac:spMkLst>
            <pc:docMk/>
            <pc:sldMk cId="3732528076" sldId="263"/>
            <ac:spMk id="9" creationId="{00000000-0000-0000-0000-000000000000}"/>
          </ac:spMkLst>
        </pc:spChg>
        <pc:spChg chg="mod">
          <ac:chgData name="Mesut Yakup" userId="2a8d2809-051b-4e88-aaae-3cc88f98af08" providerId="ADAL" clId="{95B77232-6E49-437D-AD72-DFBD8747903D}" dt="2020-04-14T13:04:05.222" v="9" actId="1076"/>
          <ac:spMkLst>
            <pc:docMk/>
            <pc:sldMk cId="3732528076" sldId="263"/>
            <ac:spMk id="10" creationId="{00000000-0000-0000-0000-000000000000}"/>
          </ac:spMkLst>
        </pc:spChg>
        <pc:grpChg chg="mod">
          <ac:chgData name="Mesut Yakup" userId="2a8d2809-051b-4e88-aaae-3cc88f98af08" providerId="ADAL" clId="{95B77232-6E49-437D-AD72-DFBD8747903D}" dt="2020-04-14T13:18:43.727" v="17" actId="1036"/>
          <ac:grpSpMkLst>
            <pc:docMk/>
            <pc:sldMk cId="3732528076" sldId="263"/>
            <ac:grpSpMk id="3" creationId="{00000000-0000-0000-0000-000000000000}"/>
          </ac:grpSpMkLst>
        </pc:grpChg>
      </pc:sldChg>
      <pc:sldChg chg="modSp">
        <pc:chgData name="Mesut Yakup" userId="2a8d2809-051b-4e88-aaae-3cc88f98af08" providerId="ADAL" clId="{95B77232-6E49-437D-AD72-DFBD8747903D}" dt="2020-04-14T13:26:27.905" v="42"/>
        <pc:sldMkLst>
          <pc:docMk/>
          <pc:sldMk cId="3183935258" sldId="264"/>
        </pc:sldMkLst>
        <pc:spChg chg="mod">
          <ac:chgData name="Mesut Yakup" userId="2a8d2809-051b-4e88-aaae-3cc88f98af08" providerId="ADAL" clId="{95B77232-6E49-437D-AD72-DFBD8747903D}" dt="2020-04-14T13:26:27.905" v="42"/>
          <ac:spMkLst>
            <pc:docMk/>
            <pc:sldMk cId="3183935258" sldId="264"/>
            <ac:spMk id="2" creationId="{00000000-0000-0000-0000-000000000000}"/>
          </ac:spMkLst>
        </pc:spChg>
      </pc:sldChg>
      <pc:sldChg chg="addSp delSp modSp">
        <pc:chgData name="Mesut Yakup" userId="2a8d2809-051b-4e88-aaae-3cc88f98af08" providerId="ADAL" clId="{95B77232-6E49-437D-AD72-DFBD8747903D}" dt="2020-04-14T13:48:06.804" v="80" actId="1076"/>
        <pc:sldMkLst>
          <pc:docMk/>
          <pc:sldMk cId="1908113849" sldId="265"/>
        </pc:sldMkLst>
        <pc:picChg chg="mod">
          <ac:chgData name="Mesut Yakup" userId="2a8d2809-051b-4e88-aaae-3cc88f98af08" providerId="ADAL" clId="{95B77232-6E49-437D-AD72-DFBD8747903D}" dt="2020-04-14T13:48:06.804" v="80" actId="1076"/>
          <ac:picMkLst>
            <pc:docMk/>
            <pc:sldMk cId="1908113849" sldId="265"/>
            <ac:picMk id="2" creationId="{00000000-0000-0000-0000-000000000000}"/>
          </ac:picMkLst>
        </pc:picChg>
        <pc:picChg chg="add del mod">
          <ac:chgData name="Mesut Yakup" userId="2a8d2809-051b-4e88-aaae-3cc88f98af08" providerId="ADAL" clId="{95B77232-6E49-437D-AD72-DFBD8747903D}" dt="2020-04-14T13:45:42.909" v="69" actId="478"/>
          <ac:picMkLst>
            <pc:docMk/>
            <pc:sldMk cId="1908113849" sldId="265"/>
            <ac:picMk id="4" creationId="{89DE7E1C-BBAB-41C7-BCA6-46ED90191558}"/>
          </ac:picMkLst>
        </pc:picChg>
      </pc:sldChg>
      <pc:sldChg chg="modSp">
        <pc:chgData name="Mesut Yakup" userId="2a8d2809-051b-4e88-aaae-3cc88f98af08" providerId="ADAL" clId="{95B77232-6E49-437D-AD72-DFBD8747903D}" dt="2020-04-14T13:55:40.244" v="83" actId="20577"/>
        <pc:sldMkLst>
          <pc:docMk/>
          <pc:sldMk cId="3663351316" sldId="268"/>
        </pc:sldMkLst>
        <pc:spChg chg="mod">
          <ac:chgData name="Mesut Yakup" userId="2a8d2809-051b-4e88-aaae-3cc88f98af08" providerId="ADAL" clId="{95B77232-6E49-437D-AD72-DFBD8747903D}" dt="2020-04-14T13:55:40.244" v="83" actId="20577"/>
          <ac:spMkLst>
            <pc:docMk/>
            <pc:sldMk cId="3663351316" sldId="268"/>
            <ac:spMk id="2" creationId="{00000000-0000-0000-0000-000000000000}"/>
          </ac:spMkLst>
        </pc:spChg>
        <pc:graphicFrameChg chg="mod">
          <ac:chgData name="Mesut Yakup" userId="2a8d2809-051b-4e88-aaae-3cc88f98af08" providerId="ADAL" clId="{95B77232-6E49-437D-AD72-DFBD8747903D}" dt="2020-04-14T13:54:09.544" v="81" actId="1076"/>
          <ac:graphicFrameMkLst>
            <pc:docMk/>
            <pc:sldMk cId="3663351316" sldId="268"/>
            <ac:graphicFrameMk id="3" creationId="{00000000-0000-0000-0000-000000000000}"/>
          </ac:graphicFrameMkLst>
        </pc:graphicFrameChg>
      </pc:sldChg>
      <pc:sldChg chg="modSp">
        <pc:chgData name="Mesut Yakup" userId="2a8d2809-051b-4e88-aaae-3cc88f98af08" providerId="ADAL" clId="{95B77232-6E49-437D-AD72-DFBD8747903D}" dt="2020-04-14T17:09:00.717" v="734" actId="14100"/>
        <pc:sldMkLst>
          <pc:docMk/>
          <pc:sldMk cId="2090709761" sldId="269"/>
        </pc:sldMkLst>
        <pc:spChg chg="mod">
          <ac:chgData name="Mesut Yakup" userId="2a8d2809-051b-4e88-aaae-3cc88f98af08" providerId="ADAL" clId="{95B77232-6E49-437D-AD72-DFBD8747903D}" dt="2020-04-14T14:43:31.879" v="89" actId="688"/>
          <ac:spMkLst>
            <pc:docMk/>
            <pc:sldMk cId="2090709761" sldId="269"/>
            <ac:spMk id="4" creationId="{00000000-0000-0000-0000-000000000000}"/>
          </ac:spMkLst>
        </pc:spChg>
        <pc:spChg chg="mod">
          <ac:chgData name="Mesut Yakup" userId="2a8d2809-051b-4e88-aaae-3cc88f98af08" providerId="ADAL" clId="{95B77232-6E49-437D-AD72-DFBD8747903D}" dt="2020-04-14T14:53:35.131" v="139" actId="1076"/>
          <ac:spMkLst>
            <pc:docMk/>
            <pc:sldMk cId="2090709761" sldId="269"/>
            <ac:spMk id="5" creationId="{00000000-0000-0000-0000-000000000000}"/>
          </ac:spMkLst>
        </pc:spChg>
        <pc:spChg chg="mod">
          <ac:chgData name="Mesut Yakup" userId="2a8d2809-051b-4e88-aaae-3cc88f98af08" providerId="ADAL" clId="{95B77232-6E49-437D-AD72-DFBD8747903D}" dt="2020-04-14T14:44:32.337" v="91" actId="1076"/>
          <ac:spMkLst>
            <pc:docMk/>
            <pc:sldMk cId="2090709761" sldId="269"/>
            <ac:spMk id="26" creationId="{00000000-0000-0000-0000-000000000000}"/>
          </ac:spMkLst>
        </pc:spChg>
        <pc:spChg chg="mod">
          <ac:chgData name="Mesut Yakup" userId="2a8d2809-051b-4e88-aaae-3cc88f98af08" providerId="ADAL" clId="{95B77232-6E49-437D-AD72-DFBD8747903D}" dt="2020-04-14T14:44:12.333" v="90" actId="1076"/>
          <ac:spMkLst>
            <pc:docMk/>
            <pc:sldMk cId="2090709761" sldId="269"/>
            <ac:spMk id="27" creationId="{00000000-0000-0000-0000-000000000000}"/>
          </ac:spMkLst>
        </pc:spChg>
        <pc:spChg chg="mod">
          <ac:chgData name="Mesut Yakup" userId="2a8d2809-051b-4e88-aaae-3cc88f98af08" providerId="ADAL" clId="{95B77232-6E49-437D-AD72-DFBD8747903D}" dt="2020-04-14T14:44:40.655" v="92" actId="1076"/>
          <ac:spMkLst>
            <pc:docMk/>
            <pc:sldMk cId="2090709761" sldId="269"/>
            <ac:spMk id="28" creationId="{00000000-0000-0000-0000-000000000000}"/>
          </ac:spMkLst>
        </pc:spChg>
        <pc:spChg chg="mod">
          <ac:chgData name="Mesut Yakup" userId="2a8d2809-051b-4e88-aaae-3cc88f98af08" providerId="ADAL" clId="{95B77232-6E49-437D-AD72-DFBD8747903D}" dt="2020-04-14T14:45:59.321" v="103" actId="1076"/>
          <ac:spMkLst>
            <pc:docMk/>
            <pc:sldMk cId="2090709761" sldId="269"/>
            <ac:spMk id="29" creationId="{00000000-0000-0000-0000-000000000000}"/>
          </ac:spMkLst>
        </pc:spChg>
        <pc:spChg chg="mod">
          <ac:chgData name="Mesut Yakup" userId="2a8d2809-051b-4e88-aaae-3cc88f98af08" providerId="ADAL" clId="{95B77232-6E49-437D-AD72-DFBD8747903D}" dt="2020-04-14T14:46:05.030" v="104" actId="1076"/>
          <ac:spMkLst>
            <pc:docMk/>
            <pc:sldMk cId="2090709761" sldId="269"/>
            <ac:spMk id="30" creationId="{00000000-0000-0000-0000-000000000000}"/>
          </ac:spMkLst>
        </pc:spChg>
        <pc:spChg chg="mod">
          <ac:chgData name="Mesut Yakup" userId="2a8d2809-051b-4e88-aaae-3cc88f98af08" providerId="ADAL" clId="{95B77232-6E49-437D-AD72-DFBD8747903D}" dt="2020-04-14T14:45:17.893" v="98" actId="1076"/>
          <ac:spMkLst>
            <pc:docMk/>
            <pc:sldMk cId="2090709761" sldId="269"/>
            <ac:spMk id="31" creationId="{00000000-0000-0000-0000-000000000000}"/>
          </ac:spMkLst>
        </pc:spChg>
        <pc:spChg chg="mod">
          <ac:chgData name="Mesut Yakup" userId="2a8d2809-051b-4e88-aaae-3cc88f98af08" providerId="ADAL" clId="{95B77232-6E49-437D-AD72-DFBD8747903D}" dt="2020-04-14T14:45:26.475" v="101" actId="1076"/>
          <ac:spMkLst>
            <pc:docMk/>
            <pc:sldMk cId="2090709761" sldId="269"/>
            <ac:spMk id="32" creationId="{00000000-0000-0000-0000-000000000000}"/>
          </ac:spMkLst>
        </pc:spChg>
        <pc:spChg chg="mod">
          <ac:chgData name="Mesut Yakup" userId="2a8d2809-051b-4e88-aaae-3cc88f98af08" providerId="ADAL" clId="{95B77232-6E49-437D-AD72-DFBD8747903D}" dt="2020-04-14T14:44:46.156" v="93" actId="1076"/>
          <ac:spMkLst>
            <pc:docMk/>
            <pc:sldMk cId="2090709761" sldId="269"/>
            <ac:spMk id="33" creationId="{00000000-0000-0000-0000-000000000000}"/>
          </ac:spMkLst>
        </pc:spChg>
        <pc:spChg chg="mod">
          <ac:chgData name="Mesut Yakup" userId="2a8d2809-051b-4e88-aaae-3cc88f98af08" providerId="ADAL" clId="{95B77232-6E49-437D-AD72-DFBD8747903D}" dt="2020-04-14T14:46:31.291" v="109" actId="1076"/>
          <ac:spMkLst>
            <pc:docMk/>
            <pc:sldMk cId="2090709761" sldId="269"/>
            <ac:spMk id="34" creationId="{00000000-0000-0000-0000-000000000000}"/>
          </ac:spMkLst>
        </pc:spChg>
        <pc:spChg chg="mod">
          <ac:chgData name="Mesut Yakup" userId="2a8d2809-051b-4e88-aaae-3cc88f98af08" providerId="ADAL" clId="{95B77232-6E49-437D-AD72-DFBD8747903D}" dt="2020-04-14T14:46:26.009" v="108" actId="1076"/>
          <ac:spMkLst>
            <pc:docMk/>
            <pc:sldMk cId="2090709761" sldId="269"/>
            <ac:spMk id="35" creationId="{00000000-0000-0000-0000-000000000000}"/>
          </ac:spMkLst>
        </pc:spChg>
        <pc:spChg chg="mod">
          <ac:chgData name="Mesut Yakup" userId="2a8d2809-051b-4e88-aaae-3cc88f98af08" providerId="ADAL" clId="{95B77232-6E49-437D-AD72-DFBD8747903D}" dt="2020-04-14T14:46:19.320" v="107" actId="1076"/>
          <ac:spMkLst>
            <pc:docMk/>
            <pc:sldMk cId="2090709761" sldId="269"/>
            <ac:spMk id="36" creationId="{00000000-0000-0000-0000-000000000000}"/>
          </ac:spMkLst>
        </pc:spChg>
        <pc:spChg chg="mod">
          <ac:chgData name="Mesut Yakup" userId="2a8d2809-051b-4e88-aaae-3cc88f98af08" providerId="ADAL" clId="{95B77232-6E49-437D-AD72-DFBD8747903D}" dt="2020-04-14T14:51:49.620" v="131" actId="1076"/>
          <ac:spMkLst>
            <pc:docMk/>
            <pc:sldMk cId="2090709761" sldId="269"/>
            <ac:spMk id="39" creationId="{00000000-0000-0000-0000-000000000000}"/>
          </ac:spMkLst>
        </pc:spChg>
        <pc:spChg chg="mod">
          <ac:chgData name="Mesut Yakup" userId="2a8d2809-051b-4e88-aaae-3cc88f98af08" providerId="ADAL" clId="{95B77232-6E49-437D-AD72-DFBD8747903D}" dt="2020-04-14T14:43:31.879" v="89" actId="688"/>
          <ac:spMkLst>
            <pc:docMk/>
            <pc:sldMk cId="2090709761" sldId="269"/>
            <ac:spMk id="54" creationId="{00000000-0000-0000-0000-000000000000}"/>
          </ac:spMkLst>
        </pc:spChg>
        <pc:spChg chg="mod">
          <ac:chgData name="Mesut Yakup" userId="2a8d2809-051b-4e88-aaae-3cc88f98af08" providerId="ADAL" clId="{95B77232-6E49-437D-AD72-DFBD8747903D}" dt="2020-04-14T14:43:31.879" v="89" actId="688"/>
          <ac:spMkLst>
            <pc:docMk/>
            <pc:sldMk cId="2090709761" sldId="269"/>
            <ac:spMk id="55" creationId="{00000000-0000-0000-0000-000000000000}"/>
          </ac:spMkLst>
        </pc:spChg>
        <pc:spChg chg="mod">
          <ac:chgData name="Mesut Yakup" userId="2a8d2809-051b-4e88-aaae-3cc88f98af08" providerId="ADAL" clId="{95B77232-6E49-437D-AD72-DFBD8747903D}" dt="2020-04-14T14:43:31.879" v="89" actId="688"/>
          <ac:spMkLst>
            <pc:docMk/>
            <pc:sldMk cId="2090709761" sldId="269"/>
            <ac:spMk id="56" creationId="{00000000-0000-0000-0000-000000000000}"/>
          </ac:spMkLst>
        </pc:spChg>
        <pc:spChg chg="mod">
          <ac:chgData name="Mesut Yakup" userId="2a8d2809-051b-4e88-aaae-3cc88f98af08" providerId="ADAL" clId="{95B77232-6E49-437D-AD72-DFBD8747903D}" dt="2020-04-14T14:43:31.879" v="89" actId="688"/>
          <ac:spMkLst>
            <pc:docMk/>
            <pc:sldMk cId="2090709761" sldId="269"/>
            <ac:spMk id="57" creationId="{00000000-0000-0000-0000-000000000000}"/>
          </ac:spMkLst>
        </pc:spChg>
        <pc:spChg chg="mod">
          <ac:chgData name="Mesut Yakup" userId="2a8d2809-051b-4e88-aaae-3cc88f98af08" providerId="ADAL" clId="{95B77232-6E49-437D-AD72-DFBD8747903D}" dt="2020-04-14T14:43:31.879" v="89" actId="688"/>
          <ac:spMkLst>
            <pc:docMk/>
            <pc:sldMk cId="2090709761" sldId="269"/>
            <ac:spMk id="58" creationId="{00000000-0000-0000-0000-000000000000}"/>
          </ac:spMkLst>
        </pc:spChg>
        <pc:spChg chg="mod">
          <ac:chgData name="Mesut Yakup" userId="2a8d2809-051b-4e88-aaae-3cc88f98af08" providerId="ADAL" clId="{95B77232-6E49-437D-AD72-DFBD8747903D}" dt="2020-04-14T14:43:31.879" v="89" actId="688"/>
          <ac:spMkLst>
            <pc:docMk/>
            <pc:sldMk cId="2090709761" sldId="269"/>
            <ac:spMk id="59" creationId="{00000000-0000-0000-0000-000000000000}"/>
          </ac:spMkLst>
        </pc:spChg>
        <pc:spChg chg="mod">
          <ac:chgData name="Mesut Yakup" userId="2a8d2809-051b-4e88-aaae-3cc88f98af08" providerId="ADAL" clId="{95B77232-6E49-437D-AD72-DFBD8747903D}" dt="2020-04-14T14:43:31.879" v="89" actId="688"/>
          <ac:spMkLst>
            <pc:docMk/>
            <pc:sldMk cId="2090709761" sldId="269"/>
            <ac:spMk id="60" creationId="{00000000-0000-0000-0000-000000000000}"/>
          </ac:spMkLst>
        </pc:spChg>
        <pc:spChg chg="mod">
          <ac:chgData name="Mesut Yakup" userId="2a8d2809-051b-4e88-aaae-3cc88f98af08" providerId="ADAL" clId="{95B77232-6E49-437D-AD72-DFBD8747903D}" dt="2020-04-14T14:43:31.879" v="89" actId="688"/>
          <ac:spMkLst>
            <pc:docMk/>
            <pc:sldMk cId="2090709761" sldId="269"/>
            <ac:spMk id="61" creationId="{00000000-0000-0000-0000-000000000000}"/>
          </ac:spMkLst>
        </pc:spChg>
        <pc:grpChg chg="mod">
          <ac:chgData name="Mesut Yakup" userId="2a8d2809-051b-4e88-aaae-3cc88f98af08" providerId="ADAL" clId="{95B77232-6E49-437D-AD72-DFBD8747903D}" dt="2020-04-14T14:50:27.788" v="125" actId="1076"/>
          <ac:grpSpMkLst>
            <pc:docMk/>
            <pc:sldMk cId="2090709761" sldId="269"/>
            <ac:grpSpMk id="7" creationId="{00000000-0000-0000-0000-000000000000}"/>
          </ac:grpSpMkLst>
        </pc:grpChg>
        <pc:grpChg chg="mod">
          <ac:chgData name="Mesut Yakup" userId="2a8d2809-051b-4e88-aaae-3cc88f98af08" providerId="ADAL" clId="{95B77232-6E49-437D-AD72-DFBD8747903D}" dt="2020-04-14T14:50:59.470" v="127" actId="1076"/>
          <ac:grpSpMkLst>
            <pc:docMk/>
            <pc:sldMk cId="2090709761" sldId="269"/>
            <ac:grpSpMk id="62" creationId="{00000000-0000-0000-0000-000000000000}"/>
          </ac:grpSpMkLst>
        </pc:grpChg>
        <pc:cxnChg chg="mod">
          <ac:chgData name="Mesut Yakup" userId="2a8d2809-051b-4e88-aaae-3cc88f98af08" providerId="ADAL" clId="{95B77232-6E49-437D-AD72-DFBD8747903D}" dt="2020-04-14T14:50:33.070" v="126" actId="1076"/>
          <ac:cxnSpMkLst>
            <pc:docMk/>
            <pc:sldMk cId="2090709761" sldId="269"/>
            <ac:cxnSpMk id="8" creationId="{00000000-0000-0000-0000-000000000000}"/>
          </ac:cxnSpMkLst>
        </pc:cxnChg>
        <pc:cxnChg chg="mod">
          <ac:chgData name="Mesut Yakup" userId="2a8d2809-051b-4e88-aaae-3cc88f98af08" providerId="ADAL" clId="{95B77232-6E49-437D-AD72-DFBD8747903D}" dt="2020-04-14T14:45:43.348" v="102" actId="1076"/>
          <ac:cxnSpMkLst>
            <pc:docMk/>
            <pc:sldMk cId="2090709761" sldId="269"/>
            <ac:cxnSpMk id="9" creationId="{00000000-0000-0000-0000-000000000000}"/>
          </ac:cxnSpMkLst>
        </pc:cxnChg>
        <pc:cxnChg chg="mod">
          <ac:chgData name="Mesut Yakup" userId="2a8d2809-051b-4e88-aaae-3cc88f98af08" providerId="ADAL" clId="{95B77232-6E49-437D-AD72-DFBD8747903D}" dt="2020-04-14T14:50:59.470" v="127" actId="1076"/>
          <ac:cxnSpMkLst>
            <pc:docMk/>
            <pc:sldMk cId="2090709761" sldId="269"/>
            <ac:cxnSpMk id="10" creationId="{00000000-0000-0000-0000-000000000000}"/>
          </ac:cxnSpMkLst>
        </pc:cxnChg>
        <pc:cxnChg chg="mod">
          <ac:chgData name="Mesut Yakup" userId="2a8d2809-051b-4e88-aaae-3cc88f98af08" providerId="ADAL" clId="{95B77232-6E49-437D-AD72-DFBD8747903D}" dt="2020-04-14T17:09:00.717" v="734" actId="14100"/>
          <ac:cxnSpMkLst>
            <pc:docMk/>
            <pc:sldMk cId="2090709761" sldId="269"/>
            <ac:cxnSpMk id="11" creationId="{00000000-0000-0000-0000-000000000000}"/>
          </ac:cxnSpMkLst>
        </pc:cxnChg>
        <pc:cxnChg chg="mod">
          <ac:chgData name="Mesut Yakup" userId="2a8d2809-051b-4e88-aaae-3cc88f98af08" providerId="ADAL" clId="{95B77232-6E49-437D-AD72-DFBD8747903D}" dt="2020-04-14T17:08:48.956" v="732" actId="14100"/>
          <ac:cxnSpMkLst>
            <pc:docMk/>
            <pc:sldMk cId="2090709761" sldId="269"/>
            <ac:cxnSpMk id="12" creationId="{00000000-0000-0000-0000-000000000000}"/>
          </ac:cxnSpMkLst>
        </pc:cxnChg>
        <pc:cxnChg chg="mod">
          <ac:chgData name="Mesut Yakup" userId="2a8d2809-051b-4e88-aaae-3cc88f98af08" providerId="ADAL" clId="{95B77232-6E49-437D-AD72-DFBD8747903D}" dt="2020-04-14T14:47:09.605" v="110" actId="14100"/>
          <ac:cxnSpMkLst>
            <pc:docMk/>
            <pc:sldMk cId="2090709761" sldId="269"/>
            <ac:cxnSpMk id="13" creationId="{00000000-0000-0000-0000-000000000000}"/>
          </ac:cxnSpMkLst>
        </pc:cxnChg>
        <pc:cxnChg chg="mod">
          <ac:chgData name="Mesut Yakup" userId="2a8d2809-051b-4e88-aaae-3cc88f98af08" providerId="ADAL" clId="{95B77232-6E49-437D-AD72-DFBD8747903D}" dt="2020-04-14T14:43:31.879" v="89" actId="688"/>
          <ac:cxnSpMkLst>
            <pc:docMk/>
            <pc:sldMk cId="2090709761" sldId="269"/>
            <ac:cxnSpMk id="14" creationId="{00000000-0000-0000-0000-000000000000}"/>
          </ac:cxnSpMkLst>
        </pc:cxnChg>
        <pc:cxnChg chg="mod">
          <ac:chgData name="Mesut Yakup" userId="2a8d2809-051b-4e88-aaae-3cc88f98af08" providerId="ADAL" clId="{95B77232-6E49-437D-AD72-DFBD8747903D}" dt="2020-04-14T14:52:03.525" v="132" actId="14100"/>
          <ac:cxnSpMkLst>
            <pc:docMk/>
            <pc:sldMk cId="2090709761" sldId="269"/>
            <ac:cxnSpMk id="15" creationId="{00000000-0000-0000-0000-000000000000}"/>
          </ac:cxnSpMkLst>
        </pc:cxnChg>
        <pc:cxnChg chg="mod">
          <ac:chgData name="Mesut Yakup" userId="2a8d2809-051b-4e88-aaae-3cc88f98af08" providerId="ADAL" clId="{95B77232-6E49-437D-AD72-DFBD8747903D}" dt="2020-04-14T14:43:31.879" v="89" actId="688"/>
          <ac:cxnSpMkLst>
            <pc:docMk/>
            <pc:sldMk cId="2090709761" sldId="269"/>
            <ac:cxnSpMk id="16" creationId="{00000000-0000-0000-0000-000000000000}"/>
          </ac:cxnSpMkLst>
        </pc:cxnChg>
        <pc:cxnChg chg="mod">
          <ac:chgData name="Mesut Yakup" userId="2a8d2809-051b-4e88-aaae-3cc88f98af08" providerId="ADAL" clId="{95B77232-6E49-437D-AD72-DFBD8747903D}" dt="2020-04-14T14:52:25.145" v="133" actId="1076"/>
          <ac:cxnSpMkLst>
            <pc:docMk/>
            <pc:sldMk cId="2090709761" sldId="269"/>
            <ac:cxnSpMk id="17" creationId="{00000000-0000-0000-0000-000000000000}"/>
          </ac:cxnSpMkLst>
        </pc:cxnChg>
        <pc:cxnChg chg="mod">
          <ac:chgData name="Mesut Yakup" userId="2a8d2809-051b-4e88-aaae-3cc88f98af08" providerId="ADAL" clId="{95B77232-6E49-437D-AD72-DFBD8747903D}" dt="2020-04-14T14:50:05.101" v="124" actId="14100"/>
          <ac:cxnSpMkLst>
            <pc:docMk/>
            <pc:sldMk cId="2090709761" sldId="269"/>
            <ac:cxnSpMk id="43" creationId="{00000000-0000-0000-0000-000000000000}"/>
          </ac:cxnSpMkLst>
        </pc:cxnChg>
        <pc:cxnChg chg="mod">
          <ac:chgData name="Mesut Yakup" userId="2a8d2809-051b-4e88-aaae-3cc88f98af08" providerId="ADAL" clId="{95B77232-6E49-437D-AD72-DFBD8747903D}" dt="2020-04-14T14:49:47.834" v="123" actId="14100"/>
          <ac:cxnSpMkLst>
            <pc:docMk/>
            <pc:sldMk cId="2090709761" sldId="269"/>
            <ac:cxnSpMk id="44" creationId="{00000000-0000-0000-0000-000000000000}"/>
          </ac:cxnSpMkLst>
        </pc:cxnChg>
        <pc:cxnChg chg="mod">
          <ac:chgData name="Mesut Yakup" userId="2a8d2809-051b-4e88-aaae-3cc88f98af08" providerId="ADAL" clId="{95B77232-6E49-437D-AD72-DFBD8747903D}" dt="2020-04-14T14:49:41.111" v="122" actId="14100"/>
          <ac:cxnSpMkLst>
            <pc:docMk/>
            <pc:sldMk cId="2090709761" sldId="269"/>
            <ac:cxnSpMk id="45" creationId="{00000000-0000-0000-0000-000000000000}"/>
          </ac:cxnSpMkLst>
        </pc:cxnChg>
        <pc:cxnChg chg="mod">
          <ac:chgData name="Mesut Yakup" userId="2a8d2809-051b-4e88-aaae-3cc88f98af08" providerId="ADAL" clId="{95B77232-6E49-437D-AD72-DFBD8747903D}" dt="2020-04-14T14:49:32.311" v="121" actId="14100"/>
          <ac:cxnSpMkLst>
            <pc:docMk/>
            <pc:sldMk cId="2090709761" sldId="269"/>
            <ac:cxnSpMk id="49" creationId="{00000000-0000-0000-0000-000000000000}"/>
          </ac:cxnSpMkLst>
        </pc:cxnChg>
        <pc:cxnChg chg="mod">
          <ac:chgData name="Mesut Yakup" userId="2a8d2809-051b-4e88-aaae-3cc88f98af08" providerId="ADAL" clId="{95B77232-6E49-437D-AD72-DFBD8747903D}" dt="2020-04-14T14:48:46.042" v="118" actId="14100"/>
          <ac:cxnSpMkLst>
            <pc:docMk/>
            <pc:sldMk cId="2090709761" sldId="269"/>
            <ac:cxnSpMk id="50" creationId="{00000000-0000-0000-0000-000000000000}"/>
          </ac:cxnSpMkLst>
        </pc:cxnChg>
        <pc:cxnChg chg="mod">
          <ac:chgData name="Mesut Yakup" userId="2a8d2809-051b-4e88-aaae-3cc88f98af08" providerId="ADAL" clId="{95B77232-6E49-437D-AD72-DFBD8747903D}" dt="2020-04-14T14:48:41.911" v="117" actId="14100"/>
          <ac:cxnSpMkLst>
            <pc:docMk/>
            <pc:sldMk cId="2090709761" sldId="269"/>
            <ac:cxnSpMk id="51" creationId="{00000000-0000-0000-0000-000000000000}"/>
          </ac:cxnSpMkLst>
        </pc:cxnChg>
        <pc:cxnChg chg="mod">
          <ac:chgData name="Mesut Yakup" userId="2a8d2809-051b-4e88-aaae-3cc88f98af08" providerId="ADAL" clId="{95B77232-6E49-437D-AD72-DFBD8747903D}" dt="2020-04-14T14:48:28.978" v="116" actId="14100"/>
          <ac:cxnSpMkLst>
            <pc:docMk/>
            <pc:sldMk cId="2090709761" sldId="269"/>
            <ac:cxnSpMk id="52" creationId="{00000000-0000-0000-0000-000000000000}"/>
          </ac:cxnSpMkLst>
        </pc:cxnChg>
        <pc:cxnChg chg="mod">
          <ac:chgData name="Mesut Yakup" userId="2a8d2809-051b-4e88-aaae-3cc88f98af08" providerId="ADAL" clId="{95B77232-6E49-437D-AD72-DFBD8747903D}" dt="2020-04-14T14:48:21.214" v="115" actId="14100"/>
          <ac:cxnSpMkLst>
            <pc:docMk/>
            <pc:sldMk cId="2090709761" sldId="269"/>
            <ac:cxnSpMk id="53" creationId="{00000000-0000-0000-0000-000000000000}"/>
          </ac:cxnSpMkLst>
        </pc:cxnChg>
      </pc:sldChg>
      <pc:sldChg chg="modSp add del">
        <pc:chgData name="Mesut Yakup" userId="2a8d2809-051b-4e88-aaae-3cc88f98af08" providerId="ADAL" clId="{95B77232-6E49-437D-AD72-DFBD8747903D}" dt="2020-04-14T13:26:11.207" v="40"/>
        <pc:sldMkLst>
          <pc:docMk/>
          <pc:sldMk cId="992894104" sldId="271"/>
        </pc:sldMkLst>
        <pc:spChg chg="mod">
          <ac:chgData name="Mesut Yakup" userId="2a8d2809-051b-4e88-aaae-3cc88f98af08" providerId="ADAL" clId="{95B77232-6E49-437D-AD72-DFBD8747903D}" dt="2020-04-14T13:26:10.401" v="39"/>
          <ac:spMkLst>
            <pc:docMk/>
            <pc:sldMk cId="992894104" sldId="271"/>
            <ac:spMk id="2" creationId="{00000000-0000-0000-0000-000000000000}"/>
          </ac:spMkLst>
        </pc:spChg>
      </pc:sldChg>
      <pc:sldChg chg="delSp modSp add">
        <pc:chgData name="Mesut Yakup" userId="2a8d2809-051b-4e88-aaae-3cc88f98af08" providerId="ADAL" clId="{95B77232-6E49-437D-AD72-DFBD8747903D}" dt="2020-04-14T13:27:54.952" v="52" actId="20577"/>
        <pc:sldMkLst>
          <pc:docMk/>
          <pc:sldMk cId="1605255174" sldId="271"/>
        </pc:sldMkLst>
        <pc:spChg chg="mod">
          <ac:chgData name="Mesut Yakup" userId="2a8d2809-051b-4e88-aaae-3cc88f98af08" providerId="ADAL" clId="{95B77232-6E49-437D-AD72-DFBD8747903D}" dt="2020-04-14T13:27:54.952" v="52" actId="20577"/>
          <ac:spMkLst>
            <pc:docMk/>
            <pc:sldMk cId="1605255174" sldId="271"/>
            <ac:spMk id="2" creationId="{00000000-0000-0000-0000-000000000000}"/>
          </ac:spMkLst>
        </pc:spChg>
        <pc:grpChg chg="del">
          <ac:chgData name="Mesut Yakup" userId="2a8d2809-051b-4e88-aaae-3cc88f98af08" providerId="ADAL" clId="{95B77232-6E49-437D-AD72-DFBD8747903D}" dt="2020-04-14T13:26:53.327" v="45" actId="478"/>
          <ac:grpSpMkLst>
            <pc:docMk/>
            <pc:sldMk cId="1605255174" sldId="271"/>
            <ac:grpSpMk id="3" creationId="{00000000-0000-0000-0000-000000000000}"/>
          </ac:grpSpMkLst>
        </pc:grpChg>
      </pc:sldChg>
      <pc:sldChg chg="addSp modSp add">
        <pc:chgData name="Mesut Yakup" userId="2a8d2809-051b-4e88-aaae-3cc88f98af08" providerId="ADAL" clId="{95B77232-6E49-437D-AD72-DFBD8747903D}" dt="2020-04-14T16:48:29.691" v="336" actId="14100"/>
        <pc:sldMkLst>
          <pc:docMk/>
          <pc:sldMk cId="1877111034" sldId="272"/>
        </pc:sldMkLst>
        <pc:spChg chg="add mod">
          <ac:chgData name="Mesut Yakup" userId="2a8d2809-051b-4e88-aaae-3cc88f98af08" providerId="ADAL" clId="{95B77232-6E49-437D-AD72-DFBD8747903D}" dt="2020-04-14T16:48:29.691" v="336" actId="14100"/>
          <ac:spMkLst>
            <pc:docMk/>
            <pc:sldMk cId="1877111034" sldId="272"/>
            <ac:spMk id="2" creationId="{9B052391-7494-4EEA-93E8-8B4A241E7725}"/>
          </ac:spMkLst>
        </pc:spChg>
      </pc:sldChg>
      <pc:sldChg chg="addSp modSp add">
        <pc:chgData name="Mesut Yakup" userId="2a8d2809-051b-4e88-aaae-3cc88f98af08" providerId="ADAL" clId="{95B77232-6E49-437D-AD72-DFBD8747903D}" dt="2020-04-14T17:18:28.890" v="735" actId="20577"/>
        <pc:sldMkLst>
          <pc:docMk/>
          <pc:sldMk cId="503282358" sldId="273"/>
        </pc:sldMkLst>
        <pc:spChg chg="add mod">
          <ac:chgData name="Mesut Yakup" userId="2a8d2809-051b-4e88-aaae-3cc88f98af08" providerId="ADAL" clId="{95B77232-6E49-437D-AD72-DFBD8747903D}" dt="2020-04-14T17:18:28.890" v="735" actId="20577"/>
          <ac:spMkLst>
            <pc:docMk/>
            <pc:sldMk cId="503282358" sldId="273"/>
            <ac:spMk id="2" creationId="{225CA860-DBB9-4761-B43E-2D8BEA5AB881}"/>
          </ac:spMkLst>
        </pc:spChg>
        <pc:cxnChg chg="add mod">
          <ac:chgData name="Mesut Yakup" userId="2a8d2809-051b-4e88-aaae-3cc88f98af08" providerId="ADAL" clId="{95B77232-6E49-437D-AD72-DFBD8747903D}" dt="2020-04-14T17:05:33.890" v="725" actId="208"/>
          <ac:cxnSpMkLst>
            <pc:docMk/>
            <pc:sldMk cId="503282358" sldId="273"/>
            <ac:cxnSpMk id="4" creationId="{E5DFA07A-CE64-4F84-A80E-7DD609E2A4E4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8D78F7-341B-4A31-94E8-10E274F97872}" type="datetimeFigureOut">
              <a:rPr lang="tr-TR" smtClean="0"/>
              <a:t>14.04.2020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6F46F-4AEE-4776-B6EA-4025872B9AE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1108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7CCB-E429-40AB-9375-74AB5FD54874}" type="datetime1">
              <a:rPr lang="tr-TR" smtClean="0"/>
              <a:t>14.04.2020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77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2AF7F-C254-4180-9F4C-B61670C0B4E3}" type="datetime1">
              <a:rPr lang="tr-TR" smtClean="0"/>
              <a:t>14.04.2020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149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57E1-7DBA-4161-9A1F-00AA5C055B9E}" type="datetime1">
              <a:rPr lang="tr-TR" smtClean="0"/>
              <a:t>14.04.2020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475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4FAF-36B6-4CB6-AEC3-FADDF1129E98}" type="datetime1">
              <a:rPr lang="tr-TR" smtClean="0"/>
              <a:t>14.04.2020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59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F311D-B372-4306-B17E-75535F0F9DAA}" type="datetime1">
              <a:rPr lang="tr-TR" smtClean="0"/>
              <a:t>14.04.2020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578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E0744-721E-4D9A-A839-B3BEC359F974}" type="datetime1">
              <a:rPr lang="tr-TR" smtClean="0"/>
              <a:t>14.04.2020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2230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CAA6-638D-4EAC-A6A8-674BF3C1A60A}" type="datetime1">
              <a:rPr lang="tr-TR" smtClean="0"/>
              <a:t>14.04.2020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82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E542C-9FA1-4873-9746-2DA78CF6B35A}" type="datetime1">
              <a:rPr lang="tr-TR" smtClean="0"/>
              <a:t>14.04.2020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202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52E86-9CF9-4FA1-93C9-202ED6B6BD16}" type="datetime1">
              <a:rPr lang="tr-TR" smtClean="0"/>
              <a:t>14.04.2020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1032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0265C26-3E3E-424F-971A-1CFBC5B2D097}" type="datetime1">
              <a:rPr lang="tr-TR" smtClean="0"/>
              <a:t>14.04.2020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1A49D1-9093-4973-8E5E-E5515BB91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111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B9895-418F-4A30-B89F-13B3A07CD815}" type="datetime1">
              <a:rPr lang="tr-TR" smtClean="0"/>
              <a:t>14.04.2020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67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FCFB203-6821-4B80-A6E9-91B0CB72B8B7}" type="datetime1">
              <a:rPr lang="tr-TR" smtClean="0"/>
              <a:t>14.04.2020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B1A49D1-9093-4973-8E5E-E5515BB912DF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56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1540" y="620688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2.5. Seri Data </a:t>
            </a:r>
            <a:r>
              <a:rPr lang="en-US" sz="2400" b="1" dirty="0" err="1"/>
              <a:t>Gönderilmesi</a:t>
            </a:r>
            <a:endParaRPr lang="tr-TR" sz="2400" b="1" dirty="0"/>
          </a:p>
          <a:p>
            <a:endParaRPr lang="tr-TR" sz="2400" dirty="0"/>
          </a:p>
          <a:p>
            <a:pPr algn="just"/>
            <a:r>
              <a:rPr lang="en-US" sz="2400" b="1" dirty="0" err="1"/>
              <a:t>Sayısal</a:t>
            </a:r>
            <a:r>
              <a:rPr lang="en-US" sz="2400" b="1" dirty="0"/>
              <a:t> </a:t>
            </a:r>
            <a:r>
              <a:rPr lang="en-US" sz="2400" b="1" dirty="0" err="1"/>
              <a:t>haberleşme</a:t>
            </a:r>
            <a:r>
              <a:rPr lang="en-US" sz="2400" b="1" dirty="0"/>
              <a:t> </a:t>
            </a:r>
            <a:r>
              <a:rPr lang="en-US" sz="2400" b="1" dirty="0" err="1"/>
              <a:t>genel</a:t>
            </a:r>
            <a:r>
              <a:rPr lang="en-US" sz="2400" b="1" dirty="0"/>
              <a:t> </a:t>
            </a:r>
            <a:r>
              <a:rPr lang="en-US" sz="2400" b="1" dirty="0" err="1"/>
              <a:t>olarak</a:t>
            </a:r>
            <a:r>
              <a:rPr lang="en-US" sz="2400" b="1" dirty="0"/>
              <a:t> </a:t>
            </a:r>
            <a:r>
              <a:rPr lang="en-US" sz="2400" b="1" i="1" u="sng" dirty="0" err="1"/>
              <a:t>seri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i="1" u="sng" dirty="0" err="1"/>
              <a:t>paralel</a:t>
            </a:r>
            <a:r>
              <a:rPr lang="en-US" sz="2400" b="1" dirty="0"/>
              <a:t> </a:t>
            </a:r>
            <a:r>
              <a:rPr lang="en-US" sz="2400" b="1" dirty="0" err="1"/>
              <a:t>olmak</a:t>
            </a:r>
            <a:r>
              <a:rPr lang="en-US" sz="2400" b="1" dirty="0"/>
              <a:t> </a:t>
            </a:r>
            <a:r>
              <a:rPr lang="en-US" sz="2400" b="1" dirty="0" err="1"/>
              <a:t>üzere</a:t>
            </a:r>
            <a:r>
              <a:rPr lang="en-US" sz="2400" b="1" dirty="0"/>
              <a:t> </a:t>
            </a:r>
            <a:r>
              <a:rPr lang="en-US" sz="2400" b="1" dirty="0" err="1"/>
              <a:t>iki</a:t>
            </a:r>
            <a:r>
              <a:rPr lang="en-US" sz="2400" b="1" dirty="0"/>
              <a:t> </a:t>
            </a:r>
            <a:r>
              <a:rPr lang="en-US" sz="2400" b="1" dirty="0" err="1"/>
              <a:t>şekilde</a:t>
            </a:r>
            <a:r>
              <a:rPr lang="en-US" sz="2400" b="1" dirty="0"/>
              <a:t> </a:t>
            </a:r>
            <a:r>
              <a:rPr lang="en-US" sz="2400" b="1" dirty="0" err="1"/>
              <a:t>yapılır</a:t>
            </a:r>
            <a:r>
              <a:rPr lang="en-US" sz="2400" b="1" dirty="0"/>
              <a:t>. Seri </a:t>
            </a:r>
            <a:r>
              <a:rPr lang="en-US" sz="2400" b="1" dirty="0" err="1"/>
              <a:t>haberleşme</a:t>
            </a:r>
            <a:r>
              <a:rPr lang="en-US" sz="2400" b="1" dirty="0"/>
              <a:t> </a:t>
            </a:r>
            <a:r>
              <a:rPr lang="en-US" sz="2400" b="1" dirty="0" err="1"/>
              <a:t>paralel</a:t>
            </a:r>
            <a:r>
              <a:rPr lang="en-US" sz="2400" b="1" dirty="0"/>
              <a:t> </a:t>
            </a:r>
            <a:r>
              <a:rPr lang="en-US" sz="2400" b="1" dirty="0" err="1"/>
              <a:t>haberleşmeye</a:t>
            </a:r>
            <a:r>
              <a:rPr lang="en-US" sz="2400" b="1" dirty="0"/>
              <a:t> </a:t>
            </a:r>
            <a:r>
              <a:rPr lang="en-US" sz="2400" b="1" dirty="0" err="1"/>
              <a:t>göre</a:t>
            </a:r>
            <a:r>
              <a:rPr lang="en-US" sz="2400" b="1" dirty="0"/>
              <a:t> hem </a:t>
            </a:r>
            <a:r>
              <a:rPr lang="en-US" sz="2400" b="1" dirty="0" err="1"/>
              <a:t>daha</a:t>
            </a:r>
            <a:r>
              <a:rPr lang="en-US" sz="2400" b="1" dirty="0"/>
              <a:t> </a:t>
            </a:r>
            <a:r>
              <a:rPr lang="en-US" sz="2400" b="1" dirty="0" err="1"/>
              <a:t>yavaş</a:t>
            </a:r>
            <a:r>
              <a:rPr lang="en-US" sz="2400" b="1" dirty="0"/>
              <a:t> hem de </a:t>
            </a:r>
            <a:r>
              <a:rPr lang="en-US" sz="2400" b="1" dirty="0" err="1"/>
              <a:t>yazılımsal</a:t>
            </a:r>
            <a:r>
              <a:rPr lang="en-US" sz="2400" b="1" dirty="0"/>
              <a:t> </a:t>
            </a:r>
            <a:r>
              <a:rPr lang="en-US" sz="2400" b="1" dirty="0" err="1"/>
              <a:t>olarak</a:t>
            </a:r>
            <a:r>
              <a:rPr lang="en-US" sz="2400" b="1" dirty="0"/>
              <a:t> </a:t>
            </a:r>
            <a:r>
              <a:rPr lang="en-US" sz="2400" b="1" dirty="0" err="1"/>
              <a:t>daha</a:t>
            </a:r>
            <a:r>
              <a:rPr lang="en-US" sz="2400" b="1" dirty="0"/>
              <a:t> </a:t>
            </a:r>
            <a:r>
              <a:rPr lang="en-US" sz="2400" b="1" dirty="0" err="1"/>
              <a:t>külfetlidir</a:t>
            </a:r>
            <a:r>
              <a:rPr lang="en-US" sz="2400" b="1" dirty="0"/>
              <a:t>. </a:t>
            </a:r>
            <a:endParaRPr lang="tr-TR" sz="2400" b="1" dirty="0"/>
          </a:p>
          <a:p>
            <a:pPr algn="just"/>
            <a:endParaRPr lang="tr-TR" sz="2400" b="1" dirty="0"/>
          </a:p>
          <a:p>
            <a:pPr algn="just"/>
            <a:r>
              <a:rPr lang="en-US" sz="2400" b="1" dirty="0"/>
              <a:t>Seri </a:t>
            </a:r>
            <a:r>
              <a:rPr lang="en-US" sz="2400" b="1" dirty="0" err="1"/>
              <a:t>porta</a:t>
            </a:r>
            <a:r>
              <a:rPr lang="en-US" sz="2400" b="1" dirty="0"/>
              <a:t> </a:t>
            </a:r>
            <a:r>
              <a:rPr lang="en-US" sz="2400" b="1" dirty="0" err="1"/>
              <a:t>bağlanan</a:t>
            </a:r>
            <a:r>
              <a:rPr lang="en-US" sz="2400" b="1" dirty="0"/>
              <a:t> </a:t>
            </a:r>
            <a:r>
              <a:rPr lang="en-US" sz="2400" b="1" dirty="0" err="1"/>
              <a:t>bazı</a:t>
            </a:r>
            <a:r>
              <a:rPr lang="en-US" sz="2400" b="1" dirty="0"/>
              <a:t> </a:t>
            </a:r>
            <a:r>
              <a:rPr lang="en-US" sz="2400" b="1" dirty="0" err="1"/>
              <a:t>cihazlarla</a:t>
            </a:r>
            <a:r>
              <a:rPr lang="en-US" sz="2400" b="1" dirty="0"/>
              <a:t> </a:t>
            </a:r>
            <a:r>
              <a:rPr lang="en-US" sz="2400" b="1" dirty="0" err="1"/>
              <a:t>haberleşebilmek</a:t>
            </a:r>
            <a:r>
              <a:rPr lang="en-US" sz="2400" b="1" dirty="0"/>
              <a:t> </a:t>
            </a:r>
            <a:r>
              <a:rPr lang="en-US" sz="2400" b="1" dirty="0" err="1"/>
              <a:t>için</a:t>
            </a:r>
            <a:r>
              <a:rPr lang="en-US" sz="2400" b="1" dirty="0"/>
              <a:t> </a:t>
            </a:r>
            <a:r>
              <a:rPr lang="en-US" sz="2400" b="1" dirty="0" err="1"/>
              <a:t>iletişimin</a:t>
            </a:r>
            <a:r>
              <a:rPr lang="en-US" sz="2400" b="1" dirty="0"/>
              <a:t> </a:t>
            </a:r>
            <a:r>
              <a:rPr lang="en-US" sz="2400" b="1" dirty="0" err="1"/>
              <a:t>paralele</a:t>
            </a:r>
            <a:r>
              <a:rPr lang="en-US" sz="2400" b="1" dirty="0"/>
              <a:t> </a:t>
            </a:r>
            <a:r>
              <a:rPr lang="en-US" sz="2400" b="1" dirty="0" err="1"/>
              <a:t>çevrilmesi</a:t>
            </a:r>
            <a:r>
              <a:rPr lang="en-US" sz="2400" b="1" dirty="0"/>
              <a:t> </a:t>
            </a:r>
            <a:r>
              <a:rPr lang="en-US" sz="2400" b="1" dirty="0" err="1"/>
              <a:t>gerekebilir</a:t>
            </a:r>
            <a:r>
              <a:rPr lang="en-US" sz="2400" b="1" dirty="0"/>
              <a:t>. </a:t>
            </a:r>
            <a:r>
              <a:rPr lang="en-US" sz="2400" b="1" dirty="0" err="1"/>
              <a:t>Bunun</a:t>
            </a:r>
            <a:r>
              <a:rPr lang="en-US" sz="2400" b="1" dirty="0"/>
              <a:t> </a:t>
            </a:r>
            <a:r>
              <a:rPr lang="en-US" sz="2400" b="1" dirty="0" err="1"/>
              <a:t>için</a:t>
            </a:r>
            <a:r>
              <a:rPr lang="en-US" sz="2400" b="1" dirty="0"/>
              <a:t> de UART (Universal Asynchronous Receive Transmit) </a:t>
            </a:r>
            <a:r>
              <a:rPr lang="en-US" sz="2400" b="1" dirty="0" err="1"/>
              <a:t>tüm</a:t>
            </a:r>
            <a:r>
              <a:rPr lang="en-US" sz="2400" b="1" dirty="0"/>
              <a:t> </a:t>
            </a:r>
            <a:r>
              <a:rPr lang="en-US" sz="2400" b="1" dirty="0" err="1"/>
              <a:t>devreleri</a:t>
            </a:r>
            <a:r>
              <a:rPr lang="en-US" sz="2400" b="1" dirty="0"/>
              <a:t> </a:t>
            </a:r>
            <a:r>
              <a:rPr lang="en-US" sz="2400" b="1" dirty="0" err="1"/>
              <a:t>kullanılır</a:t>
            </a:r>
            <a:r>
              <a:rPr lang="en-US" sz="2400" b="1" dirty="0"/>
              <a:t>.</a:t>
            </a:r>
            <a:endParaRPr lang="tr-TR" sz="2400" b="1" dirty="0"/>
          </a:p>
          <a:p>
            <a:pPr algn="just"/>
            <a:endParaRPr lang="tr-TR" sz="2400" b="1" dirty="0"/>
          </a:p>
          <a:p>
            <a:pPr algn="just"/>
            <a:r>
              <a:rPr lang="en-US" sz="2400" b="1" dirty="0"/>
              <a:t>Bu </a:t>
            </a:r>
            <a:r>
              <a:rPr lang="en-US" sz="2400" b="1" dirty="0" err="1"/>
              <a:t>sakıncalarına</a:t>
            </a:r>
            <a:r>
              <a:rPr lang="en-US" sz="2400" b="1" dirty="0"/>
              <a:t> </a:t>
            </a:r>
            <a:r>
              <a:rPr lang="en-US" sz="2400" b="1" dirty="0" err="1"/>
              <a:t>rağmen</a:t>
            </a:r>
            <a:r>
              <a:rPr lang="en-US" sz="2400" b="1" dirty="0"/>
              <a:t> </a:t>
            </a:r>
            <a:r>
              <a:rPr lang="en-US" sz="2400" b="1" i="1" dirty="0" err="1"/>
              <a:t>seri</a:t>
            </a:r>
            <a:r>
              <a:rPr lang="en-US" sz="2400" b="1" i="1" dirty="0"/>
              <a:t> </a:t>
            </a:r>
            <a:r>
              <a:rPr lang="en-US" sz="2400" b="1" i="1" dirty="0" err="1"/>
              <a:t>haberleşme</a:t>
            </a:r>
            <a:r>
              <a:rPr lang="en-US" sz="2400" b="1" i="1" dirty="0"/>
              <a:t> </a:t>
            </a:r>
            <a:r>
              <a:rPr lang="en-US" sz="2400" b="1" i="1" dirty="0" err="1"/>
              <a:t>neden</a:t>
            </a:r>
            <a:r>
              <a:rPr lang="en-US" sz="2400" b="1" dirty="0"/>
              <a:t> </a:t>
            </a:r>
            <a:r>
              <a:rPr lang="en-US" sz="2400" b="1" dirty="0" err="1"/>
              <a:t>kullanılıyor</a:t>
            </a:r>
            <a:r>
              <a:rPr lang="en-US" sz="2400" b="1" dirty="0"/>
              <a:t>. Bu </a:t>
            </a:r>
            <a:r>
              <a:rPr lang="en-US" sz="2400" b="1" dirty="0" err="1"/>
              <a:t>nedenleri</a:t>
            </a:r>
            <a:r>
              <a:rPr lang="en-US" sz="2400" b="1" dirty="0"/>
              <a:t> </a:t>
            </a:r>
            <a:r>
              <a:rPr lang="en-US" sz="2400" b="1" dirty="0" err="1"/>
              <a:t>şöyle</a:t>
            </a:r>
            <a:r>
              <a:rPr lang="en-US" sz="2400" b="1" dirty="0"/>
              <a:t> </a:t>
            </a:r>
            <a:r>
              <a:rPr lang="en-US" sz="2400" b="1" dirty="0" err="1"/>
              <a:t>sıralayabiliriz</a:t>
            </a:r>
            <a:r>
              <a:rPr lang="en-US" sz="2400" b="1" dirty="0"/>
              <a:t>:</a:t>
            </a:r>
            <a:endParaRPr lang="tr-TR" sz="2400" b="1" dirty="0"/>
          </a:p>
          <a:p>
            <a:pPr algn="just"/>
            <a:endParaRPr lang="tr-TR" sz="2400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1C5C91-81F8-43FD-8F4C-D06BABB2C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2685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B052391-7494-4EEA-93E8-8B4A241E7725}"/>
              </a:ext>
            </a:extLst>
          </p:cNvPr>
          <p:cNvSpPr/>
          <p:nvPr/>
        </p:nvSpPr>
        <p:spPr>
          <a:xfrm>
            <a:off x="611560" y="476672"/>
            <a:ext cx="799288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i="1" u="sng" dirty="0"/>
              <a:t>Birincisi:</a:t>
            </a:r>
            <a:r>
              <a:rPr lang="tr-TR" dirty="0"/>
              <a:t> </a:t>
            </a:r>
            <a:r>
              <a:rPr lang="tr-TR" sz="2000" dirty="0"/>
              <a:t>Vericiden alınan sinyal belli aralıklarla örneklendikten ve </a:t>
            </a:r>
            <a:r>
              <a:rPr lang="tr-TR" sz="2000" dirty="0" err="1"/>
              <a:t>kuantalama</a:t>
            </a:r>
            <a:r>
              <a:rPr lang="tr-TR" sz="2000" dirty="0"/>
              <a:t> yöntemi ile </a:t>
            </a:r>
            <a:r>
              <a:rPr lang="tr-TR" sz="2000" dirty="0" err="1"/>
              <a:t>kuantalama</a:t>
            </a:r>
            <a:r>
              <a:rPr lang="tr-TR" sz="2000" dirty="0"/>
              <a:t> aralıklarına yerleştirildikten sonra sinyalin pozitif </a:t>
            </a:r>
            <a:r>
              <a:rPr lang="tr-TR" sz="2000" dirty="0" err="1"/>
              <a:t>alternasta</a:t>
            </a:r>
            <a:r>
              <a:rPr lang="tr-TR" sz="2000" dirty="0"/>
              <a:t> mı , yoksa negatif </a:t>
            </a:r>
            <a:r>
              <a:rPr lang="tr-TR" sz="2000" dirty="0" err="1"/>
              <a:t>alternasta</a:t>
            </a:r>
            <a:r>
              <a:rPr lang="tr-TR" sz="2000" dirty="0"/>
              <a:t> mı, olduğuna bakılır. Eğer pozitif </a:t>
            </a:r>
            <a:r>
              <a:rPr lang="tr-TR" sz="2000" dirty="0" err="1"/>
              <a:t>alternasta</a:t>
            </a:r>
            <a:r>
              <a:rPr lang="tr-TR" sz="2000" dirty="0"/>
              <a:t> ise ikili sayı sistemi ile   1,   negatif </a:t>
            </a:r>
            <a:r>
              <a:rPr lang="tr-TR" sz="2000" dirty="0" err="1"/>
              <a:t>alternasta</a:t>
            </a:r>
            <a:r>
              <a:rPr lang="tr-TR" sz="2000" dirty="0"/>
              <a:t> ise ikili sayı sistemi ile  0 olarak örneğin işareti kodlanır. </a:t>
            </a:r>
          </a:p>
          <a:p>
            <a:r>
              <a:rPr lang="tr-TR" dirty="0"/>
              <a:t> </a:t>
            </a:r>
          </a:p>
          <a:p>
            <a:pPr algn="just"/>
            <a:r>
              <a:rPr lang="tr-TR" sz="2400" b="1" i="1" u="sng" dirty="0"/>
              <a:t>İkincisi:</a:t>
            </a:r>
            <a:r>
              <a:rPr lang="tr-TR" dirty="0"/>
              <a:t> </a:t>
            </a:r>
            <a:r>
              <a:rPr lang="tr-TR" sz="2000" dirty="0"/>
              <a:t>Örneklenmiş sinyal eşit olmayan ve 8 </a:t>
            </a:r>
            <a:r>
              <a:rPr lang="tr-TR" sz="2000" dirty="0" err="1"/>
              <a:t>segment</a:t>
            </a:r>
            <a:r>
              <a:rPr lang="tr-TR" sz="2000" dirty="0"/>
              <a:t> aralığından (0 ile 7) hangisine tekabül etmektedir. Hangi </a:t>
            </a:r>
            <a:r>
              <a:rPr lang="tr-TR" sz="2000" dirty="0" err="1"/>
              <a:t>segment</a:t>
            </a:r>
            <a:r>
              <a:rPr lang="tr-TR" sz="2000" dirty="0"/>
              <a:t> aralığına tekabül ediyorsa ikili sayı ile ve üç bit olarak aşağıdaki gibi kodlanır. </a:t>
            </a:r>
          </a:p>
          <a:p>
            <a:pPr algn="ctr"/>
            <a:r>
              <a:rPr lang="tr-TR" sz="2000" b="1" dirty="0"/>
              <a:t> </a:t>
            </a:r>
            <a:r>
              <a:rPr lang="tr-TR" sz="2000" b="1" i="1" u="sng" dirty="0"/>
              <a:t>İkili Kod</a:t>
            </a:r>
          </a:p>
          <a:p>
            <a:pPr algn="ctr"/>
            <a:r>
              <a:rPr lang="tr-TR" sz="2000" b="1" dirty="0"/>
              <a:t>000-0	</a:t>
            </a:r>
            <a:r>
              <a:rPr lang="tr-TR" sz="2000" b="1" dirty="0" err="1"/>
              <a:t>segmenti</a:t>
            </a:r>
            <a:endParaRPr lang="tr-TR" sz="2000" b="1" dirty="0"/>
          </a:p>
          <a:p>
            <a:pPr algn="ctr"/>
            <a:r>
              <a:rPr lang="tr-TR" sz="2000" b="1" dirty="0"/>
              <a:t>001-1	</a:t>
            </a:r>
            <a:r>
              <a:rPr lang="tr-TR" sz="2000" b="1" dirty="0" err="1"/>
              <a:t>segmenti</a:t>
            </a:r>
            <a:endParaRPr lang="tr-TR" sz="2000" b="1" dirty="0"/>
          </a:p>
          <a:p>
            <a:pPr algn="ctr"/>
            <a:r>
              <a:rPr lang="tr-TR" sz="2000" b="1" dirty="0"/>
              <a:t>010-2	</a:t>
            </a:r>
            <a:r>
              <a:rPr lang="tr-TR" sz="2000" b="1" dirty="0" err="1"/>
              <a:t>segmenti</a:t>
            </a:r>
            <a:endParaRPr lang="tr-TR" sz="2000" b="1" dirty="0"/>
          </a:p>
          <a:p>
            <a:pPr algn="ctr"/>
            <a:r>
              <a:rPr lang="tr-TR" sz="2000" b="1" dirty="0"/>
              <a:t>011-3	</a:t>
            </a:r>
            <a:r>
              <a:rPr lang="tr-TR" sz="2000" b="1" dirty="0" err="1"/>
              <a:t>segmenti</a:t>
            </a:r>
            <a:endParaRPr lang="tr-TR" sz="2000" b="1" dirty="0"/>
          </a:p>
          <a:p>
            <a:pPr algn="ctr"/>
            <a:r>
              <a:rPr lang="tr-TR" sz="2000" b="1" dirty="0"/>
              <a:t>100-4	</a:t>
            </a:r>
            <a:r>
              <a:rPr lang="tr-TR" sz="2000" b="1" dirty="0" err="1"/>
              <a:t>segmenti</a:t>
            </a:r>
            <a:endParaRPr lang="tr-TR" sz="2000" b="1" dirty="0"/>
          </a:p>
          <a:p>
            <a:pPr algn="ctr"/>
            <a:r>
              <a:rPr lang="tr-TR" sz="2000" b="1" dirty="0"/>
              <a:t>101-5	</a:t>
            </a:r>
            <a:r>
              <a:rPr lang="tr-TR" sz="2000" b="1" dirty="0" err="1"/>
              <a:t>segmenti</a:t>
            </a:r>
            <a:endParaRPr lang="tr-TR" sz="2000" b="1" dirty="0"/>
          </a:p>
          <a:p>
            <a:pPr algn="ctr"/>
            <a:r>
              <a:rPr lang="tr-TR" sz="2000" b="1" dirty="0"/>
              <a:t>110-6	</a:t>
            </a:r>
            <a:r>
              <a:rPr lang="tr-TR" sz="2000" b="1" dirty="0" err="1"/>
              <a:t>segmenti</a:t>
            </a:r>
            <a:endParaRPr lang="tr-TR" sz="2000" b="1" dirty="0"/>
          </a:p>
          <a:p>
            <a:pPr algn="ctr"/>
            <a:r>
              <a:rPr lang="tr-TR" sz="2000" b="1" dirty="0"/>
              <a:t>111-7	</a:t>
            </a:r>
            <a:r>
              <a:rPr lang="tr-TR" sz="2000" b="1" dirty="0" err="1"/>
              <a:t>segmenti</a:t>
            </a:r>
            <a:endParaRPr lang="tr-TR" sz="2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E24667-76C1-4267-B7B8-1AE617543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111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25CA860-DBB9-4761-B43E-2D8BEA5AB881}"/>
              </a:ext>
            </a:extLst>
          </p:cNvPr>
          <p:cNvSpPr/>
          <p:nvPr/>
        </p:nvSpPr>
        <p:spPr>
          <a:xfrm>
            <a:off x="323528" y="548680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/>
              <a:t>Üçüncüsü: </a:t>
            </a:r>
            <a:r>
              <a:rPr lang="tr-TR" sz="2400" dirty="0"/>
              <a:t>Örneklenip </a:t>
            </a:r>
            <a:r>
              <a:rPr lang="tr-TR" sz="2400" dirty="0" err="1"/>
              <a:t>kuantalanmış</a:t>
            </a:r>
            <a:r>
              <a:rPr lang="tr-TR" sz="2400" dirty="0"/>
              <a:t> sinyalin </a:t>
            </a:r>
            <a:r>
              <a:rPr lang="tr-TR" sz="2400" dirty="0" err="1"/>
              <a:t>segment</a:t>
            </a:r>
            <a:r>
              <a:rPr lang="tr-TR" sz="2400" dirty="0"/>
              <a:t> aralığındaki oda değerine (oda </a:t>
            </a:r>
            <a:r>
              <a:rPr lang="tr-TR" sz="2400" dirty="0" err="1"/>
              <a:t>gerilimne</a:t>
            </a:r>
            <a:r>
              <a:rPr lang="tr-TR" sz="2400" dirty="0"/>
              <a:t>) bakılır. Eğer </a:t>
            </a:r>
            <a:r>
              <a:rPr lang="tr-TR" sz="2400" dirty="0" err="1"/>
              <a:t>segment</a:t>
            </a:r>
            <a:r>
              <a:rPr lang="tr-TR" sz="2400" dirty="0"/>
              <a:t> aralıklarında bulunan 16 adet (0 ile 15 arası) odadan hangisinin içerisinde yer alıyorsa aşağıda verilen ikili kod ile 4 bit olarak kodlanır. </a:t>
            </a:r>
          </a:p>
          <a:p>
            <a:pPr algn="just"/>
            <a:r>
              <a:rPr lang="tr-TR" sz="2400" b="1" dirty="0"/>
              <a:t>	</a:t>
            </a:r>
            <a:r>
              <a:rPr lang="tr-TR" sz="2400" b="1" u="sng" dirty="0"/>
              <a:t>İkili kod</a:t>
            </a:r>
            <a:r>
              <a:rPr lang="tr-TR" sz="2400" b="1" dirty="0"/>
              <a:t>		</a:t>
            </a:r>
            <a:r>
              <a:rPr lang="tr-TR" sz="2400" b="1" u="sng" dirty="0"/>
              <a:t> Oda </a:t>
            </a:r>
            <a:r>
              <a:rPr lang="tr-TR" sz="2400" b="1" u="sng" dirty="0" err="1"/>
              <a:t>no</a:t>
            </a:r>
            <a:r>
              <a:rPr lang="tr-TR" sz="2400" b="1" u="sng" dirty="0"/>
              <a:t>.</a:t>
            </a:r>
            <a:r>
              <a:rPr lang="tr-TR" sz="2400" b="1" dirty="0"/>
              <a:t>		</a:t>
            </a:r>
            <a:r>
              <a:rPr lang="tr-TR" sz="2400" b="1" u="sng" dirty="0"/>
              <a:t>İkili kod</a:t>
            </a:r>
            <a:r>
              <a:rPr lang="tr-TR" sz="2400" b="1" dirty="0"/>
              <a:t> 		</a:t>
            </a:r>
            <a:r>
              <a:rPr lang="tr-TR" sz="2400" b="1" u="sng" dirty="0"/>
              <a:t>Oda </a:t>
            </a:r>
            <a:r>
              <a:rPr lang="tr-TR" sz="2400" b="1" u="sng" dirty="0" err="1"/>
              <a:t>no</a:t>
            </a:r>
            <a:r>
              <a:rPr lang="tr-TR" sz="2400" b="1" u="sng" dirty="0"/>
              <a:t>.</a:t>
            </a:r>
          </a:p>
          <a:p>
            <a:pPr algn="just"/>
            <a:r>
              <a:rPr lang="tr-TR" sz="2400" b="1" dirty="0"/>
              <a:t>	   0000 				0			   1000				8			</a:t>
            </a:r>
          </a:p>
          <a:p>
            <a:pPr algn="just"/>
            <a:r>
              <a:rPr lang="tr-TR" sz="2400" b="1" dirty="0"/>
              <a:t>	   0001 				1			   1001				9</a:t>
            </a:r>
          </a:p>
          <a:p>
            <a:pPr algn="just"/>
            <a:r>
              <a:rPr lang="tr-TR" sz="2400" b="1" dirty="0"/>
              <a:t>	   0010 				2			   1010				10</a:t>
            </a:r>
          </a:p>
          <a:p>
            <a:pPr algn="just"/>
            <a:r>
              <a:rPr lang="tr-TR" sz="2400" b="1" dirty="0"/>
              <a:t>	   0011 				3			   1011				11</a:t>
            </a:r>
          </a:p>
          <a:p>
            <a:pPr algn="just"/>
            <a:r>
              <a:rPr lang="tr-TR" sz="2400" b="1" dirty="0"/>
              <a:t>	   0100 				4			   1100				12</a:t>
            </a:r>
          </a:p>
          <a:p>
            <a:pPr algn="just"/>
            <a:r>
              <a:rPr lang="tr-TR" sz="2400" b="1" dirty="0"/>
              <a:t>	   0101 				5			   1101				13</a:t>
            </a:r>
          </a:p>
          <a:p>
            <a:pPr algn="just"/>
            <a:r>
              <a:rPr lang="tr-TR" sz="2400" b="1" dirty="0"/>
              <a:t>	   0110 				6			   1110				14</a:t>
            </a:r>
          </a:p>
          <a:p>
            <a:pPr algn="just"/>
            <a:r>
              <a:rPr lang="tr-TR" sz="2400" b="1" dirty="0"/>
              <a:t>	   0111 				7			   1111				15</a:t>
            </a:r>
          </a:p>
          <a:p>
            <a:pPr algn="just"/>
            <a:r>
              <a:rPr lang="tr-TR" sz="2400" b="1" dirty="0"/>
              <a:t>				</a:t>
            </a:r>
            <a:endParaRPr lang="tr-TR" sz="2400" b="1" u="sng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5DFA07A-CE64-4F84-A80E-7DD609E2A4E4}"/>
              </a:ext>
            </a:extLst>
          </p:cNvPr>
          <p:cNvCxnSpPr/>
          <p:nvPr/>
        </p:nvCxnSpPr>
        <p:spPr>
          <a:xfrm>
            <a:off x="4139952" y="2276872"/>
            <a:ext cx="0" cy="3816424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C643E1-007B-4F7F-AF4B-3B1BB865C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3282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39552" y="404664"/>
                <a:ext cx="8208912" cy="4963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i="1" dirty="0"/>
                  <a:t>V(t) </a:t>
                </a:r>
                <a:r>
                  <a:rPr lang="tr-TR" sz="2400" b="1" i="1" dirty="0"/>
                  <a:t>giriş </a:t>
                </a:r>
                <a:r>
                  <a:rPr lang="en-US" sz="2400" b="1" dirty="0" err="1"/>
                  <a:t>işaretinin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maksimum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ve</a:t>
                </a:r>
                <a:r>
                  <a:rPr lang="en-US" sz="2400" b="1" dirty="0"/>
                  <a:t> minimum </a:t>
                </a:r>
                <a:r>
                  <a:rPr lang="en-US" sz="2400" b="1" dirty="0" err="1"/>
                  <a:t>genlikleri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Vm</a:t>
                </a:r>
                <a:r>
                  <a:rPr lang="en-US" sz="2400" b="1" i="1" dirty="0" err="1"/>
                  <a:t>ax</a:t>
                </a:r>
                <a:r>
                  <a:rPr lang="en-US" sz="2400" b="1" i="1" dirty="0"/>
                  <a:t> </a:t>
                </a:r>
                <a:r>
                  <a:rPr lang="en-US" sz="2400" b="1" dirty="0" err="1"/>
                  <a:t>ile</a:t>
                </a:r>
                <a:r>
                  <a:rPr lang="en-US" sz="2400" b="1" dirty="0"/>
                  <a:t> </a:t>
                </a:r>
                <a:r>
                  <a:rPr lang="en-US" sz="2400" b="1" i="1" dirty="0"/>
                  <a:t>-</a:t>
                </a:r>
                <a:r>
                  <a:rPr lang="en-US" sz="2400" b="1" i="1" dirty="0" err="1"/>
                  <a:t>Vm</a:t>
                </a:r>
                <a:r>
                  <a:rPr lang="tr-TR" sz="2400" b="1" i="1" dirty="0"/>
                  <a:t>in</a:t>
                </a:r>
                <a:r>
                  <a:rPr lang="en-US" sz="2400" b="1" i="1" dirty="0"/>
                  <a:t> </a:t>
                </a:r>
                <a:r>
                  <a:rPr lang="en-US" sz="2400" b="1" dirty="0" err="1"/>
                  <a:t>arasında</a:t>
                </a:r>
                <a:r>
                  <a:rPr lang="tr-TR" sz="2400" b="1" dirty="0"/>
                  <a:t> olsun.</a:t>
                </a:r>
              </a:p>
              <a:p>
                <a:pPr algn="just"/>
                <a:endParaRPr lang="tr-TR" sz="2400" b="1" dirty="0"/>
              </a:p>
              <a:p>
                <a:pPr algn="just"/>
                <a:r>
                  <a:rPr lang="tr-TR" sz="2400" b="1" dirty="0"/>
                  <a:t>PCM de n bit kodlama kullanılsın. </a:t>
                </a:r>
                <a:r>
                  <a:rPr lang="en-US" sz="2400" b="1" i="1" dirty="0"/>
                  <a:t>Q = 2</a:t>
                </a:r>
                <a:r>
                  <a:rPr lang="en-US" sz="2400" b="1" baseline="30000" dirty="0"/>
                  <a:t>n</a:t>
                </a:r>
                <a:r>
                  <a:rPr lang="en-US" sz="2400" b="1" i="1" dirty="0"/>
                  <a:t> </a:t>
                </a:r>
                <a:r>
                  <a:rPr lang="en-US" sz="2400" b="1" dirty="0" err="1"/>
                  <a:t>adet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eşit</a:t>
                </a:r>
                <a:r>
                  <a:rPr lang="en-US" sz="2400" b="1" dirty="0"/>
                  <a:t> </a:t>
                </a:r>
                <a:r>
                  <a:rPr lang="en-US" sz="2400" b="1" u="sng" dirty="0" err="1"/>
                  <a:t>kuanta</a:t>
                </a:r>
                <a:r>
                  <a:rPr lang="en-US" sz="2400" b="1" u="sng" dirty="0"/>
                  <a:t> </a:t>
                </a:r>
                <a:r>
                  <a:rPr lang="en-US" sz="2400" b="1" u="sng" dirty="0" err="1"/>
                  <a:t>seviyesine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bölün</a:t>
                </a:r>
                <a:r>
                  <a:rPr lang="tr-TR" sz="2400" b="1" dirty="0"/>
                  <a:t>ür.</a:t>
                </a:r>
              </a:p>
              <a:p>
                <a:pPr algn="just"/>
                <a:endParaRPr lang="tr-TR" sz="2400" b="1" dirty="0"/>
              </a:p>
              <a:p>
                <a:pPr algn="just"/>
                <a:r>
                  <a:rPr lang="tr-TR" sz="2400" b="1" dirty="0"/>
                  <a:t>Herbir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kuantalama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aralığı</a:t>
                </a:r>
                <a:r>
                  <a:rPr lang="tr-TR" sz="2400" b="1" dirty="0"/>
                  <a:t> </a:t>
                </a:r>
                <a:r>
                  <a:rPr lang="en-US" sz="2400" b="1" dirty="0"/>
                  <a:t>a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</m:t>
                        </m:r>
                        <m:sSub>
                          <m:sSubPr>
                            <m:ctrlPr>
                              <a:rPr lang="tr-TR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𝒎𝒂𝒙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tr-TR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</m:sSup>
                      </m:den>
                    </m:f>
                  </m:oMath>
                </a14:m>
                <a:r>
                  <a:rPr lang="tr-TR" sz="2400" b="1" dirty="0"/>
                  <a:t> değerinde olur.</a:t>
                </a:r>
              </a:p>
              <a:p>
                <a:pPr algn="ctr"/>
                <a:endParaRPr lang="tr-TR" sz="2400" b="1" dirty="0"/>
              </a:p>
              <a:p>
                <a:pPr algn="just"/>
                <a:endParaRPr lang="tr-TR" sz="2400" b="1" dirty="0"/>
              </a:p>
              <a:p>
                <a:pPr algn="just"/>
                <a:r>
                  <a:rPr lang="en-US" sz="2400" b="1" dirty="0" err="1"/>
                  <a:t>Örneğin</a:t>
                </a:r>
                <a:r>
                  <a:rPr lang="en-US" sz="2400" b="1" dirty="0"/>
                  <a:t>, -8 </a:t>
                </a:r>
                <a:r>
                  <a:rPr lang="en-US" sz="2400" b="1" dirty="0" err="1"/>
                  <a:t>ve</a:t>
                </a:r>
                <a:r>
                  <a:rPr lang="en-US" sz="2400" b="1" dirty="0"/>
                  <a:t> +8 volt </a:t>
                </a:r>
                <a:r>
                  <a:rPr lang="en-US" sz="2400" b="1" dirty="0" err="1"/>
                  <a:t>arasında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değişen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bir</a:t>
                </a:r>
                <a:r>
                  <a:rPr lang="en-US" sz="2400" b="1" dirty="0"/>
                  <a:t> </a:t>
                </a:r>
                <a:r>
                  <a:rPr lang="en-US" sz="2400" b="1" i="1" dirty="0"/>
                  <a:t>V(t) </a:t>
                </a:r>
                <a:r>
                  <a:rPr lang="en-US" sz="2400" b="1" dirty="0" err="1"/>
                  <a:t>işaretini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ele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alalım</a:t>
                </a:r>
                <a:r>
                  <a:rPr lang="en-US" sz="2400" b="1" dirty="0"/>
                  <a:t>. </a:t>
                </a:r>
                <a:r>
                  <a:rPr lang="tr-TR" sz="2400" b="1" dirty="0"/>
                  <a:t>3 bit PCM kullanılsın. K</a:t>
                </a:r>
                <a:r>
                  <a:rPr lang="en-US" sz="2400" b="1" dirty="0" err="1"/>
                  <a:t>uanta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seviyesine</a:t>
                </a:r>
                <a:r>
                  <a:rPr lang="en-US" sz="2400" b="1" dirty="0"/>
                  <a:t> </a:t>
                </a:r>
                <a:r>
                  <a:rPr lang="tr-TR" sz="2400" b="1" dirty="0"/>
                  <a:t>Q =</a:t>
                </a:r>
                <a:r>
                  <a:rPr lang="en-US" sz="2400" b="1" dirty="0"/>
                  <a:t> 8 = 2</a:t>
                </a:r>
                <a:r>
                  <a:rPr lang="en-US" sz="2400" b="1" baseline="30000" dirty="0"/>
                  <a:t>3</a:t>
                </a:r>
                <a:r>
                  <a:rPr lang="en-US" sz="2400" b="1" dirty="0"/>
                  <a:t> </a:t>
                </a:r>
                <a:r>
                  <a:rPr lang="tr-TR" sz="2400" b="1" dirty="0"/>
                  <a:t>olur.</a:t>
                </a:r>
                <a:r>
                  <a:rPr lang="en-US" sz="2400" b="1" dirty="0"/>
                  <a:t>  </a:t>
                </a:r>
                <a:r>
                  <a:rPr lang="tr-TR" sz="2400" b="1" dirty="0"/>
                  <a:t>K</a:t>
                </a:r>
                <a:r>
                  <a:rPr lang="en-US" sz="2400" b="1" dirty="0" err="1"/>
                  <a:t>uantalama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aralığı</a:t>
                </a:r>
                <a:r>
                  <a:rPr lang="en-US" sz="2400" b="1" dirty="0"/>
                  <a:t> </a:t>
                </a:r>
                <a:r>
                  <a:rPr lang="en-US" sz="2400" b="1" i="1" dirty="0"/>
                  <a:t>a=(16/8)= 2 </a:t>
                </a:r>
                <a:r>
                  <a:rPr lang="tr-TR" sz="2400" b="1" i="1" dirty="0"/>
                  <a:t>volt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olacaktır</a:t>
                </a:r>
                <a:r>
                  <a:rPr lang="en-US" sz="2400" b="1" dirty="0"/>
                  <a:t>.</a:t>
                </a:r>
                <a:endParaRPr lang="tr-TR" sz="2400" b="1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04664"/>
                <a:ext cx="8208912" cy="4963731"/>
              </a:xfrm>
              <a:prstGeom prst="rect">
                <a:avLst/>
              </a:prstGeom>
              <a:blipFill>
                <a:blip r:embed="rId2"/>
                <a:stretch>
                  <a:fillRect l="-1189" t="-982" r="-1114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273957-7EA5-4158-9AF6-0389BAF16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3935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208912" cy="54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44819F-D2FC-426D-9C62-4723B11DC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8113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7544" y="332656"/>
                <a:ext cx="8352928" cy="53430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err="1"/>
                  <a:t>Örnek</a:t>
                </a:r>
                <a:r>
                  <a:rPr lang="en-US" sz="2400" b="1" dirty="0"/>
                  <a:t> </a:t>
                </a:r>
                <a:endParaRPr lang="tr-TR" sz="2400" b="1" dirty="0"/>
              </a:p>
              <a:p>
                <a:pPr algn="just"/>
                <a:endParaRPr lang="tr-TR" sz="2400" b="1" dirty="0"/>
              </a:p>
              <a:p>
                <a:pPr algn="just"/>
                <a:r>
                  <a:rPr lang="en-US" sz="2400" dirty="0"/>
                  <a:t>5 </a:t>
                </a:r>
                <a:r>
                  <a:rPr lang="en-US" sz="2400" dirty="0" err="1"/>
                  <a:t>Volt’luk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bir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sinyal</a:t>
                </a:r>
                <a:r>
                  <a:rPr lang="en-US" sz="2400" dirty="0"/>
                  <a:t> 1mV </a:t>
                </a:r>
                <a:r>
                  <a:rPr lang="en-US" sz="2400" dirty="0" err="1"/>
                  <a:t>aralıklarla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örneklenecek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ise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iş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için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kullanılacak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olan</a:t>
                </a:r>
                <a:r>
                  <a:rPr lang="en-US" sz="2400" dirty="0"/>
                  <a:t> bit </a:t>
                </a:r>
                <a:r>
                  <a:rPr lang="en-US" sz="2400" dirty="0" err="1"/>
                  <a:t>sayısını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bulunuz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pPr algn="just"/>
                <a:r>
                  <a:rPr lang="en-US" sz="2400" b="1" dirty="0"/>
                  <a:t> </a:t>
                </a:r>
                <a:endParaRPr lang="tr-TR" sz="2400" dirty="0"/>
              </a:p>
              <a:p>
                <a:pPr algn="just"/>
                <a:r>
                  <a:rPr lang="en-US" sz="2400" b="1" dirty="0" err="1"/>
                  <a:t>Çözüm</a:t>
                </a:r>
                <a:r>
                  <a:rPr lang="en-US" sz="2400" b="1" dirty="0"/>
                  <a:t> </a:t>
                </a:r>
                <a:endParaRPr lang="tr-TR" sz="2400" b="1" dirty="0"/>
              </a:p>
              <a:p>
                <a:pPr algn="just"/>
                <a:endParaRPr lang="tr-TR" sz="2400" dirty="0"/>
              </a:p>
              <a:p>
                <a:pPr algn="just"/>
                <a:r>
                  <a:rPr lang="en-US" sz="2400" dirty="0"/>
                  <a:t>a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ifadesinden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yola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çıkarsak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V</a:t>
                </a:r>
                <a:r>
                  <a:rPr lang="en-US" sz="2400" baseline="-25000" dirty="0" err="1"/>
                  <a:t>max</a:t>
                </a:r>
                <a:r>
                  <a:rPr lang="en-US" sz="2400" dirty="0"/>
                  <a:t> = 5V, a = 1mV </a:t>
                </a:r>
                <a:r>
                  <a:rPr lang="en-US" sz="2400" dirty="0" err="1"/>
                  <a:t>dur</a:t>
                </a:r>
                <a:r>
                  <a:rPr lang="en-US" sz="2400" dirty="0"/>
                  <a:t>.</a:t>
                </a:r>
                <a:endParaRPr lang="tr-TR" sz="2400" dirty="0"/>
              </a:p>
              <a:p>
                <a:pPr algn="ctr"/>
                <a:endParaRPr lang="tr-TR" sz="2400" dirty="0"/>
              </a:p>
              <a:p>
                <a:pPr algn="ctr"/>
                <a:r>
                  <a:rPr lang="en-US" sz="2400" dirty="0"/>
                  <a:t>2</a:t>
                </a:r>
                <a:r>
                  <a:rPr lang="en-US" sz="2400" baseline="30000" dirty="0"/>
                  <a:t>n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10000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tr-TR" sz="2400" dirty="0"/>
              </a:p>
              <a:p>
                <a:pPr algn="ctr"/>
                <a:endParaRPr lang="tr-TR" sz="2400" dirty="0"/>
              </a:p>
              <a:p>
                <a:pPr algn="ctr"/>
                <a:r>
                  <a:rPr lang="en-US" sz="2400" dirty="0"/>
                  <a:t>n=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tr-TR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10000</m:t>
                        </m:r>
                      </m:e>
                    </m:func>
                  </m:oMath>
                </a14:m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10000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/>
                  <a:t> = 13 bit</a:t>
                </a:r>
                <a:endParaRPr lang="tr-TR" sz="2400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32656"/>
                <a:ext cx="8352928" cy="5343066"/>
              </a:xfrm>
              <a:prstGeom prst="rect">
                <a:avLst/>
              </a:prstGeom>
              <a:blipFill rotWithShape="1">
                <a:blip r:embed="rId2"/>
                <a:stretch>
                  <a:fillRect l="-1168" t="-913" r="-109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453595-481C-47AA-B882-AE5F80099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8748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11560" y="332656"/>
                <a:ext cx="8064896" cy="5836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err="1"/>
                  <a:t>Örnek</a:t>
                </a:r>
                <a:r>
                  <a:rPr lang="en-US" sz="2400" b="1" dirty="0"/>
                  <a:t> </a:t>
                </a:r>
                <a:endParaRPr lang="tr-TR" sz="2400" b="1" dirty="0"/>
              </a:p>
              <a:p>
                <a:pPr algn="just"/>
                <a:endParaRPr lang="tr-TR" sz="2400" b="1" dirty="0"/>
              </a:p>
              <a:p>
                <a:pPr algn="just"/>
                <a:r>
                  <a:rPr lang="en-US" sz="2400" b="1" dirty="0"/>
                  <a:t>10 </a:t>
                </a:r>
                <a:r>
                  <a:rPr lang="en-US" sz="2400" b="1" dirty="0" err="1"/>
                  <a:t>Voltluk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bir</a:t>
                </a:r>
                <a:r>
                  <a:rPr lang="en-US" sz="2400" b="1" dirty="0"/>
                  <a:t> analog </a:t>
                </a:r>
                <a:r>
                  <a:rPr lang="en-US" sz="2400" b="1" dirty="0" err="1"/>
                  <a:t>sinyal</a:t>
                </a:r>
                <a:r>
                  <a:rPr lang="en-US" sz="2400" b="1" dirty="0"/>
                  <a:t> 8 bit </a:t>
                </a:r>
                <a:r>
                  <a:rPr lang="en-US" sz="2400" b="1" dirty="0" err="1"/>
                  <a:t>kullanan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bir</a:t>
                </a:r>
                <a:r>
                  <a:rPr lang="en-US" sz="2400" b="1" dirty="0"/>
                  <a:t> PCM </a:t>
                </a:r>
                <a:r>
                  <a:rPr lang="en-US" sz="2400" b="1" dirty="0" err="1"/>
                  <a:t>dönüştürücü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ile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gönderilmek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istendiğinde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kuantalama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aralık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sayısını</a:t>
                </a:r>
                <a:r>
                  <a:rPr lang="en-US" sz="2400" b="1" dirty="0"/>
                  <a:t>, </a:t>
                </a:r>
                <a:r>
                  <a:rPr lang="en-US" sz="2400" b="1" dirty="0" err="1"/>
                  <a:t>kuantalama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aralık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voltajını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bulunuz</a:t>
                </a:r>
                <a:endParaRPr lang="tr-TR" sz="2400" b="1" dirty="0"/>
              </a:p>
              <a:p>
                <a:pPr algn="just"/>
                <a:r>
                  <a:rPr lang="en-US" sz="2400" b="1" dirty="0"/>
                  <a:t> </a:t>
                </a:r>
                <a:endParaRPr lang="tr-TR" sz="2400" b="1" dirty="0"/>
              </a:p>
              <a:p>
                <a:pPr algn="just"/>
                <a:r>
                  <a:rPr lang="en-US" sz="2400" b="1" dirty="0" err="1"/>
                  <a:t>Çözüm</a:t>
                </a:r>
                <a:r>
                  <a:rPr lang="en-US" sz="2400" b="1" dirty="0"/>
                  <a:t> </a:t>
                </a:r>
                <a:endParaRPr lang="tr-TR" sz="2400" b="1" dirty="0"/>
              </a:p>
              <a:p>
                <a:pPr algn="just"/>
                <a:endParaRPr lang="tr-TR" sz="2400" b="1" dirty="0"/>
              </a:p>
              <a:p>
                <a:pPr algn="just"/>
                <a:r>
                  <a:rPr lang="en-US" sz="2400" b="1" dirty="0" err="1"/>
                  <a:t>Önce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kuantalama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aralık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sayısını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bulalım</a:t>
                </a:r>
                <a:r>
                  <a:rPr lang="en-US" sz="2400" b="1" dirty="0"/>
                  <a:t>;</a:t>
                </a:r>
                <a:endParaRPr lang="tr-TR" sz="2400" b="1" dirty="0"/>
              </a:p>
              <a:p>
                <a:pPr algn="just"/>
                <a:endParaRPr lang="tr-TR" sz="2400" b="1" dirty="0"/>
              </a:p>
              <a:p>
                <a:pPr algn="ctr"/>
                <a:r>
                  <a:rPr lang="en-US" sz="2400" b="1" dirty="0"/>
                  <a:t>Q = 2</a:t>
                </a:r>
                <a:r>
                  <a:rPr lang="en-US" sz="2400" b="1" baseline="30000" dirty="0"/>
                  <a:t>n </a:t>
                </a:r>
                <a:r>
                  <a:rPr lang="en-US" sz="2400" b="1" dirty="0"/>
                  <a:t>, Q = 2</a:t>
                </a:r>
                <a:r>
                  <a:rPr lang="en-US" sz="2400" b="1" baseline="30000" dirty="0"/>
                  <a:t>8</a:t>
                </a:r>
                <a:r>
                  <a:rPr lang="en-US" sz="2400" b="1" dirty="0"/>
                  <a:t> = 256</a:t>
                </a:r>
                <a:endParaRPr lang="tr-TR" sz="2400" b="1" dirty="0"/>
              </a:p>
              <a:p>
                <a:pPr algn="just"/>
                <a:endParaRPr lang="tr-TR" sz="2400" b="1" dirty="0"/>
              </a:p>
              <a:p>
                <a:pPr algn="just"/>
                <a:r>
                  <a:rPr lang="en-US" sz="2400" b="1" dirty="0" err="1"/>
                  <a:t>Şimdi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kuantalama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aralık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voltajının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değerini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bulalım</a:t>
                </a:r>
                <a:r>
                  <a:rPr lang="en-US" sz="2400" b="1" dirty="0"/>
                  <a:t>;</a:t>
                </a:r>
                <a:endParaRPr lang="tr-TR" sz="2400" b="1" dirty="0"/>
              </a:p>
              <a:p>
                <a:pPr algn="ctr"/>
                <a:r>
                  <a:rPr lang="en-US" sz="2400" b="1" dirty="0"/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𝒎𝒂𝒙</m:t>
                            </m:r>
                          </m:sub>
                        </m:sSub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𝑸</m:t>
                        </m:r>
                      </m:den>
                    </m:f>
                  </m:oMath>
                </a14:m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𝟐𝟎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𝑽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𝟐𝟓𝟔</m:t>
                        </m:r>
                      </m:den>
                    </m:f>
                  </m:oMath>
                </a14:m>
                <a:r>
                  <a:rPr lang="en-US" sz="2400" b="1" dirty="0"/>
                  <a:t> = 78 mV</a:t>
                </a:r>
                <a:endParaRPr lang="tr-TR" sz="2400" b="1" dirty="0"/>
              </a:p>
              <a:p>
                <a:pPr algn="just"/>
                <a:endParaRPr lang="tr-TR" sz="24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32656"/>
                <a:ext cx="8064896" cy="5836726"/>
              </a:xfrm>
              <a:prstGeom prst="rect">
                <a:avLst/>
              </a:prstGeom>
              <a:blipFill rotWithShape="1">
                <a:blip r:embed="rId2"/>
                <a:stretch>
                  <a:fillRect l="-1134" t="-836" r="-120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82D16D5-C25F-4B37-870F-4054B8F21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018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7544" y="404664"/>
                <a:ext cx="8424936" cy="3990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2400" b="1" dirty="0" err="1"/>
                  <a:t>Örnek</a:t>
                </a:r>
                <a:r>
                  <a:rPr lang="en-US" sz="2400" b="1" dirty="0"/>
                  <a:t> </a:t>
                </a:r>
                <a:endParaRPr lang="tr-TR" sz="2400" b="1" dirty="0"/>
              </a:p>
              <a:p>
                <a:pPr algn="just"/>
                <a:r>
                  <a:rPr lang="en-US" sz="2400" b="1" dirty="0"/>
                  <a:t>Bir </a:t>
                </a:r>
                <a:r>
                  <a:rPr lang="en-US" sz="2400" b="1" dirty="0" err="1"/>
                  <a:t>bilgi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işareti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V</a:t>
                </a:r>
                <a:r>
                  <a:rPr lang="en-US" sz="2400" b="1" baseline="-25000" dirty="0" err="1"/>
                  <a:t>m</a:t>
                </a:r>
                <a:r>
                  <a:rPr lang="en-US" sz="2400" b="1" dirty="0"/>
                  <a:t> = 10 Sin 2000</a:t>
                </a:r>
                <a:r>
                  <a:rPr lang="en-US" sz="2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𝛑</a:t>
                </a:r>
                <a:r>
                  <a:rPr lang="en-US" sz="2400" b="1" dirty="0"/>
                  <a:t>t (Volt), 8kHz </a:t>
                </a:r>
                <a:r>
                  <a:rPr lang="en-US" sz="2400" b="1" dirty="0" err="1"/>
                  <a:t>değerindeki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saat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darbeleri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ile</a:t>
                </a:r>
                <a:r>
                  <a:rPr lang="en-US" sz="2400" b="1" dirty="0"/>
                  <a:t> 3 </a:t>
                </a:r>
                <a:r>
                  <a:rPr lang="en-US" sz="2400" b="1" dirty="0" err="1"/>
                  <a:t>bitlik</a:t>
                </a:r>
                <a:r>
                  <a:rPr lang="en-US" sz="2400" b="1" dirty="0"/>
                  <a:t> PCM </a:t>
                </a:r>
                <a:r>
                  <a:rPr lang="en-US" sz="2400" b="1" dirty="0" err="1"/>
                  <a:t>işaretlerine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dönüştürülecektir</a:t>
                </a:r>
                <a:r>
                  <a:rPr lang="en-US" sz="2400" b="1" dirty="0"/>
                  <a:t>.  </a:t>
                </a:r>
                <a:r>
                  <a:rPr lang="en-US" sz="2400" b="1" dirty="0" err="1"/>
                  <a:t>Oluşacak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olan</a:t>
                </a:r>
                <a:r>
                  <a:rPr lang="en-US" sz="2400" b="1" dirty="0"/>
                  <a:t> PCM </a:t>
                </a:r>
                <a:r>
                  <a:rPr lang="en-US" sz="2400" b="1" dirty="0" err="1"/>
                  <a:t>işaretlerinin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kod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kelimelerini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bulunuz</a:t>
                </a:r>
                <a:r>
                  <a:rPr lang="en-US" sz="2400" b="1" dirty="0"/>
                  <a:t>. </a:t>
                </a:r>
                <a:endParaRPr lang="tr-TR" sz="2400" b="1" dirty="0"/>
              </a:p>
              <a:p>
                <a:pPr algn="just"/>
                <a:r>
                  <a:rPr lang="en-US" sz="2400" b="1" dirty="0"/>
                  <a:t> </a:t>
                </a:r>
                <a:endParaRPr lang="tr-TR" sz="2400" b="1" dirty="0"/>
              </a:p>
              <a:p>
                <a:pPr algn="just"/>
                <a:r>
                  <a:rPr lang="en-US" sz="2400" b="1" dirty="0" err="1"/>
                  <a:t>Çözüm</a:t>
                </a:r>
                <a:r>
                  <a:rPr lang="en-US" sz="2400" b="1" dirty="0"/>
                  <a:t> </a:t>
                </a:r>
                <a:endParaRPr lang="tr-TR" sz="2400" b="1" dirty="0"/>
              </a:p>
              <a:p>
                <a:pPr algn="just"/>
                <a:r>
                  <a:rPr lang="en-US" sz="2400" b="1" dirty="0" err="1"/>
                  <a:t>Önce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kuantalama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aralık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sayısını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bulalım</a:t>
                </a:r>
                <a:r>
                  <a:rPr lang="en-US" sz="2400" b="1" dirty="0"/>
                  <a:t>;</a:t>
                </a:r>
                <a:endParaRPr lang="tr-TR" sz="2400" b="1" dirty="0"/>
              </a:p>
              <a:p>
                <a:pPr algn="ctr"/>
                <a:r>
                  <a:rPr lang="en-US" sz="2400" b="1" dirty="0"/>
                  <a:t>Q = 2</a:t>
                </a:r>
                <a:r>
                  <a:rPr lang="en-US" sz="2400" b="1" baseline="30000" dirty="0"/>
                  <a:t>n </a:t>
                </a:r>
                <a:r>
                  <a:rPr lang="en-US" sz="2400" b="1" dirty="0"/>
                  <a:t>, Q = 2</a:t>
                </a:r>
                <a:r>
                  <a:rPr lang="en-US" sz="2400" b="1" baseline="30000" dirty="0"/>
                  <a:t>3</a:t>
                </a:r>
                <a:r>
                  <a:rPr lang="en-US" sz="2400" b="1" dirty="0"/>
                  <a:t> = 8</a:t>
                </a:r>
                <a:endParaRPr lang="tr-TR" sz="2400" b="1" dirty="0"/>
              </a:p>
              <a:p>
                <a:pPr algn="just"/>
                <a:r>
                  <a:rPr lang="en-US" sz="2400" b="1" dirty="0" err="1"/>
                  <a:t>Şimdi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kuantalama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aralık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voltajının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değerini</a:t>
                </a:r>
                <a:r>
                  <a:rPr lang="en-US" sz="2400" b="1" dirty="0"/>
                  <a:t> </a:t>
                </a:r>
                <a:r>
                  <a:rPr lang="en-US" sz="2400" b="1" dirty="0" err="1"/>
                  <a:t>bulalım</a:t>
                </a:r>
                <a:r>
                  <a:rPr lang="en-US" sz="2400" b="1" dirty="0"/>
                  <a:t>;</a:t>
                </a:r>
                <a:endParaRPr lang="tr-TR" sz="2400" b="1" dirty="0"/>
              </a:p>
              <a:p>
                <a:pPr algn="ctr"/>
                <a:r>
                  <a:rPr lang="en-US" sz="2400" b="1" dirty="0"/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𝑽</m:t>
                            </m:r>
                          </m:e>
                          <m:sub>
                            <m:r>
                              <a:rPr lang="en-US" sz="2400" b="1" i="1">
                                <a:latin typeface="Cambria Math" panose="02040503050406030204" pitchFamily="18" charset="0"/>
                              </a:rPr>
                              <m:t>𝒎𝒂𝒙</m:t>
                            </m:r>
                          </m:sub>
                        </m:sSub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𝑸</m:t>
                        </m:r>
                      </m:den>
                    </m:f>
                  </m:oMath>
                </a14:m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𝟐𝟎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𝑽</m:t>
                        </m:r>
                      </m:num>
                      <m:den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en-US" sz="2400" b="1" dirty="0"/>
                  <a:t> = 2.5V</a:t>
                </a:r>
                <a:endParaRPr lang="tr-T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04664"/>
                <a:ext cx="8424936" cy="3990067"/>
              </a:xfrm>
              <a:prstGeom prst="rect">
                <a:avLst/>
              </a:prstGeom>
              <a:blipFill>
                <a:blip r:embed="rId2"/>
                <a:stretch>
                  <a:fillRect l="-1158" t="-1221" r="-108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693530"/>
              </p:ext>
            </p:extLst>
          </p:nvPr>
        </p:nvGraphicFramePr>
        <p:xfrm>
          <a:off x="1331640" y="4372207"/>
          <a:ext cx="6120680" cy="18803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8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8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56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4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Kuantalama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Aralığı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endParaRPr lang="tr-TR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Volt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Kaynak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seviyesi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Kuantalama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Aralığı</a:t>
                      </a:r>
                      <a:endParaRPr lang="tr-TR" sz="16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Volt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</a:rPr>
                        <a:t>Kaynak</a:t>
                      </a:r>
                      <a:r>
                        <a:rPr lang="en-US" sz="1600" b="1" dirty="0">
                          <a:effectLst/>
                        </a:rPr>
                        <a:t> </a:t>
                      </a:r>
                      <a:r>
                        <a:rPr lang="en-US" sz="1600" b="1" dirty="0" err="1">
                          <a:effectLst/>
                        </a:rPr>
                        <a:t>seviyesi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-10 - -7.5</a:t>
                      </a:r>
                      <a:endParaRPr lang="tr-T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m0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0 -  2.5</a:t>
                      </a:r>
                      <a:endParaRPr lang="tr-T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m4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-7.5 - -5</a:t>
                      </a:r>
                      <a:endParaRPr lang="tr-T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m1</a:t>
                      </a:r>
                      <a:endParaRPr lang="tr-T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2.5 - 5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m5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-5 -  -2.5</a:t>
                      </a:r>
                      <a:endParaRPr lang="tr-T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m2</a:t>
                      </a:r>
                      <a:endParaRPr lang="tr-T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5 – 7.5</a:t>
                      </a:r>
                      <a:endParaRPr lang="tr-T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m6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9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-2.5 – 0</a:t>
                      </a:r>
                      <a:endParaRPr lang="tr-T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m3</a:t>
                      </a:r>
                      <a:endParaRPr lang="tr-T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7.5 - 10</a:t>
                      </a:r>
                      <a:endParaRPr lang="tr-TR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m7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9835D7-1CF8-42AA-AEC2-8CAE35212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3351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14"/>
          <p:cNvSpPr txBox="1"/>
          <p:nvPr/>
        </p:nvSpPr>
        <p:spPr>
          <a:xfrm>
            <a:off x="298306" y="814788"/>
            <a:ext cx="749056" cy="3738593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Times New Roman"/>
                <a:ea typeface="Calibri"/>
                <a:cs typeface="Times New Roman"/>
              </a:rPr>
              <a:t>10V</a:t>
            </a:r>
            <a:endParaRPr lang="tr-TR" sz="1100" dirty="0">
              <a:effectLst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tr-TR" sz="1100" dirty="0">
              <a:effectLst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tr-TR" sz="1100" dirty="0">
              <a:effectLst/>
              <a:latin typeface="Times New Roman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tr-TR" sz="1100" dirty="0">
              <a:latin typeface="Times New Roman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tr-TR" sz="1100" dirty="0">
              <a:effectLst/>
              <a:latin typeface="Times New Roman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Times New Roman"/>
                <a:ea typeface="Calibri"/>
                <a:cs typeface="Times New Roman"/>
              </a:rPr>
              <a:t>0V</a:t>
            </a:r>
            <a:endParaRPr lang="tr-TR" sz="1100" dirty="0">
              <a:effectLst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tr-TR" sz="1100" dirty="0">
              <a:effectLst/>
              <a:latin typeface="Times New Roman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tr-TR" sz="1100" dirty="0">
              <a:latin typeface="Times New Roman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endParaRPr lang="tr-TR" sz="1100" dirty="0">
              <a:effectLst/>
              <a:latin typeface="Times New Roman"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tr-TR" sz="1100" dirty="0">
              <a:effectLst/>
              <a:ea typeface="Calibri"/>
              <a:cs typeface="Times New Roman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latin typeface="Times New Roman"/>
                <a:ea typeface="Calibri"/>
                <a:cs typeface="Times New Roman"/>
              </a:rPr>
              <a:t>-10</a:t>
            </a:r>
            <a:r>
              <a:rPr lang="tr-TR" sz="1000" dirty="0">
                <a:effectLst/>
                <a:latin typeface="Times New Roman"/>
                <a:ea typeface="Calibri"/>
                <a:cs typeface="Times New Roman"/>
              </a:rPr>
              <a:t>V</a:t>
            </a:r>
            <a:endParaRPr lang="tr-TR" sz="1100" dirty="0">
              <a:effectLst/>
              <a:ea typeface="Calibri"/>
              <a:cs typeface="Times New Roman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018214" y="917062"/>
            <a:ext cx="6722137" cy="3194021"/>
            <a:chOff x="0" y="-805302"/>
            <a:chExt cx="5011434" cy="3014596"/>
          </a:xfrm>
        </p:grpSpPr>
        <p:sp>
          <p:nvSpPr>
            <p:cNvPr id="37" name="Freeform 36"/>
            <p:cNvSpPr/>
            <p:nvPr/>
          </p:nvSpPr>
          <p:spPr>
            <a:xfrm>
              <a:off x="0" y="-805302"/>
              <a:ext cx="2560320" cy="1480941"/>
            </a:xfrm>
            <a:custGeom>
              <a:avLst/>
              <a:gdLst>
                <a:gd name="connsiteX0" fmla="*/ 0 w 3236181"/>
                <a:gd name="connsiteY0" fmla="*/ 1097301 h 1097301"/>
                <a:gd name="connsiteX1" fmla="*/ 1614115 w 3236181"/>
                <a:gd name="connsiteY1" fmla="*/ 21 h 1097301"/>
                <a:gd name="connsiteX2" fmla="*/ 3236181 w 3236181"/>
                <a:gd name="connsiteY2" fmla="*/ 1073447 h 109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36181" h="1097301">
                  <a:moveTo>
                    <a:pt x="0" y="1097301"/>
                  </a:moveTo>
                  <a:cubicBezTo>
                    <a:pt x="537376" y="550649"/>
                    <a:pt x="1074752" y="3997"/>
                    <a:pt x="1614115" y="21"/>
                  </a:cubicBezTo>
                  <a:cubicBezTo>
                    <a:pt x="2153478" y="-3955"/>
                    <a:pt x="2694829" y="534746"/>
                    <a:pt x="3236181" y="107344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38" name="Freeform 37"/>
            <p:cNvSpPr/>
            <p:nvPr/>
          </p:nvSpPr>
          <p:spPr>
            <a:xfrm rot="10800000">
              <a:off x="2560319" y="628153"/>
              <a:ext cx="2451115" cy="1581141"/>
            </a:xfrm>
            <a:custGeom>
              <a:avLst/>
              <a:gdLst>
                <a:gd name="connsiteX0" fmla="*/ 0 w 3236181"/>
                <a:gd name="connsiteY0" fmla="*/ 1097301 h 1097301"/>
                <a:gd name="connsiteX1" fmla="*/ 1614115 w 3236181"/>
                <a:gd name="connsiteY1" fmla="*/ 21 h 1097301"/>
                <a:gd name="connsiteX2" fmla="*/ 3236181 w 3236181"/>
                <a:gd name="connsiteY2" fmla="*/ 1073447 h 109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36181" h="1097301">
                  <a:moveTo>
                    <a:pt x="0" y="1097301"/>
                  </a:moveTo>
                  <a:cubicBezTo>
                    <a:pt x="537376" y="550649"/>
                    <a:pt x="1074752" y="3997"/>
                    <a:pt x="1614115" y="21"/>
                  </a:cubicBezTo>
                  <a:cubicBezTo>
                    <a:pt x="2153478" y="-3955"/>
                    <a:pt x="2694829" y="534746"/>
                    <a:pt x="3236181" y="1073447"/>
                  </a:cubicBezTo>
                </a:path>
              </a:pathLst>
            </a:custGeom>
            <a:no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</p:grpSp>
      <p:cxnSp>
        <p:nvCxnSpPr>
          <p:cNvPr id="8" name="Straight Arrow Connector 7"/>
          <p:cNvCxnSpPr>
            <a:cxnSpLocks/>
          </p:cNvCxnSpPr>
          <p:nvPr/>
        </p:nvCxnSpPr>
        <p:spPr>
          <a:xfrm flipV="1">
            <a:off x="1018214" y="2491380"/>
            <a:ext cx="7373123" cy="1221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/>
            <a:endCxn id="28" idx="2"/>
          </p:cNvCxnSpPr>
          <p:nvPr/>
        </p:nvCxnSpPr>
        <p:spPr>
          <a:xfrm>
            <a:off x="3433344" y="1269918"/>
            <a:ext cx="21735" cy="40230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  <a:endCxn id="26" idx="2"/>
          </p:cNvCxnSpPr>
          <p:nvPr/>
        </p:nvCxnSpPr>
        <p:spPr>
          <a:xfrm flipH="1">
            <a:off x="1804181" y="1484784"/>
            <a:ext cx="31944" cy="3811759"/>
          </a:xfrm>
          <a:prstGeom prst="line">
            <a:avLst/>
          </a:prstGeom>
          <a:noFill/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dash"/>
          </a:ln>
          <a:effectLst/>
        </p:spPr>
      </p:cxnSp>
      <p:cxnSp>
        <p:nvCxnSpPr>
          <p:cNvPr id="12" name="Straight Connector 11"/>
          <p:cNvCxnSpPr>
            <a:cxnSpLocks/>
            <a:stCxn id="37" idx="1"/>
            <a:endCxn id="27" idx="2"/>
          </p:cNvCxnSpPr>
          <p:nvPr/>
        </p:nvCxnSpPr>
        <p:spPr>
          <a:xfrm flipH="1">
            <a:off x="2721351" y="917092"/>
            <a:ext cx="9800" cy="4391621"/>
          </a:xfrm>
          <a:prstGeom prst="line">
            <a:avLst/>
          </a:prstGeom>
          <a:noFill/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dash"/>
          </a:ln>
          <a:effectLst/>
        </p:spPr>
      </p:cxnSp>
      <p:cxnSp>
        <p:nvCxnSpPr>
          <p:cNvPr id="13" name="Straight Connector 12"/>
          <p:cNvCxnSpPr>
            <a:cxnSpLocks/>
          </p:cNvCxnSpPr>
          <p:nvPr/>
        </p:nvCxnSpPr>
        <p:spPr>
          <a:xfrm flipH="1">
            <a:off x="4438574" y="2493593"/>
            <a:ext cx="3315" cy="2786030"/>
          </a:xfrm>
          <a:prstGeom prst="line">
            <a:avLst/>
          </a:prstGeom>
          <a:noFill/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dash"/>
          </a:ln>
          <a:effectLst/>
        </p:spPr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5210843" y="2551442"/>
            <a:ext cx="25556" cy="3300574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  <a:endCxn id="30" idx="2"/>
          </p:cNvCxnSpPr>
          <p:nvPr/>
        </p:nvCxnSpPr>
        <p:spPr>
          <a:xfrm>
            <a:off x="6016415" y="2536981"/>
            <a:ext cx="13633" cy="2743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/>
        </p:nvCxnSpPr>
        <p:spPr>
          <a:xfrm>
            <a:off x="6657209" y="2493593"/>
            <a:ext cx="0" cy="3300574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/>
        </p:nvCxnSpPr>
        <p:spPr>
          <a:xfrm>
            <a:off x="7696194" y="2495152"/>
            <a:ext cx="8237" cy="2766255"/>
          </a:xfrm>
          <a:prstGeom prst="line">
            <a:avLst/>
          </a:prstGeom>
          <a:ln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" name="Text Box 313"/>
          <p:cNvSpPr txBox="1"/>
          <p:nvPr/>
        </p:nvSpPr>
        <p:spPr>
          <a:xfrm>
            <a:off x="1018214" y="2684085"/>
            <a:ext cx="6494776" cy="254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1000" dirty="0">
                <a:effectLst/>
                <a:ea typeface="Calibri"/>
                <a:cs typeface="Times New Roman"/>
              </a:rPr>
              <a:t>0                     0.125                      0.25                  0.375                   0.5              0.625                     0.75        0.875                1 msan</a:t>
            </a:r>
            <a:endParaRPr lang="tr-TR" sz="1100" dirty="0">
              <a:effectLst/>
              <a:ea typeface="Calibri"/>
              <a:cs typeface="Times New Roman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1002899" y="4332554"/>
            <a:ext cx="7370210" cy="2002964"/>
            <a:chOff x="1020066" y="4705187"/>
            <a:chExt cx="7370210" cy="2002964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1020066" y="5634040"/>
              <a:ext cx="7370210" cy="5046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1789403" y="5093847"/>
              <a:ext cx="63889" cy="5753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708277" y="4772931"/>
              <a:ext cx="60481" cy="9084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440301" y="5090284"/>
              <a:ext cx="63889" cy="5753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29" name="Rectangle 28"/>
            <p:cNvSpPr/>
            <p:nvPr/>
          </p:nvSpPr>
          <p:spPr>
            <a:xfrm flipV="1">
              <a:off x="5231100" y="5653414"/>
              <a:ext cx="63889" cy="55514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30" name="Rectangle 29"/>
            <p:cNvSpPr/>
            <p:nvPr/>
          </p:nvSpPr>
          <p:spPr>
            <a:xfrm flipV="1">
              <a:off x="6015270" y="5653414"/>
              <a:ext cx="63889" cy="90841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31" name="Text Box 403"/>
            <p:cNvSpPr txBox="1"/>
            <p:nvPr/>
          </p:nvSpPr>
          <p:spPr>
            <a:xfrm>
              <a:off x="1888010" y="4973306"/>
              <a:ext cx="519959" cy="29271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900" dirty="0">
                  <a:effectLst/>
                  <a:ea typeface="Calibri"/>
                  <a:cs typeface="Times New Roman"/>
                </a:rPr>
                <a:t>7.06V</a:t>
              </a:r>
              <a:endParaRPr lang="tr-TR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2" name="Text Box 404"/>
            <p:cNvSpPr txBox="1"/>
            <p:nvPr/>
          </p:nvSpPr>
          <p:spPr>
            <a:xfrm>
              <a:off x="2787571" y="4705187"/>
              <a:ext cx="400414" cy="242216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900" dirty="0">
                  <a:effectLst/>
                  <a:ea typeface="Calibri"/>
                  <a:cs typeface="Times New Roman"/>
                </a:rPr>
                <a:t>10V</a:t>
              </a:r>
              <a:endParaRPr lang="tr-TR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3" name="Text Box 405"/>
            <p:cNvSpPr txBox="1"/>
            <p:nvPr/>
          </p:nvSpPr>
          <p:spPr>
            <a:xfrm>
              <a:off x="3524135" y="5020701"/>
              <a:ext cx="792221" cy="29271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900" dirty="0">
                  <a:effectLst/>
                  <a:ea typeface="Calibri"/>
                  <a:cs typeface="Times New Roman"/>
                </a:rPr>
                <a:t>7.06V</a:t>
              </a:r>
              <a:endParaRPr lang="tr-TR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4" name="Text Box 406"/>
            <p:cNvSpPr txBox="1"/>
            <p:nvPr/>
          </p:nvSpPr>
          <p:spPr>
            <a:xfrm>
              <a:off x="4705171" y="6237725"/>
              <a:ext cx="792221" cy="29271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900" dirty="0">
                  <a:effectLst/>
                  <a:ea typeface="Calibri"/>
                  <a:cs typeface="Times New Roman"/>
                </a:rPr>
                <a:t>-7.06V</a:t>
              </a:r>
              <a:endParaRPr lang="tr-TR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5" name="Text Box 407"/>
            <p:cNvSpPr txBox="1"/>
            <p:nvPr/>
          </p:nvSpPr>
          <p:spPr>
            <a:xfrm>
              <a:off x="6140336" y="6415440"/>
              <a:ext cx="638888" cy="29271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900" dirty="0">
                  <a:effectLst/>
                  <a:ea typeface="Calibri"/>
                  <a:cs typeface="Times New Roman"/>
                </a:rPr>
                <a:t>-10V</a:t>
              </a:r>
              <a:endParaRPr lang="tr-TR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6" name="Text Box 408"/>
            <p:cNvSpPr txBox="1"/>
            <p:nvPr/>
          </p:nvSpPr>
          <p:spPr>
            <a:xfrm>
              <a:off x="6781954" y="6155296"/>
              <a:ext cx="538429" cy="29271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tr-TR" sz="900" dirty="0">
                  <a:effectLst/>
                  <a:ea typeface="Calibri"/>
                  <a:cs typeface="Times New Roman"/>
                </a:rPr>
                <a:t>-7.06V</a:t>
              </a:r>
              <a:endParaRPr lang="tr-TR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672489" y="5661124"/>
              <a:ext cx="63889" cy="57532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</p:grpSp>
      <p:cxnSp>
        <p:nvCxnSpPr>
          <p:cNvPr id="43" name="Straight Connector 42"/>
          <p:cNvCxnSpPr>
            <a:cxnSpLocks/>
          </p:cNvCxnSpPr>
          <p:nvPr/>
        </p:nvCxnSpPr>
        <p:spPr>
          <a:xfrm flipV="1">
            <a:off x="1018214" y="4188537"/>
            <a:ext cx="7258125" cy="29042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cxnSpLocks/>
          </p:cNvCxnSpPr>
          <p:nvPr/>
        </p:nvCxnSpPr>
        <p:spPr>
          <a:xfrm flipV="1">
            <a:off x="1018214" y="3828053"/>
            <a:ext cx="7258126" cy="21503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cxnSpLocks/>
          </p:cNvCxnSpPr>
          <p:nvPr/>
        </p:nvCxnSpPr>
        <p:spPr>
          <a:xfrm flipV="1">
            <a:off x="1018214" y="3369679"/>
            <a:ext cx="7175449" cy="12895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cxnSpLocks/>
          </p:cNvCxnSpPr>
          <p:nvPr/>
        </p:nvCxnSpPr>
        <p:spPr>
          <a:xfrm flipV="1">
            <a:off x="1018214" y="2892404"/>
            <a:ext cx="7236137" cy="12510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cxnSpLocks/>
          </p:cNvCxnSpPr>
          <p:nvPr/>
        </p:nvCxnSpPr>
        <p:spPr>
          <a:xfrm>
            <a:off x="1096026" y="2123533"/>
            <a:ext cx="7116442" cy="9324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1078322" y="1672227"/>
            <a:ext cx="7158325" cy="41725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cxnSpLocks/>
          </p:cNvCxnSpPr>
          <p:nvPr/>
        </p:nvCxnSpPr>
        <p:spPr>
          <a:xfrm flipV="1">
            <a:off x="1118014" y="1268761"/>
            <a:ext cx="7139981" cy="10489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cxnSpLocks/>
          </p:cNvCxnSpPr>
          <p:nvPr/>
        </p:nvCxnSpPr>
        <p:spPr>
          <a:xfrm>
            <a:off x="1078322" y="897687"/>
            <a:ext cx="7153810" cy="1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8248008" y="3864887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/>
              <a:t>m0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248008" y="344254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/>
              <a:t>m1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248008" y="298719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/>
              <a:t>m2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263324" y="256911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/>
              <a:t>m3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232132" y="2160034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/>
              <a:t>m4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236647" y="1825186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/>
              <a:t>m5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8212468" y="94337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/>
              <a:t>m7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8248008" y="1314443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/>
              <a:t>m6</a:t>
            </a:r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12F68FC7-6F92-485B-A5BE-48AB59328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0709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670167"/>
              </p:ext>
            </p:extLst>
          </p:nvPr>
        </p:nvGraphicFramePr>
        <p:xfrm>
          <a:off x="1187624" y="1052736"/>
          <a:ext cx="7013009" cy="34157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15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97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9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6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Örneklenmiş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gerilim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değeri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Kaynak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seviyesi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ve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Kod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Kelimesi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Örneklenmiş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gerilim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değeri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</a:rPr>
                        <a:t>Kaynak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seviyesi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ve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Kod</a:t>
                      </a:r>
                      <a:r>
                        <a:rPr lang="en-US" sz="1800" b="1" dirty="0">
                          <a:effectLst/>
                        </a:rPr>
                        <a:t> </a:t>
                      </a:r>
                      <a:r>
                        <a:rPr lang="en-US" sz="1800" b="1" dirty="0" err="1">
                          <a:effectLst/>
                        </a:rPr>
                        <a:t>Kelimesi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7.06V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m6                                 110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-7.06V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m1                              001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10V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m7                                  111 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-10V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m0                              000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5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7.06V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m6                           110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-7.06V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m1                              001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0V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m4                              100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0V</a:t>
                      </a:r>
                      <a:endParaRPr lang="tr-TR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m4                              100</a:t>
                      </a:r>
                      <a:endParaRPr lang="tr-TR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81F7F1-F54D-497C-BAC7-4C1EE1FDE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4264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b="1" dirty="0"/>
              <a:t>Seri </a:t>
            </a:r>
            <a:r>
              <a:rPr lang="en-US" sz="2400" b="1" dirty="0" err="1"/>
              <a:t>kablolar</a:t>
            </a:r>
            <a:r>
              <a:rPr lang="en-US" sz="2400" b="1" dirty="0"/>
              <a:t> </a:t>
            </a:r>
            <a:r>
              <a:rPr lang="en-US" sz="2400" b="1" dirty="0" err="1"/>
              <a:t>paralel</a:t>
            </a:r>
            <a:r>
              <a:rPr lang="en-US" sz="2400" b="1" dirty="0"/>
              <a:t> </a:t>
            </a:r>
            <a:r>
              <a:rPr lang="en-US" sz="2400" b="1" dirty="0" err="1"/>
              <a:t>kablolara</a:t>
            </a:r>
            <a:r>
              <a:rPr lang="en-US" sz="2400" b="1" dirty="0"/>
              <a:t> </a:t>
            </a:r>
            <a:r>
              <a:rPr lang="en-US" sz="2400" b="1" dirty="0" err="1"/>
              <a:t>göre</a:t>
            </a:r>
            <a:r>
              <a:rPr lang="en-US" sz="2400" b="1" dirty="0"/>
              <a:t> </a:t>
            </a:r>
            <a:r>
              <a:rPr lang="en-US" sz="2400" b="1" dirty="0" err="1"/>
              <a:t>daha</a:t>
            </a:r>
            <a:r>
              <a:rPr lang="en-US" sz="2400" b="1" dirty="0"/>
              <a:t> </a:t>
            </a:r>
            <a:r>
              <a:rPr lang="en-US" sz="2400" b="1" dirty="0" err="1"/>
              <a:t>uzun</a:t>
            </a:r>
            <a:r>
              <a:rPr lang="en-US" sz="2400" b="1" dirty="0"/>
              <a:t> </a:t>
            </a:r>
            <a:r>
              <a:rPr lang="en-US" sz="2400" b="1" dirty="0" err="1"/>
              <a:t>olur</a:t>
            </a:r>
            <a:r>
              <a:rPr lang="en-US" sz="2400" b="1" dirty="0"/>
              <a:t>. </a:t>
            </a:r>
            <a:r>
              <a:rPr lang="en-US" sz="2400" b="1" dirty="0" err="1"/>
              <a:t>Bunun</a:t>
            </a:r>
            <a:r>
              <a:rPr lang="en-US" sz="2400" b="1" dirty="0"/>
              <a:t> </a:t>
            </a:r>
            <a:r>
              <a:rPr lang="en-US" sz="2400" b="1" dirty="0" err="1"/>
              <a:t>nedeni</a:t>
            </a:r>
            <a:r>
              <a:rPr lang="en-US" sz="2400" b="1" dirty="0"/>
              <a:t> </a:t>
            </a:r>
            <a:r>
              <a:rPr lang="en-US" sz="2400" b="1" dirty="0" err="1"/>
              <a:t>seri</a:t>
            </a:r>
            <a:r>
              <a:rPr lang="en-US" sz="2400" b="1" dirty="0"/>
              <a:t> </a:t>
            </a:r>
            <a:r>
              <a:rPr lang="en-US" sz="2400" b="1" dirty="0" err="1"/>
              <a:t>iletişimde</a:t>
            </a:r>
            <a:r>
              <a:rPr lang="en-US" sz="2400" b="1" dirty="0"/>
              <a:t> </a:t>
            </a:r>
            <a:r>
              <a:rPr lang="en-US" sz="2400" b="1" dirty="0" err="1"/>
              <a:t>lojik</a:t>
            </a:r>
            <a:r>
              <a:rPr lang="en-US" sz="2400" b="1" dirty="0"/>
              <a:t> 1 </a:t>
            </a:r>
            <a:r>
              <a:rPr lang="en-US" sz="2400" b="1" dirty="0" err="1"/>
              <a:t>seviyesinin</a:t>
            </a:r>
            <a:r>
              <a:rPr lang="en-US" sz="2400" b="1" dirty="0"/>
              <a:t> 3-25V </a:t>
            </a:r>
            <a:r>
              <a:rPr lang="en-US" sz="2400" b="1" dirty="0" err="1"/>
              <a:t>aralığında</a:t>
            </a:r>
            <a:r>
              <a:rPr lang="en-US" sz="2400" b="1" dirty="0"/>
              <a:t> </a:t>
            </a:r>
            <a:r>
              <a:rPr lang="en-US" sz="2400" b="1" dirty="0" err="1"/>
              <a:t>olmasıdır</a:t>
            </a:r>
            <a:r>
              <a:rPr lang="en-US" sz="2400" b="1" dirty="0"/>
              <a:t>. </a:t>
            </a:r>
            <a:r>
              <a:rPr lang="en-US" sz="2400" b="1" dirty="0" err="1"/>
              <a:t>Paralel</a:t>
            </a:r>
            <a:r>
              <a:rPr lang="en-US" sz="2400" b="1" dirty="0"/>
              <a:t> </a:t>
            </a:r>
            <a:r>
              <a:rPr lang="en-US" sz="2400" b="1" dirty="0" err="1"/>
              <a:t>haberleşmede</a:t>
            </a:r>
            <a:r>
              <a:rPr lang="en-US" sz="2400" b="1" dirty="0"/>
              <a:t> </a:t>
            </a:r>
            <a:r>
              <a:rPr lang="en-US" sz="2400" b="1" dirty="0" err="1"/>
              <a:t>ise</a:t>
            </a:r>
            <a:r>
              <a:rPr lang="en-US" sz="2400" b="1" dirty="0"/>
              <a:t> </a:t>
            </a:r>
            <a:r>
              <a:rPr lang="en-US" sz="2400" b="1" dirty="0" err="1"/>
              <a:t>bu</a:t>
            </a:r>
            <a:r>
              <a:rPr lang="en-US" sz="2400" b="1" dirty="0"/>
              <a:t> 5 V </a:t>
            </a:r>
            <a:r>
              <a:rPr lang="en-US" sz="2400" b="1" dirty="0" err="1"/>
              <a:t>ile</a:t>
            </a:r>
            <a:r>
              <a:rPr lang="en-US" sz="2400" b="1" dirty="0"/>
              <a:t> </a:t>
            </a:r>
            <a:r>
              <a:rPr lang="en-US" sz="2400" b="1" dirty="0" err="1"/>
              <a:t>iletilir</a:t>
            </a:r>
            <a:r>
              <a:rPr lang="en-US" sz="2400" b="1" dirty="0"/>
              <a:t>. </a:t>
            </a:r>
            <a:r>
              <a:rPr lang="en-US" sz="2400" b="1" dirty="0" err="1"/>
              <a:t>Dolayısıyla</a:t>
            </a:r>
            <a:r>
              <a:rPr lang="en-US" sz="2400" b="1" dirty="0"/>
              <a:t> </a:t>
            </a:r>
            <a:r>
              <a:rPr lang="en-US" sz="2400" b="1" dirty="0" err="1"/>
              <a:t>seri</a:t>
            </a:r>
            <a:r>
              <a:rPr lang="en-US" sz="2400" b="1" dirty="0"/>
              <a:t> </a:t>
            </a:r>
            <a:r>
              <a:rPr lang="en-US" sz="2400" b="1" dirty="0" err="1"/>
              <a:t>haberleşme</a:t>
            </a:r>
            <a:r>
              <a:rPr lang="en-US" sz="2400" b="1" dirty="0"/>
              <a:t> </a:t>
            </a:r>
            <a:r>
              <a:rPr lang="en-US" sz="2400" b="1" dirty="0" err="1"/>
              <a:t>kablo</a:t>
            </a:r>
            <a:r>
              <a:rPr lang="en-US" sz="2400" b="1" dirty="0"/>
              <a:t> </a:t>
            </a:r>
            <a:r>
              <a:rPr lang="en-US" sz="2400" b="1" dirty="0" err="1"/>
              <a:t>kayıplarından</a:t>
            </a:r>
            <a:r>
              <a:rPr lang="en-US" sz="2400" b="1" dirty="0"/>
              <a:t> </a:t>
            </a:r>
            <a:r>
              <a:rPr lang="en-US" sz="2400" b="1" dirty="0" err="1"/>
              <a:t>çok</a:t>
            </a:r>
            <a:r>
              <a:rPr lang="en-US" sz="2400" b="1" dirty="0"/>
              <a:t> </a:t>
            </a:r>
            <a:r>
              <a:rPr lang="en-US" sz="2400" b="1" dirty="0" err="1"/>
              <a:t>fazla</a:t>
            </a:r>
            <a:r>
              <a:rPr lang="en-US" sz="2400" b="1" dirty="0"/>
              <a:t> </a:t>
            </a:r>
            <a:r>
              <a:rPr lang="en-US" sz="2400" b="1" dirty="0" err="1"/>
              <a:t>etkilenmez</a:t>
            </a:r>
            <a:r>
              <a:rPr lang="en-US" sz="2400" b="1" dirty="0"/>
              <a:t>.</a:t>
            </a:r>
            <a:endParaRPr lang="tr-TR" sz="2400" b="1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tr-TR" sz="2400" b="1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b="1" dirty="0"/>
              <a:t>Seri </a:t>
            </a:r>
            <a:r>
              <a:rPr lang="en-US" sz="2400" b="1" dirty="0" err="1"/>
              <a:t>iletişimde</a:t>
            </a:r>
            <a:r>
              <a:rPr lang="en-US" sz="2400" b="1" dirty="0"/>
              <a:t> </a:t>
            </a:r>
            <a:r>
              <a:rPr lang="en-US" sz="2400" b="1" dirty="0" err="1"/>
              <a:t>daha</a:t>
            </a:r>
            <a:r>
              <a:rPr lang="en-US" sz="2400" b="1" dirty="0"/>
              <a:t> </a:t>
            </a:r>
            <a:r>
              <a:rPr lang="en-US" sz="2400" b="1" dirty="0" err="1"/>
              <a:t>az</a:t>
            </a:r>
            <a:r>
              <a:rPr lang="en-US" sz="2400" b="1" dirty="0"/>
              <a:t> </a:t>
            </a:r>
            <a:r>
              <a:rPr lang="en-US" sz="2400" b="1" dirty="0" err="1"/>
              <a:t>telli</a:t>
            </a:r>
            <a:r>
              <a:rPr lang="en-US" sz="2400" b="1" dirty="0"/>
              <a:t> </a:t>
            </a:r>
            <a:r>
              <a:rPr lang="en-US" sz="2400" b="1" dirty="0" err="1"/>
              <a:t>kablolar</a:t>
            </a:r>
            <a:r>
              <a:rPr lang="en-US" sz="2400" b="1" dirty="0"/>
              <a:t> </a:t>
            </a:r>
            <a:r>
              <a:rPr lang="en-US" sz="2400" b="1" dirty="0" err="1"/>
              <a:t>kullanılır</a:t>
            </a:r>
            <a:r>
              <a:rPr lang="en-US" sz="2400" b="1" dirty="0"/>
              <a:t>.</a:t>
            </a:r>
            <a:endParaRPr lang="tr-TR" sz="2400" b="1" dirty="0"/>
          </a:p>
          <a:p>
            <a:pPr lvl="0" algn="just"/>
            <a:endParaRPr lang="tr-TR" sz="2400" b="1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US" sz="2400" b="1" dirty="0" err="1"/>
              <a:t>Günümüzde</a:t>
            </a:r>
            <a:r>
              <a:rPr lang="en-US" sz="2400" b="1" dirty="0"/>
              <a:t> </a:t>
            </a:r>
            <a:r>
              <a:rPr lang="en-US" sz="2400" b="1" dirty="0" err="1"/>
              <a:t>yaygın</a:t>
            </a:r>
            <a:r>
              <a:rPr lang="en-US" sz="2400" b="1" dirty="0"/>
              <a:t> </a:t>
            </a:r>
            <a:r>
              <a:rPr lang="en-US" sz="2400" b="1" dirty="0" err="1"/>
              <a:t>olarak</a:t>
            </a:r>
            <a:r>
              <a:rPr lang="en-US" sz="2400" b="1" dirty="0"/>
              <a:t> </a:t>
            </a:r>
            <a:r>
              <a:rPr lang="en-US" sz="2400" b="1" dirty="0" err="1"/>
              <a:t>kullanılan</a:t>
            </a:r>
            <a:r>
              <a:rPr lang="en-US" sz="2400" b="1" dirty="0"/>
              <a:t> </a:t>
            </a:r>
            <a:r>
              <a:rPr lang="en-US" sz="2400" b="1" dirty="0" err="1"/>
              <a:t>mikrodenetleyici</a:t>
            </a:r>
            <a:r>
              <a:rPr lang="en-US" sz="2400" b="1" dirty="0"/>
              <a:t> </a:t>
            </a:r>
            <a:r>
              <a:rPr lang="en-US" sz="2400" b="1" dirty="0" err="1"/>
              <a:t>entegreler</a:t>
            </a:r>
            <a:r>
              <a:rPr lang="en-US" sz="2400" b="1" dirty="0"/>
              <a:t> </a:t>
            </a:r>
            <a:r>
              <a:rPr lang="en-US" sz="2400" b="1" dirty="0" err="1"/>
              <a:t>dış</a:t>
            </a:r>
            <a:r>
              <a:rPr lang="en-US" sz="2400" b="1" dirty="0"/>
              <a:t> </a:t>
            </a:r>
            <a:r>
              <a:rPr lang="en-US" sz="2400" b="1" dirty="0" err="1"/>
              <a:t>ortamla</a:t>
            </a:r>
            <a:r>
              <a:rPr lang="en-US" sz="2400" b="1" dirty="0"/>
              <a:t> </a:t>
            </a:r>
            <a:r>
              <a:rPr lang="en-US" sz="2400" b="1" dirty="0" err="1"/>
              <a:t>haberleşmede</a:t>
            </a:r>
            <a:r>
              <a:rPr lang="en-US" sz="2400" b="1" dirty="0"/>
              <a:t> </a:t>
            </a:r>
            <a:r>
              <a:rPr lang="en-US" sz="2400" b="1" dirty="0" err="1"/>
              <a:t>seri</a:t>
            </a:r>
            <a:r>
              <a:rPr lang="en-US" sz="2400" b="1" dirty="0"/>
              <a:t> </a:t>
            </a:r>
            <a:r>
              <a:rPr lang="en-US" sz="2400" b="1" dirty="0" err="1"/>
              <a:t>iletişimi</a:t>
            </a:r>
            <a:r>
              <a:rPr lang="en-US" sz="2400" b="1" dirty="0"/>
              <a:t> </a:t>
            </a:r>
            <a:r>
              <a:rPr lang="en-US" sz="2400" b="1" dirty="0" err="1"/>
              <a:t>kullanmaktadır</a:t>
            </a:r>
            <a:r>
              <a:rPr lang="en-US" sz="2400" b="1" dirty="0"/>
              <a:t>. Seri </a:t>
            </a:r>
            <a:r>
              <a:rPr lang="en-US" sz="2400" b="1" dirty="0" err="1"/>
              <a:t>iletişim</a:t>
            </a:r>
            <a:r>
              <a:rPr lang="en-US" sz="2400" b="1" dirty="0"/>
              <a:t> </a:t>
            </a:r>
            <a:r>
              <a:rPr lang="en-US" sz="2400" b="1" dirty="0" err="1"/>
              <a:t>sayesinde</a:t>
            </a:r>
            <a:r>
              <a:rPr lang="en-US" sz="2400" b="1" dirty="0"/>
              <a:t> </a:t>
            </a:r>
            <a:r>
              <a:rPr lang="en-US" sz="2400" b="1" dirty="0" err="1"/>
              <a:t>entegrede</a:t>
            </a:r>
            <a:r>
              <a:rPr lang="en-US" sz="2400" b="1" dirty="0"/>
              <a:t> </a:t>
            </a:r>
            <a:r>
              <a:rPr lang="en-US" sz="2400" b="1" dirty="0" err="1"/>
              <a:t>kullanılan</a:t>
            </a:r>
            <a:r>
              <a:rPr lang="en-US" sz="2400" b="1" dirty="0"/>
              <a:t> </a:t>
            </a:r>
            <a:r>
              <a:rPr lang="en-US" sz="2400" b="1" dirty="0" err="1"/>
              <a:t>uç</a:t>
            </a:r>
            <a:r>
              <a:rPr lang="en-US" sz="2400" b="1" dirty="0"/>
              <a:t> </a:t>
            </a:r>
            <a:r>
              <a:rPr lang="en-US" sz="2400" b="1" dirty="0" err="1"/>
              <a:t>sayısı</a:t>
            </a:r>
            <a:r>
              <a:rPr lang="en-US" sz="2400" b="1" dirty="0"/>
              <a:t> </a:t>
            </a:r>
            <a:r>
              <a:rPr lang="en-US" sz="2400" b="1" dirty="0" err="1"/>
              <a:t>az</a:t>
            </a:r>
            <a:r>
              <a:rPr lang="en-US" sz="2400" b="1" dirty="0"/>
              <a:t> </a:t>
            </a:r>
            <a:r>
              <a:rPr lang="en-US" sz="2400" b="1" dirty="0" err="1"/>
              <a:t>olur</a:t>
            </a:r>
            <a:r>
              <a:rPr lang="en-US" sz="2400" b="1" dirty="0"/>
              <a:t>.</a:t>
            </a:r>
            <a:endParaRPr lang="tr-TR" sz="2400" b="1" dirty="0"/>
          </a:p>
          <a:p>
            <a:pPr algn="just"/>
            <a:endParaRPr lang="tr-TR" sz="2400" b="1" dirty="0"/>
          </a:p>
          <a:p>
            <a:pPr algn="just"/>
            <a:r>
              <a:rPr lang="en-US" sz="2400" dirty="0"/>
              <a:t>Seri </a:t>
            </a:r>
            <a:r>
              <a:rPr lang="en-US" sz="2400" dirty="0" err="1"/>
              <a:t>veri</a:t>
            </a:r>
            <a:r>
              <a:rPr lang="en-US" sz="2400" dirty="0"/>
              <a:t> </a:t>
            </a:r>
            <a:r>
              <a:rPr lang="en-US" sz="2400" dirty="0" err="1"/>
              <a:t>iletişimi</a:t>
            </a:r>
            <a:r>
              <a:rPr lang="en-US" sz="2400" dirty="0"/>
              <a:t> </a:t>
            </a:r>
            <a:r>
              <a:rPr lang="en-US" sz="2400" dirty="0" err="1"/>
              <a:t>yapısal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b="1" i="1" u="sng" dirty="0" err="1"/>
              <a:t>asenkron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b="1" i="1" u="sng" dirty="0" err="1"/>
              <a:t>senkron</a:t>
            </a:r>
            <a:r>
              <a:rPr lang="en-US" sz="2400" dirty="0"/>
              <a:t> </a:t>
            </a:r>
            <a:r>
              <a:rPr lang="en-US" sz="2400" dirty="0" err="1"/>
              <a:t>olmak</a:t>
            </a:r>
            <a:r>
              <a:rPr lang="en-US" sz="2400" dirty="0"/>
              <a:t> </a:t>
            </a:r>
            <a:r>
              <a:rPr lang="en-US" sz="2400" dirty="0" err="1"/>
              <a:t>üzere</a:t>
            </a:r>
            <a:r>
              <a:rPr lang="en-US" sz="2400" dirty="0"/>
              <a:t> </a:t>
            </a:r>
            <a:r>
              <a:rPr lang="en-US" sz="2400" dirty="0" err="1"/>
              <a:t>ikiye</a:t>
            </a:r>
            <a:r>
              <a:rPr lang="en-US" sz="2400" dirty="0"/>
              <a:t> </a:t>
            </a:r>
            <a:r>
              <a:rPr lang="en-US" sz="2400" dirty="0" err="1"/>
              <a:t>ayrılır</a:t>
            </a:r>
            <a:r>
              <a:rPr lang="en-US" sz="2400" dirty="0"/>
              <a:t>.</a:t>
            </a:r>
            <a:endParaRPr lang="tr-TR" sz="24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12C9D30-0A2F-4795-82DD-084540229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634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04664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2.5.1. </a:t>
            </a:r>
            <a:r>
              <a:rPr lang="en-US" sz="2400" b="1" dirty="0" err="1"/>
              <a:t>Asenkron</a:t>
            </a:r>
            <a:r>
              <a:rPr lang="en-US" sz="2400" b="1" dirty="0"/>
              <a:t> Seri Data </a:t>
            </a:r>
            <a:r>
              <a:rPr lang="en-US" sz="2400" b="1" dirty="0" err="1"/>
              <a:t>Gönderimi</a:t>
            </a:r>
            <a:endParaRPr lang="tr-TR" sz="2400" b="1" dirty="0"/>
          </a:p>
          <a:p>
            <a:endParaRPr lang="tr-TR" dirty="0"/>
          </a:p>
          <a:p>
            <a:pPr algn="just"/>
            <a:r>
              <a:rPr lang="en-US" sz="2400" b="1" dirty="0" err="1"/>
              <a:t>İletimin</a:t>
            </a:r>
            <a:r>
              <a:rPr lang="en-US" sz="2400" b="1" dirty="0"/>
              <a:t> </a:t>
            </a:r>
            <a:r>
              <a:rPr lang="en-US" sz="2400" b="1" i="1" dirty="0" err="1"/>
              <a:t>eş</a:t>
            </a:r>
            <a:r>
              <a:rPr lang="en-US" sz="2400" b="1" i="1" dirty="0"/>
              <a:t> </a:t>
            </a:r>
            <a:r>
              <a:rPr lang="en-US" sz="2400" b="1" i="1" dirty="0" err="1"/>
              <a:t>zamansız</a:t>
            </a:r>
            <a:r>
              <a:rPr lang="en-US" sz="2400" b="1" i="1" dirty="0"/>
              <a:t> </a:t>
            </a:r>
            <a:r>
              <a:rPr lang="en-US" sz="2400" b="1" dirty="0"/>
              <a:t>(</a:t>
            </a:r>
            <a:r>
              <a:rPr lang="en-US" sz="2400" b="1" i="1" dirty="0"/>
              <a:t>asynchronous</a:t>
            </a:r>
            <a:r>
              <a:rPr lang="en-US" sz="2400" b="1" dirty="0"/>
              <a:t>) </a:t>
            </a:r>
            <a:r>
              <a:rPr lang="en-US" sz="2400" b="1" dirty="0" err="1"/>
              <a:t>olması</a:t>
            </a:r>
            <a:r>
              <a:rPr lang="en-US" sz="2400" b="1" dirty="0"/>
              <a:t> </a:t>
            </a:r>
            <a:r>
              <a:rPr lang="en-US" sz="2400" b="1" dirty="0" err="1"/>
              <a:t>nedeniyle</a:t>
            </a:r>
            <a:r>
              <a:rPr lang="en-US" sz="2400" b="1" dirty="0"/>
              <a:t> </a:t>
            </a:r>
            <a:r>
              <a:rPr lang="en-US" sz="2400" b="1" dirty="0" err="1"/>
              <a:t>gönderici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alıcının</a:t>
            </a:r>
            <a:r>
              <a:rPr lang="en-US" sz="2400" b="1" dirty="0"/>
              <a:t> </a:t>
            </a:r>
            <a:r>
              <a:rPr lang="en-US" sz="2400" b="1" dirty="0" err="1"/>
              <a:t>koordine</a:t>
            </a:r>
            <a:r>
              <a:rPr lang="en-US" sz="2400" b="1" dirty="0"/>
              <a:t> </a:t>
            </a:r>
            <a:r>
              <a:rPr lang="en-US" sz="2400" b="1" dirty="0" err="1"/>
              <a:t>olması</a:t>
            </a:r>
            <a:r>
              <a:rPr lang="en-US" sz="2400" b="1" dirty="0"/>
              <a:t> </a:t>
            </a:r>
            <a:r>
              <a:rPr lang="en-US" sz="2400" b="1" dirty="0" err="1"/>
              <a:t>gerekmez</a:t>
            </a:r>
            <a:r>
              <a:rPr lang="en-US" sz="2400" b="1" dirty="0"/>
              <a:t>. </a:t>
            </a:r>
            <a:r>
              <a:rPr lang="en-US" sz="2400" b="1" dirty="0" err="1"/>
              <a:t>Gönderen</a:t>
            </a:r>
            <a:r>
              <a:rPr lang="en-US" sz="2400" b="1" dirty="0"/>
              <a:t> </a:t>
            </a:r>
            <a:r>
              <a:rPr lang="en-US" sz="2400" b="1" dirty="0" err="1"/>
              <a:t>birim</a:t>
            </a:r>
            <a:r>
              <a:rPr lang="en-US" sz="2400" b="1" dirty="0"/>
              <a:t> belli </a:t>
            </a:r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formatta</a:t>
            </a:r>
            <a:r>
              <a:rPr lang="en-US" sz="2400" b="1" dirty="0"/>
              <a:t> </a:t>
            </a:r>
            <a:r>
              <a:rPr lang="en-US" sz="2400" b="1" dirty="0" err="1"/>
              <a:t>hazırlanan</a:t>
            </a:r>
            <a:r>
              <a:rPr lang="en-US" sz="2400" b="1" dirty="0"/>
              <a:t> </a:t>
            </a:r>
            <a:r>
              <a:rPr lang="en-US" sz="2400" b="1" dirty="0" err="1"/>
              <a:t>veriyi</a:t>
            </a:r>
            <a:r>
              <a:rPr lang="en-US" sz="2400" b="1" dirty="0"/>
              <a:t> </a:t>
            </a:r>
            <a:r>
              <a:rPr lang="en-US" sz="2400" b="1" dirty="0" err="1"/>
              <a:t>hatta</a:t>
            </a:r>
            <a:r>
              <a:rPr lang="en-US" sz="2400" b="1" dirty="0"/>
              <a:t> </a:t>
            </a:r>
            <a:r>
              <a:rPr lang="en-US" sz="2400" b="1" dirty="0" err="1"/>
              <a:t>aktarır</a:t>
            </a:r>
            <a:r>
              <a:rPr lang="en-US" sz="2400" b="1" dirty="0"/>
              <a:t>. </a:t>
            </a:r>
            <a:endParaRPr lang="tr-TR" sz="2400" b="1" dirty="0"/>
          </a:p>
          <a:p>
            <a:pPr algn="just"/>
            <a:endParaRPr lang="tr-TR" sz="2400" b="1" dirty="0"/>
          </a:p>
          <a:p>
            <a:pPr algn="just"/>
            <a:r>
              <a:rPr lang="en-US" sz="2400" b="1" dirty="0" err="1"/>
              <a:t>Alıcı</a:t>
            </a:r>
            <a:r>
              <a:rPr lang="en-US" sz="2400" b="1" dirty="0"/>
              <a:t> </a:t>
            </a:r>
            <a:r>
              <a:rPr lang="en-US" sz="2400" b="1" dirty="0" err="1"/>
              <a:t>ise</a:t>
            </a:r>
            <a:r>
              <a:rPr lang="en-US" sz="2400" b="1" dirty="0"/>
              <a:t> </a:t>
            </a:r>
            <a:r>
              <a:rPr lang="en-US" sz="2400" b="1" dirty="0" err="1"/>
              <a:t>devamlı</a:t>
            </a:r>
            <a:r>
              <a:rPr lang="en-US" sz="2400" b="1" dirty="0"/>
              <a:t> </a:t>
            </a:r>
            <a:r>
              <a:rPr lang="en-US" sz="2400" b="1" dirty="0" err="1"/>
              <a:t>olarak</a:t>
            </a:r>
            <a:r>
              <a:rPr lang="en-US" sz="2400" b="1" dirty="0"/>
              <a:t> </a:t>
            </a:r>
            <a:r>
              <a:rPr lang="en-US" sz="2400" b="1" dirty="0" err="1"/>
              <a:t>hattı</a:t>
            </a:r>
            <a:r>
              <a:rPr lang="en-US" sz="2400" b="1" dirty="0"/>
              <a:t> </a:t>
            </a:r>
            <a:r>
              <a:rPr lang="en-US" sz="2400" b="1" dirty="0" err="1"/>
              <a:t>dinlemektedir</a:t>
            </a:r>
            <a:r>
              <a:rPr lang="en-US" sz="2400" b="1" dirty="0"/>
              <a:t>, </a:t>
            </a:r>
            <a:r>
              <a:rPr lang="en-US" sz="2400" b="1" dirty="0" err="1"/>
              <a:t>verinin</a:t>
            </a:r>
            <a:r>
              <a:rPr lang="en-US" sz="2400" b="1" dirty="0"/>
              <a:t> </a:t>
            </a:r>
            <a:r>
              <a:rPr lang="en-US" sz="2400" b="1" dirty="0" err="1"/>
              <a:t>gelişini</a:t>
            </a:r>
            <a:r>
              <a:rPr lang="en-US" sz="2400" b="1" dirty="0"/>
              <a:t> </a:t>
            </a:r>
            <a:r>
              <a:rPr lang="en-US" sz="2400" b="1" dirty="0" err="1"/>
              <a:t>bildiren</a:t>
            </a:r>
            <a:r>
              <a:rPr lang="en-US" sz="2400" b="1" dirty="0"/>
              <a:t> </a:t>
            </a:r>
            <a:r>
              <a:rPr lang="en-US" sz="2400" b="1" dirty="0" err="1"/>
              <a:t>işareti</a:t>
            </a:r>
            <a:r>
              <a:rPr lang="en-US" sz="2400" b="1" dirty="0"/>
              <a:t> </a:t>
            </a:r>
            <a:r>
              <a:rPr lang="en-US" sz="2400" b="1" dirty="0" err="1"/>
              <a:t>aldıktan</a:t>
            </a:r>
            <a:r>
              <a:rPr lang="en-US" sz="2400" b="1" dirty="0"/>
              <a:t> </a:t>
            </a:r>
            <a:r>
              <a:rPr lang="en-US" sz="2400" b="1" dirty="0" err="1"/>
              <a:t>sonra</a:t>
            </a:r>
            <a:r>
              <a:rPr lang="en-US" sz="2400" b="1" dirty="0"/>
              <a:t> </a:t>
            </a:r>
            <a:r>
              <a:rPr lang="en-US" sz="2400" b="1" dirty="0" err="1"/>
              <a:t>gelen</a:t>
            </a:r>
            <a:r>
              <a:rPr lang="en-US" sz="2400" b="1" dirty="0"/>
              <a:t> </a:t>
            </a:r>
            <a:r>
              <a:rPr lang="en-US" sz="2400" b="1" dirty="0" err="1"/>
              <a:t>veriyi</a:t>
            </a:r>
            <a:r>
              <a:rPr lang="en-US" sz="2400" b="1" dirty="0"/>
              <a:t> </a:t>
            </a:r>
            <a:r>
              <a:rPr lang="en-US" sz="2400" b="1" dirty="0" err="1"/>
              <a:t>toplar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karakterleri</a:t>
            </a:r>
            <a:r>
              <a:rPr lang="en-US" sz="2400" b="1" dirty="0"/>
              <a:t> </a:t>
            </a:r>
            <a:r>
              <a:rPr lang="en-US" sz="2400" b="1" dirty="0" err="1"/>
              <a:t>oluşturur</a:t>
            </a:r>
            <a:r>
              <a:rPr lang="en-US" sz="2400" b="1" dirty="0"/>
              <a:t>. </a:t>
            </a:r>
            <a:endParaRPr lang="tr-TR" sz="2400" b="1" dirty="0"/>
          </a:p>
          <a:p>
            <a:pPr algn="just"/>
            <a:endParaRPr lang="tr-TR" sz="2400" b="1" dirty="0"/>
          </a:p>
          <a:p>
            <a:pPr algn="just"/>
            <a:r>
              <a:rPr lang="en-US" sz="2400" b="1" dirty="0"/>
              <a:t>Her </a:t>
            </a:r>
            <a:r>
              <a:rPr lang="en-US" sz="2400" b="1" dirty="0" err="1"/>
              <a:t>karakterin</a:t>
            </a:r>
            <a:r>
              <a:rPr lang="en-US" sz="2400" b="1" dirty="0"/>
              <a:t> </a:t>
            </a:r>
            <a:r>
              <a:rPr lang="en-US" sz="2400" b="1" dirty="0" err="1"/>
              <a:t>yedi</a:t>
            </a:r>
            <a:r>
              <a:rPr lang="en-US" sz="2400" b="1" dirty="0"/>
              <a:t> bitten </a:t>
            </a:r>
            <a:r>
              <a:rPr lang="en-US" sz="2400" b="1" dirty="0" err="1"/>
              <a:t>oluşması</a:t>
            </a:r>
            <a:r>
              <a:rPr lang="en-US" sz="2400" b="1" dirty="0"/>
              <a:t> </a:t>
            </a:r>
            <a:r>
              <a:rPr lang="en-US" sz="2400" b="1" dirty="0" err="1"/>
              <a:t>gelen</a:t>
            </a:r>
            <a:r>
              <a:rPr lang="en-US" sz="2400" b="1" dirty="0"/>
              <a:t> </a:t>
            </a:r>
            <a:r>
              <a:rPr lang="en-US" sz="2400" b="1" dirty="0" err="1"/>
              <a:t>verinin</a:t>
            </a:r>
            <a:r>
              <a:rPr lang="en-US" sz="2400" b="1" dirty="0"/>
              <a:t> </a:t>
            </a:r>
            <a:r>
              <a:rPr lang="en-US" sz="2400" b="1" dirty="0" err="1"/>
              <a:t>işlenmesinde</a:t>
            </a:r>
            <a:r>
              <a:rPr lang="en-US" sz="2400" b="1" dirty="0"/>
              <a:t> </a:t>
            </a:r>
            <a:r>
              <a:rPr lang="en-US" sz="2400" b="1" dirty="0" err="1"/>
              <a:t>kolaylık</a:t>
            </a:r>
            <a:r>
              <a:rPr lang="en-US" sz="2400" b="1" dirty="0"/>
              <a:t> </a:t>
            </a:r>
            <a:r>
              <a:rPr lang="en-US" sz="2400" b="1" dirty="0" err="1"/>
              <a:t>sağlar</a:t>
            </a:r>
            <a:r>
              <a:rPr lang="en-US" sz="2400" b="1" dirty="0"/>
              <a:t>.</a:t>
            </a:r>
            <a:endParaRPr lang="tr-TR" sz="2400" b="1" dirty="0"/>
          </a:p>
          <a:p>
            <a:pPr algn="just"/>
            <a:endParaRPr lang="tr-TR" sz="24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975845-E2E9-4CF3-B878-571205AD8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6615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/>
              <a:t>Asenkron</a:t>
            </a:r>
            <a:r>
              <a:rPr lang="en-US" sz="2400" b="1" dirty="0"/>
              <a:t> </a:t>
            </a:r>
            <a:r>
              <a:rPr lang="en-US" sz="2400" b="1" dirty="0" err="1"/>
              <a:t>veri</a:t>
            </a:r>
            <a:r>
              <a:rPr lang="en-US" sz="2400" b="1" dirty="0"/>
              <a:t> </a:t>
            </a:r>
            <a:r>
              <a:rPr lang="en-US" sz="2400" b="1" dirty="0" err="1"/>
              <a:t>iletişiminde</a:t>
            </a:r>
            <a:r>
              <a:rPr lang="en-US" sz="2400" b="1" dirty="0"/>
              <a:t> her </a:t>
            </a:r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karaktere</a:t>
            </a:r>
            <a:r>
              <a:rPr lang="en-US" sz="2400" b="1" dirty="0"/>
              <a:t> start </a:t>
            </a:r>
            <a:r>
              <a:rPr lang="en-US" sz="2400" b="1" dirty="0" err="1"/>
              <a:t>ve</a:t>
            </a:r>
            <a:r>
              <a:rPr lang="en-US" sz="2400" b="1" dirty="0"/>
              <a:t> stop </a:t>
            </a:r>
            <a:r>
              <a:rPr lang="en-US" sz="2400" b="1" dirty="0" err="1"/>
              <a:t>biti</a:t>
            </a:r>
            <a:r>
              <a:rPr lang="en-US" sz="2400" b="1" dirty="0"/>
              <a:t> </a:t>
            </a:r>
            <a:r>
              <a:rPr lang="en-US" sz="2400" b="1" dirty="0" err="1"/>
              <a:t>eşlik</a:t>
            </a:r>
            <a:r>
              <a:rPr lang="en-US" sz="2400" b="1" dirty="0"/>
              <a:t> </a:t>
            </a:r>
            <a:r>
              <a:rPr lang="en-US" sz="2400" b="1" dirty="0" err="1"/>
              <a:t>eder</a:t>
            </a:r>
            <a:r>
              <a:rPr lang="en-US" sz="2400" b="1" dirty="0"/>
              <a:t>. Stop </a:t>
            </a:r>
            <a:r>
              <a:rPr lang="en-US" sz="2400" b="1" dirty="0" err="1"/>
              <a:t>bitinden</a:t>
            </a:r>
            <a:r>
              <a:rPr lang="en-US" sz="2400" b="1" dirty="0"/>
              <a:t> </a:t>
            </a:r>
            <a:r>
              <a:rPr lang="en-US" sz="2400" b="1" dirty="0" err="1"/>
              <a:t>önce</a:t>
            </a:r>
            <a:r>
              <a:rPr lang="en-US" sz="2400" b="1" dirty="0"/>
              <a:t> </a:t>
            </a:r>
            <a:r>
              <a:rPr lang="en-US" sz="2400" b="1" dirty="0" err="1"/>
              <a:t>parite</a:t>
            </a:r>
            <a:r>
              <a:rPr lang="en-US" sz="2400" b="1" dirty="0"/>
              <a:t> </a:t>
            </a:r>
            <a:r>
              <a:rPr lang="en-US" sz="2400" b="1" dirty="0" err="1"/>
              <a:t>biti</a:t>
            </a:r>
            <a:r>
              <a:rPr lang="en-US" sz="2400" b="1" dirty="0"/>
              <a:t> </a:t>
            </a:r>
            <a:r>
              <a:rPr lang="en-US" sz="2400" b="1" dirty="0" err="1"/>
              <a:t>gönderilir</a:t>
            </a:r>
            <a:r>
              <a:rPr lang="en-US" sz="2400" b="1" dirty="0"/>
              <a:t>. </a:t>
            </a:r>
            <a:r>
              <a:rPr lang="en-US" sz="2400" b="1" dirty="0" err="1"/>
              <a:t>Başlangıç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bitiş</a:t>
            </a:r>
            <a:r>
              <a:rPr lang="en-US" sz="2400" b="1" dirty="0"/>
              <a:t> </a:t>
            </a:r>
            <a:r>
              <a:rPr lang="en-US" sz="2400" b="1" dirty="0" err="1"/>
              <a:t>bitleri</a:t>
            </a:r>
            <a:r>
              <a:rPr lang="en-US" sz="2400" b="1" dirty="0"/>
              <a:t> de </a:t>
            </a:r>
            <a:r>
              <a:rPr lang="en-US" sz="2400" b="1" dirty="0" err="1"/>
              <a:t>göz</a:t>
            </a:r>
            <a:r>
              <a:rPr lang="en-US" sz="2400" b="1" dirty="0"/>
              <a:t> </a:t>
            </a:r>
            <a:r>
              <a:rPr lang="en-US" sz="2400" b="1" dirty="0" err="1"/>
              <a:t>önüne</a:t>
            </a:r>
            <a:r>
              <a:rPr lang="en-US" sz="2400" b="1" dirty="0"/>
              <a:t> </a:t>
            </a:r>
            <a:r>
              <a:rPr lang="en-US" sz="2400" b="1" dirty="0" err="1"/>
              <a:t>alındığında</a:t>
            </a:r>
            <a:r>
              <a:rPr lang="en-US" sz="2400" b="1" dirty="0"/>
              <a:t>, </a:t>
            </a:r>
            <a:r>
              <a:rPr lang="en-US" sz="2400" b="1" dirty="0" err="1"/>
              <a:t>yedi</a:t>
            </a:r>
            <a:r>
              <a:rPr lang="en-US" sz="2400" b="1" dirty="0"/>
              <a:t> </a:t>
            </a:r>
            <a:r>
              <a:rPr lang="en-US" sz="2400" b="1" dirty="0" err="1"/>
              <a:t>bitlik</a:t>
            </a:r>
            <a:r>
              <a:rPr lang="en-US" sz="2400" b="1" dirty="0"/>
              <a:t> </a:t>
            </a:r>
            <a:r>
              <a:rPr lang="en-US" sz="2400" b="1" dirty="0" err="1"/>
              <a:t>karakter</a:t>
            </a:r>
            <a:r>
              <a:rPr lang="en-US" sz="2400" b="1" dirty="0"/>
              <a:t> </a:t>
            </a:r>
            <a:r>
              <a:rPr lang="en-US" sz="2400" b="1" dirty="0" err="1"/>
              <a:t>verisini</a:t>
            </a:r>
            <a:r>
              <a:rPr lang="en-US" sz="2400" b="1" dirty="0"/>
              <a:t> </a:t>
            </a:r>
            <a:r>
              <a:rPr lang="en-US" sz="2400" b="1" dirty="0" err="1"/>
              <a:t>taşımak</a:t>
            </a:r>
            <a:r>
              <a:rPr lang="en-US" sz="2400" b="1" dirty="0"/>
              <a:t> </a:t>
            </a:r>
            <a:r>
              <a:rPr lang="en-US" sz="2400" b="1" dirty="0" err="1"/>
              <a:t>için</a:t>
            </a:r>
            <a:r>
              <a:rPr lang="en-US" sz="2400" b="1" dirty="0"/>
              <a:t> </a:t>
            </a:r>
            <a:r>
              <a:rPr lang="en-US" sz="2400" b="1" dirty="0" err="1"/>
              <a:t>dokuz</a:t>
            </a:r>
            <a:r>
              <a:rPr lang="en-US" sz="2400" b="1" dirty="0"/>
              <a:t> bit </a:t>
            </a:r>
            <a:r>
              <a:rPr lang="en-US" sz="2400" b="1" dirty="0" err="1"/>
              <a:t>göndermek</a:t>
            </a:r>
            <a:r>
              <a:rPr lang="en-US" sz="2400" b="1" dirty="0"/>
              <a:t> </a:t>
            </a:r>
            <a:r>
              <a:rPr lang="en-US" sz="2400" b="1" dirty="0" err="1"/>
              <a:t>gerekir</a:t>
            </a:r>
            <a:r>
              <a:rPr lang="en-US" sz="2400" b="1" dirty="0"/>
              <a:t>. </a:t>
            </a:r>
            <a:r>
              <a:rPr lang="en-US" sz="2400" b="1" dirty="0" err="1"/>
              <a:t>Eğer</a:t>
            </a:r>
            <a:r>
              <a:rPr lang="en-US" sz="2400" b="1" dirty="0"/>
              <a:t> </a:t>
            </a:r>
            <a:r>
              <a:rPr lang="en-US" sz="2400" b="1" dirty="0" err="1"/>
              <a:t>parite</a:t>
            </a:r>
            <a:r>
              <a:rPr lang="en-US" sz="2400" b="1" dirty="0"/>
              <a:t> </a:t>
            </a:r>
            <a:r>
              <a:rPr lang="en-US" sz="2400" b="1" dirty="0" err="1"/>
              <a:t>biti</a:t>
            </a:r>
            <a:r>
              <a:rPr lang="en-US" sz="2400" b="1" dirty="0"/>
              <a:t> de </a:t>
            </a:r>
            <a:r>
              <a:rPr lang="en-US" sz="2400" b="1" dirty="0" err="1"/>
              <a:t>varsa</a:t>
            </a:r>
            <a:r>
              <a:rPr lang="en-US" sz="2400" b="1" dirty="0"/>
              <a:t> </a:t>
            </a:r>
            <a:r>
              <a:rPr lang="en-US" sz="2400" b="1" dirty="0" err="1"/>
              <a:t>toplam</a:t>
            </a:r>
            <a:r>
              <a:rPr lang="en-US" sz="2400" b="1" dirty="0"/>
              <a:t> 10 bit </a:t>
            </a:r>
            <a:r>
              <a:rPr lang="en-US" sz="2400" b="1" dirty="0" err="1"/>
              <a:t>iletilir</a:t>
            </a:r>
            <a:r>
              <a:rPr lang="en-US" sz="2400" b="1" dirty="0"/>
              <a:t>.</a:t>
            </a:r>
            <a:endParaRPr lang="tr-TR" sz="2400" b="1" dirty="0"/>
          </a:p>
          <a:p>
            <a:pPr algn="just"/>
            <a:endParaRPr lang="tr-TR" sz="2400" b="1" dirty="0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68972"/>
            <a:ext cx="6145063" cy="331236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C92A4A-00AF-46A8-A7FD-58E06168D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8978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0866" y="836712"/>
            <a:ext cx="835292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/>
              <a:t>Asenkron</a:t>
            </a:r>
            <a:r>
              <a:rPr lang="en-US" sz="2400" b="1" dirty="0"/>
              <a:t> </a:t>
            </a:r>
            <a:r>
              <a:rPr lang="en-US" sz="2400" b="1" dirty="0" err="1"/>
              <a:t>seri</a:t>
            </a:r>
            <a:r>
              <a:rPr lang="en-US" sz="2400" b="1" dirty="0"/>
              <a:t> data </a:t>
            </a:r>
            <a:r>
              <a:rPr lang="en-US" sz="2400" b="1" dirty="0" err="1"/>
              <a:t>gönderiminde</a:t>
            </a:r>
            <a:r>
              <a:rPr lang="en-US" sz="2400" b="1" dirty="0"/>
              <a:t> 5 Volt (</a:t>
            </a:r>
            <a:r>
              <a:rPr lang="en-US" sz="2400" b="1" dirty="0" err="1"/>
              <a:t>Yüksek</a:t>
            </a:r>
            <a:r>
              <a:rPr lang="en-US" sz="2400" b="1" dirty="0"/>
              <a:t>), 0 Volt (</a:t>
            </a:r>
            <a:r>
              <a:rPr lang="en-US" sz="2400" b="1" dirty="0" err="1"/>
              <a:t>Düşük</a:t>
            </a:r>
            <a:r>
              <a:rPr lang="en-US" sz="2400" b="1" dirty="0"/>
              <a:t>) </a:t>
            </a:r>
            <a:r>
              <a:rPr lang="en-US" sz="2400" b="1" dirty="0" err="1"/>
              <a:t>seviyeyi</a:t>
            </a:r>
            <a:r>
              <a:rPr lang="en-US" sz="2400" b="1" dirty="0"/>
              <a:t> </a:t>
            </a:r>
            <a:r>
              <a:rPr lang="en-US" sz="2400" b="1" dirty="0" err="1"/>
              <a:t>gösterir</a:t>
            </a:r>
            <a:r>
              <a:rPr lang="en-US" sz="2400" b="1" dirty="0"/>
              <a:t>. Seri </a:t>
            </a:r>
            <a:r>
              <a:rPr lang="en-US" sz="2400" b="1" dirty="0" err="1"/>
              <a:t>veri</a:t>
            </a:r>
            <a:r>
              <a:rPr lang="en-US" sz="2400" b="1" dirty="0"/>
              <a:t>, </a:t>
            </a:r>
            <a:r>
              <a:rPr lang="en-US" sz="2400" b="1" dirty="0" err="1"/>
              <a:t>asenkron</a:t>
            </a:r>
            <a:r>
              <a:rPr lang="en-US" sz="2400" b="1" dirty="0"/>
              <a:t> RS-232 </a:t>
            </a:r>
            <a:r>
              <a:rPr lang="en-US" sz="2400" b="1" dirty="0" err="1"/>
              <a:t>standardında</a:t>
            </a:r>
            <a:r>
              <a:rPr lang="en-US" sz="2400" b="1" dirty="0"/>
              <a:t> </a:t>
            </a:r>
            <a:r>
              <a:rPr lang="en-US" sz="2400" b="1" dirty="0" err="1"/>
              <a:t>gönderildiği</a:t>
            </a:r>
            <a:r>
              <a:rPr lang="en-US" sz="2400" b="1" dirty="0"/>
              <a:t> </a:t>
            </a:r>
            <a:r>
              <a:rPr lang="en-US" sz="2400" b="1" dirty="0" err="1"/>
              <a:t>zaman</a:t>
            </a:r>
            <a:r>
              <a:rPr lang="en-US" sz="2400" b="1" dirty="0"/>
              <a:t> </a:t>
            </a:r>
            <a:r>
              <a:rPr lang="en-US" sz="2400" b="1" dirty="0" err="1"/>
              <a:t>voltaj</a:t>
            </a:r>
            <a:r>
              <a:rPr lang="en-US" sz="2400" b="1" dirty="0"/>
              <a:t> </a:t>
            </a:r>
            <a:r>
              <a:rPr lang="en-US" sz="2400" b="1" dirty="0" err="1"/>
              <a:t>polariteleri</a:t>
            </a:r>
            <a:r>
              <a:rPr lang="en-US" sz="2400" b="1" dirty="0"/>
              <a:t> </a:t>
            </a:r>
            <a:r>
              <a:rPr lang="en-US" sz="2400" b="1" dirty="0" err="1"/>
              <a:t>ters</a:t>
            </a:r>
            <a:r>
              <a:rPr lang="en-US" sz="2400" b="1" dirty="0"/>
              <a:t> </a:t>
            </a:r>
            <a:r>
              <a:rPr lang="en-US" sz="2400" b="1" dirty="0" err="1"/>
              <a:t>çevrilir</a:t>
            </a:r>
            <a:r>
              <a:rPr lang="en-US" sz="2400" b="1" dirty="0"/>
              <a:t> - 12 Volt (</a:t>
            </a:r>
            <a:r>
              <a:rPr lang="en-US" sz="2400" b="1" dirty="0" err="1"/>
              <a:t>Yüksek</a:t>
            </a:r>
            <a:r>
              <a:rPr lang="en-US" sz="2400" b="1" dirty="0"/>
              <a:t>), +12 Volt (</a:t>
            </a:r>
            <a:r>
              <a:rPr lang="en-US" sz="2400" b="1" dirty="0" err="1"/>
              <a:t>Düşük</a:t>
            </a:r>
            <a:r>
              <a:rPr lang="en-US" sz="2400" b="1" dirty="0"/>
              <a:t>) </a:t>
            </a:r>
            <a:r>
              <a:rPr lang="en-US" sz="2400" b="1" dirty="0" err="1"/>
              <a:t>seviyeyi</a:t>
            </a:r>
            <a:r>
              <a:rPr lang="en-US" sz="2400" b="1" dirty="0"/>
              <a:t> </a:t>
            </a:r>
            <a:r>
              <a:rPr lang="en-US" sz="2400" b="1" dirty="0" err="1"/>
              <a:t>gösterir</a:t>
            </a:r>
            <a:r>
              <a:rPr lang="en-US" sz="2400" b="1" dirty="0"/>
              <a:t>.</a:t>
            </a:r>
            <a:endParaRPr lang="tr-TR" sz="2400" b="1" dirty="0"/>
          </a:p>
          <a:p>
            <a:endParaRPr lang="tr-TR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3573016"/>
            <a:ext cx="79928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err="1"/>
              <a:t>Örnek</a:t>
            </a:r>
            <a:r>
              <a:rPr lang="en-US" sz="2400" b="1" dirty="0"/>
              <a:t> </a:t>
            </a:r>
            <a:endParaRPr lang="tr-TR" sz="2400" b="1" dirty="0"/>
          </a:p>
          <a:p>
            <a:pPr algn="just"/>
            <a:endParaRPr lang="tr-TR" sz="2400" b="1" dirty="0"/>
          </a:p>
          <a:p>
            <a:pPr algn="just"/>
            <a:r>
              <a:rPr lang="en-US" sz="2400" b="1" dirty="0"/>
              <a:t>g (67H) </a:t>
            </a:r>
            <a:r>
              <a:rPr lang="en-US" sz="2400" b="1" dirty="0" err="1"/>
              <a:t>harfini</a:t>
            </a:r>
            <a:r>
              <a:rPr lang="en-US" sz="2400" b="1" dirty="0"/>
              <a:t> ASCII </a:t>
            </a:r>
            <a:r>
              <a:rPr lang="en-US" sz="2400" b="1" dirty="0" err="1"/>
              <a:t>koduyla</a:t>
            </a:r>
            <a:r>
              <a:rPr lang="en-US" sz="2400" b="1" dirty="0"/>
              <a:t> </a:t>
            </a:r>
            <a:r>
              <a:rPr lang="en-US" sz="2400" b="1" i="1" dirty="0"/>
              <a:t>binary </a:t>
            </a:r>
            <a:r>
              <a:rPr lang="en-US" sz="2400" b="1" i="1" dirty="0" err="1"/>
              <a:t>asenkron</a:t>
            </a:r>
            <a:r>
              <a:rPr lang="en-US" sz="2400" b="1" dirty="0"/>
              <a:t> , (1 start, 1 stop </a:t>
            </a:r>
            <a:r>
              <a:rPr lang="en-US" sz="2400" b="1" dirty="0" err="1"/>
              <a:t>tek</a:t>
            </a:r>
            <a:r>
              <a:rPr lang="en-US" sz="2400" b="1" dirty="0"/>
              <a:t> </a:t>
            </a:r>
            <a:r>
              <a:rPr lang="en-US" sz="2400" b="1" dirty="0" err="1"/>
              <a:t>parite</a:t>
            </a:r>
            <a:r>
              <a:rPr lang="en-US" sz="2400" b="1" dirty="0"/>
              <a:t> ) </a:t>
            </a:r>
            <a:r>
              <a:rPr lang="en-US" sz="2400" b="1" dirty="0" err="1"/>
              <a:t>ilettiğimizde</a:t>
            </a:r>
            <a:r>
              <a:rPr lang="en-US" sz="2400" b="1" dirty="0"/>
              <a:t> </a:t>
            </a:r>
            <a:r>
              <a:rPr lang="en-US" sz="2400" b="1" dirty="0" err="1"/>
              <a:t>elektriksel</a:t>
            </a:r>
            <a:r>
              <a:rPr lang="en-US" sz="2400" b="1" dirty="0"/>
              <a:t> </a:t>
            </a:r>
            <a:r>
              <a:rPr lang="en-US" sz="2400" b="1" dirty="0" err="1"/>
              <a:t>işaret</a:t>
            </a:r>
            <a:r>
              <a:rPr lang="en-US" sz="2400" b="1" dirty="0"/>
              <a:t> </a:t>
            </a:r>
            <a:r>
              <a:rPr lang="en-US" sz="2400" b="1" dirty="0" err="1"/>
              <a:t>dalga</a:t>
            </a:r>
            <a:r>
              <a:rPr lang="en-US" sz="2400" b="1" dirty="0"/>
              <a:t> </a:t>
            </a:r>
            <a:r>
              <a:rPr lang="en-US" sz="2400" b="1" dirty="0" err="1"/>
              <a:t>şeklini</a:t>
            </a:r>
            <a:r>
              <a:rPr lang="en-US" sz="2400" b="1" dirty="0"/>
              <a:t> </a:t>
            </a:r>
            <a:r>
              <a:rPr lang="en-US" sz="2400" b="1" dirty="0" err="1"/>
              <a:t>çiziniz</a:t>
            </a:r>
            <a:r>
              <a:rPr lang="en-US" sz="2400" b="1" dirty="0"/>
              <a:t>.</a:t>
            </a:r>
            <a:endParaRPr lang="tr-TR" sz="2400" b="1" dirty="0"/>
          </a:p>
          <a:p>
            <a:endParaRPr lang="tr-T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E15CA-B0D8-47BF-8CC2-09C122A6F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6249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771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332656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tr-TR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Çözüm</a:t>
            </a:r>
            <a:r>
              <a:rPr kumimoji="0" lang="tr-TR" altLang="tr-T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:</a:t>
            </a:r>
            <a:endParaRPr kumimoji="0" lang="tr-TR" altLang="tr-T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tr-T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tr-TR" altLang="tr-TR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tr-T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g ( 1100111 ) ( g </a:t>
            </a:r>
            <a:r>
              <a:rPr kumimoji="0" lang="en-US" altLang="tr-TR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nin</a:t>
            </a:r>
            <a:r>
              <a:rPr kumimoji="0" lang="en-US" altLang="tr-T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tr-TR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tek</a:t>
            </a:r>
            <a:r>
              <a:rPr kumimoji="0" lang="en-US" altLang="tr-T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tr-TR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paritesi</a:t>
            </a:r>
            <a:r>
              <a:rPr kumimoji="0" lang="en-US" altLang="tr-T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0 </a:t>
            </a:r>
            <a:r>
              <a:rPr kumimoji="0" lang="en-US" altLang="tr-TR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en-US" altLang="tr-TR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NewRoman"/>
                <a:cs typeface="Times New Roman" pitchFamily="18" charset="0"/>
              </a:rPr>
              <a:t>ı</a:t>
            </a:r>
            <a:r>
              <a:rPr kumimoji="0" lang="en-US" altLang="tr-TR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US" altLang="tr-T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)</a:t>
            </a:r>
            <a:endParaRPr kumimoji="0" lang="tr-TR" altLang="tr-TR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tr-TR" altLang="tr-T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tr-TR" dirty="0"/>
          </a:p>
        </p:txBody>
      </p:sp>
      <p:grpSp>
        <p:nvGrpSpPr>
          <p:cNvPr id="7" name="Group 6"/>
          <p:cNvGrpSpPr/>
          <p:nvPr/>
        </p:nvGrpSpPr>
        <p:grpSpPr>
          <a:xfrm>
            <a:off x="953763" y="1658605"/>
            <a:ext cx="7213413" cy="3828822"/>
            <a:chOff x="953763" y="1658605"/>
            <a:chExt cx="7213413" cy="3828822"/>
          </a:xfrm>
        </p:grpSpPr>
        <p:pic>
          <p:nvPicPr>
            <p:cNvPr id="1025" name="Picture 31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8260" y="1658605"/>
              <a:ext cx="6937995" cy="19442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3763" y="3111163"/>
              <a:ext cx="7213413" cy="237626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5B2C6F9-4C27-41B6-A27C-1DA8C9E09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5373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5689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b="1" dirty="0"/>
              <a:t>İl</a:t>
            </a:r>
            <a:r>
              <a:rPr lang="en-US" sz="2400" b="1" dirty="0" err="1"/>
              <a:t>etişim</a:t>
            </a:r>
            <a:r>
              <a:rPr lang="en-US" sz="2400" b="1" dirty="0"/>
              <a:t> </a:t>
            </a:r>
            <a:r>
              <a:rPr lang="en-US" sz="2400" b="1" dirty="0" err="1"/>
              <a:t>kanalları</a:t>
            </a:r>
            <a:r>
              <a:rPr lang="tr-TR" sz="2400" b="1" dirty="0"/>
              <a:t> kullanımlarına göre </a:t>
            </a:r>
            <a:r>
              <a:rPr lang="en-US" sz="2400" b="1" dirty="0"/>
              <a:t> </a:t>
            </a:r>
            <a:r>
              <a:rPr lang="en-US" sz="2400" b="1" i="1" u="sng" dirty="0"/>
              <a:t>simplex</a:t>
            </a:r>
            <a:r>
              <a:rPr lang="en-US" sz="2400" b="1" i="1" dirty="0"/>
              <a:t>, </a:t>
            </a:r>
            <a:r>
              <a:rPr lang="en-US" sz="2400" b="1" i="1" u="sng" dirty="0"/>
              <a:t>half duplex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i="1" u="sng" dirty="0"/>
              <a:t>full duplex</a:t>
            </a:r>
            <a:r>
              <a:rPr lang="en-US" sz="2400" b="1" i="1" dirty="0"/>
              <a:t> </a:t>
            </a:r>
            <a:r>
              <a:rPr lang="en-US" sz="2400" b="1" dirty="0" err="1"/>
              <a:t>olmak</a:t>
            </a:r>
            <a:r>
              <a:rPr lang="en-US" sz="2400" b="1" dirty="0"/>
              <a:t> </a:t>
            </a:r>
            <a:r>
              <a:rPr lang="en-US" sz="2400" b="1" dirty="0" err="1"/>
              <a:t>üzere</a:t>
            </a:r>
            <a:r>
              <a:rPr lang="en-US" sz="2400" b="1" dirty="0"/>
              <a:t> </a:t>
            </a:r>
            <a:r>
              <a:rPr lang="en-US" sz="2400" b="1" dirty="0" err="1"/>
              <a:t>üçe</a:t>
            </a:r>
            <a:r>
              <a:rPr lang="en-US" sz="2400" b="1" dirty="0"/>
              <a:t> </a:t>
            </a:r>
            <a:r>
              <a:rPr lang="en-US" sz="2400" b="1" dirty="0" err="1"/>
              <a:t>ayrılır</a:t>
            </a:r>
            <a:r>
              <a:rPr lang="en-US" sz="2400" b="1" dirty="0"/>
              <a:t>.</a:t>
            </a:r>
            <a:endParaRPr lang="tr-TR" sz="2400" b="1" dirty="0"/>
          </a:p>
          <a:p>
            <a:pPr algn="just"/>
            <a:endParaRPr lang="tr-TR" sz="2400" b="1" dirty="0"/>
          </a:p>
          <a:p>
            <a:pPr algn="just"/>
            <a:r>
              <a:rPr lang="en-US" sz="2400" b="1" dirty="0"/>
              <a:t>Seri </a:t>
            </a:r>
            <a:r>
              <a:rPr lang="en-US" sz="2400" b="1" dirty="0" err="1"/>
              <a:t>veri</a:t>
            </a:r>
            <a:r>
              <a:rPr lang="en-US" sz="2400" b="1" dirty="0"/>
              <a:t> </a:t>
            </a:r>
            <a:r>
              <a:rPr lang="en-US" sz="2400" b="1" dirty="0" err="1"/>
              <a:t>iletişimi</a:t>
            </a:r>
            <a:r>
              <a:rPr lang="en-US" sz="2400" b="1" dirty="0"/>
              <a:t> </a:t>
            </a:r>
            <a:r>
              <a:rPr lang="en-US" sz="2400" b="1" dirty="0" err="1"/>
              <a:t>tek</a:t>
            </a:r>
            <a:r>
              <a:rPr lang="en-US" sz="2400" b="1" dirty="0"/>
              <a:t> </a:t>
            </a:r>
            <a:r>
              <a:rPr lang="en-US" sz="2400" b="1" dirty="0" err="1"/>
              <a:t>yönlü</a:t>
            </a:r>
            <a:r>
              <a:rPr lang="en-US" sz="2400" b="1" dirty="0"/>
              <a:t> </a:t>
            </a:r>
            <a:r>
              <a:rPr lang="en-US" sz="2400" b="1" dirty="0" err="1"/>
              <a:t>oluyorsa</a:t>
            </a:r>
            <a:r>
              <a:rPr lang="en-US" sz="2400" b="1" dirty="0"/>
              <a:t>, </a:t>
            </a:r>
            <a:r>
              <a:rPr lang="en-US" sz="2400" b="1" dirty="0" err="1"/>
              <a:t>PC’den</a:t>
            </a:r>
            <a:r>
              <a:rPr lang="en-US" sz="2400" b="1" dirty="0"/>
              <a:t> </a:t>
            </a:r>
            <a:r>
              <a:rPr lang="en-US" sz="2400" b="1" dirty="0" err="1"/>
              <a:t>yazıcıya</a:t>
            </a:r>
            <a:r>
              <a:rPr lang="en-US" sz="2400" b="1" dirty="0"/>
              <a:t> </a:t>
            </a:r>
            <a:r>
              <a:rPr lang="en-US" sz="2400" b="1" dirty="0" err="1"/>
              <a:t>olduğu</a:t>
            </a:r>
            <a:r>
              <a:rPr lang="en-US" sz="2400" b="1" dirty="0"/>
              <a:t> </a:t>
            </a:r>
            <a:r>
              <a:rPr lang="en-US" sz="2400" b="1" dirty="0" err="1"/>
              <a:t>gibi</a:t>
            </a:r>
            <a:r>
              <a:rPr lang="en-US" sz="2400" b="1" dirty="0"/>
              <a:t>, </a:t>
            </a:r>
            <a:r>
              <a:rPr lang="en-US" sz="2400" b="1" dirty="0" err="1"/>
              <a:t>bu</a:t>
            </a:r>
            <a:r>
              <a:rPr lang="en-US" sz="2400" b="1" dirty="0"/>
              <a:t> </a:t>
            </a:r>
            <a:r>
              <a:rPr lang="en-US" sz="2400" b="1" dirty="0" err="1"/>
              <a:t>veri</a:t>
            </a:r>
            <a:r>
              <a:rPr lang="en-US" sz="2400" b="1" dirty="0"/>
              <a:t> </a:t>
            </a:r>
            <a:r>
              <a:rPr lang="en-US" sz="2400" b="1" dirty="0" err="1"/>
              <a:t>iletimi</a:t>
            </a:r>
            <a:r>
              <a:rPr lang="en-US" sz="2400" b="1" dirty="0"/>
              <a:t> </a:t>
            </a:r>
            <a:r>
              <a:rPr lang="en-US" sz="2400" b="1" i="1" u="sng" dirty="0"/>
              <a:t>simplex</a:t>
            </a:r>
            <a:r>
              <a:rPr lang="en-US" sz="2400" b="1" i="1" dirty="0"/>
              <a:t> </a:t>
            </a:r>
            <a:r>
              <a:rPr lang="en-US" sz="2400" b="1" dirty="0" err="1"/>
              <a:t>olarak</a:t>
            </a:r>
            <a:r>
              <a:rPr lang="en-US" sz="2400" b="1" dirty="0"/>
              <a:t> </a:t>
            </a:r>
            <a:r>
              <a:rPr lang="en-US" sz="2400" b="1" dirty="0" err="1"/>
              <a:t>adlandırılır</a:t>
            </a:r>
            <a:r>
              <a:rPr lang="en-US" sz="2400" b="1" dirty="0"/>
              <a:t>. </a:t>
            </a:r>
            <a:r>
              <a:rPr lang="en-US" sz="2400" b="1" dirty="0" err="1"/>
              <a:t>Burada</a:t>
            </a:r>
            <a:r>
              <a:rPr lang="en-US" sz="2400" b="1" dirty="0"/>
              <a:t> </a:t>
            </a:r>
            <a:r>
              <a:rPr lang="en-US" sz="2400" b="1" dirty="0" err="1"/>
              <a:t>verici</a:t>
            </a:r>
            <a:r>
              <a:rPr lang="en-US" sz="2400" b="1" dirty="0"/>
              <a:t>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alıcı</a:t>
            </a:r>
            <a:r>
              <a:rPr lang="en-US" sz="2400" b="1" dirty="0"/>
              <a:t> </a:t>
            </a:r>
            <a:r>
              <a:rPr lang="en-US" sz="2400" b="1" dirty="0" err="1"/>
              <a:t>arasında</a:t>
            </a:r>
            <a:r>
              <a:rPr lang="en-US" sz="2400" b="1" dirty="0"/>
              <a:t> </a:t>
            </a:r>
            <a:r>
              <a:rPr lang="en-US" sz="2400" b="1" dirty="0" err="1"/>
              <a:t>tek</a:t>
            </a:r>
            <a:r>
              <a:rPr lang="en-US" sz="2400" b="1" dirty="0"/>
              <a:t> </a:t>
            </a:r>
            <a:r>
              <a:rPr lang="en-US" sz="2400" b="1" dirty="0" err="1"/>
              <a:t>bir</a:t>
            </a:r>
            <a:r>
              <a:rPr lang="en-US" sz="2400" b="1" dirty="0"/>
              <a:t> hat </a:t>
            </a:r>
            <a:r>
              <a:rPr lang="en-US" sz="2400" b="1" dirty="0" err="1"/>
              <a:t>kullanılır</a:t>
            </a:r>
            <a:r>
              <a:rPr lang="en-US" sz="2400" b="1" dirty="0"/>
              <a:t>. </a:t>
            </a:r>
            <a:endParaRPr lang="tr-TR" sz="2400" b="1" dirty="0"/>
          </a:p>
          <a:p>
            <a:pPr algn="just"/>
            <a:endParaRPr lang="tr-TR" sz="2400" b="1" dirty="0"/>
          </a:p>
          <a:p>
            <a:pPr algn="just"/>
            <a:r>
              <a:rPr lang="en-US" sz="2400" b="1" dirty="0" err="1"/>
              <a:t>Veri</a:t>
            </a:r>
            <a:r>
              <a:rPr lang="en-US" sz="2400" b="1" dirty="0"/>
              <a:t> </a:t>
            </a:r>
            <a:r>
              <a:rPr lang="en-US" sz="2400" b="1" dirty="0" err="1"/>
              <a:t>karşılıklı</a:t>
            </a:r>
            <a:r>
              <a:rPr lang="en-US" sz="2400" b="1" dirty="0"/>
              <a:t> </a:t>
            </a:r>
            <a:r>
              <a:rPr lang="en-US" sz="2400" b="1" dirty="0" err="1"/>
              <a:t>olarak</a:t>
            </a:r>
            <a:r>
              <a:rPr lang="en-US" sz="2400" b="1" dirty="0"/>
              <a:t> hem </a:t>
            </a:r>
            <a:r>
              <a:rPr lang="en-US" sz="2400" b="1" dirty="0" err="1"/>
              <a:t>gönderiliyor</a:t>
            </a:r>
            <a:r>
              <a:rPr lang="en-US" sz="2400" b="1" dirty="0"/>
              <a:t> hem </a:t>
            </a:r>
            <a:r>
              <a:rPr lang="en-US" sz="2400" b="1" dirty="0" err="1"/>
              <a:t>alınabiliyorsa</a:t>
            </a:r>
            <a:r>
              <a:rPr lang="en-US" sz="2400" b="1" dirty="0"/>
              <a:t> </a:t>
            </a:r>
            <a:r>
              <a:rPr lang="en-US" sz="2400" b="1" dirty="0" err="1"/>
              <a:t>bu</a:t>
            </a:r>
            <a:r>
              <a:rPr lang="en-US" sz="2400" b="1" dirty="0"/>
              <a:t> </a:t>
            </a:r>
            <a:r>
              <a:rPr lang="en-US" sz="2400" b="1" dirty="0" err="1"/>
              <a:t>yönteme</a:t>
            </a:r>
            <a:r>
              <a:rPr lang="en-US" sz="2400" b="1" dirty="0"/>
              <a:t> </a:t>
            </a:r>
            <a:r>
              <a:rPr lang="en-US" sz="2400" b="1" i="1" u="sng" dirty="0"/>
              <a:t>duplex </a:t>
            </a:r>
            <a:r>
              <a:rPr lang="en-US" sz="2400" b="1" dirty="0" err="1"/>
              <a:t>denir</a:t>
            </a:r>
            <a:r>
              <a:rPr lang="en-US" sz="2400" b="1" dirty="0"/>
              <a:t>.</a:t>
            </a:r>
            <a:endParaRPr lang="tr-TR" sz="2400" b="1" dirty="0"/>
          </a:p>
          <a:p>
            <a:pPr algn="just"/>
            <a:r>
              <a:rPr lang="en-US" sz="2400" b="1" dirty="0"/>
              <a:t> </a:t>
            </a:r>
            <a:endParaRPr lang="tr-TR" sz="2400" b="1" dirty="0"/>
          </a:p>
          <a:p>
            <a:pPr algn="just"/>
            <a:r>
              <a:rPr lang="en-US" sz="2400" b="1" dirty="0" err="1"/>
              <a:t>Bir</a:t>
            </a:r>
            <a:r>
              <a:rPr lang="en-US" sz="2400" b="1" dirty="0"/>
              <a:t> </a:t>
            </a:r>
            <a:r>
              <a:rPr lang="en-US" sz="2400" b="1" dirty="0" err="1"/>
              <a:t>tarafın</a:t>
            </a:r>
            <a:r>
              <a:rPr lang="en-US" sz="2400" b="1" dirty="0"/>
              <a:t> </a:t>
            </a:r>
            <a:r>
              <a:rPr lang="en-US" sz="2400" b="1" dirty="0" err="1"/>
              <a:t>göndereceği</a:t>
            </a:r>
            <a:r>
              <a:rPr lang="en-US" sz="2400" b="1" dirty="0"/>
              <a:t> </a:t>
            </a:r>
            <a:r>
              <a:rPr lang="en-US" sz="2400" b="1" dirty="0" err="1"/>
              <a:t>veri</a:t>
            </a:r>
            <a:r>
              <a:rPr lang="en-US" sz="2400" b="1" dirty="0"/>
              <a:t> </a:t>
            </a:r>
            <a:r>
              <a:rPr lang="en-US" sz="2400" b="1" dirty="0" err="1"/>
              <a:t>bitmeden</a:t>
            </a:r>
            <a:r>
              <a:rPr lang="en-US" sz="2400" b="1" dirty="0"/>
              <a:t> </a:t>
            </a:r>
            <a:r>
              <a:rPr lang="en-US" sz="2400" b="1" dirty="0" err="1"/>
              <a:t>diğer</a:t>
            </a:r>
            <a:r>
              <a:rPr lang="en-US" sz="2400" b="1" dirty="0"/>
              <a:t> </a:t>
            </a:r>
            <a:r>
              <a:rPr lang="en-US" sz="2400" b="1" dirty="0" err="1"/>
              <a:t>tarafın</a:t>
            </a:r>
            <a:r>
              <a:rPr lang="en-US" sz="2400" b="1" dirty="0"/>
              <a:t> </a:t>
            </a:r>
            <a:r>
              <a:rPr lang="en-US" sz="2400" b="1" dirty="0" err="1"/>
              <a:t>gönderme</a:t>
            </a:r>
            <a:r>
              <a:rPr lang="en-US" sz="2400" b="1" dirty="0"/>
              <a:t> </a:t>
            </a:r>
            <a:r>
              <a:rPr lang="en-US" sz="2400" b="1" dirty="0" err="1"/>
              <a:t>yapamadığı</a:t>
            </a:r>
            <a:r>
              <a:rPr lang="en-US" sz="2400" b="1" dirty="0"/>
              <a:t>, </a:t>
            </a:r>
            <a:r>
              <a:rPr lang="en-US" sz="2400" b="1" i="1" dirty="0" err="1"/>
              <a:t>tek</a:t>
            </a:r>
            <a:r>
              <a:rPr lang="en-US" sz="2400" b="1" i="1" dirty="0"/>
              <a:t> </a:t>
            </a:r>
            <a:r>
              <a:rPr lang="en-US" sz="2400" b="1" i="1" dirty="0" err="1"/>
              <a:t>iletişim</a:t>
            </a:r>
            <a:r>
              <a:rPr lang="en-US" sz="2400" b="1" i="1" dirty="0"/>
              <a:t> </a:t>
            </a:r>
            <a:r>
              <a:rPr lang="en-US" sz="2400" b="1" i="1" dirty="0" err="1"/>
              <a:t>hattını</a:t>
            </a:r>
            <a:r>
              <a:rPr lang="tr-TR" sz="2400" b="1" i="1" dirty="0"/>
              <a:t>n</a:t>
            </a:r>
            <a:r>
              <a:rPr lang="en-US" sz="2400" b="1" i="1" dirty="0"/>
              <a:t> </a:t>
            </a:r>
            <a:r>
              <a:rPr lang="en-US" sz="2400" b="1" dirty="0" err="1"/>
              <a:t>kullanıldığı</a:t>
            </a:r>
            <a:r>
              <a:rPr lang="en-US" sz="2400" b="1" dirty="0"/>
              <a:t> duplex </a:t>
            </a:r>
            <a:r>
              <a:rPr lang="en-US" sz="2400" b="1" dirty="0" err="1"/>
              <a:t>iletişime</a:t>
            </a:r>
            <a:r>
              <a:rPr lang="en-US" sz="2400" b="1" dirty="0"/>
              <a:t> </a:t>
            </a:r>
            <a:r>
              <a:rPr lang="en-US" sz="2400" b="1" i="1" u="sng" dirty="0"/>
              <a:t>half duplex </a:t>
            </a:r>
            <a:r>
              <a:rPr lang="en-US" sz="2400" b="1" i="1" u="sng" dirty="0" err="1"/>
              <a:t>haberleşme</a:t>
            </a:r>
            <a:r>
              <a:rPr lang="en-US" sz="2400" b="1" dirty="0"/>
              <a:t>, her </a:t>
            </a:r>
            <a:r>
              <a:rPr lang="en-US" sz="2400" b="1" dirty="0" err="1"/>
              <a:t>iki</a:t>
            </a:r>
            <a:r>
              <a:rPr lang="en-US" sz="2400" b="1" dirty="0"/>
              <a:t> </a:t>
            </a:r>
            <a:r>
              <a:rPr lang="en-US" sz="2400" b="1" dirty="0" err="1"/>
              <a:t>tarafında</a:t>
            </a:r>
            <a:r>
              <a:rPr lang="en-US" sz="2400" b="1" dirty="0"/>
              <a:t> </a:t>
            </a:r>
            <a:r>
              <a:rPr lang="en-US" sz="2400" b="1" dirty="0" err="1"/>
              <a:t>aynı</a:t>
            </a:r>
            <a:r>
              <a:rPr lang="en-US" sz="2400" b="1" dirty="0"/>
              <a:t> </a:t>
            </a:r>
            <a:r>
              <a:rPr lang="en-US" sz="2400" b="1" dirty="0" err="1"/>
              <a:t>anda</a:t>
            </a:r>
            <a:r>
              <a:rPr lang="en-US" sz="2400" b="1" dirty="0"/>
              <a:t> </a:t>
            </a:r>
            <a:r>
              <a:rPr lang="tr-TR" sz="2400" b="1" dirty="0"/>
              <a:t>veri</a:t>
            </a:r>
            <a:r>
              <a:rPr lang="en-US" sz="2400" b="1" dirty="0"/>
              <a:t> </a:t>
            </a:r>
            <a:r>
              <a:rPr lang="en-US" sz="2400" b="1" dirty="0" err="1"/>
              <a:t>gönderip</a:t>
            </a:r>
            <a:r>
              <a:rPr lang="en-US" sz="2400" b="1" dirty="0"/>
              <a:t> </a:t>
            </a:r>
            <a:r>
              <a:rPr lang="en-US" sz="2400" b="1" dirty="0" err="1"/>
              <a:t>alabildiği</a:t>
            </a:r>
            <a:r>
              <a:rPr lang="en-US" sz="2400" b="1" dirty="0"/>
              <a:t> </a:t>
            </a:r>
            <a:r>
              <a:rPr lang="en-US" sz="2400" b="1" i="1" dirty="0" err="1"/>
              <a:t>iki</a:t>
            </a:r>
            <a:r>
              <a:rPr lang="en-US" sz="2400" b="1" i="1" dirty="0"/>
              <a:t> </a:t>
            </a:r>
            <a:r>
              <a:rPr lang="en-US" sz="2400" b="1" i="1" dirty="0" err="1"/>
              <a:t>ayrı</a:t>
            </a:r>
            <a:r>
              <a:rPr lang="en-US" sz="2400" b="1" i="1" dirty="0"/>
              <a:t> </a:t>
            </a:r>
            <a:r>
              <a:rPr lang="en-US" sz="2400" b="1" i="1" dirty="0" err="1"/>
              <a:t>iletişim</a:t>
            </a:r>
            <a:r>
              <a:rPr lang="en-US" sz="2400" b="1" i="1" dirty="0"/>
              <a:t> </a:t>
            </a:r>
            <a:r>
              <a:rPr lang="en-US" sz="2400" b="1" dirty="0" err="1"/>
              <a:t>hattını</a:t>
            </a:r>
            <a:r>
              <a:rPr lang="en-US" sz="2400" b="1" dirty="0"/>
              <a:t> </a:t>
            </a:r>
            <a:r>
              <a:rPr lang="en-US" sz="2400" b="1" dirty="0" err="1"/>
              <a:t>kullanıldığı</a:t>
            </a:r>
            <a:r>
              <a:rPr lang="en-US" sz="2400" b="1" dirty="0"/>
              <a:t> duplex </a:t>
            </a:r>
            <a:r>
              <a:rPr lang="en-US" sz="2400" b="1" dirty="0" err="1"/>
              <a:t>haberleşmeye</a:t>
            </a:r>
            <a:r>
              <a:rPr lang="en-US" sz="2400" b="1" dirty="0"/>
              <a:t> de </a:t>
            </a:r>
            <a:r>
              <a:rPr lang="en-US" sz="2400" b="1" i="1" u="sng" dirty="0"/>
              <a:t>full duplex</a:t>
            </a:r>
            <a:r>
              <a:rPr lang="en-US" sz="2400" b="1" u="sng" dirty="0"/>
              <a:t> </a:t>
            </a:r>
            <a:r>
              <a:rPr lang="en-US" sz="2400" b="1" i="1" u="sng" dirty="0" err="1"/>
              <a:t>haberleşme</a:t>
            </a:r>
            <a:r>
              <a:rPr lang="en-US" sz="2400" b="1" i="1" u="sng" dirty="0"/>
              <a:t> </a:t>
            </a:r>
            <a:r>
              <a:rPr lang="en-US" sz="2400" b="1" dirty="0" err="1"/>
              <a:t>denir</a:t>
            </a:r>
            <a:r>
              <a:rPr lang="en-US" sz="2400" b="1" dirty="0"/>
              <a:t>.</a:t>
            </a:r>
            <a:endParaRPr lang="tr-TR" sz="2400" b="1" dirty="0"/>
          </a:p>
          <a:p>
            <a:endParaRPr lang="tr-TR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FE1C89-9D34-4602-8FD1-9FE6803EB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759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909" y="260647"/>
            <a:ext cx="871296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/>
              <a:t>2.5. </a:t>
            </a:r>
            <a:r>
              <a:rPr lang="en-US" sz="2400" b="1" dirty="0" err="1"/>
              <a:t>Darbe</a:t>
            </a:r>
            <a:r>
              <a:rPr lang="en-US" sz="2400" b="1" dirty="0"/>
              <a:t> </a:t>
            </a:r>
            <a:r>
              <a:rPr lang="en-US" sz="2400" b="1" dirty="0" err="1"/>
              <a:t>Kod</a:t>
            </a:r>
            <a:r>
              <a:rPr lang="en-US" sz="2400" b="1" dirty="0"/>
              <a:t> </a:t>
            </a:r>
            <a:r>
              <a:rPr lang="en-US" sz="2400" b="1" dirty="0" err="1"/>
              <a:t>Modülasyonu</a:t>
            </a:r>
            <a:r>
              <a:rPr lang="en-US" sz="2400" b="1" dirty="0"/>
              <a:t> (PCM: pulse Code Modulation) </a:t>
            </a:r>
            <a:r>
              <a:rPr lang="en-US" sz="2400" b="1" dirty="0" err="1"/>
              <a:t>Ve</a:t>
            </a:r>
            <a:r>
              <a:rPr lang="en-US" sz="2400" b="1" dirty="0"/>
              <a:t> </a:t>
            </a:r>
            <a:r>
              <a:rPr lang="en-US" sz="2400" b="1" dirty="0" err="1"/>
              <a:t>Kodlama</a:t>
            </a:r>
            <a:r>
              <a:rPr lang="en-US" sz="2400" b="1" dirty="0"/>
              <a:t> </a:t>
            </a:r>
            <a:r>
              <a:rPr lang="en-US" sz="2400" b="1" dirty="0" err="1"/>
              <a:t>Teknikleri</a:t>
            </a:r>
            <a:endParaRPr lang="tr-TR" sz="2400" b="1" dirty="0"/>
          </a:p>
          <a:p>
            <a:endParaRPr lang="tr-TR" dirty="0"/>
          </a:p>
          <a:p>
            <a:pPr algn="just"/>
            <a:r>
              <a:rPr lang="en-US" sz="2400" b="1" dirty="0" err="1"/>
              <a:t>Bilgi</a:t>
            </a:r>
            <a:r>
              <a:rPr lang="en-US" sz="2400" b="1" dirty="0"/>
              <a:t> </a:t>
            </a:r>
            <a:r>
              <a:rPr lang="en-US" sz="2400" b="1" dirty="0" err="1"/>
              <a:t>sinyalinin</a:t>
            </a:r>
            <a:r>
              <a:rPr lang="en-US" sz="2400" b="1" dirty="0"/>
              <a:t> </a:t>
            </a:r>
            <a:r>
              <a:rPr lang="en-US" sz="2400" b="1" dirty="0" err="1"/>
              <a:t>frekansından</a:t>
            </a:r>
            <a:r>
              <a:rPr lang="en-US" sz="2400" b="1" dirty="0"/>
              <a:t> en </a:t>
            </a:r>
            <a:r>
              <a:rPr lang="en-US" sz="2400" b="1" dirty="0" err="1"/>
              <a:t>az</a:t>
            </a:r>
            <a:r>
              <a:rPr lang="en-US" sz="2400" b="1" dirty="0"/>
              <a:t> </a:t>
            </a:r>
            <a:r>
              <a:rPr lang="en-US" sz="2400" b="1" dirty="0" err="1"/>
              <a:t>iki</a:t>
            </a:r>
            <a:r>
              <a:rPr lang="en-US" sz="2400" b="1" dirty="0"/>
              <a:t> </a:t>
            </a:r>
            <a:r>
              <a:rPr lang="en-US" sz="2400" b="1" dirty="0" err="1"/>
              <a:t>katı</a:t>
            </a:r>
            <a:r>
              <a:rPr lang="en-US" sz="2400" b="1" dirty="0"/>
              <a:t> </a:t>
            </a:r>
            <a:r>
              <a:rPr lang="en-US" sz="2400" b="1" dirty="0" err="1"/>
              <a:t>frekansta</a:t>
            </a:r>
            <a:r>
              <a:rPr lang="en-US" sz="2400" b="1" dirty="0"/>
              <a:t> </a:t>
            </a:r>
            <a:r>
              <a:rPr lang="en-US" sz="2400" b="1" dirty="0" err="1"/>
              <a:t>belirli</a:t>
            </a:r>
            <a:r>
              <a:rPr lang="en-US" sz="2400" b="1" dirty="0"/>
              <a:t> </a:t>
            </a:r>
            <a:r>
              <a:rPr lang="en-US" sz="2400" b="1" dirty="0" err="1"/>
              <a:t>aralıklarla</a:t>
            </a:r>
            <a:r>
              <a:rPr lang="en-US" sz="2400" b="1" dirty="0"/>
              <a:t> </a:t>
            </a:r>
            <a:r>
              <a:rPr lang="en-US" sz="2400" b="1" dirty="0" err="1"/>
              <a:t>örnekler</a:t>
            </a:r>
            <a:r>
              <a:rPr lang="en-US" sz="2400" b="1" dirty="0"/>
              <a:t> </a:t>
            </a:r>
            <a:r>
              <a:rPr lang="en-US" sz="2400" b="1" dirty="0" err="1"/>
              <a:t>alınarak</a:t>
            </a:r>
            <a:r>
              <a:rPr lang="en-US" sz="2400" b="1" dirty="0"/>
              <a:t> </a:t>
            </a:r>
            <a:r>
              <a:rPr lang="en-US" sz="2400" b="1" dirty="0" err="1"/>
              <a:t>yine</a:t>
            </a:r>
            <a:r>
              <a:rPr lang="en-US" sz="2400" b="1" dirty="0"/>
              <a:t> </a:t>
            </a:r>
            <a:r>
              <a:rPr lang="en-US" sz="2400" b="1" dirty="0" err="1"/>
              <a:t>belirli</a:t>
            </a:r>
            <a:r>
              <a:rPr lang="en-US" sz="2400" b="1" dirty="0"/>
              <a:t> </a:t>
            </a:r>
            <a:r>
              <a:rPr lang="en-US" sz="2400" b="1" dirty="0" err="1"/>
              <a:t>basamaklar</a:t>
            </a:r>
            <a:r>
              <a:rPr lang="en-US" sz="2400" b="1" dirty="0"/>
              <a:t> </a:t>
            </a:r>
            <a:r>
              <a:rPr lang="en-US" sz="2400" b="1" dirty="0" err="1"/>
              <a:t>arasına</a:t>
            </a:r>
            <a:r>
              <a:rPr lang="en-US" sz="2400" b="1" dirty="0"/>
              <a:t> </a:t>
            </a:r>
            <a:r>
              <a:rPr lang="en-US" sz="2400" b="1" dirty="0" err="1"/>
              <a:t>yerleştirildikten</a:t>
            </a:r>
            <a:r>
              <a:rPr lang="en-US" sz="2400" b="1" dirty="0"/>
              <a:t> </a:t>
            </a:r>
            <a:r>
              <a:rPr lang="en-US" sz="2400" b="1" dirty="0" err="1"/>
              <a:t>sonra</a:t>
            </a:r>
            <a:r>
              <a:rPr lang="en-US" sz="2400" b="1" dirty="0"/>
              <a:t> </a:t>
            </a:r>
            <a:r>
              <a:rPr lang="en-US" sz="2400" b="1" dirty="0" err="1"/>
              <a:t>ikili</a:t>
            </a:r>
            <a:r>
              <a:rPr lang="en-US" sz="2400" b="1" dirty="0"/>
              <a:t> </a:t>
            </a:r>
            <a:r>
              <a:rPr lang="en-US" sz="2400" b="1" dirty="0" err="1"/>
              <a:t>sayı</a:t>
            </a:r>
            <a:r>
              <a:rPr lang="en-US" sz="2400" b="1" dirty="0"/>
              <a:t> </a:t>
            </a:r>
            <a:r>
              <a:rPr lang="en-US" sz="2400" b="1" dirty="0" err="1"/>
              <a:t>sistemi</a:t>
            </a:r>
            <a:r>
              <a:rPr lang="en-US" sz="2400" b="1" dirty="0"/>
              <a:t> </a:t>
            </a:r>
            <a:r>
              <a:rPr lang="en-US" sz="2400" b="1" dirty="0" err="1"/>
              <a:t>ile</a:t>
            </a:r>
            <a:r>
              <a:rPr lang="en-US" sz="2400" b="1" dirty="0"/>
              <a:t> </a:t>
            </a:r>
            <a:r>
              <a:rPr lang="en-US" sz="2400" b="1" dirty="0" err="1"/>
              <a:t>kodlama</a:t>
            </a:r>
            <a:r>
              <a:rPr lang="en-US" sz="2400" b="1" dirty="0"/>
              <a:t> </a:t>
            </a:r>
            <a:r>
              <a:rPr lang="en-US" sz="2400" b="1" dirty="0" err="1"/>
              <a:t>işlemine</a:t>
            </a:r>
            <a:r>
              <a:rPr lang="en-US" sz="2400" b="1" dirty="0"/>
              <a:t> </a:t>
            </a:r>
            <a:r>
              <a:rPr lang="en-US" sz="2400" b="1" dirty="0" err="1"/>
              <a:t>darbe</a:t>
            </a:r>
            <a:r>
              <a:rPr lang="en-US" sz="2400" b="1" dirty="0"/>
              <a:t> </a:t>
            </a:r>
            <a:r>
              <a:rPr lang="en-US" sz="2400" b="1" dirty="0" err="1"/>
              <a:t>kod</a:t>
            </a:r>
            <a:r>
              <a:rPr lang="en-US" sz="2400" b="1" dirty="0"/>
              <a:t> </a:t>
            </a:r>
            <a:r>
              <a:rPr lang="en-US" sz="2400" b="1" dirty="0" err="1"/>
              <a:t>modülasyonu</a:t>
            </a:r>
            <a:r>
              <a:rPr lang="en-US" sz="2400" b="1" dirty="0"/>
              <a:t> (PCM – Pulse Code Modulation) </a:t>
            </a:r>
            <a:r>
              <a:rPr lang="en-US" sz="2400" b="1" dirty="0" err="1"/>
              <a:t>denlir</a:t>
            </a:r>
            <a:r>
              <a:rPr lang="en-US" sz="2400" b="1" dirty="0"/>
              <a:t>.  PCM </a:t>
            </a:r>
            <a:r>
              <a:rPr lang="en-US" sz="2400" b="1" dirty="0" err="1"/>
              <a:t>üç</a:t>
            </a:r>
            <a:r>
              <a:rPr lang="en-US" sz="2400" b="1" dirty="0"/>
              <a:t> </a:t>
            </a:r>
            <a:r>
              <a:rPr lang="en-US" sz="2400" b="1" dirty="0" err="1"/>
              <a:t>safhada</a:t>
            </a:r>
            <a:r>
              <a:rPr lang="en-US" sz="2400" b="1" dirty="0"/>
              <a:t> </a:t>
            </a:r>
            <a:r>
              <a:rPr lang="en-US" sz="2400" b="1" dirty="0" err="1"/>
              <a:t>meydana</a:t>
            </a:r>
            <a:r>
              <a:rPr lang="en-US" sz="2400" b="1" dirty="0"/>
              <a:t> </a:t>
            </a:r>
            <a:r>
              <a:rPr lang="en-US" sz="2400" b="1" dirty="0" err="1"/>
              <a:t>gelir</a:t>
            </a:r>
            <a:r>
              <a:rPr lang="en-US" sz="2400" b="1" dirty="0"/>
              <a:t>.</a:t>
            </a:r>
            <a:endParaRPr lang="tr-TR" sz="2400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475656" y="3642849"/>
            <a:ext cx="5880701" cy="1730367"/>
            <a:chOff x="12810" y="-18207"/>
            <a:chExt cx="5200915" cy="727502"/>
          </a:xfrm>
        </p:grpSpPr>
        <p:sp>
          <p:nvSpPr>
            <p:cNvPr id="4" name="Text Box 20"/>
            <p:cNvSpPr txBox="1"/>
            <p:nvPr/>
          </p:nvSpPr>
          <p:spPr>
            <a:xfrm>
              <a:off x="436728" y="0"/>
              <a:ext cx="1132205" cy="70929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tr-TR" sz="1600" b="1" dirty="0">
                <a:effectLst/>
                <a:latin typeface="Times New Roman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600" b="1" dirty="0" err="1">
                  <a:effectLst/>
                  <a:latin typeface="Times New Roman"/>
                  <a:ea typeface="Calibri"/>
                  <a:cs typeface="Times New Roman"/>
                </a:rPr>
                <a:t>Örnekleme</a:t>
              </a:r>
              <a:endParaRPr lang="tr-TR" sz="16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" name="Text Box 30"/>
            <p:cNvSpPr txBox="1"/>
            <p:nvPr/>
          </p:nvSpPr>
          <p:spPr>
            <a:xfrm>
              <a:off x="1992852" y="-18207"/>
              <a:ext cx="1132205" cy="70929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tr-TR" sz="1600" b="1" dirty="0">
                <a:effectLst/>
                <a:latin typeface="Times New Roman"/>
                <a:ea typeface="BatangChe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r-TR" sz="1600" b="1" dirty="0">
                  <a:effectLst/>
                  <a:latin typeface="Times New Roman"/>
                  <a:ea typeface="BatangChe"/>
                  <a:cs typeface="Times New Roman"/>
                </a:rPr>
                <a:t>Kuantalama</a:t>
              </a:r>
              <a:endParaRPr lang="tr-TR" sz="16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6" name="Text Box 372"/>
            <p:cNvSpPr txBox="1"/>
            <p:nvPr/>
          </p:nvSpPr>
          <p:spPr>
            <a:xfrm>
              <a:off x="3657600" y="0"/>
              <a:ext cx="1132205" cy="709295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tr-TR" sz="2000" b="1" dirty="0">
                <a:effectLst/>
                <a:latin typeface="Times New Roman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tr-TR" sz="2000" b="1" dirty="0">
                  <a:effectLst/>
                  <a:latin typeface="Times New Roman"/>
                  <a:ea typeface="Calibri"/>
                  <a:cs typeface="Times New Roman"/>
                </a:rPr>
                <a:t>Kodlama</a:t>
              </a:r>
              <a:endParaRPr lang="tr-TR" sz="20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1569493" y="327546"/>
              <a:ext cx="422910" cy="4508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3124912" y="326269"/>
              <a:ext cx="532130" cy="4508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12810" y="326269"/>
              <a:ext cx="422910" cy="4508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4790815" y="326269"/>
              <a:ext cx="422910" cy="4508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tr-TR"/>
            </a:p>
          </p:txBody>
        </p:sp>
      </p:grp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ACAFF18-E0AE-4712-AFE4-7F830A04B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2528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516" y="908720"/>
            <a:ext cx="871296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b="1" i="1" dirty="0" err="1"/>
              <a:t>Kuantalama</a:t>
            </a:r>
            <a:r>
              <a:rPr lang="tr-TR" sz="2800" b="1" i="1" dirty="0"/>
              <a:t>: </a:t>
            </a:r>
          </a:p>
          <a:p>
            <a:pPr algn="just"/>
            <a:endParaRPr lang="tr-TR" sz="2000" b="1" i="1" dirty="0"/>
          </a:p>
          <a:p>
            <a:pPr algn="just">
              <a:lnSpc>
                <a:spcPct val="150000"/>
              </a:lnSpc>
            </a:pPr>
            <a:r>
              <a:rPr lang="tr-TR" sz="2400" b="1" dirty="0"/>
              <a:t>Bir analog sinyali alarak bu sinyali dijital sinyale dönüştürme işlemine </a:t>
            </a:r>
            <a:r>
              <a:rPr lang="tr-TR" sz="2400" b="1" dirty="0" err="1"/>
              <a:t>kuantalama</a:t>
            </a:r>
            <a:r>
              <a:rPr lang="tr-TR" sz="2400" b="1" dirty="0"/>
              <a:t> denir. bir işaretin </a:t>
            </a:r>
            <a:r>
              <a:rPr lang="tr-TR" sz="2400" b="1" dirty="0" err="1"/>
              <a:t>kuantalanması</a:t>
            </a:r>
            <a:r>
              <a:rPr lang="tr-TR" sz="2400" b="1" dirty="0"/>
              <a:t> demek işaretin alabileceği en küçük genlik ile en büyük genlik arasını basamaklara ayırmak ve bu işaretin bu basamaklarla yaklaşığını elde etmektir. </a:t>
            </a:r>
            <a:r>
              <a:rPr lang="tr-TR" sz="2400" b="1" dirty="0" err="1"/>
              <a:t>kuantalama</a:t>
            </a:r>
            <a:r>
              <a:rPr lang="tr-TR" sz="2400" b="1" dirty="0"/>
              <a:t> lineer </a:t>
            </a:r>
            <a:r>
              <a:rPr lang="tr-TR" sz="2400" b="1" dirty="0" err="1"/>
              <a:t>kuantalama</a:t>
            </a:r>
            <a:r>
              <a:rPr lang="tr-TR" sz="2400" b="1" dirty="0"/>
              <a:t> ve lineer olmayan </a:t>
            </a:r>
            <a:r>
              <a:rPr lang="tr-TR" sz="2400" b="1" dirty="0" err="1"/>
              <a:t>kuantalama</a:t>
            </a:r>
            <a:r>
              <a:rPr lang="tr-TR" sz="2400" b="1" dirty="0"/>
              <a:t> olmak üzere iki şekilde yapılır</a:t>
            </a:r>
            <a:endParaRPr lang="tr-TR" sz="2400" b="1" i="1" dirty="0"/>
          </a:p>
          <a:p>
            <a:pPr algn="just"/>
            <a:endParaRPr lang="tr-TR" sz="2000" b="1" i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BF343C7-71F7-472B-9092-9BC4CDB08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A49D1-9093-4973-8E5E-E5515BB912DF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525517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BFD0A0BFE8DA4EB6C6340021039F3B" ma:contentTypeVersion="" ma:contentTypeDescription="Create a new document." ma:contentTypeScope="" ma:versionID="96325dc7c963cc412a590389aa28864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7c0fbca0dc77f7d578302ec0c7f244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15AD78-C060-4C49-8623-CF64325BF36B}"/>
</file>

<file path=customXml/itemProps2.xml><?xml version="1.0" encoding="utf-8"?>
<ds:datastoreItem xmlns:ds="http://schemas.openxmlformats.org/officeDocument/2006/customXml" ds:itemID="{9BC59392-37DD-4313-A49B-53B038FFF64B}"/>
</file>

<file path=customXml/itemProps3.xml><?xml version="1.0" encoding="utf-8"?>
<ds:datastoreItem xmlns:ds="http://schemas.openxmlformats.org/officeDocument/2006/customXml" ds:itemID="{284C3CF0-D505-474C-A44A-2C4DB39A9508}"/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480</TotalTime>
  <Words>957</Words>
  <Application>Microsoft Office PowerPoint</Application>
  <PresentationFormat>On-screen Show (4:3)</PresentationFormat>
  <Paragraphs>196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Times New Roman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alper</dc:creator>
  <cp:lastModifiedBy>Mesut Yakup</cp:lastModifiedBy>
  <cp:revision>21</cp:revision>
  <dcterms:created xsi:type="dcterms:W3CDTF">2016-01-30T09:11:41Z</dcterms:created>
  <dcterms:modified xsi:type="dcterms:W3CDTF">2020-04-14T18:13:43Z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0x010100B6BFD0A0BFE8DA4EB6C6340021039F3B</vt:lpwstr>
  </property>
</Properties>
</file>