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20"/>
  </p:notesMasterIdLst>
  <p:handoutMasterIdLst>
    <p:handoutMasterId r:id="rId21"/>
  </p:handoutMasterIdLst>
  <p:sldIdLst>
    <p:sldId id="313" r:id="rId2"/>
    <p:sldId id="361" r:id="rId3"/>
    <p:sldId id="441" r:id="rId4"/>
    <p:sldId id="292" r:id="rId5"/>
    <p:sldId id="316" r:id="rId6"/>
    <p:sldId id="331" r:id="rId7"/>
    <p:sldId id="332" r:id="rId8"/>
    <p:sldId id="293" r:id="rId9"/>
    <p:sldId id="360" r:id="rId10"/>
    <p:sldId id="334" r:id="rId11"/>
    <p:sldId id="317" r:id="rId12"/>
    <p:sldId id="335" r:id="rId13"/>
    <p:sldId id="294" r:id="rId14"/>
    <p:sldId id="336" r:id="rId15"/>
    <p:sldId id="337" r:id="rId16"/>
    <p:sldId id="338" r:id="rId17"/>
    <p:sldId id="295" r:id="rId18"/>
    <p:sldId id="339" r:id="rId19"/>
  </p:sldIdLst>
  <p:sldSz cx="9144000" cy="6858000" type="screen4x3"/>
  <p:notesSz cx="677862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7513" autoAdjust="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29A6A1-0126-4F68-96EC-BD0B60C24BFA}" type="doc">
      <dgm:prSet loTypeId="urn:microsoft.com/office/officeart/2005/8/layout/hProcess3" loCatId="process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80E56A14-D668-45DA-819B-8F5E02462979}">
      <dgm:prSet/>
      <dgm:spPr/>
      <dgm:t>
        <a:bodyPr/>
        <a:lstStyle/>
        <a:p>
          <a:pPr rtl="0"/>
          <a:r>
            <a:rPr lang="en-US" smtClean="0"/>
            <a:t>Overview : </a:t>
          </a:r>
          <a:endParaRPr lang="en-US"/>
        </a:p>
      </dgm:t>
    </dgm:pt>
    <dgm:pt modelId="{7DBBF28D-81B9-46FE-AD9A-9C755D215290}" type="parTrans" cxnId="{D2D70271-F915-4ECA-9B39-16EC7C7B6306}">
      <dgm:prSet/>
      <dgm:spPr/>
      <dgm:t>
        <a:bodyPr/>
        <a:lstStyle/>
        <a:p>
          <a:endParaRPr lang="en-US"/>
        </a:p>
      </dgm:t>
    </dgm:pt>
    <dgm:pt modelId="{4B606BDC-F321-479C-A262-A29DF732F0E3}" type="sibTrans" cxnId="{D2D70271-F915-4ECA-9B39-16EC7C7B6306}">
      <dgm:prSet/>
      <dgm:spPr/>
      <dgm:t>
        <a:bodyPr/>
        <a:lstStyle/>
        <a:p>
          <a:endParaRPr lang="en-US"/>
        </a:p>
      </dgm:t>
    </dgm:pt>
    <dgm:pt modelId="{37C15C93-5FEB-4294-B214-8BFA7EBB082B}">
      <dgm:prSet/>
      <dgm:spPr/>
      <dgm:t>
        <a:bodyPr/>
        <a:lstStyle/>
        <a:p>
          <a:pPr rtl="0"/>
          <a:r>
            <a:rPr lang="en-US" dirty="0" smtClean="0"/>
            <a:t>Given by a person responsible from  producing the document</a:t>
          </a:r>
          <a:endParaRPr lang="en-US" dirty="0"/>
        </a:p>
      </dgm:t>
    </dgm:pt>
    <dgm:pt modelId="{1BA5B02A-9A82-405E-BB41-85A6CC45FD3C}" type="parTrans" cxnId="{049809E6-77C9-4CCF-8DEB-9C22EE0D8FE5}">
      <dgm:prSet/>
      <dgm:spPr/>
      <dgm:t>
        <a:bodyPr/>
        <a:lstStyle/>
        <a:p>
          <a:endParaRPr lang="en-US"/>
        </a:p>
      </dgm:t>
    </dgm:pt>
    <dgm:pt modelId="{0D81A985-02E9-4404-90D9-398E2B6B4195}" type="sibTrans" cxnId="{049809E6-77C9-4CCF-8DEB-9C22EE0D8FE5}">
      <dgm:prSet/>
      <dgm:spPr/>
      <dgm:t>
        <a:bodyPr/>
        <a:lstStyle/>
        <a:p>
          <a:endParaRPr lang="en-US"/>
        </a:p>
      </dgm:t>
    </dgm:pt>
    <dgm:pt modelId="{60EC2C88-CFD9-43A0-8814-BE34AFD6E161}">
      <dgm:prSet/>
      <dgm:spPr/>
      <dgm:t>
        <a:bodyPr/>
        <a:lstStyle/>
        <a:p>
          <a:pPr rtl="0"/>
          <a:r>
            <a:rPr lang="en-US" smtClean="0"/>
            <a:t>Document distributed at the end of the session </a:t>
          </a:r>
          <a:endParaRPr lang="en-US"/>
        </a:p>
      </dgm:t>
    </dgm:pt>
    <dgm:pt modelId="{CCED8C69-77AC-4C1C-8466-40090EF360C2}" type="parTrans" cxnId="{CE69E2CE-B258-4A0F-9FC8-8F7A50A1AEA4}">
      <dgm:prSet/>
      <dgm:spPr/>
      <dgm:t>
        <a:bodyPr/>
        <a:lstStyle/>
        <a:p>
          <a:endParaRPr lang="en-US"/>
        </a:p>
      </dgm:t>
    </dgm:pt>
    <dgm:pt modelId="{04541793-292D-4E91-BC3B-C93A4E6351F2}" type="sibTrans" cxnId="{CE69E2CE-B258-4A0F-9FC8-8F7A50A1AEA4}">
      <dgm:prSet/>
      <dgm:spPr/>
      <dgm:t>
        <a:bodyPr/>
        <a:lstStyle/>
        <a:p>
          <a:endParaRPr lang="en-US"/>
        </a:p>
      </dgm:t>
    </dgm:pt>
    <dgm:pt modelId="{F16A3CF4-FA87-4B4C-9FCC-FF9F918BA77F}">
      <dgm:prSet/>
      <dgm:spPr/>
      <dgm:t>
        <a:bodyPr/>
        <a:lstStyle/>
        <a:p>
          <a:pPr rtl="0"/>
          <a:r>
            <a:rPr lang="en-US" smtClean="0"/>
            <a:t>Preparation</a:t>
          </a:r>
          <a:endParaRPr lang="en-US"/>
        </a:p>
      </dgm:t>
    </dgm:pt>
    <dgm:pt modelId="{5280E523-A932-41D2-8708-1C1BC4796AFA}" type="parTrans" cxnId="{487ECD0A-6DF7-44E0-AF12-51E035BFE345}">
      <dgm:prSet/>
      <dgm:spPr/>
      <dgm:t>
        <a:bodyPr/>
        <a:lstStyle/>
        <a:p>
          <a:endParaRPr lang="en-US"/>
        </a:p>
      </dgm:t>
    </dgm:pt>
    <dgm:pt modelId="{581DD21C-C85C-49C0-9162-4554100C579C}" type="sibTrans" cxnId="{487ECD0A-6DF7-44E0-AF12-51E035BFE345}">
      <dgm:prSet/>
      <dgm:spPr/>
      <dgm:t>
        <a:bodyPr/>
        <a:lstStyle/>
        <a:p>
          <a:endParaRPr lang="en-US"/>
        </a:p>
      </dgm:t>
    </dgm:pt>
    <dgm:pt modelId="{2D6D22CF-C9BA-4411-AD42-F1D5129B4C43}">
      <dgm:prSet/>
      <dgm:spPr/>
      <dgm:t>
        <a:bodyPr/>
        <a:lstStyle/>
        <a:p>
          <a:pPr rtl="0"/>
          <a:r>
            <a:rPr lang="en-US" smtClean="0"/>
            <a:t>Understand the document in detail</a:t>
          </a:r>
          <a:endParaRPr lang="en-US"/>
        </a:p>
      </dgm:t>
    </dgm:pt>
    <dgm:pt modelId="{E2D7F48E-89C3-40F6-9A45-800E60963362}" type="parTrans" cxnId="{4982E942-531C-40E9-AD17-F2253701930A}">
      <dgm:prSet/>
      <dgm:spPr/>
      <dgm:t>
        <a:bodyPr/>
        <a:lstStyle/>
        <a:p>
          <a:endParaRPr lang="en-US"/>
        </a:p>
      </dgm:t>
    </dgm:pt>
    <dgm:pt modelId="{1589D621-F76E-499D-AB46-357F8A30037C}" type="sibTrans" cxnId="{4982E942-531C-40E9-AD17-F2253701930A}">
      <dgm:prSet/>
      <dgm:spPr/>
      <dgm:t>
        <a:bodyPr/>
        <a:lstStyle/>
        <a:p>
          <a:endParaRPr lang="en-US"/>
        </a:p>
      </dgm:t>
    </dgm:pt>
    <dgm:pt modelId="{C12EC25A-5720-4563-946B-F560C600CADF}">
      <dgm:prSet/>
      <dgm:spPr/>
      <dgm:t>
        <a:bodyPr/>
        <a:lstStyle/>
        <a:p>
          <a:pPr rtl="0"/>
          <a:r>
            <a:rPr lang="en-US" smtClean="0"/>
            <a:t>Use statistics of fault types</a:t>
          </a:r>
          <a:endParaRPr lang="en-US"/>
        </a:p>
      </dgm:t>
    </dgm:pt>
    <dgm:pt modelId="{2B562AE3-25B6-44DF-808D-5D7925D7E6A7}" type="parTrans" cxnId="{ABC57A19-85F7-4879-A910-8C51F913AF79}">
      <dgm:prSet/>
      <dgm:spPr/>
      <dgm:t>
        <a:bodyPr/>
        <a:lstStyle/>
        <a:p>
          <a:endParaRPr lang="en-US"/>
        </a:p>
      </dgm:t>
    </dgm:pt>
    <dgm:pt modelId="{786F2DDA-9E2B-44B5-93FF-35FE025862D8}" type="sibTrans" cxnId="{ABC57A19-85F7-4879-A910-8C51F913AF79}">
      <dgm:prSet/>
      <dgm:spPr/>
      <dgm:t>
        <a:bodyPr/>
        <a:lstStyle/>
        <a:p>
          <a:endParaRPr lang="en-US"/>
        </a:p>
      </dgm:t>
    </dgm:pt>
    <dgm:pt modelId="{601B25A1-F2BB-4EDC-80BA-8EB62BE520C8}">
      <dgm:prSet/>
      <dgm:spPr/>
      <dgm:t>
        <a:bodyPr/>
        <a:lstStyle/>
        <a:p>
          <a:pPr rtl="0"/>
          <a:r>
            <a:rPr lang="en-US" smtClean="0"/>
            <a:t>Inspection</a:t>
          </a:r>
          <a:endParaRPr lang="en-US"/>
        </a:p>
      </dgm:t>
    </dgm:pt>
    <dgm:pt modelId="{2534EF22-F645-4E84-A38D-240F7CEFD7C0}" type="parTrans" cxnId="{7A9E236D-A12E-4817-8AA9-30816B5A2FB8}">
      <dgm:prSet/>
      <dgm:spPr/>
      <dgm:t>
        <a:bodyPr/>
        <a:lstStyle/>
        <a:p>
          <a:endParaRPr lang="en-US"/>
        </a:p>
      </dgm:t>
    </dgm:pt>
    <dgm:pt modelId="{328165FC-7372-441F-942D-A76872B61810}" type="sibTrans" cxnId="{7A9E236D-A12E-4817-8AA9-30816B5A2FB8}">
      <dgm:prSet/>
      <dgm:spPr/>
      <dgm:t>
        <a:bodyPr/>
        <a:lstStyle/>
        <a:p>
          <a:endParaRPr lang="en-US"/>
        </a:p>
      </dgm:t>
    </dgm:pt>
    <dgm:pt modelId="{FC1B99C4-14C2-44AD-85D1-B1D6E0E1D782}">
      <dgm:prSet/>
      <dgm:spPr/>
      <dgm:t>
        <a:bodyPr/>
        <a:lstStyle/>
        <a:p>
          <a:pPr rtl="0"/>
          <a:r>
            <a:rPr lang="en-US" smtClean="0"/>
            <a:t>One participant walks through the document</a:t>
          </a:r>
          <a:endParaRPr lang="en-US"/>
        </a:p>
      </dgm:t>
    </dgm:pt>
    <dgm:pt modelId="{400998EC-CCC7-47B4-ADDA-6AE1ED55FD0D}" type="parTrans" cxnId="{0FDC3309-5250-4E7D-B7A6-3F994C2002B8}">
      <dgm:prSet/>
      <dgm:spPr/>
      <dgm:t>
        <a:bodyPr/>
        <a:lstStyle/>
        <a:p>
          <a:endParaRPr lang="en-US"/>
        </a:p>
      </dgm:t>
    </dgm:pt>
    <dgm:pt modelId="{671C79FB-73A2-4FF2-A8F7-26390F09E1D3}" type="sibTrans" cxnId="{0FDC3309-5250-4E7D-B7A6-3F994C2002B8}">
      <dgm:prSet/>
      <dgm:spPr/>
      <dgm:t>
        <a:bodyPr/>
        <a:lstStyle/>
        <a:p>
          <a:endParaRPr lang="en-US"/>
        </a:p>
      </dgm:t>
    </dgm:pt>
    <dgm:pt modelId="{AB86E0B1-109D-442F-83A9-CA3ADF406E9B}">
      <dgm:prSet/>
      <dgm:spPr/>
      <dgm:t>
        <a:bodyPr/>
        <a:lstStyle/>
        <a:p>
          <a:pPr rtl="0"/>
          <a:r>
            <a:rPr lang="en-US" smtClean="0"/>
            <a:t>Every item must be covered</a:t>
          </a:r>
          <a:endParaRPr lang="en-US"/>
        </a:p>
      </dgm:t>
    </dgm:pt>
    <dgm:pt modelId="{6A2A744C-F747-4470-83A1-173989DBFF92}" type="parTrans" cxnId="{3D6227FD-3C92-4EB7-8867-D95400176B62}">
      <dgm:prSet/>
      <dgm:spPr/>
      <dgm:t>
        <a:bodyPr/>
        <a:lstStyle/>
        <a:p>
          <a:endParaRPr lang="en-US"/>
        </a:p>
      </dgm:t>
    </dgm:pt>
    <dgm:pt modelId="{8F629089-78C7-44D7-A113-E9BDA76B1273}" type="sibTrans" cxnId="{3D6227FD-3C92-4EB7-8867-D95400176B62}">
      <dgm:prSet/>
      <dgm:spPr/>
      <dgm:t>
        <a:bodyPr/>
        <a:lstStyle/>
        <a:p>
          <a:endParaRPr lang="en-US"/>
        </a:p>
      </dgm:t>
    </dgm:pt>
    <dgm:pt modelId="{8CC315D3-64EA-4F16-AB8C-5153FD36AFAC}">
      <dgm:prSet/>
      <dgm:spPr/>
      <dgm:t>
        <a:bodyPr/>
        <a:lstStyle/>
        <a:p>
          <a:pPr rtl="0"/>
          <a:r>
            <a:rPr lang="en-US" smtClean="0"/>
            <a:t>Every branch must be taken at least once</a:t>
          </a:r>
          <a:endParaRPr lang="en-US"/>
        </a:p>
      </dgm:t>
    </dgm:pt>
    <dgm:pt modelId="{3413EB82-4002-4741-BFC4-8A668F72425C}" type="parTrans" cxnId="{0CC8DFBB-B5F6-49D1-A50F-FBD41862D392}">
      <dgm:prSet/>
      <dgm:spPr/>
      <dgm:t>
        <a:bodyPr/>
        <a:lstStyle/>
        <a:p>
          <a:endParaRPr lang="en-US"/>
        </a:p>
      </dgm:t>
    </dgm:pt>
    <dgm:pt modelId="{8472D6EE-78CB-4162-9ABF-04C305B4A18C}" type="sibTrans" cxnId="{0CC8DFBB-B5F6-49D1-A50F-FBD41862D392}">
      <dgm:prSet/>
      <dgm:spPr/>
      <dgm:t>
        <a:bodyPr/>
        <a:lstStyle/>
        <a:p>
          <a:endParaRPr lang="en-US"/>
        </a:p>
      </dgm:t>
    </dgm:pt>
    <dgm:pt modelId="{10DBEC7A-D431-4616-9CEE-6C728797C78A}">
      <dgm:prSet/>
      <dgm:spPr/>
      <dgm:t>
        <a:bodyPr/>
        <a:lstStyle/>
        <a:p>
          <a:pPr rtl="0"/>
          <a:r>
            <a:rPr lang="en-US" smtClean="0"/>
            <a:t>Fault finding begins</a:t>
          </a:r>
          <a:endParaRPr lang="en-US"/>
        </a:p>
      </dgm:t>
    </dgm:pt>
    <dgm:pt modelId="{66E7E110-2A05-4588-8F40-D97582F3BCDE}" type="parTrans" cxnId="{5AAD3048-9B58-4493-A37A-9285A11FA80E}">
      <dgm:prSet/>
      <dgm:spPr/>
      <dgm:t>
        <a:bodyPr/>
        <a:lstStyle/>
        <a:p>
          <a:endParaRPr lang="en-US"/>
        </a:p>
      </dgm:t>
    </dgm:pt>
    <dgm:pt modelId="{03814CF8-F85F-4B02-9135-493722633FA8}" type="sibTrans" cxnId="{5AAD3048-9B58-4493-A37A-9285A11FA80E}">
      <dgm:prSet/>
      <dgm:spPr/>
      <dgm:t>
        <a:bodyPr/>
        <a:lstStyle/>
        <a:p>
          <a:endParaRPr lang="en-US"/>
        </a:p>
      </dgm:t>
    </dgm:pt>
    <dgm:pt modelId="{D1C431CA-26E0-4C67-8A86-8FBBD065EF5B}">
      <dgm:prSet/>
      <dgm:spPr/>
      <dgm:t>
        <a:bodyPr/>
        <a:lstStyle/>
        <a:p>
          <a:pPr rtl="0"/>
          <a:r>
            <a:rPr lang="en-US" dirty="0" smtClean="0"/>
            <a:t>Within 1 day moderator (team leader) produces a written report</a:t>
          </a:r>
          <a:endParaRPr lang="en-US" dirty="0"/>
        </a:p>
      </dgm:t>
    </dgm:pt>
    <dgm:pt modelId="{B41CD30D-542B-4A5D-8556-FA69C2A6C9DF}" type="parTrans" cxnId="{E78FF739-1C95-45DE-A7F2-24A9E87BD90C}">
      <dgm:prSet/>
      <dgm:spPr/>
      <dgm:t>
        <a:bodyPr/>
        <a:lstStyle/>
        <a:p>
          <a:endParaRPr lang="en-US"/>
        </a:p>
      </dgm:t>
    </dgm:pt>
    <dgm:pt modelId="{D3F0E473-454A-4F42-800A-7582C165C9F1}" type="sibTrans" cxnId="{E78FF739-1C95-45DE-A7F2-24A9E87BD90C}">
      <dgm:prSet/>
      <dgm:spPr/>
      <dgm:t>
        <a:bodyPr/>
        <a:lstStyle/>
        <a:p>
          <a:endParaRPr lang="en-US"/>
        </a:p>
      </dgm:t>
    </dgm:pt>
    <dgm:pt modelId="{FBAA8A77-5616-4256-ADF8-5A1E5F2A7729}">
      <dgm:prSet/>
      <dgm:spPr/>
      <dgm:t>
        <a:bodyPr/>
        <a:lstStyle/>
        <a:p>
          <a:pPr rtl="0"/>
          <a:r>
            <a:rPr lang="en-US" smtClean="0"/>
            <a:t>Rework</a:t>
          </a:r>
          <a:endParaRPr lang="en-US"/>
        </a:p>
      </dgm:t>
    </dgm:pt>
    <dgm:pt modelId="{C8725C78-D0AE-4B82-B66C-60D99F53EBDB}" type="parTrans" cxnId="{76877FE6-C12A-48E6-9510-CD8EBC910D12}">
      <dgm:prSet/>
      <dgm:spPr/>
      <dgm:t>
        <a:bodyPr/>
        <a:lstStyle/>
        <a:p>
          <a:endParaRPr lang="en-US"/>
        </a:p>
      </dgm:t>
    </dgm:pt>
    <dgm:pt modelId="{7E1BB190-C14A-41F1-BC88-9CD1CC3CB1A1}" type="sibTrans" cxnId="{76877FE6-C12A-48E6-9510-CD8EBC910D12}">
      <dgm:prSet/>
      <dgm:spPr/>
      <dgm:t>
        <a:bodyPr/>
        <a:lstStyle/>
        <a:p>
          <a:endParaRPr lang="en-US"/>
        </a:p>
      </dgm:t>
    </dgm:pt>
    <dgm:pt modelId="{B7ED73ED-5BF1-4C2E-9F84-B4A0BA5692DC}">
      <dgm:prSet/>
      <dgm:spPr/>
      <dgm:t>
        <a:bodyPr/>
        <a:lstStyle/>
        <a:p>
          <a:pPr rtl="0"/>
          <a:r>
            <a:rPr lang="en-US" smtClean="0"/>
            <a:t>Person responsible resolves all faults and problems in the written document</a:t>
          </a:r>
          <a:endParaRPr lang="en-US"/>
        </a:p>
      </dgm:t>
    </dgm:pt>
    <dgm:pt modelId="{DCDDD98E-79DF-4C13-8D99-D944B62B683A}" type="parTrans" cxnId="{9CC1B002-299B-45DA-899E-53BFEB5D8CC5}">
      <dgm:prSet/>
      <dgm:spPr/>
      <dgm:t>
        <a:bodyPr/>
        <a:lstStyle/>
        <a:p>
          <a:endParaRPr lang="en-US"/>
        </a:p>
      </dgm:t>
    </dgm:pt>
    <dgm:pt modelId="{BE14981D-5E7C-4564-8F39-13D3C7F2B15D}" type="sibTrans" cxnId="{9CC1B002-299B-45DA-899E-53BFEB5D8CC5}">
      <dgm:prSet/>
      <dgm:spPr/>
      <dgm:t>
        <a:bodyPr/>
        <a:lstStyle/>
        <a:p>
          <a:endParaRPr lang="en-US"/>
        </a:p>
      </dgm:t>
    </dgm:pt>
    <dgm:pt modelId="{47647D8A-50C5-48E7-A046-67837B821016}">
      <dgm:prSet/>
      <dgm:spPr/>
      <dgm:t>
        <a:bodyPr/>
        <a:lstStyle/>
        <a:p>
          <a:pPr rtl="0"/>
          <a:r>
            <a:rPr lang="en-US" smtClean="0"/>
            <a:t>Follow-up</a:t>
          </a:r>
          <a:endParaRPr lang="en-US"/>
        </a:p>
      </dgm:t>
    </dgm:pt>
    <dgm:pt modelId="{FBE467E1-BBEC-4C35-B6AB-5D962584CA2A}" type="parTrans" cxnId="{4F61C3EC-5A25-4D9D-8538-38706C561EFE}">
      <dgm:prSet/>
      <dgm:spPr/>
      <dgm:t>
        <a:bodyPr/>
        <a:lstStyle/>
        <a:p>
          <a:endParaRPr lang="en-US"/>
        </a:p>
      </dgm:t>
    </dgm:pt>
    <dgm:pt modelId="{FBA1E280-D579-411E-866D-7644C9480FC9}" type="sibTrans" cxnId="{4F61C3EC-5A25-4D9D-8538-38706C561EFE}">
      <dgm:prSet/>
      <dgm:spPr/>
      <dgm:t>
        <a:bodyPr/>
        <a:lstStyle/>
        <a:p>
          <a:endParaRPr lang="en-US"/>
        </a:p>
      </dgm:t>
    </dgm:pt>
    <dgm:pt modelId="{CA105E95-86F3-4B7A-BA9F-851F89EF6812}">
      <dgm:prSet/>
      <dgm:spPr/>
      <dgm:t>
        <a:bodyPr/>
        <a:lstStyle/>
        <a:p>
          <a:pPr rtl="0"/>
          <a:r>
            <a:rPr lang="en-US" smtClean="0"/>
            <a:t>Moderator ensures that  all issues mentioned in the report are resolved </a:t>
          </a:r>
          <a:endParaRPr lang="en-US"/>
        </a:p>
      </dgm:t>
    </dgm:pt>
    <dgm:pt modelId="{EB0BD347-8416-4B85-A746-A19BEB2D4A8A}" type="parTrans" cxnId="{7BB66CED-A21F-4D20-95E3-9BC8A0795DE8}">
      <dgm:prSet/>
      <dgm:spPr/>
      <dgm:t>
        <a:bodyPr/>
        <a:lstStyle/>
        <a:p>
          <a:endParaRPr lang="en-US"/>
        </a:p>
      </dgm:t>
    </dgm:pt>
    <dgm:pt modelId="{E8768A42-D9AF-408B-A85D-E83F11E35BC6}" type="sibTrans" cxnId="{7BB66CED-A21F-4D20-95E3-9BC8A0795DE8}">
      <dgm:prSet/>
      <dgm:spPr/>
      <dgm:t>
        <a:bodyPr/>
        <a:lstStyle/>
        <a:p>
          <a:endParaRPr lang="en-US"/>
        </a:p>
      </dgm:t>
    </dgm:pt>
    <dgm:pt modelId="{66DF9F7B-D9F7-4FFC-B223-A332B0D2248E}">
      <dgm:prSet/>
      <dgm:spPr/>
      <dgm:t>
        <a:bodyPr/>
        <a:lstStyle/>
        <a:p>
          <a:pPr rtl="0"/>
          <a:r>
            <a:rPr lang="en-US" smtClean="0"/>
            <a:t>List faults  that were fixed.</a:t>
          </a:r>
          <a:endParaRPr lang="en-US"/>
        </a:p>
      </dgm:t>
    </dgm:pt>
    <dgm:pt modelId="{9971E6E8-6609-440D-AED7-BACA830AF388}" type="parTrans" cxnId="{BFF71D32-279D-4D0B-9CAC-E9D6E592C4B3}">
      <dgm:prSet/>
      <dgm:spPr/>
      <dgm:t>
        <a:bodyPr/>
        <a:lstStyle/>
        <a:p>
          <a:endParaRPr lang="en-US"/>
        </a:p>
      </dgm:t>
    </dgm:pt>
    <dgm:pt modelId="{0C206268-FF0E-4D73-B67B-E349B9076C4F}" type="sibTrans" cxnId="{BFF71D32-279D-4D0B-9CAC-E9D6E592C4B3}">
      <dgm:prSet/>
      <dgm:spPr/>
      <dgm:t>
        <a:bodyPr/>
        <a:lstStyle/>
        <a:p>
          <a:endParaRPr lang="en-US"/>
        </a:p>
      </dgm:t>
    </dgm:pt>
    <dgm:pt modelId="{E7CE2C78-E588-4A1A-A5D0-7083EF9A46D2}">
      <dgm:prSet/>
      <dgm:spPr/>
      <dgm:t>
        <a:bodyPr/>
        <a:lstStyle/>
        <a:p>
          <a:pPr rtl="0"/>
          <a:r>
            <a:rPr lang="en-US" smtClean="0"/>
            <a:t>Clarify incorrectly flagged items</a:t>
          </a:r>
          <a:endParaRPr lang="en-US"/>
        </a:p>
      </dgm:t>
    </dgm:pt>
    <dgm:pt modelId="{CC3632CE-953A-4EC6-88A2-D1498925CA3F}" type="parTrans" cxnId="{2C79DDB7-1BA7-48C8-A1A3-98E42AD6D3C1}">
      <dgm:prSet/>
      <dgm:spPr/>
      <dgm:t>
        <a:bodyPr/>
        <a:lstStyle/>
        <a:p>
          <a:endParaRPr lang="en-US"/>
        </a:p>
      </dgm:t>
    </dgm:pt>
    <dgm:pt modelId="{F9EFCC5F-7899-4516-A552-7A7F163D15F0}" type="sibTrans" cxnId="{2C79DDB7-1BA7-48C8-A1A3-98E42AD6D3C1}">
      <dgm:prSet/>
      <dgm:spPr/>
      <dgm:t>
        <a:bodyPr/>
        <a:lstStyle/>
        <a:p>
          <a:endParaRPr lang="en-US"/>
        </a:p>
      </dgm:t>
    </dgm:pt>
    <dgm:pt modelId="{9725B131-59A9-4BF9-B2F0-15B1E1CBF6A7}" type="pres">
      <dgm:prSet presAssocID="{C729A6A1-0126-4F68-96EC-BD0B60C24B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B8EF15-8D57-4223-87F2-0D5CF6D78E77}" type="pres">
      <dgm:prSet presAssocID="{C729A6A1-0126-4F68-96EC-BD0B60C24BFA}" presName="dummy" presStyleCnt="0"/>
      <dgm:spPr/>
    </dgm:pt>
    <dgm:pt modelId="{350CC687-676F-4A3D-B13A-D0408C8A9D4A}" type="pres">
      <dgm:prSet presAssocID="{C729A6A1-0126-4F68-96EC-BD0B60C24BFA}" presName="linH" presStyleCnt="0"/>
      <dgm:spPr/>
    </dgm:pt>
    <dgm:pt modelId="{03A68DCD-A514-4D11-B38A-BB79AF8702FD}" type="pres">
      <dgm:prSet presAssocID="{C729A6A1-0126-4F68-96EC-BD0B60C24BFA}" presName="padding1" presStyleCnt="0"/>
      <dgm:spPr/>
    </dgm:pt>
    <dgm:pt modelId="{73AE4F5F-8E17-41EE-A947-4C1129F2557F}" type="pres">
      <dgm:prSet presAssocID="{80E56A14-D668-45DA-819B-8F5E02462979}" presName="linV" presStyleCnt="0"/>
      <dgm:spPr/>
    </dgm:pt>
    <dgm:pt modelId="{35711112-1B21-438B-A6A3-59C210E11889}" type="pres">
      <dgm:prSet presAssocID="{80E56A14-D668-45DA-819B-8F5E02462979}" presName="spVertical1" presStyleCnt="0"/>
      <dgm:spPr/>
    </dgm:pt>
    <dgm:pt modelId="{6462BC31-2BE2-4053-A395-7E805434C1E3}" type="pres">
      <dgm:prSet presAssocID="{80E56A14-D668-45DA-819B-8F5E02462979}" presName="parTx" presStyleLbl="revTx" presStyleIdx="0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726D3-F961-4748-9A12-7E86C23EAF61}" type="pres">
      <dgm:prSet presAssocID="{80E56A14-D668-45DA-819B-8F5E02462979}" presName="spVertical2" presStyleCnt="0"/>
      <dgm:spPr/>
    </dgm:pt>
    <dgm:pt modelId="{E85B6FCC-B72C-4FA1-8F9D-CC79A9902285}" type="pres">
      <dgm:prSet presAssocID="{80E56A14-D668-45DA-819B-8F5E02462979}" presName="spVertical3" presStyleCnt="0"/>
      <dgm:spPr/>
    </dgm:pt>
    <dgm:pt modelId="{FBADA8EF-A457-47E9-A373-60D0C045FD5C}" type="pres">
      <dgm:prSet presAssocID="{80E56A14-D668-45DA-819B-8F5E02462979}" presName="desTx" presStyleLbl="revTx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5667D-FBD2-4F24-961E-97E6E3BCE5DB}" type="pres">
      <dgm:prSet presAssocID="{4B606BDC-F321-479C-A262-A29DF732F0E3}" presName="space" presStyleCnt="0"/>
      <dgm:spPr/>
    </dgm:pt>
    <dgm:pt modelId="{06C1D7D0-18CE-4329-826D-19FAF2944DD3}" type="pres">
      <dgm:prSet presAssocID="{F16A3CF4-FA87-4B4C-9FCC-FF9F918BA77F}" presName="linV" presStyleCnt="0"/>
      <dgm:spPr/>
    </dgm:pt>
    <dgm:pt modelId="{C1A93A3F-1E51-46F3-8AC2-18A0DD4D741C}" type="pres">
      <dgm:prSet presAssocID="{F16A3CF4-FA87-4B4C-9FCC-FF9F918BA77F}" presName="spVertical1" presStyleCnt="0"/>
      <dgm:spPr/>
    </dgm:pt>
    <dgm:pt modelId="{36218AF2-6749-426B-ACB7-56B0FA484FA1}" type="pres">
      <dgm:prSet presAssocID="{F16A3CF4-FA87-4B4C-9FCC-FF9F918BA77F}" presName="parTx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8B92D-11AF-418D-AEC1-1A30BDD7E33B}" type="pres">
      <dgm:prSet presAssocID="{F16A3CF4-FA87-4B4C-9FCC-FF9F918BA77F}" presName="spVertical2" presStyleCnt="0"/>
      <dgm:spPr/>
    </dgm:pt>
    <dgm:pt modelId="{B39159C7-C724-4C9B-8F53-537BA3794B96}" type="pres">
      <dgm:prSet presAssocID="{F16A3CF4-FA87-4B4C-9FCC-FF9F918BA77F}" presName="spVertical3" presStyleCnt="0"/>
      <dgm:spPr/>
    </dgm:pt>
    <dgm:pt modelId="{D3DE7BD0-63F8-4890-8925-442A2BD6410E}" type="pres">
      <dgm:prSet presAssocID="{F16A3CF4-FA87-4B4C-9FCC-FF9F918BA77F}" presName="desTx" presStyleLbl="revTx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F0D92-EF46-4B5F-913D-3BCCD835E85D}" type="pres">
      <dgm:prSet presAssocID="{581DD21C-C85C-49C0-9162-4554100C579C}" presName="space" presStyleCnt="0"/>
      <dgm:spPr/>
    </dgm:pt>
    <dgm:pt modelId="{8DB722EA-582C-40B1-9C61-195086AA8F80}" type="pres">
      <dgm:prSet presAssocID="{601B25A1-F2BB-4EDC-80BA-8EB62BE520C8}" presName="linV" presStyleCnt="0"/>
      <dgm:spPr/>
    </dgm:pt>
    <dgm:pt modelId="{B54BC17A-BE20-48D3-9C0C-ACE920EFCE09}" type="pres">
      <dgm:prSet presAssocID="{601B25A1-F2BB-4EDC-80BA-8EB62BE520C8}" presName="spVertical1" presStyleCnt="0"/>
      <dgm:spPr/>
    </dgm:pt>
    <dgm:pt modelId="{D10F580F-D177-4179-9599-FF3190021778}" type="pres">
      <dgm:prSet presAssocID="{601B25A1-F2BB-4EDC-80BA-8EB62BE520C8}" presName="parTx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DD0B7-D6B2-4E8B-83F1-AACFA0CEFE89}" type="pres">
      <dgm:prSet presAssocID="{601B25A1-F2BB-4EDC-80BA-8EB62BE520C8}" presName="spVertical2" presStyleCnt="0"/>
      <dgm:spPr/>
    </dgm:pt>
    <dgm:pt modelId="{5A001E09-DE3C-4722-AC9B-A346654E2C8D}" type="pres">
      <dgm:prSet presAssocID="{601B25A1-F2BB-4EDC-80BA-8EB62BE520C8}" presName="spVertical3" presStyleCnt="0"/>
      <dgm:spPr/>
    </dgm:pt>
    <dgm:pt modelId="{5D007C45-1178-484D-A0D5-CE926F698B31}" type="pres">
      <dgm:prSet presAssocID="{601B25A1-F2BB-4EDC-80BA-8EB62BE520C8}" presName="desTx" presStyleLbl="revTx" presStyleIdx="5" presStyleCnt="10" custScaleX="144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59414-F597-4565-89D4-40E0E716CF63}" type="pres">
      <dgm:prSet presAssocID="{328165FC-7372-441F-942D-A76872B61810}" presName="space" presStyleCnt="0"/>
      <dgm:spPr/>
    </dgm:pt>
    <dgm:pt modelId="{8482E90C-1EDC-493B-B1AE-404EDBD4B0DB}" type="pres">
      <dgm:prSet presAssocID="{FBAA8A77-5616-4256-ADF8-5A1E5F2A7729}" presName="linV" presStyleCnt="0"/>
      <dgm:spPr/>
    </dgm:pt>
    <dgm:pt modelId="{B5F5F954-427B-48A8-B781-83B008A290D7}" type="pres">
      <dgm:prSet presAssocID="{FBAA8A77-5616-4256-ADF8-5A1E5F2A7729}" presName="spVertical1" presStyleCnt="0"/>
      <dgm:spPr/>
    </dgm:pt>
    <dgm:pt modelId="{D33ECE93-006C-45BB-A79E-E1964B385150}" type="pres">
      <dgm:prSet presAssocID="{FBAA8A77-5616-4256-ADF8-5A1E5F2A7729}" presName="parTx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AC95B-A424-4938-98FB-DBAE023950CC}" type="pres">
      <dgm:prSet presAssocID="{FBAA8A77-5616-4256-ADF8-5A1E5F2A7729}" presName="spVertical2" presStyleCnt="0"/>
      <dgm:spPr/>
    </dgm:pt>
    <dgm:pt modelId="{E8819DE8-1857-4388-B0F3-4DBF4031C95F}" type="pres">
      <dgm:prSet presAssocID="{FBAA8A77-5616-4256-ADF8-5A1E5F2A7729}" presName="spVertical3" presStyleCnt="0"/>
      <dgm:spPr/>
    </dgm:pt>
    <dgm:pt modelId="{0CC27771-FF91-40C9-9F00-1B131C2390A9}" type="pres">
      <dgm:prSet presAssocID="{FBAA8A77-5616-4256-ADF8-5A1E5F2A7729}" presName="desTx" presStyleLbl="revTx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44A6BB-0C02-4664-9D58-874DC83B6D76}" type="pres">
      <dgm:prSet presAssocID="{7E1BB190-C14A-41F1-BC88-9CD1CC3CB1A1}" presName="space" presStyleCnt="0"/>
      <dgm:spPr/>
    </dgm:pt>
    <dgm:pt modelId="{BAE139C1-BFBC-45A7-899A-6AF199A93F98}" type="pres">
      <dgm:prSet presAssocID="{47647D8A-50C5-48E7-A046-67837B821016}" presName="linV" presStyleCnt="0"/>
      <dgm:spPr/>
    </dgm:pt>
    <dgm:pt modelId="{6D9066AB-D2BE-4B03-9595-1D72379B5CCE}" type="pres">
      <dgm:prSet presAssocID="{47647D8A-50C5-48E7-A046-67837B821016}" presName="spVertical1" presStyleCnt="0"/>
      <dgm:spPr/>
    </dgm:pt>
    <dgm:pt modelId="{1A3D4CA9-4700-477B-BBCA-1095D0D5BAFC}" type="pres">
      <dgm:prSet presAssocID="{47647D8A-50C5-48E7-A046-67837B821016}" presName="parTx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67992-A22A-47E7-A902-88EF42265DE9}" type="pres">
      <dgm:prSet presAssocID="{47647D8A-50C5-48E7-A046-67837B821016}" presName="spVertical2" presStyleCnt="0"/>
      <dgm:spPr/>
    </dgm:pt>
    <dgm:pt modelId="{6D6C8071-C692-4827-83BC-942A1F950B1F}" type="pres">
      <dgm:prSet presAssocID="{47647D8A-50C5-48E7-A046-67837B821016}" presName="spVertical3" presStyleCnt="0"/>
      <dgm:spPr/>
    </dgm:pt>
    <dgm:pt modelId="{8EDAB9BB-0924-4148-963C-144E2779210C}" type="pres">
      <dgm:prSet presAssocID="{47647D8A-50C5-48E7-A046-67837B821016}" presName="desTx" presStyleLbl="revTx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59D46-E6F3-4CB1-A402-7FC36017F851}" type="pres">
      <dgm:prSet presAssocID="{C729A6A1-0126-4F68-96EC-BD0B60C24BFA}" presName="padding2" presStyleCnt="0"/>
      <dgm:spPr/>
    </dgm:pt>
    <dgm:pt modelId="{14F5F191-18A0-4C68-9AE3-1DE53B98125B}" type="pres">
      <dgm:prSet presAssocID="{C729A6A1-0126-4F68-96EC-BD0B60C24BFA}" presName="negArrow" presStyleCnt="0"/>
      <dgm:spPr/>
    </dgm:pt>
    <dgm:pt modelId="{4F30B98D-609E-49AB-A124-880EEB643186}" type="pres">
      <dgm:prSet presAssocID="{C729A6A1-0126-4F68-96EC-BD0B60C24BFA}" presName="backgroundArrow" presStyleLbl="node1" presStyleIdx="0" presStyleCnt="1"/>
      <dgm:spPr/>
    </dgm:pt>
  </dgm:ptLst>
  <dgm:cxnLst>
    <dgm:cxn modelId="{9CC1B002-299B-45DA-899E-53BFEB5D8CC5}" srcId="{FBAA8A77-5616-4256-ADF8-5A1E5F2A7729}" destId="{B7ED73ED-5BF1-4C2E-9F84-B4A0BA5692DC}" srcOrd="0" destOrd="0" parTransId="{DCDDD98E-79DF-4C13-8D99-D944B62B683A}" sibTransId="{BE14981D-5E7C-4564-8F39-13D3C7F2B15D}"/>
    <dgm:cxn modelId="{76877FE6-C12A-48E6-9510-CD8EBC910D12}" srcId="{C729A6A1-0126-4F68-96EC-BD0B60C24BFA}" destId="{FBAA8A77-5616-4256-ADF8-5A1E5F2A7729}" srcOrd="3" destOrd="0" parTransId="{C8725C78-D0AE-4B82-B66C-60D99F53EBDB}" sibTransId="{7E1BB190-C14A-41F1-BC88-9CD1CC3CB1A1}"/>
    <dgm:cxn modelId="{DF255AE3-1424-4E2A-BFBF-9AEDDB59A41E}" type="presOf" srcId="{66DF9F7B-D9F7-4FFC-B223-A332B0D2248E}" destId="{8EDAB9BB-0924-4148-963C-144E2779210C}" srcOrd="0" destOrd="1" presId="urn:microsoft.com/office/officeart/2005/8/layout/hProcess3"/>
    <dgm:cxn modelId="{39EE67AF-24CE-47C4-8477-2AB5E62DF64A}" type="presOf" srcId="{F16A3CF4-FA87-4B4C-9FCC-FF9F918BA77F}" destId="{36218AF2-6749-426B-ACB7-56B0FA484FA1}" srcOrd="0" destOrd="0" presId="urn:microsoft.com/office/officeart/2005/8/layout/hProcess3"/>
    <dgm:cxn modelId="{ABC57A19-85F7-4879-A910-8C51F913AF79}" srcId="{F16A3CF4-FA87-4B4C-9FCC-FF9F918BA77F}" destId="{C12EC25A-5720-4563-946B-F560C600CADF}" srcOrd="1" destOrd="0" parTransId="{2B562AE3-25B6-44DF-808D-5D7925D7E6A7}" sibTransId="{786F2DDA-9E2B-44B5-93FF-35FE025862D8}"/>
    <dgm:cxn modelId="{0FDC3309-5250-4E7D-B7A6-3F994C2002B8}" srcId="{601B25A1-F2BB-4EDC-80BA-8EB62BE520C8}" destId="{FC1B99C4-14C2-44AD-85D1-B1D6E0E1D782}" srcOrd="0" destOrd="0" parTransId="{400998EC-CCC7-47B4-ADDA-6AE1ED55FD0D}" sibTransId="{671C79FB-73A2-4FF2-A8F7-26390F09E1D3}"/>
    <dgm:cxn modelId="{049809E6-77C9-4CCF-8DEB-9C22EE0D8FE5}" srcId="{80E56A14-D668-45DA-819B-8F5E02462979}" destId="{37C15C93-5FEB-4294-B214-8BFA7EBB082B}" srcOrd="0" destOrd="0" parTransId="{1BA5B02A-9A82-405E-BB41-85A6CC45FD3C}" sibTransId="{0D81A985-02E9-4404-90D9-398E2B6B4195}"/>
    <dgm:cxn modelId="{9E71D18A-5696-437D-9F1C-E311580804B6}" type="presOf" srcId="{FC1B99C4-14C2-44AD-85D1-B1D6E0E1D782}" destId="{5D007C45-1178-484D-A0D5-CE926F698B31}" srcOrd="0" destOrd="0" presId="urn:microsoft.com/office/officeart/2005/8/layout/hProcess3"/>
    <dgm:cxn modelId="{E9F61B8B-9BDB-48B4-B1A4-F5A65AF33294}" type="presOf" srcId="{47647D8A-50C5-48E7-A046-67837B821016}" destId="{1A3D4CA9-4700-477B-BBCA-1095D0D5BAFC}" srcOrd="0" destOrd="0" presId="urn:microsoft.com/office/officeart/2005/8/layout/hProcess3"/>
    <dgm:cxn modelId="{4982E942-531C-40E9-AD17-F2253701930A}" srcId="{F16A3CF4-FA87-4B4C-9FCC-FF9F918BA77F}" destId="{2D6D22CF-C9BA-4411-AD42-F1D5129B4C43}" srcOrd="0" destOrd="0" parTransId="{E2D7F48E-89C3-40F6-9A45-800E60963362}" sibTransId="{1589D621-F76E-499D-AB46-357F8A30037C}"/>
    <dgm:cxn modelId="{91B83A32-4410-41EC-9CB8-605C7673A8E6}" type="presOf" srcId="{E7CE2C78-E588-4A1A-A5D0-7083EF9A46D2}" destId="{8EDAB9BB-0924-4148-963C-144E2779210C}" srcOrd="0" destOrd="2" presId="urn:microsoft.com/office/officeart/2005/8/layout/hProcess3"/>
    <dgm:cxn modelId="{44A54E3C-4D78-4959-9FD2-F7AEDC81625B}" type="presOf" srcId="{C12EC25A-5720-4563-946B-F560C600CADF}" destId="{D3DE7BD0-63F8-4890-8925-442A2BD6410E}" srcOrd="0" destOrd="1" presId="urn:microsoft.com/office/officeart/2005/8/layout/hProcess3"/>
    <dgm:cxn modelId="{85AA6D1C-3F6E-4EBC-91A5-AF7B790E7286}" type="presOf" srcId="{80E56A14-D668-45DA-819B-8F5E02462979}" destId="{6462BC31-2BE2-4053-A395-7E805434C1E3}" srcOrd="0" destOrd="0" presId="urn:microsoft.com/office/officeart/2005/8/layout/hProcess3"/>
    <dgm:cxn modelId="{2C79DDB7-1BA7-48C8-A1A3-98E42AD6D3C1}" srcId="{47647D8A-50C5-48E7-A046-67837B821016}" destId="{E7CE2C78-E588-4A1A-A5D0-7083EF9A46D2}" srcOrd="2" destOrd="0" parTransId="{CC3632CE-953A-4EC6-88A2-D1498925CA3F}" sibTransId="{F9EFCC5F-7899-4516-A552-7A7F163D15F0}"/>
    <dgm:cxn modelId="{39E77478-C024-476A-82A6-AE18A9EA7F0A}" type="presOf" srcId="{37C15C93-5FEB-4294-B214-8BFA7EBB082B}" destId="{FBADA8EF-A457-47E9-A373-60D0C045FD5C}" srcOrd="0" destOrd="0" presId="urn:microsoft.com/office/officeart/2005/8/layout/hProcess3"/>
    <dgm:cxn modelId="{4F61C3EC-5A25-4D9D-8538-38706C561EFE}" srcId="{C729A6A1-0126-4F68-96EC-BD0B60C24BFA}" destId="{47647D8A-50C5-48E7-A046-67837B821016}" srcOrd="4" destOrd="0" parTransId="{FBE467E1-BBEC-4C35-B6AB-5D962584CA2A}" sibTransId="{FBA1E280-D579-411E-866D-7644C9480FC9}"/>
    <dgm:cxn modelId="{CE69E2CE-B258-4A0F-9FC8-8F7A50A1AEA4}" srcId="{80E56A14-D668-45DA-819B-8F5E02462979}" destId="{60EC2C88-CFD9-43A0-8814-BE34AFD6E161}" srcOrd="1" destOrd="0" parTransId="{CCED8C69-77AC-4C1C-8466-40090EF360C2}" sibTransId="{04541793-292D-4E91-BC3B-C93A4E6351F2}"/>
    <dgm:cxn modelId="{3D6227FD-3C92-4EB7-8867-D95400176B62}" srcId="{FC1B99C4-14C2-44AD-85D1-B1D6E0E1D782}" destId="{AB86E0B1-109D-442F-83A9-CA3ADF406E9B}" srcOrd="0" destOrd="0" parTransId="{6A2A744C-F747-4470-83A1-173989DBFF92}" sibTransId="{8F629089-78C7-44D7-A113-E9BDA76B1273}"/>
    <dgm:cxn modelId="{CC9F730A-41CA-4767-BFF6-5014D3845993}" type="presOf" srcId="{8CC315D3-64EA-4F16-AB8C-5153FD36AFAC}" destId="{5D007C45-1178-484D-A0D5-CE926F698B31}" srcOrd="0" destOrd="2" presId="urn:microsoft.com/office/officeart/2005/8/layout/hProcess3"/>
    <dgm:cxn modelId="{487ECD0A-6DF7-44E0-AF12-51E035BFE345}" srcId="{C729A6A1-0126-4F68-96EC-BD0B60C24BFA}" destId="{F16A3CF4-FA87-4B4C-9FCC-FF9F918BA77F}" srcOrd="1" destOrd="0" parTransId="{5280E523-A932-41D2-8708-1C1BC4796AFA}" sibTransId="{581DD21C-C85C-49C0-9162-4554100C579C}"/>
    <dgm:cxn modelId="{0CC8DFBB-B5F6-49D1-A50F-FBD41862D392}" srcId="{FC1B99C4-14C2-44AD-85D1-B1D6E0E1D782}" destId="{8CC315D3-64EA-4F16-AB8C-5153FD36AFAC}" srcOrd="1" destOrd="0" parTransId="{3413EB82-4002-4741-BFC4-8A668F72425C}" sibTransId="{8472D6EE-78CB-4162-9ABF-04C305B4A18C}"/>
    <dgm:cxn modelId="{BFF71D32-279D-4D0B-9CAC-E9D6E592C4B3}" srcId="{47647D8A-50C5-48E7-A046-67837B821016}" destId="{66DF9F7B-D9F7-4FFC-B223-A332B0D2248E}" srcOrd="1" destOrd="0" parTransId="{9971E6E8-6609-440D-AED7-BACA830AF388}" sibTransId="{0C206268-FF0E-4D73-B67B-E349B9076C4F}"/>
    <dgm:cxn modelId="{D863EB88-C68C-4666-8C5B-F4FCC4D3F7BF}" type="presOf" srcId="{CA105E95-86F3-4B7A-BA9F-851F89EF6812}" destId="{8EDAB9BB-0924-4148-963C-144E2779210C}" srcOrd="0" destOrd="0" presId="urn:microsoft.com/office/officeart/2005/8/layout/hProcess3"/>
    <dgm:cxn modelId="{185995CC-A6D7-4AAA-A32E-F6987FDF7061}" type="presOf" srcId="{10DBEC7A-D431-4616-9CEE-6C728797C78A}" destId="{5D007C45-1178-484D-A0D5-CE926F698B31}" srcOrd="0" destOrd="3" presId="urn:microsoft.com/office/officeart/2005/8/layout/hProcess3"/>
    <dgm:cxn modelId="{5AAD3048-9B58-4493-A37A-9285A11FA80E}" srcId="{601B25A1-F2BB-4EDC-80BA-8EB62BE520C8}" destId="{10DBEC7A-D431-4616-9CEE-6C728797C78A}" srcOrd="1" destOrd="0" parTransId="{66E7E110-2A05-4588-8F40-D97582F3BCDE}" sibTransId="{03814CF8-F85F-4B02-9135-493722633FA8}"/>
    <dgm:cxn modelId="{7BB66CED-A21F-4D20-95E3-9BC8A0795DE8}" srcId="{47647D8A-50C5-48E7-A046-67837B821016}" destId="{CA105E95-86F3-4B7A-BA9F-851F89EF6812}" srcOrd="0" destOrd="0" parTransId="{EB0BD347-8416-4B85-A746-A19BEB2D4A8A}" sibTransId="{E8768A42-D9AF-408B-A85D-E83F11E35BC6}"/>
    <dgm:cxn modelId="{2EAC9470-D57C-464A-B227-A1643C18D24E}" type="presOf" srcId="{B7ED73ED-5BF1-4C2E-9F84-B4A0BA5692DC}" destId="{0CC27771-FF91-40C9-9F00-1B131C2390A9}" srcOrd="0" destOrd="0" presId="urn:microsoft.com/office/officeart/2005/8/layout/hProcess3"/>
    <dgm:cxn modelId="{D2D70271-F915-4ECA-9B39-16EC7C7B6306}" srcId="{C729A6A1-0126-4F68-96EC-BD0B60C24BFA}" destId="{80E56A14-D668-45DA-819B-8F5E02462979}" srcOrd="0" destOrd="0" parTransId="{7DBBF28D-81B9-46FE-AD9A-9C755D215290}" sibTransId="{4B606BDC-F321-479C-A262-A29DF732F0E3}"/>
    <dgm:cxn modelId="{D995AA8C-4D91-4D19-92E1-FF4DC92D4214}" type="presOf" srcId="{FBAA8A77-5616-4256-ADF8-5A1E5F2A7729}" destId="{D33ECE93-006C-45BB-A79E-E1964B385150}" srcOrd="0" destOrd="0" presId="urn:microsoft.com/office/officeart/2005/8/layout/hProcess3"/>
    <dgm:cxn modelId="{82827F81-B559-4716-8C1E-0B15E41B594B}" type="presOf" srcId="{60EC2C88-CFD9-43A0-8814-BE34AFD6E161}" destId="{FBADA8EF-A457-47E9-A373-60D0C045FD5C}" srcOrd="0" destOrd="1" presId="urn:microsoft.com/office/officeart/2005/8/layout/hProcess3"/>
    <dgm:cxn modelId="{7A9E236D-A12E-4817-8AA9-30816B5A2FB8}" srcId="{C729A6A1-0126-4F68-96EC-BD0B60C24BFA}" destId="{601B25A1-F2BB-4EDC-80BA-8EB62BE520C8}" srcOrd="2" destOrd="0" parTransId="{2534EF22-F645-4E84-A38D-240F7CEFD7C0}" sibTransId="{328165FC-7372-441F-942D-A76872B61810}"/>
    <dgm:cxn modelId="{26EC948D-21DC-4C8D-B843-88BEAA1B8EC9}" type="presOf" srcId="{C729A6A1-0126-4F68-96EC-BD0B60C24BFA}" destId="{9725B131-59A9-4BF9-B2F0-15B1E1CBF6A7}" srcOrd="0" destOrd="0" presId="urn:microsoft.com/office/officeart/2005/8/layout/hProcess3"/>
    <dgm:cxn modelId="{42904758-C276-4B61-A53C-2E956570237C}" type="presOf" srcId="{D1C431CA-26E0-4C67-8A86-8FBBD065EF5B}" destId="{5D007C45-1178-484D-A0D5-CE926F698B31}" srcOrd="0" destOrd="4" presId="urn:microsoft.com/office/officeart/2005/8/layout/hProcess3"/>
    <dgm:cxn modelId="{A2C4F8B1-7382-4FA8-8561-55997DF4AE7D}" type="presOf" srcId="{601B25A1-F2BB-4EDC-80BA-8EB62BE520C8}" destId="{D10F580F-D177-4179-9599-FF3190021778}" srcOrd="0" destOrd="0" presId="urn:microsoft.com/office/officeart/2005/8/layout/hProcess3"/>
    <dgm:cxn modelId="{17DE2CF5-EFA8-4CAD-9102-7EE45ACF7145}" type="presOf" srcId="{2D6D22CF-C9BA-4411-AD42-F1D5129B4C43}" destId="{D3DE7BD0-63F8-4890-8925-442A2BD6410E}" srcOrd="0" destOrd="0" presId="urn:microsoft.com/office/officeart/2005/8/layout/hProcess3"/>
    <dgm:cxn modelId="{E78FF739-1C95-45DE-A7F2-24A9E87BD90C}" srcId="{601B25A1-F2BB-4EDC-80BA-8EB62BE520C8}" destId="{D1C431CA-26E0-4C67-8A86-8FBBD065EF5B}" srcOrd="2" destOrd="0" parTransId="{B41CD30D-542B-4A5D-8556-FA69C2A6C9DF}" sibTransId="{D3F0E473-454A-4F42-800A-7582C165C9F1}"/>
    <dgm:cxn modelId="{3598262B-7F57-483C-9733-89FC11DCA76A}" type="presOf" srcId="{AB86E0B1-109D-442F-83A9-CA3ADF406E9B}" destId="{5D007C45-1178-484D-A0D5-CE926F698B31}" srcOrd="0" destOrd="1" presId="urn:microsoft.com/office/officeart/2005/8/layout/hProcess3"/>
    <dgm:cxn modelId="{53D3DA52-2494-4C50-9D77-D02AB387907D}" type="presParOf" srcId="{9725B131-59A9-4BF9-B2F0-15B1E1CBF6A7}" destId="{3AB8EF15-8D57-4223-87F2-0D5CF6D78E77}" srcOrd="0" destOrd="0" presId="urn:microsoft.com/office/officeart/2005/8/layout/hProcess3"/>
    <dgm:cxn modelId="{DDD92592-F20E-4A15-B3D9-172B90E0760C}" type="presParOf" srcId="{9725B131-59A9-4BF9-B2F0-15B1E1CBF6A7}" destId="{350CC687-676F-4A3D-B13A-D0408C8A9D4A}" srcOrd="1" destOrd="0" presId="urn:microsoft.com/office/officeart/2005/8/layout/hProcess3"/>
    <dgm:cxn modelId="{24FE86C1-9921-40DA-A93D-EDC9AC981DBC}" type="presParOf" srcId="{350CC687-676F-4A3D-B13A-D0408C8A9D4A}" destId="{03A68DCD-A514-4D11-B38A-BB79AF8702FD}" srcOrd="0" destOrd="0" presId="urn:microsoft.com/office/officeart/2005/8/layout/hProcess3"/>
    <dgm:cxn modelId="{76583793-D6F2-49C4-AB27-69DF40DBD9BE}" type="presParOf" srcId="{350CC687-676F-4A3D-B13A-D0408C8A9D4A}" destId="{73AE4F5F-8E17-41EE-A947-4C1129F2557F}" srcOrd="1" destOrd="0" presId="urn:microsoft.com/office/officeart/2005/8/layout/hProcess3"/>
    <dgm:cxn modelId="{480EEC36-5017-4144-84C3-A233ACB65AC9}" type="presParOf" srcId="{73AE4F5F-8E17-41EE-A947-4C1129F2557F}" destId="{35711112-1B21-438B-A6A3-59C210E11889}" srcOrd="0" destOrd="0" presId="urn:microsoft.com/office/officeart/2005/8/layout/hProcess3"/>
    <dgm:cxn modelId="{BFBC3E0D-B623-475C-AD40-D8DBFEA705EA}" type="presParOf" srcId="{73AE4F5F-8E17-41EE-A947-4C1129F2557F}" destId="{6462BC31-2BE2-4053-A395-7E805434C1E3}" srcOrd="1" destOrd="0" presId="urn:microsoft.com/office/officeart/2005/8/layout/hProcess3"/>
    <dgm:cxn modelId="{B1631FFC-A655-47C2-8EEA-04AFD9C4EEA3}" type="presParOf" srcId="{73AE4F5F-8E17-41EE-A947-4C1129F2557F}" destId="{0E4726D3-F961-4748-9A12-7E86C23EAF61}" srcOrd="2" destOrd="0" presId="urn:microsoft.com/office/officeart/2005/8/layout/hProcess3"/>
    <dgm:cxn modelId="{1041D688-E1D5-49BD-9E44-DAF9432D8F85}" type="presParOf" srcId="{73AE4F5F-8E17-41EE-A947-4C1129F2557F}" destId="{E85B6FCC-B72C-4FA1-8F9D-CC79A9902285}" srcOrd="3" destOrd="0" presId="urn:microsoft.com/office/officeart/2005/8/layout/hProcess3"/>
    <dgm:cxn modelId="{C93C6A6D-8C9A-4A49-A6D2-C52E0EFC7455}" type="presParOf" srcId="{73AE4F5F-8E17-41EE-A947-4C1129F2557F}" destId="{FBADA8EF-A457-47E9-A373-60D0C045FD5C}" srcOrd="4" destOrd="0" presId="urn:microsoft.com/office/officeart/2005/8/layout/hProcess3"/>
    <dgm:cxn modelId="{016496C9-E62E-45D0-8ECD-59797260CCBB}" type="presParOf" srcId="{350CC687-676F-4A3D-B13A-D0408C8A9D4A}" destId="{E565667D-FBD2-4F24-961E-97E6E3BCE5DB}" srcOrd="2" destOrd="0" presId="urn:microsoft.com/office/officeart/2005/8/layout/hProcess3"/>
    <dgm:cxn modelId="{8CFEFFCD-7E54-48A1-8511-03D3F0951DA4}" type="presParOf" srcId="{350CC687-676F-4A3D-B13A-D0408C8A9D4A}" destId="{06C1D7D0-18CE-4329-826D-19FAF2944DD3}" srcOrd="3" destOrd="0" presId="urn:microsoft.com/office/officeart/2005/8/layout/hProcess3"/>
    <dgm:cxn modelId="{4FA3D326-5FAF-417E-88DF-DD41295A013B}" type="presParOf" srcId="{06C1D7D0-18CE-4329-826D-19FAF2944DD3}" destId="{C1A93A3F-1E51-46F3-8AC2-18A0DD4D741C}" srcOrd="0" destOrd="0" presId="urn:microsoft.com/office/officeart/2005/8/layout/hProcess3"/>
    <dgm:cxn modelId="{8DC64F4C-1A90-4950-865D-3A105A890F54}" type="presParOf" srcId="{06C1D7D0-18CE-4329-826D-19FAF2944DD3}" destId="{36218AF2-6749-426B-ACB7-56B0FA484FA1}" srcOrd="1" destOrd="0" presId="urn:microsoft.com/office/officeart/2005/8/layout/hProcess3"/>
    <dgm:cxn modelId="{97E0A125-0440-4844-AC81-E7F8F8AAF194}" type="presParOf" srcId="{06C1D7D0-18CE-4329-826D-19FAF2944DD3}" destId="{AE78B92D-11AF-418D-AEC1-1A30BDD7E33B}" srcOrd="2" destOrd="0" presId="urn:microsoft.com/office/officeart/2005/8/layout/hProcess3"/>
    <dgm:cxn modelId="{FAAC70D8-606F-49A2-9349-D42750129F62}" type="presParOf" srcId="{06C1D7D0-18CE-4329-826D-19FAF2944DD3}" destId="{B39159C7-C724-4C9B-8F53-537BA3794B96}" srcOrd="3" destOrd="0" presId="urn:microsoft.com/office/officeart/2005/8/layout/hProcess3"/>
    <dgm:cxn modelId="{9E480C3B-BB30-4EEC-B2A5-229E8394506B}" type="presParOf" srcId="{06C1D7D0-18CE-4329-826D-19FAF2944DD3}" destId="{D3DE7BD0-63F8-4890-8925-442A2BD6410E}" srcOrd="4" destOrd="0" presId="urn:microsoft.com/office/officeart/2005/8/layout/hProcess3"/>
    <dgm:cxn modelId="{6E123E5B-B847-4385-95CC-8983DB955951}" type="presParOf" srcId="{350CC687-676F-4A3D-B13A-D0408C8A9D4A}" destId="{667F0D92-EF46-4B5F-913D-3BCCD835E85D}" srcOrd="4" destOrd="0" presId="urn:microsoft.com/office/officeart/2005/8/layout/hProcess3"/>
    <dgm:cxn modelId="{FF310216-DDAD-4D51-9DC4-D2086417A04F}" type="presParOf" srcId="{350CC687-676F-4A3D-B13A-D0408C8A9D4A}" destId="{8DB722EA-582C-40B1-9C61-195086AA8F80}" srcOrd="5" destOrd="0" presId="urn:microsoft.com/office/officeart/2005/8/layout/hProcess3"/>
    <dgm:cxn modelId="{86528423-B414-4B39-9BF0-8B0B29A97702}" type="presParOf" srcId="{8DB722EA-582C-40B1-9C61-195086AA8F80}" destId="{B54BC17A-BE20-48D3-9C0C-ACE920EFCE09}" srcOrd="0" destOrd="0" presId="urn:microsoft.com/office/officeart/2005/8/layout/hProcess3"/>
    <dgm:cxn modelId="{5185A9C4-1AEF-4EA2-B79E-6D4A4B7EBBA1}" type="presParOf" srcId="{8DB722EA-582C-40B1-9C61-195086AA8F80}" destId="{D10F580F-D177-4179-9599-FF3190021778}" srcOrd="1" destOrd="0" presId="urn:microsoft.com/office/officeart/2005/8/layout/hProcess3"/>
    <dgm:cxn modelId="{2D1F7102-C256-4BC2-8E7E-9CFC3BE238AE}" type="presParOf" srcId="{8DB722EA-582C-40B1-9C61-195086AA8F80}" destId="{C89DD0B7-D6B2-4E8B-83F1-AACFA0CEFE89}" srcOrd="2" destOrd="0" presId="urn:microsoft.com/office/officeart/2005/8/layout/hProcess3"/>
    <dgm:cxn modelId="{4841177E-7622-4D25-A320-F1433500208E}" type="presParOf" srcId="{8DB722EA-582C-40B1-9C61-195086AA8F80}" destId="{5A001E09-DE3C-4722-AC9B-A346654E2C8D}" srcOrd="3" destOrd="0" presId="urn:microsoft.com/office/officeart/2005/8/layout/hProcess3"/>
    <dgm:cxn modelId="{9F5B61B9-4551-4F2A-A306-465622F6E638}" type="presParOf" srcId="{8DB722EA-582C-40B1-9C61-195086AA8F80}" destId="{5D007C45-1178-484D-A0D5-CE926F698B31}" srcOrd="4" destOrd="0" presId="urn:microsoft.com/office/officeart/2005/8/layout/hProcess3"/>
    <dgm:cxn modelId="{97C557AA-756D-41BA-95A3-0ACDE3DAD35E}" type="presParOf" srcId="{350CC687-676F-4A3D-B13A-D0408C8A9D4A}" destId="{44059414-F597-4565-89D4-40E0E716CF63}" srcOrd="6" destOrd="0" presId="urn:microsoft.com/office/officeart/2005/8/layout/hProcess3"/>
    <dgm:cxn modelId="{0331509C-D634-4D29-A61E-868DA228523F}" type="presParOf" srcId="{350CC687-676F-4A3D-B13A-D0408C8A9D4A}" destId="{8482E90C-1EDC-493B-B1AE-404EDBD4B0DB}" srcOrd="7" destOrd="0" presId="urn:microsoft.com/office/officeart/2005/8/layout/hProcess3"/>
    <dgm:cxn modelId="{C89BC8E9-57C0-4EF1-8ABD-E668BF9E4795}" type="presParOf" srcId="{8482E90C-1EDC-493B-B1AE-404EDBD4B0DB}" destId="{B5F5F954-427B-48A8-B781-83B008A290D7}" srcOrd="0" destOrd="0" presId="urn:microsoft.com/office/officeart/2005/8/layout/hProcess3"/>
    <dgm:cxn modelId="{E0273320-7BDD-460C-A0D3-925023CE3035}" type="presParOf" srcId="{8482E90C-1EDC-493B-B1AE-404EDBD4B0DB}" destId="{D33ECE93-006C-45BB-A79E-E1964B385150}" srcOrd="1" destOrd="0" presId="urn:microsoft.com/office/officeart/2005/8/layout/hProcess3"/>
    <dgm:cxn modelId="{A55EC2F5-F03D-4B7C-892F-C98B25ED8156}" type="presParOf" srcId="{8482E90C-1EDC-493B-B1AE-404EDBD4B0DB}" destId="{040AC95B-A424-4938-98FB-DBAE023950CC}" srcOrd="2" destOrd="0" presId="urn:microsoft.com/office/officeart/2005/8/layout/hProcess3"/>
    <dgm:cxn modelId="{736B6C32-1143-4292-BBED-30D977B01B54}" type="presParOf" srcId="{8482E90C-1EDC-493B-B1AE-404EDBD4B0DB}" destId="{E8819DE8-1857-4388-B0F3-4DBF4031C95F}" srcOrd="3" destOrd="0" presId="urn:microsoft.com/office/officeart/2005/8/layout/hProcess3"/>
    <dgm:cxn modelId="{70B4A290-E851-46CB-9EDA-BF5E3837F754}" type="presParOf" srcId="{8482E90C-1EDC-493B-B1AE-404EDBD4B0DB}" destId="{0CC27771-FF91-40C9-9F00-1B131C2390A9}" srcOrd="4" destOrd="0" presId="urn:microsoft.com/office/officeart/2005/8/layout/hProcess3"/>
    <dgm:cxn modelId="{DF9DE171-1FC7-45B2-9978-3276BC97EFC4}" type="presParOf" srcId="{350CC687-676F-4A3D-B13A-D0408C8A9D4A}" destId="{A744A6BB-0C02-4664-9D58-874DC83B6D76}" srcOrd="8" destOrd="0" presId="urn:microsoft.com/office/officeart/2005/8/layout/hProcess3"/>
    <dgm:cxn modelId="{6B9442C0-E8C8-4CA8-82E3-6625FE985D19}" type="presParOf" srcId="{350CC687-676F-4A3D-B13A-D0408C8A9D4A}" destId="{BAE139C1-BFBC-45A7-899A-6AF199A93F98}" srcOrd="9" destOrd="0" presId="urn:microsoft.com/office/officeart/2005/8/layout/hProcess3"/>
    <dgm:cxn modelId="{D07A6F7E-ED5D-4D15-B9D6-40523E584386}" type="presParOf" srcId="{BAE139C1-BFBC-45A7-899A-6AF199A93F98}" destId="{6D9066AB-D2BE-4B03-9595-1D72379B5CCE}" srcOrd="0" destOrd="0" presId="urn:microsoft.com/office/officeart/2005/8/layout/hProcess3"/>
    <dgm:cxn modelId="{8BB3ED04-281D-4D65-AEDA-1D327B92A40C}" type="presParOf" srcId="{BAE139C1-BFBC-45A7-899A-6AF199A93F98}" destId="{1A3D4CA9-4700-477B-BBCA-1095D0D5BAFC}" srcOrd="1" destOrd="0" presId="urn:microsoft.com/office/officeart/2005/8/layout/hProcess3"/>
    <dgm:cxn modelId="{B21204E1-683C-4506-B530-03C6134EB7E8}" type="presParOf" srcId="{BAE139C1-BFBC-45A7-899A-6AF199A93F98}" destId="{06C67992-A22A-47E7-A902-88EF42265DE9}" srcOrd="2" destOrd="0" presId="urn:microsoft.com/office/officeart/2005/8/layout/hProcess3"/>
    <dgm:cxn modelId="{5AFB240F-99A0-4C6C-B587-33AAF543DAC3}" type="presParOf" srcId="{BAE139C1-BFBC-45A7-899A-6AF199A93F98}" destId="{6D6C8071-C692-4827-83BC-942A1F950B1F}" srcOrd="3" destOrd="0" presId="urn:microsoft.com/office/officeart/2005/8/layout/hProcess3"/>
    <dgm:cxn modelId="{C0F6C510-97DB-4CDD-820B-5A810254D8FF}" type="presParOf" srcId="{BAE139C1-BFBC-45A7-899A-6AF199A93F98}" destId="{8EDAB9BB-0924-4148-963C-144E2779210C}" srcOrd="4" destOrd="0" presId="urn:microsoft.com/office/officeart/2005/8/layout/hProcess3"/>
    <dgm:cxn modelId="{EAAA1FBD-DA61-489E-8E92-7E4294C99B5E}" type="presParOf" srcId="{350CC687-676F-4A3D-B13A-D0408C8A9D4A}" destId="{C7159D46-E6F3-4CB1-A402-7FC36017F851}" srcOrd="10" destOrd="0" presId="urn:microsoft.com/office/officeart/2005/8/layout/hProcess3"/>
    <dgm:cxn modelId="{3D7B220D-F714-4E12-9AB3-1FD53FA1F7B0}" type="presParOf" srcId="{350CC687-676F-4A3D-B13A-D0408C8A9D4A}" destId="{14F5F191-18A0-4C68-9AE3-1DE53B98125B}" srcOrd="11" destOrd="0" presId="urn:microsoft.com/office/officeart/2005/8/layout/hProcess3"/>
    <dgm:cxn modelId="{0A695081-EC63-4FC5-A955-B9B914139A56}" type="presParOf" srcId="{350CC687-676F-4A3D-B13A-D0408C8A9D4A}" destId="{4F30B98D-609E-49AB-A124-880EEB643186}" srcOrd="12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D0D6D-E40D-47C7-9DD0-196D3BA939D1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56ABA-AB3F-4AD9-A1F3-B25C2BBF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20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740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9652" y="0"/>
            <a:ext cx="293740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646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6661"/>
            <a:ext cx="542290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3740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9652" y="9431599"/>
            <a:ext cx="293740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36D05AFA-9C0D-4BB0-AA4D-5C0E305764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73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714D596-FD60-48F2-8E09-32D7C7DD7240}" type="slidenum">
              <a:rPr lang="en-US" sz="1200">
                <a:latin typeface="Times New Roman" pitchFamily="18" charset="0"/>
              </a:rPr>
              <a:pPr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5143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E44EA5A-1BCB-46E2-86C2-2A1D94C45936}" type="slidenum">
              <a:rPr lang="en-US" sz="1200">
                <a:latin typeface="Times New Roman" pitchFamily="18" charset="0"/>
              </a:rPr>
              <a:pPr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5902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89FBC79-B8AC-454C-9B2F-8F033AF8AD69}" type="slidenum">
              <a:rPr lang="en-US" sz="1200">
                <a:latin typeface="Times New Roman" pitchFamily="18" charset="0"/>
              </a:rPr>
              <a:pPr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5619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1D8FFC3-8DE3-41A2-9792-B811CBF28111}" type="slidenum">
              <a:rPr lang="en-US" sz="1200">
                <a:latin typeface="Times New Roman" pitchFamily="18" charset="0"/>
              </a:rPr>
              <a:pPr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266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A202E2B-748F-41A5-ADE9-1E8B665BFBC7}" type="slidenum">
              <a:rPr lang="en-US" sz="1200">
                <a:latin typeface="Times New Roman" pitchFamily="18" charset="0"/>
              </a:rPr>
              <a:pPr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2770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862A001-BEF6-48F3-AA5A-5E54321D7856}" type="slidenum">
              <a:rPr lang="en-US" sz="1200">
                <a:latin typeface="Times New Roman" pitchFamily="18" charset="0"/>
              </a:rPr>
              <a:pPr/>
              <a:t>16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96230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88D0BBC-253E-43D4-9FBC-862B5E58A92E}" type="slidenum">
              <a:rPr lang="en-US" sz="1200">
                <a:latin typeface="Times New Roman" pitchFamily="18" charset="0"/>
              </a:rPr>
              <a:pPr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9247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621FC2C-1C99-4FA4-BA4D-131166AE21FE}" type="slidenum">
              <a:rPr lang="en-US" sz="1200">
                <a:latin typeface="Times New Roman" pitchFamily="18" charset="0"/>
              </a:rPr>
              <a:pPr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77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2C54FD3-768C-4215-90AB-3CC5C4017396}" type="slidenum">
              <a:rPr lang="en-US" sz="1200">
                <a:latin typeface="Times New Roman" pitchFamily="18" charset="0"/>
              </a:rPr>
              <a:pPr/>
              <a:t>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13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39E0DEB-56A6-45A6-9678-141ED9540426}" type="slidenum">
              <a:rPr lang="en-US" sz="1200">
                <a:latin typeface="Times New Roman" pitchFamily="18" charset="0"/>
              </a:rPr>
              <a:pPr/>
              <a:t>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0843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52514C6-4FE9-41A5-898B-368C734CB8E1}" type="slidenum">
              <a:rPr lang="en-US" sz="1200">
                <a:latin typeface="Times New Roman" pitchFamily="18" charset="0"/>
              </a:rPr>
              <a:pPr/>
              <a:t>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89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4B26C05-5059-466C-80FB-8F0C9979192C}" type="slidenum">
              <a:rPr lang="en-US" sz="1200">
                <a:latin typeface="Times New Roman" pitchFamily="18" charset="0"/>
              </a:rPr>
              <a:pPr/>
              <a:t>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4210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DAAFEE2-E039-4E3C-8AA6-D097DF03756E}" type="slidenum">
              <a:rPr lang="en-US" sz="1200">
                <a:latin typeface="Times New Roman" pitchFamily="18" charset="0"/>
              </a:rPr>
              <a:pPr/>
              <a:t>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538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DAAFEE2-E039-4E3C-8AA6-D097DF03756E}" type="slidenum">
              <a:rPr lang="en-US" sz="1200">
                <a:latin typeface="Times New Roman" pitchFamily="18" charset="0"/>
              </a:rPr>
              <a:pPr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906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065CDF5-10B5-4073-8CED-8FB0546EF00D}" type="slidenum">
              <a:rPr lang="en-US" sz="1200">
                <a:latin typeface="Times New Roman" pitchFamily="18" charset="0"/>
              </a:rPr>
              <a:pPr/>
              <a:t>10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9972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832062D-7D43-4417-BE6A-60F97489AA8D}" type="slidenum">
              <a:rPr lang="en-US" sz="1200">
                <a:latin typeface="Times New Roman" pitchFamily="18" charset="0"/>
              </a:rPr>
              <a:pPr/>
              <a:t>11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028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A30D-AC42-411A-87D2-0E263B0F8710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30FF-F73A-45A2-8DEC-C4EF67F3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5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A30D-AC42-411A-87D2-0E263B0F8710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30FF-F73A-45A2-8DEC-C4EF67F3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8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A30D-AC42-411A-87D2-0E263B0F8710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30FF-F73A-45A2-8DEC-C4EF67F3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7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A30D-AC42-411A-87D2-0E263B0F8710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30FF-F73A-45A2-8DEC-C4EF67F3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1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A30D-AC42-411A-87D2-0E263B0F8710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30FF-F73A-45A2-8DEC-C4EF67F3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9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A30D-AC42-411A-87D2-0E263B0F8710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30FF-F73A-45A2-8DEC-C4EF67F3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5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A30D-AC42-411A-87D2-0E263B0F8710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30FF-F73A-45A2-8DEC-C4EF67F3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8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A30D-AC42-411A-87D2-0E263B0F8710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30FF-F73A-45A2-8DEC-C4EF67F3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A30D-AC42-411A-87D2-0E263B0F8710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30FF-F73A-45A2-8DEC-C4EF67F3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A30D-AC42-411A-87D2-0E263B0F8710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30FF-F73A-45A2-8DEC-C4EF67F3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4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A30D-AC42-411A-87D2-0E263B0F8710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30FF-F73A-45A2-8DEC-C4EF67F3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9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FA30D-AC42-411A-87D2-0E263B0F8710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A30FF-F73A-45A2-8DEC-C4EF67F3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95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0943" y="2167114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dirty="0" smtClean="0">
                <a:ea typeface="ＭＳ Ｐゴシック" pitchFamily="34" charset="-128"/>
              </a:rPr>
              <a:t/>
            </a:r>
            <a:br>
              <a:rPr lang="en-US" sz="5400" dirty="0" smtClean="0">
                <a:ea typeface="ＭＳ Ｐゴシック" pitchFamily="34" charset="-128"/>
              </a:rPr>
            </a:br>
            <a:r>
              <a:rPr lang="en-US" sz="5400" dirty="0" smtClean="0">
                <a:ea typeface="ＭＳ Ｐゴシック" pitchFamily="34" charset="-128"/>
              </a:rPr>
              <a:t> </a:t>
            </a:r>
            <a:br>
              <a:rPr lang="en-US" sz="5400" dirty="0" smtClean="0">
                <a:ea typeface="ＭＳ Ｐゴシック" pitchFamily="34" charset="-128"/>
              </a:rPr>
            </a:br>
            <a:r>
              <a:rPr lang="en-US" sz="2800" dirty="0" smtClean="0">
                <a:ea typeface="ＭＳ Ｐゴシック" pitchFamily="34" charset="-128"/>
              </a:rPr>
              <a:t>WALKTHROUGH and INSPECTION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2125" cy="26003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081" y="4881699"/>
            <a:ext cx="2331919" cy="1976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Inspections (contd)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 inspection team has four members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Moderator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A member of the team performing the current workflow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A member of the team performing the next workflow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A member of the SQA group</a:t>
            </a:r>
          </a:p>
          <a:p>
            <a:pPr lvl="1"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Special roles are played by the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Moderator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Reader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Recorder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rgbClr val="004B8A"/>
            </a:gs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Fault Statistics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Faults are recorded by severity 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Example: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Major or minor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Faults are recorded by fault type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Examples of design faults: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Not all specification items have been addressed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Actual and formal arguments do not correspond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In general interface and logic errors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69724" y="1012197"/>
            <a:ext cx="3074276" cy="3046988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isometricOffAxis2Left"/>
            <a:lightRig rig="soft" dir="t"/>
          </a:scene3d>
        </p:spPr>
        <p:txBody>
          <a:bodyPr wrap="square" rtlCol="0">
            <a:spAutoFit/>
            <a:sp3d extrusionH="82550">
              <a:extrusionClr>
                <a:schemeClr val="bg1"/>
              </a:extrusionClr>
            </a:sp3d>
          </a:bodyPr>
          <a:lstStyle/>
          <a:p>
            <a:pPr algn="ctr"/>
            <a:r>
              <a:rPr lang="en-US" sz="4800" dirty="0" smtClean="0">
                <a:effectLst>
                  <a:reflection blurRad="6350" stA="50000" endA="300" endPos="50000" dist="29997" dir="5400000" sy="-100000" algn="bl" rotWithShape="0"/>
                </a:effectLst>
                <a:latin typeface="Gill Sans MT Condensed" pitchFamily="34" charset="0"/>
              </a:rPr>
              <a:t>A fault that causes termination of the program</a:t>
            </a:r>
            <a:endParaRPr lang="en-US" sz="4800" dirty="0">
              <a:effectLst>
                <a:reflection blurRad="6350" stA="50000" endA="300" endPos="50000" dist="29997" dir="5400000" sy="-100000" algn="bl" rotWithShape="0"/>
              </a:effectLst>
              <a:latin typeface="Gill Sans MT Condensed" pitchFamily="34" charset="0"/>
            </a:endParaRPr>
          </a:p>
        </p:txBody>
      </p:sp>
      <p:sp>
        <p:nvSpPr>
          <p:cNvPr id="9" name="Curved Down Arrow 8"/>
          <p:cNvSpPr/>
          <p:nvPr/>
        </p:nvSpPr>
        <p:spPr>
          <a:xfrm rot="10800000">
            <a:off x="2144110" y="3105807"/>
            <a:ext cx="4524704" cy="3941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Fault Statistics (contd)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35117"/>
            <a:ext cx="8229600" cy="5533697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For a given workflow, we compare current fault rates with those of previous products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Early warning!!!!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If disproportionate number of a certain fault type is discovered in 203 code artifacts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Check other artifacts for the same fault type</a:t>
            </a:r>
          </a:p>
          <a:p>
            <a:endParaRPr lang="en-US" dirty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We take action if there are a disproportionate number of faults in an artifact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Redesigning from scratch is a good alternative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We carry forward fault statistics to the next workflow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We may not detect all faults of a particular type in the current inspection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Statistics on Inspections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068388"/>
            <a:ext cx="8837612" cy="57896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IBM inspections showed 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82% of all detected faults (1976)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70% of all detected faults (1978)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93% of all detected faults (1986)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Switching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90% decrease in the cost of detecting faults (1986)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JPL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Four major faults, 14 minor faults per 2 hours (1990)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Savings of $25,000 </a:t>
            </a:r>
            <a:r>
              <a:rPr lang="en-US" i="1" smtClean="0">
                <a:ea typeface="ＭＳ Ｐゴシック" pitchFamily="34" charset="-128"/>
              </a:rPr>
              <a:t>per inspection</a:t>
            </a:r>
            <a:endParaRPr lang="en-US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The number of faults decreased exponentially by phase (1992)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Statistics on Inspections (contd)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29388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Warning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Fault statistics should never be used for performance appraisal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“Killing the goose that lays the golden eggs”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79" y="4407445"/>
            <a:ext cx="72390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056258"/>
            <a:ext cx="2144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Another problem: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Comparison of Inspections and Walkthroughs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87822"/>
            <a:ext cx="8229600" cy="5533696"/>
          </a:xfrm>
        </p:spPr>
        <p:txBody>
          <a:bodyPr>
            <a:normAutofit fontScale="92500" lnSpcReduction="10000"/>
          </a:bodyPr>
          <a:lstStyle/>
          <a:p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Walkthrough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Two-step, informal process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Preparation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Analysis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Inspection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Five-step, formal process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Overview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Preparation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Inspection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Rework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Follow-up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Strengths and Weaknesses of Reviews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Reviews can be effective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Faults are detected early in the process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Reviews are less effective if the process is inadequate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Large-scale software should consist of smaller, largely independent pieces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The documentation of the previous workflows has to be complete and available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Metrics for Inspections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068388"/>
            <a:ext cx="8532812" cy="556101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Inspection rate (e.g., design pages inspected per hour)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Fault density (e.g., faults per KLOC inspected)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Fault detection rate (e.g., faults detected per hour)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Fault detection efficiency (e.g., number of major, minor faults detected per hour)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Metrics for Inspections (contd)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068388"/>
            <a:ext cx="8532812" cy="556101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Does a 50% increase in the fault detection rate mean that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Quality has decreased? Or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The inspection process is more efficient?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79" y="921462"/>
            <a:ext cx="6865554" cy="5110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8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Source:</a:t>
            </a:r>
          </a:p>
          <a:p>
            <a:pPr marL="0" indent="0">
              <a:buNone/>
            </a:pPr>
            <a:r>
              <a:rPr lang="en-US" i="1" dirty="0" smtClean="0">
                <a:ea typeface="ＭＳ Ｐゴシック" pitchFamily="34" charset="-128"/>
              </a:rPr>
              <a:t>Chapter 6</a:t>
            </a:r>
          </a:p>
          <a:p>
            <a:pPr marL="0" indent="0">
              <a:buNone/>
            </a:pPr>
            <a:r>
              <a:rPr lang="en-US" i="1" dirty="0" smtClean="0">
                <a:ea typeface="ＭＳ Ｐゴシック" pitchFamily="34" charset="-128"/>
              </a:rPr>
              <a:t>Object-Oriented </a:t>
            </a:r>
            <a:r>
              <a:rPr lang="en-US" i="1" dirty="0">
                <a:ea typeface="ＭＳ Ｐゴシック" pitchFamily="34" charset="-128"/>
              </a:rPr>
              <a:t>and </a:t>
            </a:r>
            <a:br>
              <a:rPr lang="en-US" i="1" dirty="0">
                <a:ea typeface="ＭＳ Ｐゴシック" pitchFamily="34" charset="-128"/>
              </a:rPr>
            </a:br>
            <a:r>
              <a:rPr lang="en-US" i="1" dirty="0">
                <a:ea typeface="ＭＳ Ｐゴシック" pitchFamily="34" charset="-128"/>
              </a:rPr>
              <a:t>Classical Software Engineering</a:t>
            </a:r>
            <a:br>
              <a:rPr lang="en-US" i="1" dirty="0">
                <a:ea typeface="ＭＳ Ｐゴシック" pitchFamily="34" charset="-128"/>
              </a:rPr>
            </a:br>
            <a:r>
              <a:rPr lang="en-US" i="1" dirty="0">
                <a:ea typeface="ＭＳ Ｐゴシック" pitchFamily="34" charset="-128"/>
              </a:rPr>
              <a:t> </a:t>
            </a:r>
            <a:br>
              <a:rPr lang="en-US" i="1" dirty="0">
                <a:ea typeface="ＭＳ Ｐゴシック" pitchFamily="34" charset="-128"/>
              </a:rPr>
            </a:br>
            <a:r>
              <a:rPr lang="en-US" i="1" dirty="0">
                <a:ea typeface="ＭＳ Ｐゴシック" pitchFamily="34" charset="-128"/>
              </a:rPr>
              <a:t>Eighth Edition, WCB/McGraw-Hill, 2011</a:t>
            </a:r>
            <a:br>
              <a:rPr lang="en-US" i="1" dirty="0">
                <a:ea typeface="ＭＳ Ｐゴシック" pitchFamily="34" charset="-128"/>
              </a:rPr>
            </a:br>
            <a:r>
              <a:rPr lang="en-US" i="1" dirty="0">
                <a:ea typeface="ＭＳ Ｐゴシック" pitchFamily="34" charset="-128"/>
              </a:rPr>
              <a:t/>
            </a:r>
            <a:br>
              <a:rPr lang="en-US" i="1" dirty="0">
                <a:ea typeface="ＭＳ Ｐゴシック" pitchFamily="34" charset="-128"/>
              </a:rPr>
            </a:br>
            <a:r>
              <a:rPr lang="en-US" i="1" dirty="0">
                <a:ea typeface="ＭＳ Ｐゴシック" pitchFamily="34" charset="-128"/>
              </a:rPr>
              <a:t>Stephen R. </a:t>
            </a:r>
            <a:r>
              <a:rPr lang="en-US" i="1" dirty="0" err="1">
                <a:ea typeface="ＭＳ Ｐゴシック" pitchFamily="34" charset="-128"/>
              </a:rPr>
              <a:t>Schach</a:t>
            </a:r>
            <a:r>
              <a:rPr lang="en-US" i="1" dirty="0">
                <a:ea typeface="ＭＳ Ｐゴシック" pitchFamily="34" charset="-128"/>
              </a:rPr>
              <a:t/>
            </a:r>
            <a:br>
              <a:rPr lang="en-US" i="1" dirty="0">
                <a:ea typeface="ＭＳ Ｐゴシック" pitchFamily="34" charset="-128"/>
              </a:rPr>
            </a:br>
            <a:endParaRPr lang="en-US" i="1" dirty="0" smtClean="0">
              <a:ea typeface="ＭＳ Ｐゴシック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4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Non-Execution-Based Testing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068388"/>
            <a:ext cx="8532812" cy="5484812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Testing software without running test cases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Reviewing software, carefully reading through it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Analyzing software mathematically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Underlying principles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We should not review our own work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Other people should do the review. We cannot see our own mistakes.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Group synergy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Review  using a team of software professionals with a brad range of skills</a:t>
            </a:r>
          </a:p>
        </p:txBody>
      </p:sp>
      <p:pic>
        <p:nvPicPr>
          <p:cNvPr id="36869" name="Picture 5" descr="http://www.eviltester.com/wp-content/uploads/2007/04/eviltes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39" y="2637383"/>
            <a:ext cx="1238266" cy="15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1. Walkthroughs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3660" y="1641843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 walkthrough team consists of from four to six members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It includes representatives of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The team responsible for the current workflow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The team responsible for the next workflow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The SQA group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The client representative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The walkthrough is preceded by preparation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Lists of items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Items not understood</a:t>
            </a:r>
          </a:p>
          <a:p>
            <a:pPr lvl="2" eaLnBrk="1" hangingPunct="1"/>
            <a:r>
              <a:rPr lang="en-US" dirty="0" smtClean="0">
                <a:ea typeface="ＭＳ Ｐゴシック" pitchFamily="34" charset="-128"/>
              </a:rPr>
              <a:t>Items that appear to be incorrect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391975" y="1843943"/>
            <a:ext cx="2539999" cy="2701689"/>
            <a:chOff x="2032000" y="889000"/>
            <a:chExt cx="4841875" cy="5080000"/>
          </a:xfrm>
          <a:effectLst>
            <a:glow rad="127000">
              <a:schemeClr val="accent1">
                <a:alpha val="0"/>
              </a:schemeClr>
            </a:glow>
          </a:effectLst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5842000" y="122872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2032000" y="34290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2374900" y="46990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2187575" y="429895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2073275" y="387032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2032000" y="34290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2073275" y="298767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2187575" y="255905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>
              <a:off x="2374900" y="21590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4606925" y="3421063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5"/>
            <p:cNvSpPr>
              <a:spLocks noChangeShapeType="1"/>
            </p:cNvSpPr>
            <p:nvPr/>
          </p:nvSpPr>
          <p:spPr bwMode="auto">
            <a:xfrm>
              <a:off x="5441950" y="58166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6"/>
            <p:cNvSpPr>
              <a:spLocks noChangeShapeType="1"/>
            </p:cNvSpPr>
            <p:nvPr/>
          </p:nvSpPr>
          <p:spPr bwMode="auto">
            <a:xfrm>
              <a:off x="3705225" y="10414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>
              <a:off x="5013325" y="59309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8"/>
            <p:cNvSpPr>
              <a:spLocks noChangeShapeType="1"/>
            </p:cNvSpPr>
            <p:nvPr/>
          </p:nvSpPr>
          <p:spPr bwMode="auto">
            <a:xfrm>
              <a:off x="4130675" y="9271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9"/>
            <p:cNvSpPr>
              <a:spLocks noChangeShapeType="1"/>
            </p:cNvSpPr>
            <p:nvPr/>
          </p:nvSpPr>
          <p:spPr bwMode="auto">
            <a:xfrm>
              <a:off x="4572000" y="59690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0"/>
            <p:cNvSpPr>
              <a:spLocks noChangeShapeType="1"/>
            </p:cNvSpPr>
            <p:nvPr/>
          </p:nvSpPr>
          <p:spPr bwMode="auto">
            <a:xfrm>
              <a:off x="4572000" y="8890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1"/>
            <p:cNvSpPr>
              <a:spLocks noChangeShapeType="1"/>
            </p:cNvSpPr>
            <p:nvPr/>
          </p:nvSpPr>
          <p:spPr bwMode="auto">
            <a:xfrm>
              <a:off x="5013325" y="9271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2"/>
            <p:cNvSpPr>
              <a:spLocks noChangeShapeType="1"/>
            </p:cNvSpPr>
            <p:nvPr/>
          </p:nvSpPr>
          <p:spPr bwMode="auto">
            <a:xfrm>
              <a:off x="4130675" y="59309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3"/>
            <p:cNvSpPr>
              <a:spLocks noChangeShapeType="1"/>
            </p:cNvSpPr>
            <p:nvPr/>
          </p:nvSpPr>
          <p:spPr bwMode="auto">
            <a:xfrm>
              <a:off x="5441950" y="10414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4"/>
            <p:cNvSpPr>
              <a:spLocks noChangeShapeType="1"/>
            </p:cNvSpPr>
            <p:nvPr/>
          </p:nvSpPr>
          <p:spPr bwMode="auto">
            <a:xfrm>
              <a:off x="3705225" y="5816600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2120900" y="901700"/>
              <a:ext cx="4752975" cy="5041900"/>
            </a:xfrm>
            <a:custGeom>
              <a:avLst/>
              <a:gdLst>
                <a:gd name="T0" fmla="*/ 1712 w 2994"/>
                <a:gd name="T1" fmla="*/ 6 h 3176"/>
                <a:gd name="T2" fmla="*/ 1836 w 2994"/>
                <a:gd name="T3" fmla="*/ 54 h 3176"/>
                <a:gd name="T4" fmla="*/ 1988 w 2994"/>
                <a:gd name="T5" fmla="*/ 160 h 3176"/>
                <a:gd name="T6" fmla="*/ 2188 w 2994"/>
                <a:gd name="T7" fmla="*/ 326 h 3176"/>
                <a:gd name="T8" fmla="*/ 2298 w 2994"/>
                <a:gd name="T9" fmla="*/ 390 h 3176"/>
                <a:gd name="T10" fmla="*/ 2604 w 2994"/>
                <a:gd name="T11" fmla="*/ 526 h 3176"/>
                <a:gd name="T12" fmla="*/ 2776 w 2994"/>
                <a:gd name="T13" fmla="*/ 622 h 3176"/>
                <a:gd name="T14" fmla="*/ 2872 w 2994"/>
                <a:gd name="T15" fmla="*/ 716 h 3176"/>
                <a:gd name="T16" fmla="*/ 2914 w 2994"/>
                <a:gd name="T17" fmla="*/ 796 h 3176"/>
                <a:gd name="T18" fmla="*/ 2948 w 2994"/>
                <a:gd name="T19" fmla="*/ 932 h 3176"/>
                <a:gd name="T20" fmla="*/ 2960 w 2994"/>
                <a:gd name="T21" fmla="*/ 1130 h 3176"/>
                <a:gd name="T22" fmla="*/ 2946 w 2994"/>
                <a:gd name="T23" fmla="*/ 1490 h 3176"/>
                <a:gd name="T24" fmla="*/ 2948 w 2994"/>
                <a:gd name="T25" fmla="*/ 1642 h 3176"/>
                <a:gd name="T26" fmla="*/ 2986 w 2994"/>
                <a:gd name="T27" fmla="*/ 1956 h 3176"/>
                <a:gd name="T28" fmla="*/ 2992 w 2994"/>
                <a:gd name="T29" fmla="*/ 2158 h 3176"/>
                <a:gd name="T30" fmla="*/ 2966 w 2994"/>
                <a:gd name="T31" fmla="*/ 2296 h 3176"/>
                <a:gd name="T32" fmla="*/ 2926 w 2994"/>
                <a:gd name="T33" fmla="*/ 2380 h 3176"/>
                <a:gd name="T34" fmla="*/ 2866 w 2994"/>
                <a:gd name="T35" fmla="*/ 2454 h 3176"/>
                <a:gd name="T36" fmla="*/ 2704 w 2994"/>
                <a:gd name="T37" fmla="*/ 2580 h 3176"/>
                <a:gd name="T38" fmla="*/ 2514 w 2994"/>
                <a:gd name="T39" fmla="*/ 2682 h 3176"/>
                <a:gd name="T40" fmla="*/ 2242 w 2994"/>
                <a:gd name="T41" fmla="*/ 2804 h 3176"/>
                <a:gd name="T42" fmla="*/ 2098 w 2994"/>
                <a:gd name="T43" fmla="*/ 2906 h 3176"/>
                <a:gd name="T44" fmla="*/ 1918 w 2994"/>
                <a:gd name="T45" fmla="*/ 3062 h 3176"/>
                <a:gd name="T46" fmla="*/ 1782 w 2994"/>
                <a:gd name="T47" fmla="*/ 3136 h 3176"/>
                <a:gd name="T48" fmla="*/ 1672 w 2994"/>
                <a:gd name="T49" fmla="*/ 3168 h 3176"/>
                <a:gd name="T50" fmla="*/ 1542 w 2994"/>
                <a:gd name="T51" fmla="*/ 3176 h 3176"/>
                <a:gd name="T52" fmla="*/ 1440 w 2994"/>
                <a:gd name="T53" fmla="*/ 3166 h 3176"/>
                <a:gd name="T54" fmla="*/ 1318 w 2994"/>
                <a:gd name="T55" fmla="*/ 3136 h 3176"/>
                <a:gd name="T56" fmla="*/ 1136 w 2994"/>
                <a:gd name="T57" fmla="*/ 3046 h 3176"/>
                <a:gd name="T58" fmla="*/ 918 w 2994"/>
                <a:gd name="T59" fmla="*/ 2876 h 3176"/>
                <a:gd name="T60" fmla="*/ 750 w 2994"/>
                <a:gd name="T61" fmla="*/ 2744 h 3176"/>
                <a:gd name="T62" fmla="*/ 580 w 2994"/>
                <a:gd name="T63" fmla="*/ 2658 h 3176"/>
                <a:gd name="T64" fmla="*/ 350 w 2994"/>
                <a:gd name="T65" fmla="*/ 2570 h 3176"/>
                <a:gd name="T66" fmla="*/ 216 w 2994"/>
                <a:gd name="T67" fmla="*/ 2466 h 3176"/>
                <a:gd name="T68" fmla="*/ 158 w 2994"/>
                <a:gd name="T69" fmla="*/ 2384 h 3176"/>
                <a:gd name="T70" fmla="*/ 108 w 2994"/>
                <a:gd name="T71" fmla="*/ 2268 h 3176"/>
                <a:gd name="T72" fmla="*/ 114 w 2994"/>
                <a:gd name="T73" fmla="*/ 2164 h 3176"/>
                <a:gd name="T74" fmla="*/ 160 w 2994"/>
                <a:gd name="T75" fmla="*/ 2030 h 3176"/>
                <a:gd name="T76" fmla="*/ 154 w 2994"/>
                <a:gd name="T77" fmla="*/ 1844 h 3176"/>
                <a:gd name="T78" fmla="*/ 110 w 2994"/>
                <a:gd name="T79" fmla="*/ 1674 h 3176"/>
                <a:gd name="T80" fmla="*/ 30 w 2994"/>
                <a:gd name="T81" fmla="*/ 1430 h 3176"/>
                <a:gd name="T82" fmla="*/ 0 w 2994"/>
                <a:gd name="T83" fmla="*/ 1246 h 3176"/>
                <a:gd name="T84" fmla="*/ 8 w 2994"/>
                <a:gd name="T85" fmla="*/ 1148 h 3176"/>
                <a:gd name="T86" fmla="*/ 42 w 2994"/>
                <a:gd name="T87" fmla="*/ 1044 h 3176"/>
                <a:gd name="T88" fmla="*/ 116 w 2994"/>
                <a:gd name="T89" fmla="*/ 916 h 3176"/>
                <a:gd name="T90" fmla="*/ 226 w 2994"/>
                <a:gd name="T91" fmla="*/ 822 h 3176"/>
                <a:gd name="T92" fmla="*/ 394 w 2994"/>
                <a:gd name="T93" fmla="*/ 744 h 3176"/>
                <a:gd name="T94" fmla="*/ 466 w 2994"/>
                <a:gd name="T95" fmla="*/ 684 h 3176"/>
                <a:gd name="T96" fmla="*/ 522 w 2994"/>
                <a:gd name="T97" fmla="*/ 572 h 3176"/>
                <a:gd name="T98" fmla="*/ 548 w 2994"/>
                <a:gd name="T99" fmla="*/ 428 h 3176"/>
                <a:gd name="T100" fmla="*/ 586 w 2994"/>
                <a:gd name="T101" fmla="*/ 326 h 3176"/>
                <a:gd name="T102" fmla="*/ 636 w 2994"/>
                <a:gd name="T103" fmla="*/ 280 h 3176"/>
                <a:gd name="T104" fmla="*/ 706 w 2994"/>
                <a:gd name="T105" fmla="*/ 252 h 3176"/>
                <a:gd name="T106" fmla="*/ 812 w 2994"/>
                <a:gd name="T107" fmla="*/ 248 h 3176"/>
                <a:gd name="T108" fmla="*/ 984 w 2994"/>
                <a:gd name="T109" fmla="*/ 264 h 3176"/>
                <a:gd name="T110" fmla="*/ 1134 w 2994"/>
                <a:gd name="T111" fmla="*/ 240 h 3176"/>
                <a:gd name="T112" fmla="*/ 1234 w 2994"/>
                <a:gd name="T113" fmla="*/ 186 h 3176"/>
                <a:gd name="T114" fmla="*/ 1442 w 2994"/>
                <a:gd name="T115" fmla="*/ 60 h 3176"/>
                <a:gd name="T116" fmla="*/ 1594 w 2994"/>
                <a:gd name="T117" fmla="*/ 4 h 3176"/>
                <a:gd name="T118" fmla="*/ 1670 w 2994"/>
                <a:gd name="T119" fmla="*/ 0 h 3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94" h="3176">
                  <a:moveTo>
                    <a:pt x="1670" y="0"/>
                  </a:moveTo>
                  <a:lnTo>
                    <a:pt x="1670" y="0"/>
                  </a:lnTo>
                  <a:lnTo>
                    <a:pt x="1692" y="2"/>
                  </a:lnTo>
                  <a:lnTo>
                    <a:pt x="1712" y="6"/>
                  </a:lnTo>
                  <a:lnTo>
                    <a:pt x="1734" y="12"/>
                  </a:lnTo>
                  <a:lnTo>
                    <a:pt x="1754" y="18"/>
                  </a:lnTo>
                  <a:lnTo>
                    <a:pt x="1796" y="34"/>
                  </a:lnTo>
                  <a:lnTo>
                    <a:pt x="1836" y="54"/>
                  </a:lnTo>
                  <a:lnTo>
                    <a:pt x="1876" y="76"/>
                  </a:lnTo>
                  <a:lnTo>
                    <a:pt x="1914" y="102"/>
                  </a:lnTo>
                  <a:lnTo>
                    <a:pt x="1952" y="130"/>
                  </a:lnTo>
                  <a:lnTo>
                    <a:pt x="1988" y="160"/>
                  </a:lnTo>
                  <a:lnTo>
                    <a:pt x="2060" y="218"/>
                  </a:lnTo>
                  <a:lnTo>
                    <a:pt x="2126" y="276"/>
                  </a:lnTo>
                  <a:lnTo>
                    <a:pt x="2158" y="302"/>
                  </a:lnTo>
                  <a:lnTo>
                    <a:pt x="2188" y="326"/>
                  </a:lnTo>
                  <a:lnTo>
                    <a:pt x="2218" y="348"/>
                  </a:lnTo>
                  <a:lnTo>
                    <a:pt x="2246" y="364"/>
                  </a:lnTo>
                  <a:lnTo>
                    <a:pt x="2246" y="364"/>
                  </a:lnTo>
                  <a:lnTo>
                    <a:pt x="2298" y="390"/>
                  </a:lnTo>
                  <a:lnTo>
                    <a:pt x="2350" y="416"/>
                  </a:lnTo>
                  <a:lnTo>
                    <a:pt x="2454" y="462"/>
                  </a:lnTo>
                  <a:lnTo>
                    <a:pt x="2556" y="504"/>
                  </a:lnTo>
                  <a:lnTo>
                    <a:pt x="2604" y="526"/>
                  </a:lnTo>
                  <a:lnTo>
                    <a:pt x="2650" y="548"/>
                  </a:lnTo>
                  <a:lnTo>
                    <a:pt x="2694" y="572"/>
                  </a:lnTo>
                  <a:lnTo>
                    <a:pt x="2736" y="596"/>
                  </a:lnTo>
                  <a:lnTo>
                    <a:pt x="2776" y="622"/>
                  </a:lnTo>
                  <a:lnTo>
                    <a:pt x="2812" y="652"/>
                  </a:lnTo>
                  <a:lnTo>
                    <a:pt x="2844" y="682"/>
                  </a:lnTo>
                  <a:lnTo>
                    <a:pt x="2858" y="700"/>
                  </a:lnTo>
                  <a:lnTo>
                    <a:pt x="2872" y="716"/>
                  </a:lnTo>
                  <a:lnTo>
                    <a:pt x="2884" y="736"/>
                  </a:lnTo>
                  <a:lnTo>
                    <a:pt x="2896" y="754"/>
                  </a:lnTo>
                  <a:lnTo>
                    <a:pt x="2906" y="774"/>
                  </a:lnTo>
                  <a:lnTo>
                    <a:pt x="2914" y="796"/>
                  </a:lnTo>
                  <a:lnTo>
                    <a:pt x="2914" y="796"/>
                  </a:lnTo>
                  <a:lnTo>
                    <a:pt x="2928" y="840"/>
                  </a:lnTo>
                  <a:lnTo>
                    <a:pt x="2940" y="886"/>
                  </a:lnTo>
                  <a:lnTo>
                    <a:pt x="2948" y="932"/>
                  </a:lnTo>
                  <a:lnTo>
                    <a:pt x="2956" y="980"/>
                  </a:lnTo>
                  <a:lnTo>
                    <a:pt x="2958" y="1030"/>
                  </a:lnTo>
                  <a:lnTo>
                    <a:pt x="2960" y="1080"/>
                  </a:lnTo>
                  <a:lnTo>
                    <a:pt x="2960" y="1130"/>
                  </a:lnTo>
                  <a:lnTo>
                    <a:pt x="2960" y="1180"/>
                  </a:lnTo>
                  <a:lnTo>
                    <a:pt x="2956" y="1284"/>
                  </a:lnTo>
                  <a:lnTo>
                    <a:pt x="2950" y="1388"/>
                  </a:lnTo>
                  <a:lnTo>
                    <a:pt x="2946" y="1490"/>
                  </a:lnTo>
                  <a:lnTo>
                    <a:pt x="2946" y="1542"/>
                  </a:lnTo>
                  <a:lnTo>
                    <a:pt x="2946" y="1592"/>
                  </a:lnTo>
                  <a:lnTo>
                    <a:pt x="2946" y="1592"/>
                  </a:lnTo>
                  <a:lnTo>
                    <a:pt x="2948" y="1642"/>
                  </a:lnTo>
                  <a:lnTo>
                    <a:pt x="2954" y="1694"/>
                  </a:lnTo>
                  <a:lnTo>
                    <a:pt x="2966" y="1798"/>
                  </a:lnTo>
                  <a:lnTo>
                    <a:pt x="2980" y="1904"/>
                  </a:lnTo>
                  <a:lnTo>
                    <a:pt x="2986" y="1956"/>
                  </a:lnTo>
                  <a:lnTo>
                    <a:pt x="2990" y="2006"/>
                  </a:lnTo>
                  <a:lnTo>
                    <a:pt x="2994" y="2058"/>
                  </a:lnTo>
                  <a:lnTo>
                    <a:pt x="2994" y="2108"/>
                  </a:lnTo>
                  <a:lnTo>
                    <a:pt x="2992" y="2158"/>
                  </a:lnTo>
                  <a:lnTo>
                    <a:pt x="2988" y="2206"/>
                  </a:lnTo>
                  <a:lnTo>
                    <a:pt x="2980" y="2252"/>
                  </a:lnTo>
                  <a:lnTo>
                    <a:pt x="2974" y="2274"/>
                  </a:lnTo>
                  <a:lnTo>
                    <a:pt x="2966" y="2296"/>
                  </a:lnTo>
                  <a:lnTo>
                    <a:pt x="2958" y="2318"/>
                  </a:lnTo>
                  <a:lnTo>
                    <a:pt x="2948" y="2340"/>
                  </a:lnTo>
                  <a:lnTo>
                    <a:pt x="2938" y="2360"/>
                  </a:lnTo>
                  <a:lnTo>
                    <a:pt x="2926" y="2380"/>
                  </a:lnTo>
                  <a:lnTo>
                    <a:pt x="2926" y="2380"/>
                  </a:lnTo>
                  <a:lnTo>
                    <a:pt x="2912" y="2400"/>
                  </a:lnTo>
                  <a:lnTo>
                    <a:pt x="2898" y="2418"/>
                  </a:lnTo>
                  <a:lnTo>
                    <a:pt x="2866" y="2454"/>
                  </a:lnTo>
                  <a:lnTo>
                    <a:pt x="2830" y="2490"/>
                  </a:lnTo>
                  <a:lnTo>
                    <a:pt x="2792" y="2522"/>
                  </a:lnTo>
                  <a:lnTo>
                    <a:pt x="2748" y="2552"/>
                  </a:lnTo>
                  <a:lnTo>
                    <a:pt x="2704" y="2580"/>
                  </a:lnTo>
                  <a:lnTo>
                    <a:pt x="2658" y="2608"/>
                  </a:lnTo>
                  <a:lnTo>
                    <a:pt x="2612" y="2634"/>
                  </a:lnTo>
                  <a:lnTo>
                    <a:pt x="2562" y="2658"/>
                  </a:lnTo>
                  <a:lnTo>
                    <a:pt x="2514" y="2682"/>
                  </a:lnTo>
                  <a:lnTo>
                    <a:pt x="2418" y="2726"/>
                  </a:lnTo>
                  <a:lnTo>
                    <a:pt x="2326" y="2766"/>
                  </a:lnTo>
                  <a:lnTo>
                    <a:pt x="2242" y="2804"/>
                  </a:lnTo>
                  <a:lnTo>
                    <a:pt x="2242" y="2804"/>
                  </a:lnTo>
                  <a:lnTo>
                    <a:pt x="2204" y="2824"/>
                  </a:lnTo>
                  <a:lnTo>
                    <a:pt x="2168" y="2850"/>
                  </a:lnTo>
                  <a:lnTo>
                    <a:pt x="2132" y="2876"/>
                  </a:lnTo>
                  <a:lnTo>
                    <a:pt x="2098" y="2906"/>
                  </a:lnTo>
                  <a:lnTo>
                    <a:pt x="2030" y="2968"/>
                  </a:lnTo>
                  <a:lnTo>
                    <a:pt x="1994" y="3000"/>
                  </a:lnTo>
                  <a:lnTo>
                    <a:pt x="1956" y="3032"/>
                  </a:lnTo>
                  <a:lnTo>
                    <a:pt x="1918" y="3062"/>
                  </a:lnTo>
                  <a:lnTo>
                    <a:pt x="1876" y="3090"/>
                  </a:lnTo>
                  <a:lnTo>
                    <a:pt x="1830" y="3116"/>
                  </a:lnTo>
                  <a:lnTo>
                    <a:pt x="1808" y="3126"/>
                  </a:lnTo>
                  <a:lnTo>
                    <a:pt x="1782" y="3136"/>
                  </a:lnTo>
                  <a:lnTo>
                    <a:pt x="1756" y="3146"/>
                  </a:lnTo>
                  <a:lnTo>
                    <a:pt x="1730" y="3154"/>
                  </a:lnTo>
                  <a:lnTo>
                    <a:pt x="1702" y="3162"/>
                  </a:lnTo>
                  <a:lnTo>
                    <a:pt x="1672" y="3168"/>
                  </a:lnTo>
                  <a:lnTo>
                    <a:pt x="1642" y="3172"/>
                  </a:lnTo>
                  <a:lnTo>
                    <a:pt x="1610" y="3174"/>
                  </a:lnTo>
                  <a:lnTo>
                    <a:pt x="1576" y="3176"/>
                  </a:lnTo>
                  <a:lnTo>
                    <a:pt x="1542" y="3176"/>
                  </a:lnTo>
                  <a:lnTo>
                    <a:pt x="1542" y="3176"/>
                  </a:lnTo>
                  <a:lnTo>
                    <a:pt x="1506" y="3174"/>
                  </a:lnTo>
                  <a:lnTo>
                    <a:pt x="1474" y="3170"/>
                  </a:lnTo>
                  <a:lnTo>
                    <a:pt x="1440" y="3166"/>
                  </a:lnTo>
                  <a:lnTo>
                    <a:pt x="1408" y="3160"/>
                  </a:lnTo>
                  <a:lnTo>
                    <a:pt x="1378" y="3154"/>
                  </a:lnTo>
                  <a:lnTo>
                    <a:pt x="1348" y="3146"/>
                  </a:lnTo>
                  <a:lnTo>
                    <a:pt x="1318" y="3136"/>
                  </a:lnTo>
                  <a:lnTo>
                    <a:pt x="1290" y="3126"/>
                  </a:lnTo>
                  <a:lnTo>
                    <a:pt x="1236" y="3102"/>
                  </a:lnTo>
                  <a:lnTo>
                    <a:pt x="1186" y="3076"/>
                  </a:lnTo>
                  <a:lnTo>
                    <a:pt x="1136" y="3046"/>
                  </a:lnTo>
                  <a:lnTo>
                    <a:pt x="1090" y="3014"/>
                  </a:lnTo>
                  <a:lnTo>
                    <a:pt x="1046" y="2980"/>
                  </a:lnTo>
                  <a:lnTo>
                    <a:pt x="1002" y="2946"/>
                  </a:lnTo>
                  <a:lnTo>
                    <a:pt x="918" y="2876"/>
                  </a:lnTo>
                  <a:lnTo>
                    <a:pt x="836" y="2806"/>
                  </a:lnTo>
                  <a:lnTo>
                    <a:pt x="792" y="2774"/>
                  </a:lnTo>
                  <a:lnTo>
                    <a:pt x="750" y="2744"/>
                  </a:lnTo>
                  <a:lnTo>
                    <a:pt x="750" y="2744"/>
                  </a:lnTo>
                  <a:lnTo>
                    <a:pt x="706" y="2718"/>
                  </a:lnTo>
                  <a:lnTo>
                    <a:pt x="664" y="2694"/>
                  </a:lnTo>
                  <a:lnTo>
                    <a:pt x="622" y="2674"/>
                  </a:lnTo>
                  <a:lnTo>
                    <a:pt x="580" y="2658"/>
                  </a:lnTo>
                  <a:lnTo>
                    <a:pt x="500" y="2630"/>
                  </a:lnTo>
                  <a:lnTo>
                    <a:pt x="422" y="2602"/>
                  </a:lnTo>
                  <a:lnTo>
                    <a:pt x="386" y="2586"/>
                  </a:lnTo>
                  <a:lnTo>
                    <a:pt x="350" y="2570"/>
                  </a:lnTo>
                  <a:lnTo>
                    <a:pt x="314" y="2550"/>
                  </a:lnTo>
                  <a:lnTo>
                    <a:pt x="280" y="2526"/>
                  </a:lnTo>
                  <a:lnTo>
                    <a:pt x="248" y="2498"/>
                  </a:lnTo>
                  <a:lnTo>
                    <a:pt x="216" y="2466"/>
                  </a:lnTo>
                  <a:lnTo>
                    <a:pt x="202" y="2448"/>
                  </a:lnTo>
                  <a:lnTo>
                    <a:pt x="186" y="2428"/>
                  </a:lnTo>
                  <a:lnTo>
                    <a:pt x="172" y="2408"/>
                  </a:lnTo>
                  <a:lnTo>
                    <a:pt x="158" y="2384"/>
                  </a:lnTo>
                  <a:lnTo>
                    <a:pt x="158" y="2384"/>
                  </a:lnTo>
                  <a:lnTo>
                    <a:pt x="134" y="2340"/>
                  </a:lnTo>
                  <a:lnTo>
                    <a:pt x="118" y="2300"/>
                  </a:lnTo>
                  <a:lnTo>
                    <a:pt x="108" y="2268"/>
                  </a:lnTo>
                  <a:lnTo>
                    <a:pt x="104" y="2238"/>
                  </a:lnTo>
                  <a:lnTo>
                    <a:pt x="104" y="2212"/>
                  </a:lnTo>
                  <a:lnTo>
                    <a:pt x="108" y="2188"/>
                  </a:lnTo>
                  <a:lnTo>
                    <a:pt x="114" y="2164"/>
                  </a:lnTo>
                  <a:lnTo>
                    <a:pt x="124" y="2140"/>
                  </a:lnTo>
                  <a:lnTo>
                    <a:pt x="142" y="2092"/>
                  </a:lnTo>
                  <a:lnTo>
                    <a:pt x="152" y="2064"/>
                  </a:lnTo>
                  <a:lnTo>
                    <a:pt x="160" y="2030"/>
                  </a:lnTo>
                  <a:lnTo>
                    <a:pt x="164" y="1994"/>
                  </a:lnTo>
                  <a:lnTo>
                    <a:pt x="166" y="1950"/>
                  </a:lnTo>
                  <a:lnTo>
                    <a:pt x="162" y="1902"/>
                  </a:lnTo>
                  <a:lnTo>
                    <a:pt x="154" y="1844"/>
                  </a:lnTo>
                  <a:lnTo>
                    <a:pt x="154" y="1844"/>
                  </a:lnTo>
                  <a:lnTo>
                    <a:pt x="142" y="1784"/>
                  </a:lnTo>
                  <a:lnTo>
                    <a:pt x="126" y="1728"/>
                  </a:lnTo>
                  <a:lnTo>
                    <a:pt x="110" y="1674"/>
                  </a:lnTo>
                  <a:lnTo>
                    <a:pt x="94" y="1622"/>
                  </a:lnTo>
                  <a:lnTo>
                    <a:pt x="60" y="1524"/>
                  </a:lnTo>
                  <a:lnTo>
                    <a:pt x="44" y="1476"/>
                  </a:lnTo>
                  <a:lnTo>
                    <a:pt x="30" y="1430"/>
                  </a:lnTo>
                  <a:lnTo>
                    <a:pt x="18" y="1384"/>
                  </a:lnTo>
                  <a:lnTo>
                    <a:pt x="8" y="1338"/>
                  </a:lnTo>
                  <a:lnTo>
                    <a:pt x="2" y="1292"/>
                  </a:lnTo>
                  <a:lnTo>
                    <a:pt x="0" y="1246"/>
                  </a:lnTo>
                  <a:lnTo>
                    <a:pt x="0" y="1222"/>
                  </a:lnTo>
                  <a:lnTo>
                    <a:pt x="2" y="1198"/>
                  </a:lnTo>
                  <a:lnTo>
                    <a:pt x="4" y="1174"/>
                  </a:lnTo>
                  <a:lnTo>
                    <a:pt x="8" y="1148"/>
                  </a:lnTo>
                  <a:lnTo>
                    <a:pt x="14" y="1124"/>
                  </a:lnTo>
                  <a:lnTo>
                    <a:pt x="22" y="1098"/>
                  </a:lnTo>
                  <a:lnTo>
                    <a:pt x="30" y="1072"/>
                  </a:lnTo>
                  <a:lnTo>
                    <a:pt x="42" y="1044"/>
                  </a:lnTo>
                  <a:lnTo>
                    <a:pt x="42" y="1044"/>
                  </a:lnTo>
                  <a:lnTo>
                    <a:pt x="64" y="994"/>
                  </a:lnTo>
                  <a:lnTo>
                    <a:pt x="90" y="952"/>
                  </a:lnTo>
                  <a:lnTo>
                    <a:pt x="116" y="916"/>
                  </a:lnTo>
                  <a:lnTo>
                    <a:pt x="142" y="886"/>
                  </a:lnTo>
                  <a:lnTo>
                    <a:pt x="170" y="860"/>
                  </a:lnTo>
                  <a:lnTo>
                    <a:pt x="198" y="840"/>
                  </a:lnTo>
                  <a:lnTo>
                    <a:pt x="226" y="822"/>
                  </a:lnTo>
                  <a:lnTo>
                    <a:pt x="256" y="808"/>
                  </a:lnTo>
                  <a:lnTo>
                    <a:pt x="312" y="782"/>
                  </a:lnTo>
                  <a:lnTo>
                    <a:pt x="368" y="758"/>
                  </a:lnTo>
                  <a:lnTo>
                    <a:pt x="394" y="744"/>
                  </a:lnTo>
                  <a:lnTo>
                    <a:pt x="420" y="726"/>
                  </a:lnTo>
                  <a:lnTo>
                    <a:pt x="444" y="708"/>
                  </a:lnTo>
                  <a:lnTo>
                    <a:pt x="466" y="684"/>
                  </a:lnTo>
                  <a:lnTo>
                    <a:pt x="466" y="684"/>
                  </a:lnTo>
                  <a:lnTo>
                    <a:pt x="486" y="658"/>
                  </a:lnTo>
                  <a:lnTo>
                    <a:pt x="500" y="630"/>
                  </a:lnTo>
                  <a:lnTo>
                    <a:pt x="512" y="602"/>
                  </a:lnTo>
                  <a:lnTo>
                    <a:pt x="522" y="572"/>
                  </a:lnTo>
                  <a:lnTo>
                    <a:pt x="528" y="544"/>
                  </a:lnTo>
                  <a:lnTo>
                    <a:pt x="534" y="514"/>
                  </a:lnTo>
                  <a:lnTo>
                    <a:pt x="544" y="456"/>
                  </a:lnTo>
                  <a:lnTo>
                    <a:pt x="548" y="428"/>
                  </a:lnTo>
                  <a:lnTo>
                    <a:pt x="554" y="400"/>
                  </a:lnTo>
                  <a:lnTo>
                    <a:pt x="562" y="374"/>
                  </a:lnTo>
                  <a:lnTo>
                    <a:pt x="572" y="350"/>
                  </a:lnTo>
                  <a:lnTo>
                    <a:pt x="586" y="326"/>
                  </a:lnTo>
                  <a:lnTo>
                    <a:pt x="602" y="306"/>
                  </a:lnTo>
                  <a:lnTo>
                    <a:pt x="612" y="296"/>
                  </a:lnTo>
                  <a:lnTo>
                    <a:pt x="624" y="288"/>
                  </a:lnTo>
                  <a:lnTo>
                    <a:pt x="636" y="280"/>
                  </a:lnTo>
                  <a:lnTo>
                    <a:pt x="650" y="272"/>
                  </a:lnTo>
                  <a:lnTo>
                    <a:pt x="650" y="272"/>
                  </a:lnTo>
                  <a:lnTo>
                    <a:pt x="678" y="260"/>
                  </a:lnTo>
                  <a:lnTo>
                    <a:pt x="706" y="252"/>
                  </a:lnTo>
                  <a:lnTo>
                    <a:pt x="734" y="246"/>
                  </a:lnTo>
                  <a:lnTo>
                    <a:pt x="760" y="246"/>
                  </a:lnTo>
                  <a:lnTo>
                    <a:pt x="786" y="246"/>
                  </a:lnTo>
                  <a:lnTo>
                    <a:pt x="812" y="248"/>
                  </a:lnTo>
                  <a:lnTo>
                    <a:pt x="866" y="254"/>
                  </a:lnTo>
                  <a:lnTo>
                    <a:pt x="922" y="262"/>
                  </a:lnTo>
                  <a:lnTo>
                    <a:pt x="952" y="264"/>
                  </a:lnTo>
                  <a:lnTo>
                    <a:pt x="984" y="264"/>
                  </a:lnTo>
                  <a:lnTo>
                    <a:pt x="1018" y="264"/>
                  </a:lnTo>
                  <a:lnTo>
                    <a:pt x="1054" y="258"/>
                  </a:lnTo>
                  <a:lnTo>
                    <a:pt x="1092" y="252"/>
                  </a:lnTo>
                  <a:lnTo>
                    <a:pt x="1134" y="240"/>
                  </a:lnTo>
                  <a:lnTo>
                    <a:pt x="1134" y="240"/>
                  </a:lnTo>
                  <a:lnTo>
                    <a:pt x="1156" y="232"/>
                  </a:lnTo>
                  <a:lnTo>
                    <a:pt x="1180" y="220"/>
                  </a:lnTo>
                  <a:lnTo>
                    <a:pt x="1234" y="186"/>
                  </a:lnTo>
                  <a:lnTo>
                    <a:pt x="1298" y="146"/>
                  </a:lnTo>
                  <a:lnTo>
                    <a:pt x="1368" y="102"/>
                  </a:lnTo>
                  <a:lnTo>
                    <a:pt x="1404" y="80"/>
                  </a:lnTo>
                  <a:lnTo>
                    <a:pt x="1442" y="60"/>
                  </a:lnTo>
                  <a:lnTo>
                    <a:pt x="1478" y="42"/>
                  </a:lnTo>
                  <a:lnTo>
                    <a:pt x="1518" y="26"/>
                  </a:lnTo>
                  <a:lnTo>
                    <a:pt x="1556" y="14"/>
                  </a:lnTo>
                  <a:lnTo>
                    <a:pt x="1594" y="4"/>
                  </a:lnTo>
                  <a:lnTo>
                    <a:pt x="1632" y="0"/>
                  </a:lnTo>
                  <a:lnTo>
                    <a:pt x="1652" y="0"/>
                  </a:lnTo>
                  <a:lnTo>
                    <a:pt x="1670" y="0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ffectLst>
              <a:outerShdw dist="35921" dir="2700000" algn="ctr" rotWithShape="0">
                <a:srgbClr val="808080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6"/>
            <p:cNvSpPr>
              <a:spLocks noEditPoints="1"/>
            </p:cNvSpPr>
            <p:nvPr/>
          </p:nvSpPr>
          <p:spPr bwMode="auto">
            <a:xfrm>
              <a:off x="2701925" y="1516063"/>
              <a:ext cx="3810000" cy="3810000"/>
            </a:xfrm>
            <a:custGeom>
              <a:avLst/>
              <a:gdLst>
                <a:gd name="T0" fmla="*/ 1018 w 2400"/>
                <a:gd name="T1" fmla="*/ 14 h 2400"/>
                <a:gd name="T2" fmla="*/ 732 w 2400"/>
                <a:gd name="T3" fmla="*/ 94 h 2400"/>
                <a:gd name="T4" fmla="*/ 482 w 2400"/>
                <a:gd name="T5" fmla="*/ 238 h 2400"/>
                <a:gd name="T6" fmla="*/ 274 w 2400"/>
                <a:gd name="T7" fmla="*/ 436 h 2400"/>
                <a:gd name="T8" fmla="*/ 118 w 2400"/>
                <a:gd name="T9" fmla="*/ 680 h 2400"/>
                <a:gd name="T10" fmla="*/ 24 w 2400"/>
                <a:gd name="T11" fmla="*/ 958 h 2400"/>
                <a:gd name="T12" fmla="*/ 0 w 2400"/>
                <a:gd name="T13" fmla="*/ 1200 h 2400"/>
                <a:gd name="T14" fmla="*/ 38 w 2400"/>
                <a:gd name="T15" fmla="*/ 1500 h 2400"/>
                <a:gd name="T16" fmla="*/ 144 w 2400"/>
                <a:gd name="T17" fmla="*/ 1772 h 2400"/>
                <a:gd name="T18" fmla="*/ 312 w 2400"/>
                <a:gd name="T19" fmla="*/ 2006 h 2400"/>
                <a:gd name="T20" fmla="*/ 528 w 2400"/>
                <a:gd name="T21" fmla="*/ 2194 h 2400"/>
                <a:gd name="T22" fmla="*/ 788 w 2400"/>
                <a:gd name="T23" fmla="*/ 2326 h 2400"/>
                <a:gd name="T24" fmla="*/ 1078 w 2400"/>
                <a:gd name="T25" fmla="*/ 2394 h 2400"/>
                <a:gd name="T26" fmla="*/ 1322 w 2400"/>
                <a:gd name="T27" fmla="*/ 2394 h 2400"/>
                <a:gd name="T28" fmla="*/ 1612 w 2400"/>
                <a:gd name="T29" fmla="*/ 2326 h 2400"/>
                <a:gd name="T30" fmla="*/ 1870 w 2400"/>
                <a:gd name="T31" fmla="*/ 2194 h 2400"/>
                <a:gd name="T32" fmla="*/ 2088 w 2400"/>
                <a:gd name="T33" fmla="*/ 2006 h 2400"/>
                <a:gd name="T34" fmla="*/ 2254 w 2400"/>
                <a:gd name="T35" fmla="*/ 1772 h 2400"/>
                <a:gd name="T36" fmla="*/ 2362 w 2400"/>
                <a:gd name="T37" fmla="*/ 1500 h 2400"/>
                <a:gd name="T38" fmla="*/ 2400 w 2400"/>
                <a:gd name="T39" fmla="*/ 1200 h 2400"/>
                <a:gd name="T40" fmla="*/ 2376 w 2400"/>
                <a:gd name="T41" fmla="*/ 958 h 2400"/>
                <a:gd name="T42" fmla="*/ 2282 w 2400"/>
                <a:gd name="T43" fmla="*/ 680 h 2400"/>
                <a:gd name="T44" fmla="*/ 2126 w 2400"/>
                <a:gd name="T45" fmla="*/ 436 h 2400"/>
                <a:gd name="T46" fmla="*/ 1918 w 2400"/>
                <a:gd name="T47" fmla="*/ 238 h 2400"/>
                <a:gd name="T48" fmla="*/ 1666 w 2400"/>
                <a:gd name="T49" fmla="*/ 94 h 2400"/>
                <a:gd name="T50" fmla="*/ 1382 w 2400"/>
                <a:gd name="T51" fmla="*/ 14 h 2400"/>
                <a:gd name="T52" fmla="*/ 1200 w 2400"/>
                <a:gd name="T53" fmla="*/ 2154 h 2400"/>
                <a:gd name="T54" fmla="*/ 1008 w 2400"/>
                <a:gd name="T55" fmla="*/ 2134 h 2400"/>
                <a:gd name="T56" fmla="*/ 786 w 2400"/>
                <a:gd name="T57" fmla="*/ 2060 h 2400"/>
                <a:gd name="T58" fmla="*/ 592 w 2400"/>
                <a:gd name="T59" fmla="*/ 1936 h 2400"/>
                <a:gd name="T60" fmla="*/ 436 w 2400"/>
                <a:gd name="T61" fmla="*/ 1770 h 2400"/>
                <a:gd name="T62" fmla="*/ 320 w 2400"/>
                <a:gd name="T63" fmla="*/ 1572 h 2400"/>
                <a:gd name="T64" fmla="*/ 256 w 2400"/>
                <a:gd name="T65" fmla="*/ 1346 h 2400"/>
                <a:gd name="T66" fmla="*/ 248 w 2400"/>
                <a:gd name="T67" fmla="*/ 1150 h 2400"/>
                <a:gd name="T68" fmla="*/ 288 w 2400"/>
                <a:gd name="T69" fmla="*/ 916 h 2400"/>
                <a:gd name="T70" fmla="*/ 384 w 2400"/>
                <a:gd name="T71" fmla="*/ 706 h 2400"/>
                <a:gd name="T72" fmla="*/ 526 w 2400"/>
                <a:gd name="T73" fmla="*/ 526 h 2400"/>
                <a:gd name="T74" fmla="*/ 706 w 2400"/>
                <a:gd name="T75" fmla="*/ 384 h 2400"/>
                <a:gd name="T76" fmla="*/ 916 w 2400"/>
                <a:gd name="T77" fmla="*/ 288 h 2400"/>
                <a:gd name="T78" fmla="*/ 1150 w 2400"/>
                <a:gd name="T79" fmla="*/ 248 h 2400"/>
                <a:gd name="T80" fmla="*/ 1346 w 2400"/>
                <a:gd name="T81" fmla="*/ 256 h 2400"/>
                <a:gd name="T82" fmla="*/ 1572 w 2400"/>
                <a:gd name="T83" fmla="*/ 320 h 2400"/>
                <a:gd name="T84" fmla="*/ 1770 w 2400"/>
                <a:gd name="T85" fmla="*/ 436 h 2400"/>
                <a:gd name="T86" fmla="*/ 1936 w 2400"/>
                <a:gd name="T87" fmla="*/ 592 h 2400"/>
                <a:gd name="T88" fmla="*/ 2060 w 2400"/>
                <a:gd name="T89" fmla="*/ 786 h 2400"/>
                <a:gd name="T90" fmla="*/ 2134 w 2400"/>
                <a:gd name="T91" fmla="*/ 1008 h 2400"/>
                <a:gd name="T92" fmla="*/ 2154 w 2400"/>
                <a:gd name="T93" fmla="*/ 1200 h 2400"/>
                <a:gd name="T94" fmla="*/ 2124 w 2400"/>
                <a:gd name="T95" fmla="*/ 1438 h 2400"/>
                <a:gd name="T96" fmla="*/ 2038 w 2400"/>
                <a:gd name="T97" fmla="*/ 1654 h 2400"/>
                <a:gd name="T98" fmla="*/ 1906 w 2400"/>
                <a:gd name="T99" fmla="*/ 1842 h 2400"/>
                <a:gd name="T100" fmla="*/ 1734 w 2400"/>
                <a:gd name="T101" fmla="*/ 1990 h 2400"/>
                <a:gd name="T102" fmla="*/ 1528 w 2400"/>
                <a:gd name="T103" fmla="*/ 2096 h 2400"/>
                <a:gd name="T104" fmla="*/ 1298 w 2400"/>
                <a:gd name="T105" fmla="*/ 2148 h 2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00" h="2400">
                  <a:moveTo>
                    <a:pt x="1200" y="0"/>
                  </a:moveTo>
                  <a:lnTo>
                    <a:pt x="1200" y="0"/>
                  </a:lnTo>
                  <a:lnTo>
                    <a:pt x="1138" y="2"/>
                  </a:lnTo>
                  <a:lnTo>
                    <a:pt x="1078" y="6"/>
                  </a:lnTo>
                  <a:lnTo>
                    <a:pt x="1018" y="14"/>
                  </a:lnTo>
                  <a:lnTo>
                    <a:pt x="958" y="24"/>
                  </a:lnTo>
                  <a:lnTo>
                    <a:pt x="900" y="38"/>
                  </a:lnTo>
                  <a:lnTo>
                    <a:pt x="842" y="54"/>
                  </a:lnTo>
                  <a:lnTo>
                    <a:pt x="788" y="72"/>
                  </a:lnTo>
                  <a:lnTo>
                    <a:pt x="732" y="94"/>
                  </a:lnTo>
                  <a:lnTo>
                    <a:pt x="680" y="118"/>
                  </a:lnTo>
                  <a:lnTo>
                    <a:pt x="628" y="144"/>
                  </a:lnTo>
                  <a:lnTo>
                    <a:pt x="578" y="174"/>
                  </a:lnTo>
                  <a:lnTo>
                    <a:pt x="528" y="204"/>
                  </a:lnTo>
                  <a:lnTo>
                    <a:pt x="482" y="238"/>
                  </a:lnTo>
                  <a:lnTo>
                    <a:pt x="436" y="274"/>
                  </a:lnTo>
                  <a:lnTo>
                    <a:pt x="392" y="312"/>
                  </a:lnTo>
                  <a:lnTo>
                    <a:pt x="352" y="352"/>
                  </a:lnTo>
                  <a:lnTo>
                    <a:pt x="312" y="392"/>
                  </a:lnTo>
                  <a:lnTo>
                    <a:pt x="274" y="436"/>
                  </a:lnTo>
                  <a:lnTo>
                    <a:pt x="238" y="482"/>
                  </a:lnTo>
                  <a:lnTo>
                    <a:pt x="204" y="528"/>
                  </a:lnTo>
                  <a:lnTo>
                    <a:pt x="174" y="578"/>
                  </a:lnTo>
                  <a:lnTo>
                    <a:pt x="144" y="628"/>
                  </a:lnTo>
                  <a:lnTo>
                    <a:pt x="118" y="680"/>
                  </a:lnTo>
                  <a:lnTo>
                    <a:pt x="94" y="732"/>
                  </a:lnTo>
                  <a:lnTo>
                    <a:pt x="72" y="788"/>
                  </a:lnTo>
                  <a:lnTo>
                    <a:pt x="54" y="842"/>
                  </a:lnTo>
                  <a:lnTo>
                    <a:pt x="38" y="900"/>
                  </a:lnTo>
                  <a:lnTo>
                    <a:pt x="24" y="958"/>
                  </a:lnTo>
                  <a:lnTo>
                    <a:pt x="14" y="1018"/>
                  </a:lnTo>
                  <a:lnTo>
                    <a:pt x="6" y="1078"/>
                  </a:lnTo>
                  <a:lnTo>
                    <a:pt x="2" y="1138"/>
                  </a:lnTo>
                  <a:lnTo>
                    <a:pt x="0" y="1200"/>
                  </a:lnTo>
                  <a:lnTo>
                    <a:pt x="0" y="1200"/>
                  </a:lnTo>
                  <a:lnTo>
                    <a:pt x="2" y="1262"/>
                  </a:lnTo>
                  <a:lnTo>
                    <a:pt x="6" y="1322"/>
                  </a:lnTo>
                  <a:lnTo>
                    <a:pt x="14" y="1382"/>
                  </a:lnTo>
                  <a:lnTo>
                    <a:pt x="24" y="1442"/>
                  </a:lnTo>
                  <a:lnTo>
                    <a:pt x="38" y="1500"/>
                  </a:lnTo>
                  <a:lnTo>
                    <a:pt x="54" y="1556"/>
                  </a:lnTo>
                  <a:lnTo>
                    <a:pt x="72" y="1612"/>
                  </a:lnTo>
                  <a:lnTo>
                    <a:pt x="94" y="1666"/>
                  </a:lnTo>
                  <a:lnTo>
                    <a:pt x="118" y="1720"/>
                  </a:lnTo>
                  <a:lnTo>
                    <a:pt x="144" y="1772"/>
                  </a:lnTo>
                  <a:lnTo>
                    <a:pt x="174" y="1822"/>
                  </a:lnTo>
                  <a:lnTo>
                    <a:pt x="204" y="1870"/>
                  </a:lnTo>
                  <a:lnTo>
                    <a:pt x="238" y="1918"/>
                  </a:lnTo>
                  <a:lnTo>
                    <a:pt x="274" y="1964"/>
                  </a:lnTo>
                  <a:lnTo>
                    <a:pt x="312" y="2006"/>
                  </a:lnTo>
                  <a:lnTo>
                    <a:pt x="352" y="2048"/>
                  </a:lnTo>
                  <a:lnTo>
                    <a:pt x="392" y="2088"/>
                  </a:lnTo>
                  <a:lnTo>
                    <a:pt x="436" y="2126"/>
                  </a:lnTo>
                  <a:lnTo>
                    <a:pt x="482" y="2162"/>
                  </a:lnTo>
                  <a:lnTo>
                    <a:pt x="528" y="2194"/>
                  </a:lnTo>
                  <a:lnTo>
                    <a:pt x="578" y="2226"/>
                  </a:lnTo>
                  <a:lnTo>
                    <a:pt x="628" y="2254"/>
                  </a:lnTo>
                  <a:lnTo>
                    <a:pt x="680" y="2282"/>
                  </a:lnTo>
                  <a:lnTo>
                    <a:pt x="732" y="2306"/>
                  </a:lnTo>
                  <a:lnTo>
                    <a:pt x="788" y="2326"/>
                  </a:lnTo>
                  <a:lnTo>
                    <a:pt x="842" y="2346"/>
                  </a:lnTo>
                  <a:lnTo>
                    <a:pt x="900" y="2362"/>
                  </a:lnTo>
                  <a:lnTo>
                    <a:pt x="958" y="2376"/>
                  </a:lnTo>
                  <a:lnTo>
                    <a:pt x="1018" y="2386"/>
                  </a:lnTo>
                  <a:lnTo>
                    <a:pt x="1078" y="2394"/>
                  </a:lnTo>
                  <a:lnTo>
                    <a:pt x="1138" y="2398"/>
                  </a:lnTo>
                  <a:lnTo>
                    <a:pt x="1200" y="2400"/>
                  </a:lnTo>
                  <a:lnTo>
                    <a:pt x="1200" y="2400"/>
                  </a:lnTo>
                  <a:lnTo>
                    <a:pt x="1262" y="2398"/>
                  </a:lnTo>
                  <a:lnTo>
                    <a:pt x="1322" y="2394"/>
                  </a:lnTo>
                  <a:lnTo>
                    <a:pt x="1382" y="2386"/>
                  </a:lnTo>
                  <a:lnTo>
                    <a:pt x="1442" y="2376"/>
                  </a:lnTo>
                  <a:lnTo>
                    <a:pt x="1500" y="2362"/>
                  </a:lnTo>
                  <a:lnTo>
                    <a:pt x="1556" y="2346"/>
                  </a:lnTo>
                  <a:lnTo>
                    <a:pt x="1612" y="2326"/>
                  </a:lnTo>
                  <a:lnTo>
                    <a:pt x="1666" y="2306"/>
                  </a:lnTo>
                  <a:lnTo>
                    <a:pt x="1720" y="2282"/>
                  </a:lnTo>
                  <a:lnTo>
                    <a:pt x="1772" y="2254"/>
                  </a:lnTo>
                  <a:lnTo>
                    <a:pt x="1822" y="2226"/>
                  </a:lnTo>
                  <a:lnTo>
                    <a:pt x="1870" y="2194"/>
                  </a:lnTo>
                  <a:lnTo>
                    <a:pt x="1918" y="2162"/>
                  </a:lnTo>
                  <a:lnTo>
                    <a:pt x="1964" y="2126"/>
                  </a:lnTo>
                  <a:lnTo>
                    <a:pt x="2006" y="2088"/>
                  </a:lnTo>
                  <a:lnTo>
                    <a:pt x="2048" y="2048"/>
                  </a:lnTo>
                  <a:lnTo>
                    <a:pt x="2088" y="2006"/>
                  </a:lnTo>
                  <a:lnTo>
                    <a:pt x="2126" y="1964"/>
                  </a:lnTo>
                  <a:lnTo>
                    <a:pt x="2162" y="1918"/>
                  </a:lnTo>
                  <a:lnTo>
                    <a:pt x="2194" y="1870"/>
                  </a:lnTo>
                  <a:lnTo>
                    <a:pt x="2226" y="1822"/>
                  </a:lnTo>
                  <a:lnTo>
                    <a:pt x="2254" y="1772"/>
                  </a:lnTo>
                  <a:lnTo>
                    <a:pt x="2282" y="1720"/>
                  </a:lnTo>
                  <a:lnTo>
                    <a:pt x="2306" y="1666"/>
                  </a:lnTo>
                  <a:lnTo>
                    <a:pt x="2326" y="1612"/>
                  </a:lnTo>
                  <a:lnTo>
                    <a:pt x="2346" y="1556"/>
                  </a:lnTo>
                  <a:lnTo>
                    <a:pt x="2362" y="1500"/>
                  </a:lnTo>
                  <a:lnTo>
                    <a:pt x="2376" y="1442"/>
                  </a:lnTo>
                  <a:lnTo>
                    <a:pt x="2386" y="1382"/>
                  </a:lnTo>
                  <a:lnTo>
                    <a:pt x="2394" y="1322"/>
                  </a:lnTo>
                  <a:lnTo>
                    <a:pt x="2398" y="1262"/>
                  </a:lnTo>
                  <a:lnTo>
                    <a:pt x="2400" y="1200"/>
                  </a:lnTo>
                  <a:lnTo>
                    <a:pt x="2400" y="1200"/>
                  </a:lnTo>
                  <a:lnTo>
                    <a:pt x="2398" y="1138"/>
                  </a:lnTo>
                  <a:lnTo>
                    <a:pt x="2394" y="1078"/>
                  </a:lnTo>
                  <a:lnTo>
                    <a:pt x="2386" y="1018"/>
                  </a:lnTo>
                  <a:lnTo>
                    <a:pt x="2376" y="958"/>
                  </a:lnTo>
                  <a:lnTo>
                    <a:pt x="2362" y="900"/>
                  </a:lnTo>
                  <a:lnTo>
                    <a:pt x="2346" y="842"/>
                  </a:lnTo>
                  <a:lnTo>
                    <a:pt x="2326" y="788"/>
                  </a:lnTo>
                  <a:lnTo>
                    <a:pt x="2306" y="732"/>
                  </a:lnTo>
                  <a:lnTo>
                    <a:pt x="2282" y="680"/>
                  </a:lnTo>
                  <a:lnTo>
                    <a:pt x="2254" y="628"/>
                  </a:lnTo>
                  <a:lnTo>
                    <a:pt x="2226" y="578"/>
                  </a:lnTo>
                  <a:lnTo>
                    <a:pt x="2194" y="528"/>
                  </a:lnTo>
                  <a:lnTo>
                    <a:pt x="2162" y="482"/>
                  </a:lnTo>
                  <a:lnTo>
                    <a:pt x="2126" y="436"/>
                  </a:lnTo>
                  <a:lnTo>
                    <a:pt x="2088" y="392"/>
                  </a:lnTo>
                  <a:lnTo>
                    <a:pt x="2048" y="352"/>
                  </a:lnTo>
                  <a:lnTo>
                    <a:pt x="2006" y="312"/>
                  </a:lnTo>
                  <a:lnTo>
                    <a:pt x="1964" y="274"/>
                  </a:lnTo>
                  <a:lnTo>
                    <a:pt x="1918" y="238"/>
                  </a:lnTo>
                  <a:lnTo>
                    <a:pt x="1870" y="204"/>
                  </a:lnTo>
                  <a:lnTo>
                    <a:pt x="1822" y="174"/>
                  </a:lnTo>
                  <a:lnTo>
                    <a:pt x="1772" y="144"/>
                  </a:lnTo>
                  <a:lnTo>
                    <a:pt x="1720" y="118"/>
                  </a:lnTo>
                  <a:lnTo>
                    <a:pt x="1666" y="94"/>
                  </a:lnTo>
                  <a:lnTo>
                    <a:pt x="1612" y="72"/>
                  </a:lnTo>
                  <a:lnTo>
                    <a:pt x="1556" y="54"/>
                  </a:lnTo>
                  <a:lnTo>
                    <a:pt x="1500" y="38"/>
                  </a:lnTo>
                  <a:lnTo>
                    <a:pt x="1442" y="24"/>
                  </a:lnTo>
                  <a:lnTo>
                    <a:pt x="1382" y="14"/>
                  </a:lnTo>
                  <a:lnTo>
                    <a:pt x="1322" y="6"/>
                  </a:lnTo>
                  <a:lnTo>
                    <a:pt x="1262" y="2"/>
                  </a:lnTo>
                  <a:lnTo>
                    <a:pt x="1200" y="0"/>
                  </a:lnTo>
                  <a:lnTo>
                    <a:pt x="1200" y="0"/>
                  </a:lnTo>
                  <a:close/>
                  <a:moveTo>
                    <a:pt x="1200" y="2154"/>
                  </a:moveTo>
                  <a:lnTo>
                    <a:pt x="1200" y="2154"/>
                  </a:lnTo>
                  <a:lnTo>
                    <a:pt x="1150" y="2152"/>
                  </a:lnTo>
                  <a:lnTo>
                    <a:pt x="1102" y="2148"/>
                  </a:lnTo>
                  <a:lnTo>
                    <a:pt x="1054" y="2142"/>
                  </a:lnTo>
                  <a:lnTo>
                    <a:pt x="1008" y="2134"/>
                  </a:lnTo>
                  <a:lnTo>
                    <a:pt x="962" y="2124"/>
                  </a:lnTo>
                  <a:lnTo>
                    <a:pt x="916" y="2110"/>
                  </a:lnTo>
                  <a:lnTo>
                    <a:pt x="872" y="2096"/>
                  </a:lnTo>
                  <a:lnTo>
                    <a:pt x="828" y="2078"/>
                  </a:lnTo>
                  <a:lnTo>
                    <a:pt x="786" y="2060"/>
                  </a:lnTo>
                  <a:lnTo>
                    <a:pt x="746" y="2038"/>
                  </a:lnTo>
                  <a:lnTo>
                    <a:pt x="706" y="2016"/>
                  </a:lnTo>
                  <a:lnTo>
                    <a:pt x="666" y="1990"/>
                  </a:lnTo>
                  <a:lnTo>
                    <a:pt x="628" y="1964"/>
                  </a:lnTo>
                  <a:lnTo>
                    <a:pt x="592" y="1936"/>
                  </a:lnTo>
                  <a:lnTo>
                    <a:pt x="558" y="1906"/>
                  </a:lnTo>
                  <a:lnTo>
                    <a:pt x="526" y="1874"/>
                  </a:lnTo>
                  <a:lnTo>
                    <a:pt x="494" y="1842"/>
                  </a:lnTo>
                  <a:lnTo>
                    <a:pt x="464" y="1806"/>
                  </a:lnTo>
                  <a:lnTo>
                    <a:pt x="436" y="1770"/>
                  </a:lnTo>
                  <a:lnTo>
                    <a:pt x="408" y="1734"/>
                  </a:lnTo>
                  <a:lnTo>
                    <a:pt x="384" y="1694"/>
                  </a:lnTo>
                  <a:lnTo>
                    <a:pt x="360" y="1654"/>
                  </a:lnTo>
                  <a:lnTo>
                    <a:pt x="340" y="1614"/>
                  </a:lnTo>
                  <a:lnTo>
                    <a:pt x="320" y="1572"/>
                  </a:lnTo>
                  <a:lnTo>
                    <a:pt x="304" y="1528"/>
                  </a:lnTo>
                  <a:lnTo>
                    <a:pt x="288" y="1484"/>
                  </a:lnTo>
                  <a:lnTo>
                    <a:pt x="276" y="1438"/>
                  </a:lnTo>
                  <a:lnTo>
                    <a:pt x="266" y="1392"/>
                  </a:lnTo>
                  <a:lnTo>
                    <a:pt x="256" y="1346"/>
                  </a:lnTo>
                  <a:lnTo>
                    <a:pt x="250" y="1298"/>
                  </a:lnTo>
                  <a:lnTo>
                    <a:pt x="248" y="1248"/>
                  </a:lnTo>
                  <a:lnTo>
                    <a:pt x="246" y="1200"/>
                  </a:lnTo>
                  <a:lnTo>
                    <a:pt x="246" y="1200"/>
                  </a:lnTo>
                  <a:lnTo>
                    <a:pt x="248" y="1150"/>
                  </a:lnTo>
                  <a:lnTo>
                    <a:pt x="250" y="1102"/>
                  </a:lnTo>
                  <a:lnTo>
                    <a:pt x="256" y="1054"/>
                  </a:lnTo>
                  <a:lnTo>
                    <a:pt x="266" y="1008"/>
                  </a:lnTo>
                  <a:lnTo>
                    <a:pt x="276" y="962"/>
                  </a:lnTo>
                  <a:lnTo>
                    <a:pt x="288" y="916"/>
                  </a:lnTo>
                  <a:lnTo>
                    <a:pt x="304" y="872"/>
                  </a:lnTo>
                  <a:lnTo>
                    <a:pt x="320" y="828"/>
                  </a:lnTo>
                  <a:lnTo>
                    <a:pt x="340" y="786"/>
                  </a:lnTo>
                  <a:lnTo>
                    <a:pt x="360" y="746"/>
                  </a:lnTo>
                  <a:lnTo>
                    <a:pt x="384" y="706"/>
                  </a:lnTo>
                  <a:lnTo>
                    <a:pt x="408" y="666"/>
                  </a:lnTo>
                  <a:lnTo>
                    <a:pt x="436" y="628"/>
                  </a:lnTo>
                  <a:lnTo>
                    <a:pt x="464" y="592"/>
                  </a:lnTo>
                  <a:lnTo>
                    <a:pt x="494" y="558"/>
                  </a:lnTo>
                  <a:lnTo>
                    <a:pt x="526" y="526"/>
                  </a:lnTo>
                  <a:lnTo>
                    <a:pt x="558" y="494"/>
                  </a:lnTo>
                  <a:lnTo>
                    <a:pt x="592" y="464"/>
                  </a:lnTo>
                  <a:lnTo>
                    <a:pt x="628" y="436"/>
                  </a:lnTo>
                  <a:lnTo>
                    <a:pt x="666" y="408"/>
                  </a:lnTo>
                  <a:lnTo>
                    <a:pt x="706" y="384"/>
                  </a:lnTo>
                  <a:lnTo>
                    <a:pt x="746" y="360"/>
                  </a:lnTo>
                  <a:lnTo>
                    <a:pt x="786" y="340"/>
                  </a:lnTo>
                  <a:lnTo>
                    <a:pt x="828" y="320"/>
                  </a:lnTo>
                  <a:lnTo>
                    <a:pt x="872" y="304"/>
                  </a:lnTo>
                  <a:lnTo>
                    <a:pt x="916" y="288"/>
                  </a:lnTo>
                  <a:lnTo>
                    <a:pt x="962" y="276"/>
                  </a:lnTo>
                  <a:lnTo>
                    <a:pt x="1008" y="266"/>
                  </a:lnTo>
                  <a:lnTo>
                    <a:pt x="1054" y="256"/>
                  </a:lnTo>
                  <a:lnTo>
                    <a:pt x="1102" y="250"/>
                  </a:lnTo>
                  <a:lnTo>
                    <a:pt x="1150" y="248"/>
                  </a:lnTo>
                  <a:lnTo>
                    <a:pt x="1200" y="246"/>
                  </a:lnTo>
                  <a:lnTo>
                    <a:pt x="1200" y="246"/>
                  </a:lnTo>
                  <a:lnTo>
                    <a:pt x="1248" y="248"/>
                  </a:lnTo>
                  <a:lnTo>
                    <a:pt x="1298" y="250"/>
                  </a:lnTo>
                  <a:lnTo>
                    <a:pt x="1346" y="256"/>
                  </a:lnTo>
                  <a:lnTo>
                    <a:pt x="1392" y="266"/>
                  </a:lnTo>
                  <a:lnTo>
                    <a:pt x="1438" y="276"/>
                  </a:lnTo>
                  <a:lnTo>
                    <a:pt x="1484" y="288"/>
                  </a:lnTo>
                  <a:lnTo>
                    <a:pt x="1528" y="304"/>
                  </a:lnTo>
                  <a:lnTo>
                    <a:pt x="1572" y="320"/>
                  </a:lnTo>
                  <a:lnTo>
                    <a:pt x="1614" y="340"/>
                  </a:lnTo>
                  <a:lnTo>
                    <a:pt x="1654" y="360"/>
                  </a:lnTo>
                  <a:lnTo>
                    <a:pt x="1694" y="384"/>
                  </a:lnTo>
                  <a:lnTo>
                    <a:pt x="1734" y="408"/>
                  </a:lnTo>
                  <a:lnTo>
                    <a:pt x="1770" y="436"/>
                  </a:lnTo>
                  <a:lnTo>
                    <a:pt x="1806" y="464"/>
                  </a:lnTo>
                  <a:lnTo>
                    <a:pt x="1842" y="494"/>
                  </a:lnTo>
                  <a:lnTo>
                    <a:pt x="1874" y="526"/>
                  </a:lnTo>
                  <a:lnTo>
                    <a:pt x="1906" y="558"/>
                  </a:lnTo>
                  <a:lnTo>
                    <a:pt x="1936" y="592"/>
                  </a:lnTo>
                  <a:lnTo>
                    <a:pt x="1964" y="628"/>
                  </a:lnTo>
                  <a:lnTo>
                    <a:pt x="1990" y="666"/>
                  </a:lnTo>
                  <a:lnTo>
                    <a:pt x="2016" y="706"/>
                  </a:lnTo>
                  <a:lnTo>
                    <a:pt x="2038" y="746"/>
                  </a:lnTo>
                  <a:lnTo>
                    <a:pt x="2060" y="786"/>
                  </a:lnTo>
                  <a:lnTo>
                    <a:pt x="2078" y="828"/>
                  </a:lnTo>
                  <a:lnTo>
                    <a:pt x="2096" y="872"/>
                  </a:lnTo>
                  <a:lnTo>
                    <a:pt x="2110" y="916"/>
                  </a:lnTo>
                  <a:lnTo>
                    <a:pt x="2124" y="962"/>
                  </a:lnTo>
                  <a:lnTo>
                    <a:pt x="2134" y="1008"/>
                  </a:lnTo>
                  <a:lnTo>
                    <a:pt x="2142" y="1054"/>
                  </a:lnTo>
                  <a:lnTo>
                    <a:pt x="2148" y="1102"/>
                  </a:lnTo>
                  <a:lnTo>
                    <a:pt x="2152" y="1150"/>
                  </a:lnTo>
                  <a:lnTo>
                    <a:pt x="2154" y="1200"/>
                  </a:lnTo>
                  <a:lnTo>
                    <a:pt x="2154" y="1200"/>
                  </a:lnTo>
                  <a:lnTo>
                    <a:pt x="2152" y="1248"/>
                  </a:lnTo>
                  <a:lnTo>
                    <a:pt x="2148" y="1298"/>
                  </a:lnTo>
                  <a:lnTo>
                    <a:pt x="2142" y="1346"/>
                  </a:lnTo>
                  <a:lnTo>
                    <a:pt x="2134" y="1392"/>
                  </a:lnTo>
                  <a:lnTo>
                    <a:pt x="2124" y="1438"/>
                  </a:lnTo>
                  <a:lnTo>
                    <a:pt x="2110" y="1484"/>
                  </a:lnTo>
                  <a:lnTo>
                    <a:pt x="2096" y="1528"/>
                  </a:lnTo>
                  <a:lnTo>
                    <a:pt x="2078" y="1572"/>
                  </a:lnTo>
                  <a:lnTo>
                    <a:pt x="2060" y="1614"/>
                  </a:lnTo>
                  <a:lnTo>
                    <a:pt x="2038" y="1654"/>
                  </a:lnTo>
                  <a:lnTo>
                    <a:pt x="2016" y="1694"/>
                  </a:lnTo>
                  <a:lnTo>
                    <a:pt x="1990" y="1734"/>
                  </a:lnTo>
                  <a:lnTo>
                    <a:pt x="1964" y="1770"/>
                  </a:lnTo>
                  <a:lnTo>
                    <a:pt x="1936" y="1806"/>
                  </a:lnTo>
                  <a:lnTo>
                    <a:pt x="1906" y="1842"/>
                  </a:lnTo>
                  <a:lnTo>
                    <a:pt x="1874" y="1874"/>
                  </a:lnTo>
                  <a:lnTo>
                    <a:pt x="1842" y="1906"/>
                  </a:lnTo>
                  <a:lnTo>
                    <a:pt x="1806" y="1936"/>
                  </a:lnTo>
                  <a:lnTo>
                    <a:pt x="1770" y="1964"/>
                  </a:lnTo>
                  <a:lnTo>
                    <a:pt x="1734" y="1990"/>
                  </a:lnTo>
                  <a:lnTo>
                    <a:pt x="1694" y="2016"/>
                  </a:lnTo>
                  <a:lnTo>
                    <a:pt x="1654" y="2038"/>
                  </a:lnTo>
                  <a:lnTo>
                    <a:pt x="1614" y="2060"/>
                  </a:lnTo>
                  <a:lnTo>
                    <a:pt x="1572" y="2078"/>
                  </a:lnTo>
                  <a:lnTo>
                    <a:pt x="1528" y="2096"/>
                  </a:lnTo>
                  <a:lnTo>
                    <a:pt x="1484" y="2110"/>
                  </a:lnTo>
                  <a:lnTo>
                    <a:pt x="1438" y="2124"/>
                  </a:lnTo>
                  <a:lnTo>
                    <a:pt x="1392" y="2134"/>
                  </a:lnTo>
                  <a:lnTo>
                    <a:pt x="1346" y="2142"/>
                  </a:lnTo>
                  <a:lnTo>
                    <a:pt x="1298" y="2148"/>
                  </a:lnTo>
                  <a:lnTo>
                    <a:pt x="1248" y="2152"/>
                  </a:lnTo>
                  <a:lnTo>
                    <a:pt x="1200" y="2154"/>
                  </a:lnTo>
                  <a:lnTo>
                    <a:pt x="1200" y="2154"/>
                  </a:lnTo>
                  <a:close/>
                </a:path>
              </a:pathLst>
            </a:custGeom>
            <a:solidFill>
              <a:srgbClr val="760000"/>
            </a:solidFill>
            <a:ln>
              <a:noFill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3092450" y="1906588"/>
              <a:ext cx="3028950" cy="3028950"/>
            </a:xfrm>
            <a:custGeom>
              <a:avLst/>
              <a:gdLst>
                <a:gd name="T0" fmla="*/ 1906 w 1908"/>
                <a:gd name="T1" fmla="*/ 1002 h 1908"/>
                <a:gd name="T2" fmla="*/ 1888 w 1908"/>
                <a:gd name="T3" fmla="*/ 1146 h 1908"/>
                <a:gd name="T4" fmla="*/ 1850 w 1908"/>
                <a:gd name="T5" fmla="*/ 1282 h 1908"/>
                <a:gd name="T6" fmla="*/ 1792 w 1908"/>
                <a:gd name="T7" fmla="*/ 1408 h 1908"/>
                <a:gd name="T8" fmla="*/ 1718 w 1908"/>
                <a:gd name="T9" fmla="*/ 1524 h 1908"/>
                <a:gd name="T10" fmla="*/ 1628 w 1908"/>
                <a:gd name="T11" fmla="*/ 1628 h 1908"/>
                <a:gd name="T12" fmla="*/ 1524 w 1908"/>
                <a:gd name="T13" fmla="*/ 1718 h 1908"/>
                <a:gd name="T14" fmla="*/ 1408 w 1908"/>
                <a:gd name="T15" fmla="*/ 1792 h 1908"/>
                <a:gd name="T16" fmla="*/ 1282 w 1908"/>
                <a:gd name="T17" fmla="*/ 1850 h 1908"/>
                <a:gd name="T18" fmla="*/ 1146 w 1908"/>
                <a:gd name="T19" fmla="*/ 1888 h 1908"/>
                <a:gd name="T20" fmla="*/ 1002 w 1908"/>
                <a:gd name="T21" fmla="*/ 1906 h 1908"/>
                <a:gd name="T22" fmla="*/ 904 w 1908"/>
                <a:gd name="T23" fmla="*/ 1906 h 1908"/>
                <a:gd name="T24" fmla="*/ 762 w 1908"/>
                <a:gd name="T25" fmla="*/ 1888 h 1908"/>
                <a:gd name="T26" fmla="*/ 626 w 1908"/>
                <a:gd name="T27" fmla="*/ 1850 h 1908"/>
                <a:gd name="T28" fmla="*/ 500 w 1908"/>
                <a:gd name="T29" fmla="*/ 1792 h 1908"/>
                <a:gd name="T30" fmla="*/ 382 w 1908"/>
                <a:gd name="T31" fmla="*/ 1718 h 1908"/>
                <a:gd name="T32" fmla="*/ 280 w 1908"/>
                <a:gd name="T33" fmla="*/ 1628 h 1908"/>
                <a:gd name="T34" fmla="*/ 190 w 1908"/>
                <a:gd name="T35" fmla="*/ 1524 h 1908"/>
                <a:gd name="T36" fmla="*/ 114 w 1908"/>
                <a:gd name="T37" fmla="*/ 1408 h 1908"/>
                <a:gd name="T38" fmla="*/ 58 w 1908"/>
                <a:gd name="T39" fmla="*/ 1282 h 1908"/>
                <a:gd name="T40" fmla="*/ 20 w 1908"/>
                <a:gd name="T41" fmla="*/ 1146 h 1908"/>
                <a:gd name="T42" fmla="*/ 2 w 1908"/>
                <a:gd name="T43" fmla="*/ 1002 h 1908"/>
                <a:gd name="T44" fmla="*/ 2 w 1908"/>
                <a:gd name="T45" fmla="*/ 904 h 1908"/>
                <a:gd name="T46" fmla="*/ 20 w 1908"/>
                <a:gd name="T47" fmla="*/ 762 h 1908"/>
                <a:gd name="T48" fmla="*/ 58 w 1908"/>
                <a:gd name="T49" fmla="*/ 626 h 1908"/>
                <a:gd name="T50" fmla="*/ 114 w 1908"/>
                <a:gd name="T51" fmla="*/ 500 h 1908"/>
                <a:gd name="T52" fmla="*/ 190 w 1908"/>
                <a:gd name="T53" fmla="*/ 382 h 1908"/>
                <a:gd name="T54" fmla="*/ 280 w 1908"/>
                <a:gd name="T55" fmla="*/ 280 h 1908"/>
                <a:gd name="T56" fmla="*/ 382 w 1908"/>
                <a:gd name="T57" fmla="*/ 190 h 1908"/>
                <a:gd name="T58" fmla="*/ 500 w 1908"/>
                <a:gd name="T59" fmla="*/ 114 h 1908"/>
                <a:gd name="T60" fmla="*/ 626 w 1908"/>
                <a:gd name="T61" fmla="*/ 58 h 1908"/>
                <a:gd name="T62" fmla="*/ 762 w 1908"/>
                <a:gd name="T63" fmla="*/ 20 h 1908"/>
                <a:gd name="T64" fmla="*/ 904 w 1908"/>
                <a:gd name="T65" fmla="*/ 2 h 1908"/>
                <a:gd name="T66" fmla="*/ 1002 w 1908"/>
                <a:gd name="T67" fmla="*/ 2 h 1908"/>
                <a:gd name="T68" fmla="*/ 1146 w 1908"/>
                <a:gd name="T69" fmla="*/ 20 h 1908"/>
                <a:gd name="T70" fmla="*/ 1282 w 1908"/>
                <a:gd name="T71" fmla="*/ 58 h 1908"/>
                <a:gd name="T72" fmla="*/ 1408 w 1908"/>
                <a:gd name="T73" fmla="*/ 114 h 1908"/>
                <a:gd name="T74" fmla="*/ 1524 w 1908"/>
                <a:gd name="T75" fmla="*/ 190 h 1908"/>
                <a:gd name="T76" fmla="*/ 1628 w 1908"/>
                <a:gd name="T77" fmla="*/ 280 h 1908"/>
                <a:gd name="T78" fmla="*/ 1718 w 1908"/>
                <a:gd name="T79" fmla="*/ 382 h 1908"/>
                <a:gd name="T80" fmla="*/ 1792 w 1908"/>
                <a:gd name="T81" fmla="*/ 500 h 1908"/>
                <a:gd name="T82" fmla="*/ 1850 w 1908"/>
                <a:gd name="T83" fmla="*/ 626 h 1908"/>
                <a:gd name="T84" fmla="*/ 1888 w 1908"/>
                <a:gd name="T85" fmla="*/ 762 h 1908"/>
                <a:gd name="T86" fmla="*/ 1906 w 1908"/>
                <a:gd name="T87" fmla="*/ 904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08" h="1908">
                  <a:moveTo>
                    <a:pt x="1908" y="954"/>
                  </a:moveTo>
                  <a:lnTo>
                    <a:pt x="1908" y="954"/>
                  </a:lnTo>
                  <a:lnTo>
                    <a:pt x="1906" y="1002"/>
                  </a:lnTo>
                  <a:lnTo>
                    <a:pt x="1902" y="1052"/>
                  </a:lnTo>
                  <a:lnTo>
                    <a:pt x="1896" y="1100"/>
                  </a:lnTo>
                  <a:lnTo>
                    <a:pt x="1888" y="1146"/>
                  </a:lnTo>
                  <a:lnTo>
                    <a:pt x="1878" y="1192"/>
                  </a:lnTo>
                  <a:lnTo>
                    <a:pt x="1864" y="1238"/>
                  </a:lnTo>
                  <a:lnTo>
                    <a:pt x="1850" y="1282"/>
                  </a:lnTo>
                  <a:lnTo>
                    <a:pt x="1832" y="1326"/>
                  </a:lnTo>
                  <a:lnTo>
                    <a:pt x="1814" y="1368"/>
                  </a:lnTo>
                  <a:lnTo>
                    <a:pt x="1792" y="1408"/>
                  </a:lnTo>
                  <a:lnTo>
                    <a:pt x="1770" y="1448"/>
                  </a:lnTo>
                  <a:lnTo>
                    <a:pt x="1744" y="1488"/>
                  </a:lnTo>
                  <a:lnTo>
                    <a:pt x="1718" y="1524"/>
                  </a:lnTo>
                  <a:lnTo>
                    <a:pt x="1690" y="1560"/>
                  </a:lnTo>
                  <a:lnTo>
                    <a:pt x="1660" y="1596"/>
                  </a:lnTo>
                  <a:lnTo>
                    <a:pt x="1628" y="1628"/>
                  </a:lnTo>
                  <a:lnTo>
                    <a:pt x="1596" y="1660"/>
                  </a:lnTo>
                  <a:lnTo>
                    <a:pt x="1560" y="1690"/>
                  </a:lnTo>
                  <a:lnTo>
                    <a:pt x="1524" y="1718"/>
                  </a:lnTo>
                  <a:lnTo>
                    <a:pt x="1488" y="1744"/>
                  </a:lnTo>
                  <a:lnTo>
                    <a:pt x="1448" y="1770"/>
                  </a:lnTo>
                  <a:lnTo>
                    <a:pt x="1408" y="1792"/>
                  </a:lnTo>
                  <a:lnTo>
                    <a:pt x="1368" y="1814"/>
                  </a:lnTo>
                  <a:lnTo>
                    <a:pt x="1326" y="1832"/>
                  </a:lnTo>
                  <a:lnTo>
                    <a:pt x="1282" y="1850"/>
                  </a:lnTo>
                  <a:lnTo>
                    <a:pt x="1238" y="1864"/>
                  </a:lnTo>
                  <a:lnTo>
                    <a:pt x="1192" y="1878"/>
                  </a:lnTo>
                  <a:lnTo>
                    <a:pt x="1146" y="1888"/>
                  </a:lnTo>
                  <a:lnTo>
                    <a:pt x="1100" y="1896"/>
                  </a:lnTo>
                  <a:lnTo>
                    <a:pt x="1052" y="1902"/>
                  </a:lnTo>
                  <a:lnTo>
                    <a:pt x="1002" y="1906"/>
                  </a:lnTo>
                  <a:lnTo>
                    <a:pt x="954" y="1908"/>
                  </a:lnTo>
                  <a:lnTo>
                    <a:pt x="954" y="1908"/>
                  </a:lnTo>
                  <a:lnTo>
                    <a:pt x="904" y="1906"/>
                  </a:lnTo>
                  <a:lnTo>
                    <a:pt x="856" y="1902"/>
                  </a:lnTo>
                  <a:lnTo>
                    <a:pt x="808" y="1896"/>
                  </a:lnTo>
                  <a:lnTo>
                    <a:pt x="762" y="1888"/>
                  </a:lnTo>
                  <a:lnTo>
                    <a:pt x="716" y="1878"/>
                  </a:lnTo>
                  <a:lnTo>
                    <a:pt x="670" y="1864"/>
                  </a:lnTo>
                  <a:lnTo>
                    <a:pt x="626" y="1850"/>
                  </a:lnTo>
                  <a:lnTo>
                    <a:pt x="582" y="1832"/>
                  </a:lnTo>
                  <a:lnTo>
                    <a:pt x="540" y="1814"/>
                  </a:lnTo>
                  <a:lnTo>
                    <a:pt x="500" y="1792"/>
                  </a:lnTo>
                  <a:lnTo>
                    <a:pt x="460" y="1770"/>
                  </a:lnTo>
                  <a:lnTo>
                    <a:pt x="420" y="1744"/>
                  </a:lnTo>
                  <a:lnTo>
                    <a:pt x="382" y="1718"/>
                  </a:lnTo>
                  <a:lnTo>
                    <a:pt x="346" y="1690"/>
                  </a:lnTo>
                  <a:lnTo>
                    <a:pt x="312" y="1660"/>
                  </a:lnTo>
                  <a:lnTo>
                    <a:pt x="280" y="1628"/>
                  </a:lnTo>
                  <a:lnTo>
                    <a:pt x="248" y="1596"/>
                  </a:lnTo>
                  <a:lnTo>
                    <a:pt x="218" y="1560"/>
                  </a:lnTo>
                  <a:lnTo>
                    <a:pt x="190" y="1524"/>
                  </a:lnTo>
                  <a:lnTo>
                    <a:pt x="162" y="1488"/>
                  </a:lnTo>
                  <a:lnTo>
                    <a:pt x="138" y="1448"/>
                  </a:lnTo>
                  <a:lnTo>
                    <a:pt x="114" y="1408"/>
                  </a:lnTo>
                  <a:lnTo>
                    <a:pt x="94" y="1368"/>
                  </a:lnTo>
                  <a:lnTo>
                    <a:pt x="74" y="1326"/>
                  </a:lnTo>
                  <a:lnTo>
                    <a:pt x="58" y="1282"/>
                  </a:lnTo>
                  <a:lnTo>
                    <a:pt x="42" y="1238"/>
                  </a:lnTo>
                  <a:lnTo>
                    <a:pt x="30" y="1192"/>
                  </a:lnTo>
                  <a:lnTo>
                    <a:pt x="20" y="1146"/>
                  </a:lnTo>
                  <a:lnTo>
                    <a:pt x="10" y="1100"/>
                  </a:lnTo>
                  <a:lnTo>
                    <a:pt x="4" y="1052"/>
                  </a:lnTo>
                  <a:lnTo>
                    <a:pt x="2" y="1002"/>
                  </a:lnTo>
                  <a:lnTo>
                    <a:pt x="0" y="954"/>
                  </a:lnTo>
                  <a:lnTo>
                    <a:pt x="0" y="954"/>
                  </a:lnTo>
                  <a:lnTo>
                    <a:pt x="2" y="904"/>
                  </a:lnTo>
                  <a:lnTo>
                    <a:pt x="4" y="856"/>
                  </a:lnTo>
                  <a:lnTo>
                    <a:pt x="10" y="808"/>
                  </a:lnTo>
                  <a:lnTo>
                    <a:pt x="20" y="762"/>
                  </a:lnTo>
                  <a:lnTo>
                    <a:pt x="30" y="716"/>
                  </a:lnTo>
                  <a:lnTo>
                    <a:pt x="42" y="670"/>
                  </a:lnTo>
                  <a:lnTo>
                    <a:pt x="58" y="626"/>
                  </a:lnTo>
                  <a:lnTo>
                    <a:pt x="74" y="582"/>
                  </a:lnTo>
                  <a:lnTo>
                    <a:pt x="94" y="540"/>
                  </a:lnTo>
                  <a:lnTo>
                    <a:pt x="114" y="500"/>
                  </a:lnTo>
                  <a:lnTo>
                    <a:pt x="138" y="460"/>
                  </a:lnTo>
                  <a:lnTo>
                    <a:pt x="162" y="420"/>
                  </a:lnTo>
                  <a:lnTo>
                    <a:pt x="190" y="382"/>
                  </a:lnTo>
                  <a:lnTo>
                    <a:pt x="218" y="346"/>
                  </a:lnTo>
                  <a:lnTo>
                    <a:pt x="248" y="312"/>
                  </a:lnTo>
                  <a:lnTo>
                    <a:pt x="280" y="280"/>
                  </a:lnTo>
                  <a:lnTo>
                    <a:pt x="312" y="248"/>
                  </a:lnTo>
                  <a:lnTo>
                    <a:pt x="346" y="218"/>
                  </a:lnTo>
                  <a:lnTo>
                    <a:pt x="382" y="190"/>
                  </a:lnTo>
                  <a:lnTo>
                    <a:pt x="420" y="162"/>
                  </a:lnTo>
                  <a:lnTo>
                    <a:pt x="460" y="138"/>
                  </a:lnTo>
                  <a:lnTo>
                    <a:pt x="500" y="114"/>
                  </a:lnTo>
                  <a:lnTo>
                    <a:pt x="540" y="94"/>
                  </a:lnTo>
                  <a:lnTo>
                    <a:pt x="582" y="74"/>
                  </a:lnTo>
                  <a:lnTo>
                    <a:pt x="626" y="58"/>
                  </a:lnTo>
                  <a:lnTo>
                    <a:pt x="670" y="42"/>
                  </a:lnTo>
                  <a:lnTo>
                    <a:pt x="716" y="30"/>
                  </a:lnTo>
                  <a:lnTo>
                    <a:pt x="762" y="20"/>
                  </a:lnTo>
                  <a:lnTo>
                    <a:pt x="808" y="10"/>
                  </a:lnTo>
                  <a:lnTo>
                    <a:pt x="856" y="4"/>
                  </a:lnTo>
                  <a:lnTo>
                    <a:pt x="904" y="2"/>
                  </a:lnTo>
                  <a:lnTo>
                    <a:pt x="954" y="0"/>
                  </a:lnTo>
                  <a:lnTo>
                    <a:pt x="954" y="0"/>
                  </a:lnTo>
                  <a:lnTo>
                    <a:pt x="1002" y="2"/>
                  </a:lnTo>
                  <a:lnTo>
                    <a:pt x="1052" y="4"/>
                  </a:lnTo>
                  <a:lnTo>
                    <a:pt x="1100" y="10"/>
                  </a:lnTo>
                  <a:lnTo>
                    <a:pt x="1146" y="20"/>
                  </a:lnTo>
                  <a:lnTo>
                    <a:pt x="1192" y="30"/>
                  </a:lnTo>
                  <a:lnTo>
                    <a:pt x="1238" y="42"/>
                  </a:lnTo>
                  <a:lnTo>
                    <a:pt x="1282" y="58"/>
                  </a:lnTo>
                  <a:lnTo>
                    <a:pt x="1326" y="74"/>
                  </a:lnTo>
                  <a:lnTo>
                    <a:pt x="1368" y="94"/>
                  </a:lnTo>
                  <a:lnTo>
                    <a:pt x="1408" y="114"/>
                  </a:lnTo>
                  <a:lnTo>
                    <a:pt x="1448" y="138"/>
                  </a:lnTo>
                  <a:lnTo>
                    <a:pt x="1488" y="162"/>
                  </a:lnTo>
                  <a:lnTo>
                    <a:pt x="1524" y="190"/>
                  </a:lnTo>
                  <a:lnTo>
                    <a:pt x="1560" y="218"/>
                  </a:lnTo>
                  <a:lnTo>
                    <a:pt x="1596" y="248"/>
                  </a:lnTo>
                  <a:lnTo>
                    <a:pt x="1628" y="280"/>
                  </a:lnTo>
                  <a:lnTo>
                    <a:pt x="1660" y="312"/>
                  </a:lnTo>
                  <a:lnTo>
                    <a:pt x="1690" y="346"/>
                  </a:lnTo>
                  <a:lnTo>
                    <a:pt x="1718" y="382"/>
                  </a:lnTo>
                  <a:lnTo>
                    <a:pt x="1744" y="420"/>
                  </a:lnTo>
                  <a:lnTo>
                    <a:pt x="1770" y="460"/>
                  </a:lnTo>
                  <a:lnTo>
                    <a:pt x="1792" y="500"/>
                  </a:lnTo>
                  <a:lnTo>
                    <a:pt x="1814" y="540"/>
                  </a:lnTo>
                  <a:lnTo>
                    <a:pt x="1832" y="582"/>
                  </a:lnTo>
                  <a:lnTo>
                    <a:pt x="1850" y="626"/>
                  </a:lnTo>
                  <a:lnTo>
                    <a:pt x="1864" y="670"/>
                  </a:lnTo>
                  <a:lnTo>
                    <a:pt x="1878" y="716"/>
                  </a:lnTo>
                  <a:lnTo>
                    <a:pt x="1888" y="762"/>
                  </a:lnTo>
                  <a:lnTo>
                    <a:pt x="1896" y="808"/>
                  </a:lnTo>
                  <a:lnTo>
                    <a:pt x="1902" y="856"/>
                  </a:lnTo>
                  <a:lnTo>
                    <a:pt x="1906" y="904"/>
                  </a:lnTo>
                  <a:lnTo>
                    <a:pt x="1908" y="954"/>
                  </a:lnTo>
                  <a:lnTo>
                    <a:pt x="1908" y="954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52"/>
            <p:cNvSpPr>
              <a:spLocks noChangeShapeType="1"/>
            </p:cNvSpPr>
            <p:nvPr/>
          </p:nvSpPr>
          <p:spPr bwMode="auto">
            <a:xfrm>
              <a:off x="6184900" y="593407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3"/>
            <p:cNvSpPr>
              <a:spLocks noChangeShapeType="1"/>
            </p:cNvSpPr>
            <p:nvPr/>
          </p:nvSpPr>
          <p:spPr bwMode="auto">
            <a:xfrm>
              <a:off x="6184900" y="5934075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91"/>
            <p:cNvSpPr>
              <a:spLocks noChangeArrowheads="1"/>
            </p:cNvSpPr>
            <p:nvPr/>
          </p:nvSpPr>
          <p:spPr bwMode="auto">
            <a:xfrm>
              <a:off x="2861188" y="2111375"/>
              <a:ext cx="3524864" cy="2546350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GB" sz="1600" b="1" dirty="0" smtClean="0"/>
                <a:t>Experienced Senior technical Staff members</a:t>
              </a:r>
              <a:endParaRPr lang="en-GB" sz="1600" b="1" dirty="0"/>
            </a:p>
          </p:txBody>
        </p:sp>
        <p:sp>
          <p:nvSpPr>
            <p:cNvPr id="49" name="Freeform 92"/>
            <p:cNvSpPr>
              <a:spLocks/>
            </p:cNvSpPr>
            <p:nvPr/>
          </p:nvSpPr>
          <p:spPr bwMode="auto">
            <a:xfrm>
              <a:off x="2725738" y="1592263"/>
              <a:ext cx="938212" cy="971550"/>
            </a:xfrm>
            <a:custGeom>
              <a:avLst/>
              <a:gdLst>
                <a:gd name="T0" fmla="*/ 106 w 591"/>
                <a:gd name="T1" fmla="*/ 328 h 612"/>
                <a:gd name="T2" fmla="*/ 339 w 591"/>
                <a:gd name="T3" fmla="*/ 80 h 612"/>
                <a:gd name="T4" fmla="*/ 583 w 591"/>
                <a:gd name="T5" fmla="*/ 30 h 612"/>
                <a:gd name="T6" fmla="*/ 290 w 591"/>
                <a:gd name="T7" fmla="*/ 263 h 612"/>
                <a:gd name="T8" fmla="*/ 31 w 591"/>
                <a:gd name="T9" fmla="*/ 601 h 612"/>
                <a:gd name="T10" fmla="*/ 106 w 591"/>
                <a:gd name="T11" fmla="*/ 328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1" h="612">
                  <a:moveTo>
                    <a:pt x="106" y="328"/>
                  </a:moveTo>
                  <a:cubicBezTo>
                    <a:pt x="164" y="230"/>
                    <a:pt x="260" y="130"/>
                    <a:pt x="339" y="80"/>
                  </a:cubicBezTo>
                  <a:cubicBezTo>
                    <a:pt x="418" y="30"/>
                    <a:pt x="591" y="0"/>
                    <a:pt x="583" y="30"/>
                  </a:cubicBezTo>
                  <a:cubicBezTo>
                    <a:pt x="575" y="60"/>
                    <a:pt x="382" y="168"/>
                    <a:pt x="290" y="263"/>
                  </a:cubicBezTo>
                  <a:cubicBezTo>
                    <a:pt x="198" y="358"/>
                    <a:pt x="62" y="590"/>
                    <a:pt x="31" y="601"/>
                  </a:cubicBezTo>
                  <a:cubicBezTo>
                    <a:pt x="0" y="612"/>
                    <a:pt x="91" y="385"/>
                    <a:pt x="106" y="328"/>
                  </a:cubicBezTo>
                  <a:close/>
                </a:path>
              </a:pathLst>
            </a:custGeom>
            <a:solidFill>
              <a:srgbClr val="FFFFFF">
                <a:alpha val="2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93"/>
            <p:cNvSpPr>
              <a:spLocks/>
            </p:cNvSpPr>
            <p:nvPr/>
          </p:nvSpPr>
          <p:spPr bwMode="auto">
            <a:xfrm flipH="1" flipV="1">
              <a:off x="5561013" y="4278313"/>
              <a:ext cx="938212" cy="971550"/>
            </a:xfrm>
            <a:custGeom>
              <a:avLst/>
              <a:gdLst>
                <a:gd name="T0" fmla="*/ 106 w 591"/>
                <a:gd name="T1" fmla="*/ 328 h 612"/>
                <a:gd name="T2" fmla="*/ 339 w 591"/>
                <a:gd name="T3" fmla="*/ 80 h 612"/>
                <a:gd name="T4" fmla="*/ 583 w 591"/>
                <a:gd name="T5" fmla="*/ 30 h 612"/>
                <a:gd name="T6" fmla="*/ 290 w 591"/>
                <a:gd name="T7" fmla="*/ 263 h 612"/>
                <a:gd name="T8" fmla="*/ 31 w 591"/>
                <a:gd name="T9" fmla="*/ 601 h 612"/>
                <a:gd name="T10" fmla="*/ 106 w 591"/>
                <a:gd name="T11" fmla="*/ 328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1" h="612">
                  <a:moveTo>
                    <a:pt x="106" y="328"/>
                  </a:moveTo>
                  <a:cubicBezTo>
                    <a:pt x="164" y="230"/>
                    <a:pt x="260" y="130"/>
                    <a:pt x="339" y="80"/>
                  </a:cubicBezTo>
                  <a:cubicBezTo>
                    <a:pt x="418" y="30"/>
                    <a:pt x="591" y="0"/>
                    <a:pt x="583" y="30"/>
                  </a:cubicBezTo>
                  <a:cubicBezTo>
                    <a:pt x="575" y="60"/>
                    <a:pt x="382" y="168"/>
                    <a:pt x="290" y="263"/>
                  </a:cubicBezTo>
                  <a:cubicBezTo>
                    <a:pt x="198" y="358"/>
                    <a:pt x="62" y="590"/>
                    <a:pt x="31" y="601"/>
                  </a:cubicBezTo>
                  <a:cubicBezTo>
                    <a:pt x="0" y="612"/>
                    <a:pt x="91" y="385"/>
                    <a:pt x="106" y="328"/>
                  </a:cubicBezTo>
                  <a:close/>
                </a:path>
              </a:pathLst>
            </a:custGeom>
            <a:solidFill>
              <a:srgbClr val="760000">
                <a:alpha val="35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Managing Walkthroughs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The walkthrough team is chaired by the SQA representative</a:t>
            </a: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In a walkthrough we detect faults, not correct them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A correction produced by a committee is likely to be of low quality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The cost of a committee correction is too high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Not all items flagged are actually incorrect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A walkthrough should not last longer than 2 hours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There is no time to correct faults as well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12" y="676418"/>
            <a:ext cx="2857500" cy="28575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Managing Walkthroughs (contd)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26124" y="1198180"/>
            <a:ext cx="9017876" cy="4927984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Walkthrough can be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Participant driven : reviewers present their lists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Document Driven : person/team responsible from the document walks through it</a:t>
            </a:r>
          </a:p>
          <a:p>
            <a:pPr marL="457200" lvl="1" indent="0"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A walkthrough must be document-driven, rather than participant-driven</a:t>
            </a:r>
          </a:p>
          <a:p>
            <a:pPr eaLnBrk="1" hangingPunct="1"/>
            <a:endParaRPr lang="en-US" sz="2400" dirty="0" smtClean="0">
              <a:ea typeface="ＭＳ Ｐゴシック" pitchFamily="34" charset="-128"/>
            </a:endParaRPr>
          </a:p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Walkthrough leader elicits questions and facilitates discussion</a:t>
            </a:r>
          </a:p>
          <a:p>
            <a:pPr eaLnBrk="1" hangingPunct="1"/>
            <a:endParaRPr lang="en-US" sz="2400" dirty="0" smtClean="0">
              <a:ea typeface="ＭＳ Ｐゴシック" pitchFamily="34" charset="-128"/>
            </a:endParaRPr>
          </a:p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Verbalization leads to fault finding</a:t>
            </a:r>
          </a:p>
          <a:p>
            <a:pPr eaLnBrk="1" hangingPunct="1"/>
            <a:endParaRPr lang="en-US" sz="2400" dirty="0" smtClean="0">
              <a:ea typeface="ＭＳ Ｐゴシック" pitchFamily="34" charset="-128"/>
            </a:endParaRPr>
          </a:p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A walkthrough should never be used for performance appraisal</a:t>
            </a:r>
          </a:p>
        </p:txBody>
      </p:sp>
      <p:pic>
        <p:nvPicPr>
          <p:cNvPr id="43013" name="Picture 5" descr="http://www.clemensreijnen.nl/image.axd?picture=69big_thum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85" y="1350634"/>
            <a:ext cx="48196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366" y="5004238"/>
            <a:ext cx="21717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72965" y="495355"/>
            <a:ext cx="8229600" cy="734355"/>
          </a:xfrm>
        </p:spPr>
        <p:txBody>
          <a:bodyPr>
            <a:noAutofit/>
          </a:bodyPr>
          <a:lstStyle/>
          <a:p>
            <a:r>
              <a:rPr lang="en-US" sz="3600" dirty="0" smtClean="0">
                <a:ea typeface="ＭＳ Ｐゴシック" pitchFamily="34" charset="-128"/>
              </a:rPr>
              <a:t>2. Inspections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An inspection has five formal steps</a:t>
            </a:r>
            <a:br>
              <a:rPr lang="en-US" sz="3600" dirty="0" smtClean="0">
                <a:ea typeface="ＭＳ Ｐゴシック" pitchFamily="34" charset="-128"/>
              </a:rPr>
            </a:br>
            <a:endParaRPr lang="en-US" sz="3600" dirty="0" smtClean="0">
              <a:ea typeface="ＭＳ Ｐゴシック" pitchFamily="34" charset="-128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41890" y="1198178"/>
            <a:ext cx="9002110" cy="565982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Overview :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Given by a person responsible from  producing the document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Document distributed at the end of the session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Preparation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Understand the document in detail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Use statistics of fault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Inspection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One participant walks through the document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Every item must be covered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Every branch must be taken at least once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Fault finding begins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Within 1 day moderator (team leader) produces a written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Rework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Person responsible resolves all faults and problems in the written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Follow-up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Moderator ensures that  all issues mentioned in the report are resolved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List faults  that were fixed.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Clarify incorrectly flagged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72965" y="495355"/>
            <a:ext cx="8229600" cy="734355"/>
          </a:xfrm>
        </p:spPr>
        <p:txBody>
          <a:bodyPr>
            <a:noAutofit/>
          </a:bodyPr>
          <a:lstStyle/>
          <a:p>
            <a:r>
              <a:rPr lang="en-US" sz="3600" dirty="0" smtClean="0">
                <a:ea typeface="ＭＳ Ｐゴシック" pitchFamily="34" charset="-128"/>
              </a:rPr>
              <a:t/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An inspection has five formal steps</a:t>
            </a:r>
            <a:br>
              <a:rPr lang="en-US" sz="3600" dirty="0" smtClean="0">
                <a:ea typeface="ＭＳ Ｐゴシック" pitchFamily="34" charset="-128"/>
              </a:rPr>
            </a:br>
            <a:endParaRPr lang="en-US" sz="3600" dirty="0" smtClean="0">
              <a:ea typeface="ＭＳ Ｐゴシック" pitchFamily="34" charset="-128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445585"/>
              </p:ext>
            </p:extLst>
          </p:nvPr>
        </p:nvGraphicFramePr>
        <p:xfrm>
          <a:off x="141890" y="1198178"/>
          <a:ext cx="9002110" cy="5659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51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47D8722E564145A91C9E1137B22BD3" ma:contentTypeVersion="" ma:contentTypeDescription="Create a new document." ma:contentTypeScope="" ma:versionID="9efd273f6991ce74a1900a83dfc4089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BB36A9-CB04-4A54-9DE1-E2D6F4E4E168}"/>
</file>

<file path=customXml/itemProps2.xml><?xml version="1.0" encoding="utf-8"?>
<ds:datastoreItem xmlns:ds="http://schemas.openxmlformats.org/officeDocument/2006/customXml" ds:itemID="{74CA4225-18DD-476B-A1F1-139EC01C66F9}"/>
</file>

<file path=customXml/itemProps3.xml><?xml version="1.0" encoding="utf-8"?>
<ds:datastoreItem xmlns:ds="http://schemas.openxmlformats.org/officeDocument/2006/customXml" ds:itemID="{32E16625-4822-448E-B15D-2417E9B7448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906</Words>
  <Application>Microsoft Office PowerPoint</Application>
  <PresentationFormat>On-screen Show (4:3)</PresentationFormat>
  <Paragraphs>188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Gill Sans MT Condensed</vt:lpstr>
      <vt:lpstr>Times New Roman</vt:lpstr>
      <vt:lpstr>Office Theme</vt:lpstr>
      <vt:lpstr>   WALKTHROUGH and INSPECTION </vt:lpstr>
      <vt:lpstr>PowerPoint Presentation</vt:lpstr>
      <vt:lpstr>PowerPoint Presentation</vt:lpstr>
      <vt:lpstr>Non-Execution-Based Testing</vt:lpstr>
      <vt:lpstr>1. Walkthroughs</vt:lpstr>
      <vt:lpstr>Managing Walkthroughs</vt:lpstr>
      <vt:lpstr>Managing Walkthroughs (contd)</vt:lpstr>
      <vt:lpstr>2. Inspections An inspection has five formal steps </vt:lpstr>
      <vt:lpstr> An inspection has five formal steps </vt:lpstr>
      <vt:lpstr>Inspections (contd)</vt:lpstr>
      <vt:lpstr>Fault Statistics</vt:lpstr>
      <vt:lpstr>Fault Statistics (contd)</vt:lpstr>
      <vt:lpstr>Statistics on Inspections</vt:lpstr>
      <vt:lpstr>Statistics on Inspections (contd)</vt:lpstr>
      <vt:lpstr>Comparison of Inspections and Walkthroughs</vt:lpstr>
      <vt:lpstr>Strengths and Weaknesses of Reviews</vt:lpstr>
      <vt:lpstr>Metrics for Inspections</vt:lpstr>
      <vt:lpstr>Metrics for Inspections (contd)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and  Classical Software Engineering Seventh Edition, WCB/McGraw-Hill, 2007 Stephen R. Schach srs@vuse.vanderbilt.edu</dc:title>
  <dc:creator>Stephen R. Schach</dc:creator>
  <cp:lastModifiedBy>Nazife Dimililer</cp:lastModifiedBy>
  <cp:revision>245</cp:revision>
  <cp:lastPrinted>2012-03-29T07:11:48Z</cp:lastPrinted>
  <dcterms:created xsi:type="dcterms:W3CDTF">2010-07-10T02:44:57Z</dcterms:created>
  <dcterms:modified xsi:type="dcterms:W3CDTF">2018-11-02T11:40:38Z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0x010100D047D8722E564145A91C9E1137B22BD3</vt:lpwstr>
  </property>
</Properties>
</file>