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7"/>
  </p:notesMasterIdLst>
  <p:sldIdLst>
    <p:sldId id="256" r:id="rId5"/>
    <p:sldId id="309" r:id="rId6"/>
    <p:sldId id="310" r:id="rId7"/>
    <p:sldId id="311" r:id="rId8"/>
    <p:sldId id="312" r:id="rId9"/>
    <p:sldId id="313" r:id="rId10"/>
    <p:sldId id="257" r:id="rId11"/>
    <p:sldId id="258" r:id="rId12"/>
    <p:sldId id="259" r:id="rId13"/>
    <p:sldId id="261" r:id="rId14"/>
    <p:sldId id="260" r:id="rId15"/>
    <p:sldId id="304" r:id="rId16"/>
    <p:sldId id="305" r:id="rId17"/>
    <p:sldId id="306" r:id="rId18"/>
    <p:sldId id="307" r:id="rId19"/>
    <p:sldId id="263" r:id="rId20"/>
    <p:sldId id="264" r:id="rId21"/>
    <p:sldId id="265" r:id="rId22"/>
    <p:sldId id="266" r:id="rId23"/>
    <p:sldId id="262" r:id="rId24"/>
    <p:sldId id="267" r:id="rId25"/>
    <p:sldId id="268" r:id="rId26"/>
    <p:sldId id="269" r:id="rId27"/>
    <p:sldId id="270" r:id="rId28"/>
    <p:sldId id="271" r:id="rId29"/>
    <p:sldId id="324" r:id="rId30"/>
    <p:sldId id="272" r:id="rId31"/>
    <p:sldId id="273" r:id="rId32"/>
    <p:sldId id="274" r:id="rId33"/>
    <p:sldId id="275" r:id="rId34"/>
    <p:sldId id="276" r:id="rId35"/>
    <p:sldId id="308" r:id="rId36"/>
    <p:sldId id="277" r:id="rId37"/>
    <p:sldId id="278" r:id="rId38"/>
    <p:sldId id="314" r:id="rId39"/>
    <p:sldId id="315" r:id="rId40"/>
    <p:sldId id="279" r:id="rId41"/>
    <p:sldId id="317" r:id="rId42"/>
    <p:sldId id="318" r:id="rId43"/>
    <p:sldId id="319" r:id="rId44"/>
    <p:sldId id="320" r:id="rId45"/>
    <p:sldId id="321" r:id="rId46"/>
    <p:sldId id="316" r:id="rId47"/>
    <p:sldId id="280" r:id="rId48"/>
    <p:sldId id="281" r:id="rId49"/>
    <p:sldId id="282" r:id="rId50"/>
    <p:sldId id="283" r:id="rId51"/>
    <p:sldId id="284" r:id="rId52"/>
    <p:sldId id="285" r:id="rId53"/>
    <p:sldId id="286" r:id="rId54"/>
    <p:sldId id="287" r:id="rId55"/>
    <p:sldId id="288" r:id="rId56"/>
    <p:sldId id="289" r:id="rId57"/>
    <p:sldId id="290" r:id="rId58"/>
    <p:sldId id="322" r:id="rId59"/>
    <p:sldId id="323" r:id="rId60"/>
    <p:sldId id="291" r:id="rId61"/>
    <p:sldId id="292" r:id="rId62"/>
    <p:sldId id="293" r:id="rId63"/>
    <p:sldId id="294" r:id="rId64"/>
    <p:sldId id="295" r:id="rId65"/>
    <p:sldId id="296" r:id="rId66"/>
    <p:sldId id="297" r:id="rId67"/>
    <p:sldId id="298" r:id="rId68"/>
    <p:sldId id="299" r:id="rId69"/>
    <p:sldId id="300" r:id="rId70"/>
    <p:sldId id="301" r:id="rId71"/>
    <p:sldId id="302" r:id="rId72"/>
    <p:sldId id="303" r:id="rId73"/>
    <p:sldId id="325" r:id="rId74"/>
    <p:sldId id="326" r:id="rId75"/>
    <p:sldId id="327"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E4FB34-940E-456D-AC2A-7EDB870EB1E1}" type="datetimeFigureOut">
              <a:rPr lang="tr-TR" smtClean="0"/>
              <a:t>5.10.2017</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88B4FC-6259-4E53-AA02-F70DBEAB63EF}" type="slidenum">
              <a:rPr lang="tr-TR" smtClean="0"/>
              <a:t>‹#›</a:t>
            </a:fld>
            <a:endParaRPr lang="tr-TR"/>
          </a:p>
        </p:txBody>
      </p:sp>
    </p:spTree>
    <p:extLst>
      <p:ext uri="{BB962C8B-B14F-4D97-AF65-F5344CB8AC3E}">
        <p14:creationId xmlns:p14="http://schemas.microsoft.com/office/powerpoint/2010/main" val="200357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88B4FC-6259-4E53-AA02-F70DBEAB63EF}" type="slidenum">
              <a:rPr lang="tr-TR" smtClean="0"/>
              <a:t>13</a:t>
            </a:fld>
            <a:endParaRPr lang="tr-TR"/>
          </a:p>
        </p:txBody>
      </p:sp>
    </p:spTree>
    <p:extLst>
      <p:ext uri="{BB962C8B-B14F-4D97-AF65-F5344CB8AC3E}">
        <p14:creationId xmlns:p14="http://schemas.microsoft.com/office/powerpoint/2010/main" val="43584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689C92A7-5C8E-4452-83FF-B2B281E70993}" type="datetime1">
              <a:rPr lang="en-US" smtClean="0"/>
              <a:t>10/5/2017</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1048A6-4021-4426-B9C7-D3C82D0C696F}" type="datetime1">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F870BE2-B87E-4B2C-BC1F-DE81B0700D35}" type="datetime1">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5460C8EF-AADC-4D3B-9343-95E19248B5EC}" type="datetime1">
              <a:rPr lang="en-US" smtClean="0"/>
              <a:t>10/5/2017</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7F829ECE-BFEC-4501-BCAA-0825FCA73A8A}" type="datetime1">
              <a:rPr lang="en-US" smtClean="0"/>
              <a:t>10/5/2017</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2290F0A-76F6-4ADC-A9AC-5F25E8F9F375}" type="datetime1">
              <a:rPr lang="en-US" smtClean="0"/>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F10B8FAB-FA66-48A0-8025-3537722D41DF}" type="datetime1">
              <a:rPr lang="en-US" smtClean="0"/>
              <a:t>10/5/2017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6C97E8A1-8D22-4ED5-9E56-30AB9F4923D0}" type="datetime1">
              <a:rPr lang="en-US" smtClean="0"/>
              <a:t>10/5/2017</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26517F-C1C4-453F-9242-68448AE99DBF}" type="datetime1">
              <a:rPr lang="en-US" smtClean="0"/>
              <a:t>10/5/2017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AF8DE251-B6DA-48FC-BDE5-E783F3DD90EE}" type="datetime1">
              <a:rPr lang="en-US" smtClean="0"/>
              <a:t>10/5/2017</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03BEC144-3561-4ED1-95EA-460611920773}" type="datetime1">
              <a:rPr lang="en-US" smtClean="0"/>
              <a:t>10/5/2017</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5546156-B014-456C-954D-94C62BE74550}" type="datetime1">
              <a:rPr lang="en-US" smtClean="0"/>
              <a:t>10/5/2017</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dirty="0" smtClean="0"/>
              <a:t> </a:t>
            </a:r>
            <a:endParaRPr lang="tr-TR" dirty="0"/>
          </a:p>
        </p:txBody>
      </p:sp>
      <p:sp>
        <p:nvSpPr>
          <p:cNvPr id="3" name="Subtitle 2"/>
          <p:cNvSpPr>
            <a:spLocks noGrp="1"/>
          </p:cNvSpPr>
          <p:nvPr>
            <p:ph type="subTitle" idx="1"/>
          </p:nvPr>
        </p:nvSpPr>
        <p:spPr/>
        <p:txBody>
          <a:bodyPr/>
          <a:lstStyle/>
          <a:p>
            <a:endParaRPr lang="tr-TR" dirty="0" smtClean="0"/>
          </a:p>
          <a:p>
            <a:r>
              <a:rPr lang="tr-TR" dirty="0" smtClean="0"/>
              <a:t>TEMEL YAPI VE ARAYÜZ</a:t>
            </a:r>
            <a:endParaRPr lang="tr-TR"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9199693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p:txBody>
          <a:bodyPr/>
          <a:lstStyle/>
          <a:p>
            <a:pPr algn="just"/>
            <a:r>
              <a:rPr lang="tr-TR" dirty="0"/>
              <a:t>Main Menu ve Status Line </a:t>
            </a:r>
            <a:endParaRPr lang="tr-TR" dirty="0" smtClean="0"/>
          </a:p>
          <a:p>
            <a:pPr lvl="1" algn="just"/>
            <a:r>
              <a:rPr lang="en-GB" sz="1800" dirty="0" err="1" smtClean="0"/>
              <a:t>Burada</a:t>
            </a:r>
            <a:r>
              <a:rPr lang="en-GB" sz="1800" dirty="0" smtClean="0"/>
              <a:t> </a:t>
            </a:r>
            <a:r>
              <a:rPr lang="en-GB" sz="1800" dirty="0" err="1"/>
              <a:t>yer</a:t>
            </a:r>
            <a:r>
              <a:rPr lang="en-GB" sz="1800" dirty="0"/>
              <a:t> </a:t>
            </a:r>
            <a:r>
              <a:rPr lang="en-GB" sz="1800" dirty="0" err="1"/>
              <a:t>alan</a:t>
            </a:r>
            <a:r>
              <a:rPr lang="en-GB" sz="1800" dirty="0"/>
              <a:t> ilk </a:t>
            </a:r>
            <a:r>
              <a:rPr lang="tr-TR" sz="1800" dirty="0"/>
              <a:t>yedi </a:t>
            </a:r>
            <a:r>
              <a:rPr lang="en-GB" sz="1800" dirty="0" err="1"/>
              <a:t>menü</a:t>
            </a:r>
            <a:r>
              <a:rPr lang="en-GB" sz="1800" dirty="0"/>
              <a:t> (File, Edit, Modify,</a:t>
            </a:r>
            <a:r>
              <a:rPr lang="tr-TR" sz="1800" dirty="0"/>
              <a:t> </a:t>
            </a:r>
            <a:r>
              <a:rPr lang="en-GB" sz="1800" dirty="0"/>
              <a:t>Create,</a:t>
            </a:r>
            <a:r>
              <a:rPr lang="tr-TR" sz="1800" dirty="0"/>
              <a:t> </a:t>
            </a:r>
            <a:r>
              <a:rPr lang="en-GB" sz="1800" dirty="0"/>
              <a:t>Display, Window</a:t>
            </a:r>
            <a:r>
              <a:rPr lang="tr-TR" sz="1800" dirty="0"/>
              <a:t>, Assets </a:t>
            </a:r>
            <a:r>
              <a:rPr lang="en-GB" sz="1800" dirty="0"/>
              <a:t>)</a:t>
            </a:r>
            <a:r>
              <a:rPr lang="tr-TR" sz="1800" dirty="0"/>
              <a:t> ve son iki menu ( Muscle, Help)</a:t>
            </a:r>
            <a:r>
              <a:rPr lang="en-GB" sz="1800" dirty="0"/>
              <a:t> </a:t>
            </a:r>
            <a:r>
              <a:rPr lang="en-GB" sz="1800" dirty="0" err="1"/>
              <a:t>dışındaki</a:t>
            </a:r>
            <a:r>
              <a:rPr lang="tr-TR" sz="1800" dirty="0"/>
              <a:t> </a:t>
            </a:r>
            <a:r>
              <a:rPr lang="en-GB" sz="1800" dirty="0" err="1"/>
              <a:t>menü</a:t>
            </a:r>
            <a:r>
              <a:rPr lang="en-GB" sz="1800" dirty="0"/>
              <a:t> </a:t>
            </a:r>
            <a:r>
              <a:rPr lang="en-GB" sz="1800" dirty="0" err="1"/>
              <a:t>başlıkları</a:t>
            </a:r>
            <a:r>
              <a:rPr lang="tr-TR" sz="1800" dirty="0"/>
              <a:t> Status Line daki </a:t>
            </a:r>
            <a:r>
              <a:rPr lang="en-GB" sz="1800" dirty="0" err="1"/>
              <a:t>menü</a:t>
            </a:r>
            <a:r>
              <a:rPr lang="en-GB" sz="1800" dirty="0"/>
              <a:t> </a:t>
            </a:r>
            <a:r>
              <a:rPr lang="en-GB" sz="1800" dirty="0" err="1"/>
              <a:t>seti</a:t>
            </a:r>
            <a:r>
              <a:rPr lang="tr-TR" sz="1800" dirty="0"/>
              <a:t> </a:t>
            </a:r>
            <a:r>
              <a:rPr lang="en-GB" sz="1800" dirty="0" err="1"/>
              <a:t>seçim</a:t>
            </a:r>
            <a:r>
              <a:rPr lang="tr-TR" sz="1800" dirty="0"/>
              <a:t> </a:t>
            </a:r>
            <a:r>
              <a:rPr lang="en-GB" sz="1800" dirty="0" err="1"/>
              <a:t>listesinden</a:t>
            </a:r>
            <a:r>
              <a:rPr lang="en-GB" sz="1800" dirty="0"/>
              <a:t> </a:t>
            </a:r>
            <a:r>
              <a:rPr lang="en-GB" sz="1800" dirty="0" err="1"/>
              <a:t>seçilen</a:t>
            </a:r>
            <a:r>
              <a:rPr lang="tr-TR" sz="1800" dirty="0"/>
              <a:t> katagoriye</a:t>
            </a:r>
            <a:r>
              <a:rPr lang="en-GB" sz="1800" dirty="0"/>
              <a:t> </a:t>
            </a:r>
            <a:r>
              <a:rPr lang="en-GB" sz="1800" dirty="0" err="1"/>
              <a:t>göre</a:t>
            </a:r>
            <a:r>
              <a:rPr lang="en-GB" sz="1800" dirty="0"/>
              <a:t> </a:t>
            </a:r>
            <a:r>
              <a:rPr lang="en-GB" sz="1800" dirty="0" err="1"/>
              <a:t>değişir</a:t>
            </a:r>
            <a:r>
              <a:rPr lang="en-GB" sz="1800" dirty="0"/>
              <a:t>.</a:t>
            </a:r>
            <a:endParaRPr lang="tr-TR" sz="1800" dirty="0"/>
          </a:p>
          <a:p>
            <a:pPr lvl="1" algn="just"/>
            <a:endParaRPr lang="tr-TR" sz="1800" dirty="0"/>
          </a:p>
          <a:p>
            <a:pPr lvl="1" algn="just"/>
            <a:r>
              <a:rPr lang="tr-TR" sz="1800" dirty="0"/>
              <a:t>Bu kategoriler sırası ile aşağıdaki gibidir:</a:t>
            </a:r>
          </a:p>
          <a:p>
            <a:pPr lvl="3" algn="just"/>
            <a:r>
              <a:rPr lang="tr-TR" sz="1500" dirty="0"/>
              <a:t>Animation</a:t>
            </a:r>
          </a:p>
          <a:p>
            <a:pPr lvl="3" algn="just"/>
            <a:r>
              <a:rPr lang="tr-TR" sz="1500" dirty="0"/>
              <a:t>Polygons</a:t>
            </a:r>
          </a:p>
          <a:p>
            <a:pPr lvl="3" algn="just"/>
            <a:r>
              <a:rPr lang="tr-TR" sz="1500" dirty="0"/>
              <a:t>Surfaces</a:t>
            </a:r>
          </a:p>
          <a:p>
            <a:pPr lvl="3" algn="just"/>
            <a:r>
              <a:rPr lang="tr-TR" sz="1500" dirty="0"/>
              <a:t>Dynamics</a:t>
            </a:r>
          </a:p>
          <a:p>
            <a:pPr lvl="3" algn="just"/>
            <a:r>
              <a:rPr lang="tr-TR" sz="1500" dirty="0"/>
              <a:t>Rendering</a:t>
            </a:r>
          </a:p>
          <a:p>
            <a:pPr lvl="3" algn="just"/>
            <a:r>
              <a:rPr lang="tr-TR" sz="1500" dirty="0"/>
              <a:t>nDynamics</a:t>
            </a:r>
          </a:p>
          <a:p>
            <a:pPr lvl="3" algn="just"/>
            <a:r>
              <a:rPr lang="tr-TR" sz="1500" dirty="0"/>
              <a:t>Customize</a:t>
            </a:r>
            <a:endParaRPr lang="en-GB" sz="1500" dirty="0"/>
          </a:p>
          <a:p>
            <a:endParaRPr lang="en-GB" dirty="0"/>
          </a:p>
        </p:txBody>
      </p:sp>
      <p:sp>
        <p:nvSpPr>
          <p:cNvPr id="4" name="Footer Placeholder 3"/>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1352799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p:txBody>
          <a:bodyPr/>
          <a:lstStyle/>
          <a:p>
            <a:r>
              <a:rPr lang="tr-TR" dirty="0"/>
              <a:t>Main Menu ve Status Line </a:t>
            </a:r>
          </a:p>
          <a:p>
            <a:endParaRPr lang="tr-TR" dirty="0" smtClean="0"/>
          </a:p>
          <a:p>
            <a:pPr lvl="1" algn="just"/>
            <a:r>
              <a:rPr lang="en-GB" dirty="0" smtClean="0"/>
              <a:t>Bu</a:t>
            </a:r>
            <a:r>
              <a:rPr lang="tr-TR" dirty="0" smtClean="0"/>
              <a:t> </a:t>
            </a:r>
            <a:r>
              <a:rPr lang="en-GB" dirty="0" err="1" smtClean="0"/>
              <a:t>menülere</a:t>
            </a:r>
            <a:r>
              <a:rPr lang="en-GB" dirty="0" smtClean="0"/>
              <a:t> </a:t>
            </a:r>
            <a:r>
              <a:rPr lang="en-GB" dirty="0" err="1"/>
              <a:t>ayrıca</a:t>
            </a:r>
            <a:r>
              <a:rPr lang="en-GB" dirty="0"/>
              <a:t> </a:t>
            </a:r>
            <a:r>
              <a:rPr lang="en-GB" dirty="0" err="1"/>
              <a:t>fonksiyon</a:t>
            </a:r>
            <a:r>
              <a:rPr lang="en-GB" dirty="0"/>
              <a:t> </a:t>
            </a:r>
            <a:r>
              <a:rPr lang="en-GB" dirty="0" err="1"/>
              <a:t>tuşlarından</a:t>
            </a:r>
            <a:r>
              <a:rPr lang="en-GB" dirty="0"/>
              <a:t> </a:t>
            </a:r>
            <a:r>
              <a:rPr lang="en-GB" dirty="0" smtClean="0"/>
              <a:t>da</a:t>
            </a:r>
            <a:r>
              <a:rPr lang="tr-TR" dirty="0" smtClean="0"/>
              <a:t> </a:t>
            </a:r>
            <a:r>
              <a:rPr lang="en-GB" dirty="0" err="1" smtClean="0"/>
              <a:t>ulaşılabilir</a:t>
            </a:r>
            <a:r>
              <a:rPr lang="en-GB" dirty="0" smtClean="0"/>
              <a:t>:</a:t>
            </a:r>
            <a:endParaRPr lang="tr-TR" dirty="0" smtClean="0"/>
          </a:p>
          <a:p>
            <a:pPr lvl="1" algn="just"/>
            <a:endParaRPr lang="en-GB" dirty="0"/>
          </a:p>
          <a:p>
            <a:pPr lvl="2">
              <a:buFont typeface="Wingdings" pitchFamily="2" charset="2"/>
              <a:buChar char="Ø"/>
            </a:pPr>
            <a:r>
              <a:rPr lang="en-GB" dirty="0"/>
              <a:t>F2: </a:t>
            </a:r>
            <a:r>
              <a:rPr lang="en-GB" dirty="0" err="1"/>
              <a:t>Animasyon</a:t>
            </a:r>
            <a:endParaRPr lang="en-GB" dirty="0"/>
          </a:p>
          <a:p>
            <a:pPr lvl="2">
              <a:buFont typeface="Wingdings" pitchFamily="2" charset="2"/>
              <a:buChar char="Ø"/>
            </a:pPr>
            <a:r>
              <a:rPr lang="en-GB" dirty="0"/>
              <a:t>F3: Polygons</a:t>
            </a:r>
          </a:p>
          <a:p>
            <a:pPr lvl="2">
              <a:buFont typeface="Wingdings" pitchFamily="2" charset="2"/>
              <a:buChar char="Ø"/>
            </a:pPr>
            <a:r>
              <a:rPr lang="en-GB" dirty="0"/>
              <a:t>F4: Surface</a:t>
            </a:r>
          </a:p>
          <a:p>
            <a:pPr lvl="2">
              <a:buFont typeface="Wingdings" pitchFamily="2" charset="2"/>
              <a:buChar char="Ø"/>
            </a:pPr>
            <a:r>
              <a:rPr lang="en-GB" dirty="0"/>
              <a:t>F5:Dynamics</a:t>
            </a:r>
          </a:p>
          <a:p>
            <a:pPr lvl="2">
              <a:buFont typeface="Wingdings" pitchFamily="2" charset="2"/>
              <a:buChar char="Ø"/>
            </a:pPr>
            <a:r>
              <a:rPr lang="en-GB" dirty="0"/>
              <a:t>F6: Rendering</a:t>
            </a:r>
          </a:p>
        </p:txBody>
      </p:sp>
      <p:sp>
        <p:nvSpPr>
          <p:cNvPr id="4" name="Footer Placeholder 3"/>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3287950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p:txBody>
          <a:bodyPr/>
          <a:lstStyle/>
          <a:p>
            <a:endParaRPr lang="tr-TR" dirty="0" smtClean="0"/>
          </a:p>
          <a:p>
            <a:pPr>
              <a:buFont typeface="Courier New" pitchFamily="49" charset="0"/>
              <a:buChar char="o"/>
            </a:pPr>
            <a:r>
              <a:rPr lang="tr-TR" dirty="0"/>
              <a:t>Menuleri Özelleştirmek</a:t>
            </a:r>
          </a:p>
          <a:p>
            <a:endParaRPr lang="tr-TR" dirty="0" smtClean="0"/>
          </a:p>
          <a:p>
            <a:endParaRPr lang="tr-TR" dirty="0" smtClean="0"/>
          </a:p>
          <a:p>
            <a:pPr lvl="1" algn="just"/>
            <a:r>
              <a:rPr lang="en-GB" dirty="0" smtClean="0"/>
              <a:t>B</a:t>
            </a:r>
            <a:r>
              <a:rPr lang="tr-TR" dirty="0" smtClean="0"/>
              <a:t>ahsedilen bu menuler istenirse modifiye edilebilir, silinebilir, yeni menu grubu oluşturulabilir.</a:t>
            </a:r>
          </a:p>
          <a:p>
            <a:pPr lvl="1" algn="just"/>
            <a:r>
              <a:rPr lang="tr-TR" dirty="0"/>
              <a:t>Bunu sağlamak için kategorilerin içinde bulunan </a:t>
            </a:r>
            <a:r>
              <a:rPr lang="tr-TR" i="1" dirty="0"/>
              <a:t>Customize</a:t>
            </a:r>
            <a:r>
              <a:rPr lang="tr-TR" dirty="0"/>
              <a:t> </a:t>
            </a:r>
            <a:r>
              <a:rPr lang="tr-TR" dirty="0" smtClean="0"/>
              <a:t>seçilir, Menu Set Editor açılacaktır.</a:t>
            </a:r>
          </a:p>
          <a:p>
            <a:pPr lvl="1" algn="just"/>
            <a:r>
              <a:rPr lang="tr-TR" dirty="0" smtClean="0"/>
              <a:t>Tüm Main Menu ayarlamalarının bulundugu bölumdur.</a:t>
            </a:r>
          </a:p>
          <a:p>
            <a:pPr lvl="1" algn="just"/>
            <a:endParaRPr lang="tr-TR" dirty="0" smtClean="0"/>
          </a:p>
          <a:p>
            <a:pPr lvl="1" algn="just"/>
            <a:endParaRPr lang="en-GB" dirty="0"/>
          </a:p>
        </p:txBody>
      </p:sp>
      <p:sp>
        <p:nvSpPr>
          <p:cNvPr id="4" name="Footer Placeholder 3"/>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3586348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a:xfrm>
            <a:off x="457200" y="1371600"/>
            <a:ext cx="7924800" cy="5334000"/>
          </a:xfrm>
        </p:spPr>
        <p:txBody>
          <a:bodyPr>
            <a:normAutofit fontScale="92500"/>
          </a:bodyPr>
          <a:lstStyle/>
          <a:p>
            <a:pPr>
              <a:buFont typeface="Courier New" pitchFamily="49" charset="0"/>
              <a:buChar char="o"/>
            </a:pPr>
            <a:r>
              <a:rPr lang="tr-TR" dirty="0" smtClean="0"/>
              <a:t>Menuleri Özelleştirmek</a:t>
            </a:r>
          </a:p>
          <a:p>
            <a:pPr>
              <a:buFont typeface="Courier New" pitchFamily="49" charset="0"/>
              <a:buChar char="o"/>
            </a:pPr>
            <a:endParaRPr lang="tr-TR" dirty="0"/>
          </a:p>
          <a:p>
            <a:pPr>
              <a:buFont typeface="Courier New" pitchFamily="49" charset="0"/>
              <a:buChar char="o"/>
            </a:pPr>
            <a:endParaRPr lang="tr-TR" dirty="0" smtClean="0"/>
          </a:p>
          <a:p>
            <a:pPr>
              <a:buFont typeface="Courier New" pitchFamily="49" charset="0"/>
              <a:buChar char="o"/>
            </a:pPr>
            <a:endParaRPr lang="tr-TR" dirty="0"/>
          </a:p>
          <a:p>
            <a:pPr>
              <a:buFont typeface="Courier New" pitchFamily="49" charset="0"/>
              <a:buChar char="o"/>
            </a:pPr>
            <a:endParaRPr lang="tr-TR" dirty="0" smtClean="0"/>
          </a:p>
          <a:p>
            <a:pPr>
              <a:buFont typeface="Courier New" pitchFamily="49" charset="0"/>
              <a:buChar char="o"/>
            </a:pPr>
            <a:endParaRPr lang="tr-TR" dirty="0"/>
          </a:p>
          <a:p>
            <a:pPr>
              <a:buFont typeface="Courier New" pitchFamily="49" charset="0"/>
              <a:buChar char="o"/>
            </a:pPr>
            <a:endParaRPr lang="tr-TR" dirty="0" smtClean="0"/>
          </a:p>
          <a:p>
            <a:pPr marL="0" indent="0">
              <a:buNone/>
            </a:pPr>
            <a:endParaRPr lang="tr-TR" dirty="0"/>
          </a:p>
          <a:p>
            <a:pPr algn="just">
              <a:buFont typeface="Courier New" pitchFamily="49" charset="0"/>
              <a:buChar char="o"/>
            </a:pPr>
            <a:endParaRPr lang="tr-TR" sz="1800" dirty="0" smtClean="0"/>
          </a:p>
          <a:p>
            <a:pPr algn="just">
              <a:buFont typeface="Courier New" pitchFamily="49" charset="0"/>
              <a:buChar char="o"/>
            </a:pPr>
            <a:endParaRPr lang="tr-TR" sz="1800" dirty="0"/>
          </a:p>
          <a:p>
            <a:pPr algn="just">
              <a:buFont typeface="Courier New" pitchFamily="49" charset="0"/>
              <a:buChar char="o"/>
            </a:pPr>
            <a:r>
              <a:rPr lang="tr-TR" sz="1800" dirty="0" smtClean="0"/>
              <a:t>Menu set kısmı(sol) önceden hazırlanmış kategorilerdir.</a:t>
            </a:r>
          </a:p>
          <a:p>
            <a:pPr algn="just">
              <a:buFont typeface="Courier New" pitchFamily="49" charset="0"/>
              <a:buChar char="o"/>
            </a:pPr>
            <a:r>
              <a:rPr lang="tr-TR" sz="1800" dirty="0" smtClean="0"/>
              <a:t>Menus in menu set(orta) seçilen kategorinin içindeki özellikler listesidir.</a:t>
            </a:r>
          </a:p>
          <a:p>
            <a:pPr algn="just">
              <a:buFont typeface="Courier New" pitchFamily="49" charset="0"/>
              <a:buChar char="o"/>
            </a:pPr>
            <a:r>
              <a:rPr lang="tr-TR" sz="1800" dirty="0" smtClean="0"/>
              <a:t>All menus (sağ) seçilen kategoriye eklenebilecek tüm özellikler listesidir.</a:t>
            </a:r>
          </a:p>
          <a:p>
            <a:pPr>
              <a:buFont typeface="Courier New" pitchFamily="49" charset="0"/>
              <a:buChar char="o"/>
            </a:pPr>
            <a:endParaRPr lang="tr-TR" sz="1800" dirty="0" smtClean="0"/>
          </a:p>
          <a:p>
            <a:pPr>
              <a:buFont typeface="Courier New" pitchFamily="49" charset="0"/>
              <a:buChar char="o"/>
            </a:pPr>
            <a:endParaRPr lang="tr-TR" dirty="0" smtClean="0"/>
          </a:p>
          <a:p>
            <a:pPr lvl="1"/>
            <a:endParaRPr lang="tr-TR" dirty="0"/>
          </a:p>
          <a:p>
            <a:pPr marL="365760" lvl="1" indent="0" algn="just">
              <a:buNone/>
            </a:pPr>
            <a:endParaRPr lang="tr-TR" dirty="0" smtClean="0"/>
          </a:p>
          <a:p>
            <a:pPr lvl="1" algn="just"/>
            <a:endParaRPr lang="en-GB" dirty="0"/>
          </a:p>
        </p:txBody>
      </p:sp>
      <p:sp>
        <p:nvSpPr>
          <p:cNvPr id="4" name="Footer Placeholder 3"/>
          <p:cNvSpPr>
            <a:spLocks noGrp="1"/>
          </p:cNvSpPr>
          <p:nvPr>
            <p:ph type="ftr" sz="quarter" idx="16"/>
          </p:nvPr>
        </p:nvSpPr>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057400"/>
            <a:ext cx="6934200" cy="3207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836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a:xfrm>
            <a:off x="457200" y="1371600"/>
            <a:ext cx="7924800" cy="5334000"/>
          </a:xfrm>
        </p:spPr>
        <p:txBody>
          <a:bodyPr>
            <a:normAutofit/>
          </a:bodyPr>
          <a:lstStyle/>
          <a:p>
            <a:pPr>
              <a:buFont typeface="Courier New" pitchFamily="49" charset="0"/>
              <a:buChar char="o"/>
            </a:pPr>
            <a:r>
              <a:rPr lang="tr-TR" dirty="0"/>
              <a:t>Menuleri </a:t>
            </a:r>
            <a:r>
              <a:rPr lang="tr-TR" dirty="0" smtClean="0"/>
              <a:t>Özelleştirmek</a:t>
            </a:r>
          </a:p>
          <a:p>
            <a:pPr>
              <a:buFont typeface="Courier New" pitchFamily="49" charset="0"/>
              <a:buChar char="o"/>
            </a:pPr>
            <a:endParaRPr lang="tr-TR" dirty="0"/>
          </a:p>
          <a:p>
            <a:pPr lvl="1">
              <a:buFont typeface="Wingdings" pitchFamily="2" charset="2"/>
              <a:buChar char="ü"/>
            </a:pPr>
            <a:r>
              <a:rPr lang="tr-TR" dirty="0" smtClean="0"/>
              <a:t>Yeni menu grubu oluşturmak için:</a:t>
            </a:r>
          </a:p>
          <a:p>
            <a:pPr lvl="1">
              <a:buFont typeface="Wingdings" pitchFamily="2" charset="2"/>
              <a:buChar char="ü"/>
            </a:pPr>
            <a:endParaRPr lang="tr-TR" dirty="0" smtClean="0"/>
          </a:p>
          <a:p>
            <a:pPr lvl="2" algn="just">
              <a:buFont typeface="Wingdings" pitchFamily="2" charset="2"/>
              <a:buChar char="ü"/>
            </a:pPr>
            <a:r>
              <a:rPr lang="tr-TR" dirty="0"/>
              <a:t>Menu set </a:t>
            </a:r>
            <a:r>
              <a:rPr lang="tr-TR" dirty="0" smtClean="0"/>
              <a:t>(</a:t>
            </a:r>
            <a:r>
              <a:rPr lang="tr-TR" dirty="0"/>
              <a:t>sol</a:t>
            </a:r>
            <a:r>
              <a:rPr lang="tr-TR" dirty="0" smtClean="0"/>
              <a:t>) kısmında bulunan </a:t>
            </a:r>
            <a:r>
              <a:rPr lang="tr-TR" i="1" dirty="0" smtClean="0"/>
              <a:t>New Menu Set </a:t>
            </a:r>
            <a:r>
              <a:rPr lang="tr-TR" dirty="0"/>
              <a:t>butonu </a:t>
            </a:r>
            <a:r>
              <a:rPr lang="tr-TR" dirty="0" smtClean="0"/>
              <a:t>kullanılır.</a:t>
            </a:r>
          </a:p>
          <a:p>
            <a:pPr lvl="2" algn="just">
              <a:buFont typeface="Wingdings" pitchFamily="2" charset="2"/>
              <a:buChar char="ü"/>
            </a:pPr>
            <a:r>
              <a:rPr lang="tr-TR" dirty="0" smtClean="0"/>
              <a:t>Yeni oluşturulan menu grubuna isim verilir.</a:t>
            </a:r>
          </a:p>
          <a:p>
            <a:pPr lvl="2" algn="just">
              <a:buFont typeface="Wingdings" pitchFamily="2" charset="2"/>
              <a:buChar char="ü"/>
            </a:pPr>
            <a:r>
              <a:rPr lang="tr-TR" dirty="0" smtClean="0"/>
              <a:t>İsimlendirilen yeni menu grubunun içine All menus (sağ) bölümünden istenilen seçeneğin üzerine sağ tıklanıp </a:t>
            </a:r>
            <a:r>
              <a:rPr lang="tr-TR" i="1" dirty="0" smtClean="0"/>
              <a:t>Add to Menu Set </a:t>
            </a:r>
            <a:r>
              <a:rPr lang="tr-TR" dirty="0" smtClean="0"/>
              <a:t>ile yeni menu grubuna atamalar gerçekleştirilir. </a:t>
            </a:r>
          </a:p>
          <a:p>
            <a:pPr lvl="2" algn="just">
              <a:buFont typeface="Wingdings" pitchFamily="2" charset="2"/>
              <a:buChar char="ü"/>
            </a:pPr>
            <a:r>
              <a:rPr lang="tr-TR" dirty="0" smtClean="0"/>
              <a:t>Close Window butonu ile kapatılır.</a:t>
            </a:r>
            <a:endParaRPr lang="tr-TR" dirty="0"/>
          </a:p>
          <a:p>
            <a:pPr lvl="2">
              <a:buFont typeface="Wingdings" pitchFamily="2" charset="2"/>
              <a:buChar char="ü"/>
            </a:pPr>
            <a:endParaRPr lang="tr-TR" dirty="0"/>
          </a:p>
          <a:p>
            <a:pPr marL="365760" lvl="1" indent="0" algn="just">
              <a:buNone/>
            </a:pPr>
            <a:endParaRPr lang="tr-TR" dirty="0" smtClean="0"/>
          </a:p>
          <a:p>
            <a:pPr lvl="1" algn="just"/>
            <a:endParaRPr lang="en-GB" dirty="0"/>
          </a:p>
        </p:txBody>
      </p:sp>
      <p:sp>
        <p:nvSpPr>
          <p:cNvPr id="4" name="Footer Placeholder 3"/>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2673100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a:xfrm>
            <a:off x="457200" y="1371600"/>
            <a:ext cx="7924800" cy="5334000"/>
          </a:xfrm>
        </p:spPr>
        <p:txBody>
          <a:bodyPr>
            <a:normAutofit/>
          </a:bodyPr>
          <a:lstStyle/>
          <a:p>
            <a:pPr>
              <a:buFont typeface="Courier New" pitchFamily="49" charset="0"/>
              <a:buChar char="o"/>
            </a:pPr>
            <a:r>
              <a:rPr lang="tr-TR" dirty="0"/>
              <a:t>Menuleri </a:t>
            </a:r>
            <a:r>
              <a:rPr lang="tr-TR" dirty="0" smtClean="0"/>
              <a:t>Özelleştirmek</a:t>
            </a:r>
          </a:p>
          <a:p>
            <a:pPr>
              <a:buFont typeface="Courier New" pitchFamily="49" charset="0"/>
              <a:buChar char="o"/>
            </a:pPr>
            <a:endParaRPr lang="tr-TR" dirty="0"/>
          </a:p>
          <a:p>
            <a:pPr lvl="1">
              <a:buFont typeface="Wingdings" pitchFamily="2" charset="2"/>
              <a:buChar char="ü"/>
            </a:pPr>
            <a:r>
              <a:rPr lang="tr-TR" dirty="0" smtClean="0"/>
              <a:t>Mevcut menu grubu silmek için:</a:t>
            </a:r>
          </a:p>
          <a:p>
            <a:pPr lvl="1">
              <a:buFont typeface="Wingdings" pitchFamily="2" charset="2"/>
              <a:buChar char="ü"/>
            </a:pPr>
            <a:endParaRPr lang="tr-TR" dirty="0" smtClean="0"/>
          </a:p>
          <a:p>
            <a:pPr lvl="2" algn="just">
              <a:buFont typeface="Wingdings" pitchFamily="2" charset="2"/>
              <a:buChar char="ü"/>
            </a:pPr>
            <a:r>
              <a:rPr lang="tr-TR" dirty="0"/>
              <a:t>Menu set </a:t>
            </a:r>
            <a:r>
              <a:rPr lang="tr-TR" dirty="0" smtClean="0"/>
              <a:t>(</a:t>
            </a:r>
            <a:r>
              <a:rPr lang="tr-TR" dirty="0"/>
              <a:t>sol</a:t>
            </a:r>
            <a:r>
              <a:rPr lang="tr-TR" dirty="0" smtClean="0"/>
              <a:t>) kısmında bulunan </a:t>
            </a:r>
            <a:r>
              <a:rPr lang="tr-TR" dirty="0"/>
              <a:t>silinmesi istenilen menu grubu seçilir</a:t>
            </a:r>
            <a:r>
              <a:rPr lang="tr-TR" dirty="0" smtClean="0"/>
              <a:t>.</a:t>
            </a:r>
          </a:p>
          <a:p>
            <a:pPr lvl="2" algn="just">
              <a:buFont typeface="Wingdings" pitchFamily="2" charset="2"/>
              <a:buChar char="ü"/>
            </a:pPr>
            <a:r>
              <a:rPr lang="tr-TR" dirty="0" smtClean="0"/>
              <a:t>Kategori özellikleri listesinin bulunduğu </a:t>
            </a:r>
            <a:r>
              <a:rPr lang="tr-TR" dirty="0"/>
              <a:t>Menus in menu </a:t>
            </a:r>
            <a:r>
              <a:rPr lang="tr-TR" dirty="0" smtClean="0"/>
              <a:t>set (</a:t>
            </a:r>
            <a:r>
              <a:rPr lang="tr-TR" dirty="0"/>
              <a:t>orta</a:t>
            </a:r>
            <a:r>
              <a:rPr lang="tr-TR" dirty="0" smtClean="0"/>
              <a:t>) bölümünden </a:t>
            </a:r>
            <a:r>
              <a:rPr lang="tr-TR" i="1" dirty="0" smtClean="0"/>
              <a:t>Remove Menu Set </a:t>
            </a:r>
            <a:r>
              <a:rPr lang="tr-TR" dirty="0" smtClean="0"/>
              <a:t>butonu kullanılarak bu menu grubu tamamen silinir.</a:t>
            </a:r>
          </a:p>
          <a:p>
            <a:pPr lvl="2" algn="just">
              <a:buFont typeface="Wingdings" pitchFamily="2" charset="2"/>
              <a:buChar char="ü"/>
            </a:pPr>
            <a:r>
              <a:rPr lang="tr-TR" dirty="0"/>
              <a:t>Close Window butonu ile kapatılır.</a:t>
            </a:r>
          </a:p>
          <a:p>
            <a:pPr lvl="2" algn="just">
              <a:buFont typeface="Wingdings" pitchFamily="2" charset="2"/>
              <a:buChar char="ü"/>
            </a:pPr>
            <a:endParaRPr lang="tr-TR" dirty="0"/>
          </a:p>
          <a:p>
            <a:pPr lvl="2">
              <a:buFont typeface="Wingdings" pitchFamily="2" charset="2"/>
              <a:buChar char="ü"/>
            </a:pPr>
            <a:endParaRPr lang="tr-TR" dirty="0"/>
          </a:p>
          <a:p>
            <a:pPr marL="365760" lvl="1" indent="0" algn="just">
              <a:buNone/>
            </a:pPr>
            <a:endParaRPr lang="tr-TR" dirty="0" smtClean="0"/>
          </a:p>
          <a:p>
            <a:pPr lvl="1" algn="just"/>
            <a:endParaRPr lang="en-GB" dirty="0"/>
          </a:p>
        </p:txBody>
      </p:sp>
      <p:sp>
        <p:nvSpPr>
          <p:cNvPr id="4" name="Footer Placeholder 3"/>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3429161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143000"/>
          </a:xfrm>
        </p:spPr>
        <p:txBody>
          <a:bodyPr/>
          <a:lstStyle/>
          <a:p>
            <a:r>
              <a:rPr lang="tr-TR" dirty="0"/>
              <a:t>ARAYUZ</a:t>
            </a:r>
            <a:endParaRPr lang="en-GB" dirty="0"/>
          </a:p>
        </p:txBody>
      </p:sp>
      <p:sp>
        <p:nvSpPr>
          <p:cNvPr id="3" name="Content Placeholder 2"/>
          <p:cNvSpPr>
            <a:spLocks noGrp="1"/>
          </p:cNvSpPr>
          <p:nvPr>
            <p:ph sz="quarter" idx="1"/>
          </p:nvPr>
        </p:nvSpPr>
        <p:spPr>
          <a:xfrm>
            <a:off x="457200" y="1295400"/>
            <a:ext cx="7848600" cy="5178552"/>
          </a:xfrm>
        </p:spPr>
        <p:txBody>
          <a:bodyPr/>
          <a:lstStyle/>
          <a:p>
            <a:r>
              <a:rPr lang="en-GB" dirty="0" err="1" smtClean="0"/>
              <a:t>Seçenekler</a:t>
            </a:r>
            <a:r>
              <a:rPr lang="tr-TR" dirty="0" smtClean="0"/>
              <a:t> </a:t>
            </a:r>
            <a:r>
              <a:rPr lang="en-GB" dirty="0" err="1" smtClean="0"/>
              <a:t>Düğmesi</a:t>
            </a:r>
            <a:r>
              <a:rPr lang="en-GB" dirty="0" smtClean="0"/>
              <a:t>:</a:t>
            </a:r>
            <a:endParaRPr lang="tr-TR" dirty="0" smtClean="0"/>
          </a:p>
          <a:p>
            <a:endParaRPr lang="en-GB" dirty="0"/>
          </a:p>
          <a:p>
            <a:pPr lvl="1" algn="just"/>
            <a:r>
              <a:rPr lang="en-GB" sz="1800" dirty="0" err="1"/>
              <a:t>Menülerde</a:t>
            </a:r>
            <a:r>
              <a:rPr lang="en-GB" sz="1800" dirty="0"/>
              <a:t> </a:t>
            </a:r>
            <a:r>
              <a:rPr lang="en-GB" sz="1800" dirty="0" err="1"/>
              <a:t>yer</a:t>
            </a:r>
            <a:r>
              <a:rPr lang="en-GB" sz="1800" dirty="0"/>
              <a:t> </a:t>
            </a:r>
            <a:r>
              <a:rPr lang="en-GB" sz="1800" dirty="0" err="1"/>
              <a:t>alan</a:t>
            </a:r>
            <a:r>
              <a:rPr lang="en-GB" sz="1800" dirty="0"/>
              <a:t> </a:t>
            </a:r>
            <a:r>
              <a:rPr lang="en-GB" sz="1800" dirty="0" err="1"/>
              <a:t>kimi</a:t>
            </a:r>
            <a:r>
              <a:rPr lang="en-GB" sz="1800" dirty="0"/>
              <a:t> </a:t>
            </a:r>
            <a:r>
              <a:rPr lang="en-GB" sz="1800" dirty="0" err="1"/>
              <a:t>elemanın</a:t>
            </a:r>
            <a:r>
              <a:rPr lang="en-GB" sz="1800" dirty="0"/>
              <a:t> </a:t>
            </a:r>
            <a:r>
              <a:rPr lang="en-GB" sz="1800" dirty="0" err="1"/>
              <a:t>kendi</a:t>
            </a:r>
            <a:r>
              <a:rPr lang="en-GB" sz="1800" dirty="0"/>
              <a:t> </a:t>
            </a:r>
            <a:r>
              <a:rPr lang="en-GB" sz="1800" dirty="0" smtClean="0"/>
              <a:t>alt</a:t>
            </a:r>
            <a:r>
              <a:rPr lang="tr-TR" sz="1800" dirty="0" smtClean="0"/>
              <a:t> </a:t>
            </a:r>
            <a:r>
              <a:rPr lang="en-GB" sz="1800" dirty="0" err="1" smtClean="0"/>
              <a:t>menüsü</a:t>
            </a:r>
            <a:r>
              <a:rPr lang="en-GB" sz="1800" dirty="0" smtClean="0"/>
              <a:t> </a:t>
            </a:r>
            <a:r>
              <a:rPr lang="en-GB" sz="1800" dirty="0" err="1"/>
              <a:t>bulunurken</a:t>
            </a:r>
            <a:r>
              <a:rPr lang="en-GB" sz="1800" dirty="0"/>
              <a:t>, </a:t>
            </a:r>
            <a:r>
              <a:rPr lang="en-GB" sz="1800" dirty="0" err="1"/>
              <a:t>bazılarının</a:t>
            </a:r>
            <a:r>
              <a:rPr lang="en-GB" sz="1800" dirty="0"/>
              <a:t> </a:t>
            </a:r>
            <a:r>
              <a:rPr lang="en-GB" sz="1800" dirty="0" err="1"/>
              <a:t>yanında</a:t>
            </a:r>
            <a:r>
              <a:rPr lang="en-GB" sz="1800" dirty="0"/>
              <a:t> </a:t>
            </a:r>
            <a:r>
              <a:rPr lang="en-GB" sz="1800" dirty="0" err="1"/>
              <a:t>bulunan</a:t>
            </a:r>
            <a:r>
              <a:rPr lang="en-GB" sz="1800" dirty="0"/>
              <a:t> </a:t>
            </a:r>
            <a:r>
              <a:rPr lang="en-GB" sz="1800" dirty="0" err="1"/>
              <a:t>küçük</a:t>
            </a:r>
            <a:r>
              <a:rPr lang="en-GB" sz="1800" dirty="0"/>
              <a:t> </a:t>
            </a:r>
            <a:r>
              <a:rPr lang="en-GB" sz="1800" dirty="0" err="1" smtClean="0"/>
              <a:t>kutucuk</a:t>
            </a:r>
            <a:r>
              <a:rPr lang="tr-TR" sz="1800" dirty="0" smtClean="0"/>
              <a:t> </a:t>
            </a:r>
            <a:r>
              <a:rPr lang="en-GB" sz="1800" dirty="0" err="1" smtClean="0"/>
              <a:t>ilgili</a:t>
            </a:r>
            <a:r>
              <a:rPr lang="tr-TR" sz="1800" dirty="0" smtClean="0"/>
              <a:t> </a:t>
            </a:r>
            <a:r>
              <a:rPr lang="en-GB" sz="1800" dirty="0" err="1" smtClean="0"/>
              <a:t>menü</a:t>
            </a:r>
            <a:r>
              <a:rPr lang="en-GB" sz="1800" dirty="0" smtClean="0"/>
              <a:t> </a:t>
            </a:r>
            <a:r>
              <a:rPr lang="en-GB" sz="1800" dirty="0" err="1"/>
              <a:t>elemanına</a:t>
            </a:r>
            <a:r>
              <a:rPr lang="en-GB" sz="1800" dirty="0"/>
              <a:t> </a:t>
            </a:r>
            <a:r>
              <a:rPr lang="en-GB" sz="1800" dirty="0" err="1"/>
              <a:t>ilişkin</a:t>
            </a:r>
            <a:r>
              <a:rPr lang="en-GB" sz="1800" dirty="0"/>
              <a:t> </a:t>
            </a:r>
            <a:r>
              <a:rPr lang="en-GB" sz="1800" dirty="0" err="1"/>
              <a:t>seçenekleri</a:t>
            </a:r>
            <a:r>
              <a:rPr lang="en-GB" sz="1800" dirty="0"/>
              <a:t> </a:t>
            </a:r>
            <a:r>
              <a:rPr lang="en-GB" sz="1800" dirty="0" err="1"/>
              <a:t>gösteren</a:t>
            </a:r>
            <a:r>
              <a:rPr lang="en-GB" sz="1800" dirty="0"/>
              <a:t> </a:t>
            </a:r>
            <a:r>
              <a:rPr lang="en-GB" sz="1800" dirty="0" err="1" smtClean="0"/>
              <a:t>bir</a:t>
            </a:r>
            <a:r>
              <a:rPr lang="tr-TR" sz="1800" dirty="0" smtClean="0"/>
              <a:t> </a:t>
            </a:r>
            <a:r>
              <a:rPr lang="en-GB" sz="1800" dirty="0" err="1" smtClean="0"/>
              <a:t>iletişim</a:t>
            </a:r>
            <a:r>
              <a:rPr lang="tr-TR" sz="1800" dirty="0" smtClean="0"/>
              <a:t> </a:t>
            </a:r>
            <a:r>
              <a:rPr lang="en-GB" sz="1800" dirty="0" err="1" smtClean="0"/>
              <a:t>kutusuna</a:t>
            </a:r>
            <a:r>
              <a:rPr lang="tr-TR" sz="1800" dirty="0" smtClean="0"/>
              <a:t> (Tool Settings)</a:t>
            </a:r>
            <a:r>
              <a:rPr lang="en-GB" sz="1800" dirty="0" smtClean="0"/>
              <a:t> </a:t>
            </a:r>
            <a:r>
              <a:rPr lang="en-GB" sz="1800" dirty="0" err="1" smtClean="0"/>
              <a:t>ulaşıma</a:t>
            </a:r>
            <a:r>
              <a:rPr lang="en-GB" sz="1800" dirty="0" smtClean="0"/>
              <a:t> </a:t>
            </a:r>
            <a:r>
              <a:rPr lang="en-GB" sz="1800" dirty="0" err="1"/>
              <a:t>imkan</a:t>
            </a:r>
            <a:r>
              <a:rPr lang="en-GB" sz="1800" dirty="0"/>
              <a:t> </a:t>
            </a:r>
            <a:r>
              <a:rPr lang="en-GB" sz="1800" dirty="0" err="1"/>
              <a:t>verir</a:t>
            </a:r>
            <a:r>
              <a:rPr lang="en-GB" sz="1800" dirty="0" smtClean="0"/>
              <a:t>.</a:t>
            </a:r>
            <a:endParaRPr lang="tr-TR" sz="1800" dirty="0" smtClean="0"/>
          </a:p>
          <a:p>
            <a:pPr lvl="1" algn="just"/>
            <a:endParaRPr lang="en-GB" sz="1800" dirty="0"/>
          </a:p>
        </p:txBody>
      </p:sp>
      <p:sp>
        <p:nvSpPr>
          <p:cNvPr id="4" name="Footer Placeholder 3"/>
          <p:cNvSpPr>
            <a:spLocks noGrp="1"/>
          </p:cNvSpPr>
          <p:nvPr>
            <p:ph type="ftr" sz="quarter" idx="16"/>
          </p:nvPr>
        </p:nvSpPr>
        <p:spPr/>
        <p:txBody>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321820"/>
            <a:ext cx="4381500" cy="3501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5456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p:txBody>
          <a:bodyPr/>
          <a:lstStyle/>
          <a:p>
            <a:r>
              <a:rPr lang="en-GB" dirty="0" err="1"/>
              <a:t>Seçenekler</a:t>
            </a:r>
            <a:r>
              <a:rPr lang="tr-TR" dirty="0"/>
              <a:t> </a:t>
            </a:r>
            <a:r>
              <a:rPr lang="en-GB" dirty="0" err="1"/>
              <a:t>Düğmesi</a:t>
            </a:r>
            <a:r>
              <a:rPr lang="en-GB" dirty="0"/>
              <a:t>:</a:t>
            </a:r>
          </a:p>
          <a:p>
            <a:endParaRPr lang="tr-TR" dirty="0" smtClean="0"/>
          </a:p>
          <a:p>
            <a:pPr lvl="1" algn="just"/>
            <a:r>
              <a:rPr lang="en-GB" dirty="0" err="1" smtClean="0"/>
              <a:t>Açılan</a:t>
            </a:r>
            <a:r>
              <a:rPr lang="en-GB" dirty="0" smtClean="0"/>
              <a:t> </a:t>
            </a:r>
            <a:r>
              <a:rPr lang="en-GB" dirty="0" err="1"/>
              <a:t>pencerelerde</a:t>
            </a:r>
            <a:r>
              <a:rPr lang="en-GB" dirty="0"/>
              <a:t> </a:t>
            </a:r>
            <a:r>
              <a:rPr lang="en-GB" dirty="0" err="1"/>
              <a:t>ilgili</a:t>
            </a:r>
            <a:r>
              <a:rPr lang="en-GB" dirty="0"/>
              <a:t> </a:t>
            </a:r>
            <a:r>
              <a:rPr lang="en-GB" dirty="0" err="1"/>
              <a:t>parametre</a:t>
            </a:r>
            <a:r>
              <a:rPr lang="en-GB" dirty="0"/>
              <a:t> </a:t>
            </a:r>
            <a:r>
              <a:rPr lang="en-GB" dirty="0" err="1" smtClean="0"/>
              <a:t>kutuları</a:t>
            </a:r>
            <a:r>
              <a:rPr lang="en-GB" dirty="0" smtClean="0"/>
              <a:t> </a:t>
            </a:r>
            <a:r>
              <a:rPr lang="en-GB" dirty="0" err="1"/>
              <a:t>yerine</a:t>
            </a:r>
            <a:r>
              <a:rPr lang="en-GB" dirty="0"/>
              <a:t> </a:t>
            </a:r>
            <a:r>
              <a:rPr lang="en-GB" dirty="0" err="1"/>
              <a:t>yeni</a:t>
            </a:r>
            <a:r>
              <a:rPr lang="en-GB" dirty="0"/>
              <a:t> </a:t>
            </a:r>
            <a:r>
              <a:rPr lang="en-GB" dirty="0" err="1"/>
              <a:t>değerler</a:t>
            </a:r>
            <a:r>
              <a:rPr lang="en-GB" dirty="0"/>
              <a:t> </a:t>
            </a:r>
            <a:r>
              <a:rPr lang="en-GB" dirty="0" err="1"/>
              <a:t>girilebilir</a:t>
            </a:r>
            <a:r>
              <a:rPr lang="en-GB" dirty="0" smtClean="0"/>
              <a:t>.</a:t>
            </a:r>
            <a:r>
              <a:rPr lang="tr-TR" dirty="0" smtClean="0"/>
              <a:t> </a:t>
            </a:r>
          </a:p>
          <a:p>
            <a:pPr lvl="1" algn="just"/>
            <a:r>
              <a:rPr lang="en-GB" dirty="0" err="1" smtClean="0"/>
              <a:t>Girilen</a:t>
            </a:r>
            <a:r>
              <a:rPr lang="en-GB" dirty="0" smtClean="0"/>
              <a:t> </a:t>
            </a:r>
            <a:r>
              <a:rPr lang="en-GB" dirty="0" err="1"/>
              <a:t>değerler</a:t>
            </a:r>
            <a:r>
              <a:rPr lang="en-GB" dirty="0"/>
              <a:t> </a:t>
            </a:r>
            <a:r>
              <a:rPr lang="en-GB" dirty="0" err="1"/>
              <a:t>bir</a:t>
            </a:r>
            <a:r>
              <a:rPr lang="en-GB" dirty="0"/>
              <a:t> </a:t>
            </a:r>
            <a:r>
              <a:rPr lang="tr-TR" dirty="0" smtClean="0"/>
              <a:t>sonraki </a:t>
            </a:r>
            <a:r>
              <a:rPr lang="en-GB" dirty="0" err="1" smtClean="0"/>
              <a:t>sefer</a:t>
            </a:r>
            <a:r>
              <a:rPr lang="tr-TR" dirty="0" smtClean="0"/>
              <a:t> </a:t>
            </a:r>
            <a:r>
              <a:rPr lang="en-GB" dirty="0" err="1" smtClean="0"/>
              <a:t>için</a:t>
            </a:r>
            <a:r>
              <a:rPr lang="en-GB" dirty="0" smtClean="0"/>
              <a:t> </a:t>
            </a:r>
            <a:r>
              <a:rPr lang="en-GB" dirty="0" err="1"/>
              <a:t>geçerli</a:t>
            </a:r>
            <a:r>
              <a:rPr lang="en-GB" dirty="0"/>
              <a:t> </a:t>
            </a:r>
            <a:r>
              <a:rPr lang="en-GB" dirty="0" err="1"/>
              <a:t>değerler</a:t>
            </a:r>
            <a:r>
              <a:rPr lang="en-GB" dirty="0"/>
              <a:t> </a:t>
            </a:r>
            <a:r>
              <a:rPr lang="en-GB" dirty="0" err="1"/>
              <a:t>olarak</a:t>
            </a:r>
            <a:r>
              <a:rPr lang="en-GB" dirty="0"/>
              <a:t> </a:t>
            </a:r>
            <a:r>
              <a:rPr lang="en-GB" dirty="0" err="1"/>
              <a:t>kalırlar</a:t>
            </a:r>
            <a:r>
              <a:rPr lang="en-GB" dirty="0"/>
              <a:t>. </a:t>
            </a:r>
            <a:endParaRPr lang="tr-TR" dirty="0" smtClean="0"/>
          </a:p>
          <a:p>
            <a:pPr lvl="1" algn="just"/>
            <a:r>
              <a:rPr lang="en-GB" dirty="0" err="1" smtClean="0"/>
              <a:t>Seçenekler</a:t>
            </a:r>
            <a:r>
              <a:rPr lang="tr-TR" dirty="0" smtClean="0"/>
              <a:t> </a:t>
            </a:r>
            <a:r>
              <a:rPr lang="en-GB" dirty="0" err="1" smtClean="0"/>
              <a:t>iletişim</a:t>
            </a:r>
            <a:r>
              <a:rPr lang="tr-TR" dirty="0" smtClean="0"/>
              <a:t> </a:t>
            </a:r>
            <a:r>
              <a:rPr lang="en-GB" dirty="0" err="1" smtClean="0"/>
              <a:t>kutusundaki</a:t>
            </a:r>
            <a:r>
              <a:rPr lang="en-GB" dirty="0" smtClean="0"/>
              <a:t> </a:t>
            </a:r>
            <a:r>
              <a:rPr lang="en-GB" dirty="0" err="1"/>
              <a:t>değerleri</a:t>
            </a:r>
            <a:r>
              <a:rPr lang="en-GB" dirty="0"/>
              <a:t> </a:t>
            </a:r>
            <a:r>
              <a:rPr lang="en-GB" dirty="0" err="1"/>
              <a:t>geçerli</a:t>
            </a:r>
            <a:r>
              <a:rPr lang="en-GB" dirty="0"/>
              <a:t> </a:t>
            </a:r>
            <a:r>
              <a:rPr lang="en-GB" dirty="0" err="1"/>
              <a:t>değerlere</a:t>
            </a:r>
            <a:r>
              <a:rPr lang="en-GB" dirty="0"/>
              <a:t> </a:t>
            </a:r>
            <a:r>
              <a:rPr lang="en-GB" dirty="0" err="1"/>
              <a:t>döndürmek</a:t>
            </a:r>
            <a:r>
              <a:rPr lang="en-GB" dirty="0"/>
              <a:t> </a:t>
            </a:r>
            <a:r>
              <a:rPr lang="en-GB" dirty="0" err="1" smtClean="0"/>
              <a:t>için</a:t>
            </a:r>
            <a:r>
              <a:rPr lang="tr-TR" dirty="0" smtClean="0"/>
              <a:t> </a:t>
            </a:r>
            <a:r>
              <a:rPr lang="en-GB" dirty="0" err="1" smtClean="0"/>
              <a:t>bu</a:t>
            </a:r>
            <a:r>
              <a:rPr lang="en-GB" dirty="0" smtClean="0"/>
              <a:t> </a:t>
            </a:r>
            <a:r>
              <a:rPr lang="en-GB" dirty="0" err="1"/>
              <a:t>kutudaki</a:t>
            </a:r>
            <a:r>
              <a:rPr lang="en-GB" dirty="0"/>
              <a:t> </a:t>
            </a:r>
            <a:r>
              <a:rPr lang="en-GB" b="1" dirty="0"/>
              <a:t>Reset Tool </a:t>
            </a:r>
            <a:r>
              <a:rPr lang="en-GB" dirty="0" err="1"/>
              <a:t>komutu</a:t>
            </a:r>
            <a:r>
              <a:rPr lang="en-GB" dirty="0"/>
              <a:t> </a:t>
            </a:r>
            <a:r>
              <a:rPr lang="en-GB" dirty="0" err="1"/>
              <a:t>kullanılır</a:t>
            </a:r>
            <a:r>
              <a:rPr lang="en-GB" dirty="0"/>
              <a:t>.</a:t>
            </a:r>
          </a:p>
        </p:txBody>
      </p:sp>
      <p:sp>
        <p:nvSpPr>
          <p:cNvPr id="4" name="Footer Placeholder 3"/>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3034803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p:txBody>
          <a:bodyPr/>
          <a:lstStyle/>
          <a:p>
            <a:r>
              <a:rPr lang="en-GB" dirty="0" err="1"/>
              <a:t>Menü</a:t>
            </a:r>
            <a:r>
              <a:rPr lang="en-GB" dirty="0"/>
              <a:t> </a:t>
            </a:r>
            <a:r>
              <a:rPr lang="en-GB" dirty="0" err="1"/>
              <a:t>kopartmak</a:t>
            </a:r>
            <a:r>
              <a:rPr lang="en-GB" dirty="0" smtClean="0"/>
              <a:t>:</a:t>
            </a:r>
            <a:endParaRPr lang="tr-TR" dirty="0" smtClean="0"/>
          </a:p>
          <a:p>
            <a:endParaRPr lang="en-GB" dirty="0"/>
          </a:p>
          <a:p>
            <a:pPr lvl="1" algn="just"/>
            <a:r>
              <a:rPr lang="en-GB" dirty="0" err="1" smtClean="0"/>
              <a:t>İstenilen</a:t>
            </a:r>
            <a:r>
              <a:rPr lang="tr-TR" dirty="0" smtClean="0"/>
              <a:t> </a:t>
            </a:r>
            <a:r>
              <a:rPr lang="en-GB" dirty="0" err="1" smtClean="0"/>
              <a:t>menü</a:t>
            </a:r>
            <a:r>
              <a:rPr lang="en-GB" dirty="0" smtClean="0"/>
              <a:t>,</a:t>
            </a:r>
            <a:r>
              <a:rPr lang="tr-TR" dirty="0" smtClean="0"/>
              <a:t> </a:t>
            </a:r>
            <a:r>
              <a:rPr lang="en-GB" dirty="0" err="1" smtClean="0"/>
              <a:t>menü</a:t>
            </a:r>
            <a:r>
              <a:rPr lang="en-GB" dirty="0" smtClean="0"/>
              <a:t> </a:t>
            </a:r>
            <a:r>
              <a:rPr lang="en-GB" dirty="0" err="1"/>
              <a:t>üstünde</a:t>
            </a:r>
            <a:r>
              <a:rPr lang="en-GB" dirty="0"/>
              <a:t> </a:t>
            </a:r>
            <a:r>
              <a:rPr lang="en-GB" dirty="0" err="1"/>
              <a:t>bulunan</a:t>
            </a:r>
            <a:r>
              <a:rPr lang="en-GB" dirty="0"/>
              <a:t> </a:t>
            </a:r>
            <a:r>
              <a:rPr lang="en-GB" dirty="0" err="1"/>
              <a:t>çift</a:t>
            </a:r>
            <a:r>
              <a:rPr lang="en-GB" dirty="0"/>
              <a:t> </a:t>
            </a:r>
            <a:r>
              <a:rPr lang="en-GB" dirty="0" err="1"/>
              <a:t>çizgiye</a:t>
            </a:r>
            <a:r>
              <a:rPr lang="en-GB" dirty="0"/>
              <a:t> </a:t>
            </a:r>
            <a:r>
              <a:rPr lang="en-GB" dirty="0" err="1"/>
              <a:t>tıklanarak</a:t>
            </a:r>
            <a:r>
              <a:rPr lang="en-GB" dirty="0"/>
              <a:t> </a:t>
            </a:r>
            <a:r>
              <a:rPr lang="en-GB" dirty="0" err="1"/>
              <a:t>bulunduğu</a:t>
            </a:r>
            <a:r>
              <a:rPr lang="en-GB" dirty="0"/>
              <a:t> </a:t>
            </a:r>
            <a:r>
              <a:rPr lang="en-GB" dirty="0" err="1"/>
              <a:t>yerden</a:t>
            </a:r>
            <a:r>
              <a:rPr lang="en-GB" dirty="0"/>
              <a:t> </a:t>
            </a:r>
            <a:r>
              <a:rPr lang="en-GB" dirty="0" err="1"/>
              <a:t>kopartılıp</a:t>
            </a:r>
            <a:r>
              <a:rPr lang="en-GB" dirty="0"/>
              <a:t> </a:t>
            </a:r>
            <a:r>
              <a:rPr lang="en-GB" dirty="0" err="1"/>
              <a:t>ayrı</a:t>
            </a:r>
            <a:r>
              <a:rPr lang="en-GB" dirty="0"/>
              <a:t> </a:t>
            </a:r>
            <a:r>
              <a:rPr lang="en-GB" dirty="0" err="1"/>
              <a:t>bir</a:t>
            </a:r>
            <a:r>
              <a:rPr lang="en-GB" dirty="0"/>
              <a:t> panel </a:t>
            </a:r>
            <a:r>
              <a:rPr lang="en-GB" dirty="0" err="1" smtClean="0"/>
              <a:t>olarak</a:t>
            </a:r>
            <a:r>
              <a:rPr lang="tr-TR" dirty="0" smtClean="0"/>
              <a:t> </a:t>
            </a:r>
            <a:r>
              <a:rPr lang="en-GB" dirty="0" err="1" smtClean="0"/>
              <a:t>kullanılabilir</a:t>
            </a:r>
            <a:r>
              <a:rPr lang="en-GB" dirty="0"/>
              <a:t>. </a:t>
            </a:r>
            <a:endParaRPr lang="tr-TR" dirty="0" smtClean="0"/>
          </a:p>
          <a:p>
            <a:pPr lvl="1" algn="just"/>
            <a:endParaRPr lang="tr-TR" dirty="0" smtClean="0"/>
          </a:p>
        </p:txBody>
      </p:sp>
      <p:sp>
        <p:nvSpPr>
          <p:cNvPr id="4" name="Footer Placeholder 3"/>
          <p:cNvSpPr>
            <a:spLocks noGrp="1"/>
          </p:cNvSpPr>
          <p:nvPr>
            <p:ph type="ftr" sz="quarter" idx="16"/>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657600"/>
            <a:ext cx="4800600" cy="3091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6041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p:txBody>
          <a:bodyPr/>
          <a:lstStyle/>
          <a:p>
            <a:pPr algn="just"/>
            <a:r>
              <a:rPr lang="en-GB" sz="2000" dirty="0" err="1" smtClean="0"/>
              <a:t>Menülerde</a:t>
            </a:r>
            <a:r>
              <a:rPr lang="en-GB" sz="2000" dirty="0" smtClean="0"/>
              <a:t> </a:t>
            </a:r>
            <a:r>
              <a:rPr lang="en-GB" sz="2000" dirty="0" err="1"/>
              <a:t>bulunan</a:t>
            </a:r>
            <a:r>
              <a:rPr lang="en-GB" sz="2000" dirty="0"/>
              <a:t> </a:t>
            </a:r>
            <a:r>
              <a:rPr lang="en-GB" sz="2000" dirty="0" err="1"/>
              <a:t>bazı</a:t>
            </a:r>
            <a:r>
              <a:rPr lang="en-GB" sz="2000" dirty="0"/>
              <a:t> </a:t>
            </a:r>
            <a:r>
              <a:rPr lang="en-GB" sz="2000" dirty="0" err="1" smtClean="0"/>
              <a:t>komutlara</a:t>
            </a:r>
            <a:r>
              <a:rPr lang="tr-TR" sz="2000" dirty="0" smtClean="0"/>
              <a:t> </a:t>
            </a:r>
            <a:r>
              <a:rPr lang="en-GB" sz="2000" dirty="0" err="1" smtClean="0"/>
              <a:t>ulaşmanın</a:t>
            </a:r>
            <a:r>
              <a:rPr lang="en-GB" sz="2000" dirty="0" smtClean="0"/>
              <a:t> </a:t>
            </a:r>
            <a:r>
              <a:rPr lang="en-GB" sz="2000" dirty="0" err="1"/>
              <a:t>bir</a:t>
            </a:r>
            <a:r>
              <a:rPr lang="en-GB" sz="2000" dirty="0"/>
              <a:t> </a:t>
            </a:r>
            <a:r>
              <a:rPr lang="en-GB" sz="2000" dirty="0" err="1"/>
              <a:t>başka</a:t>
            </a:r>
            <a:r>
              <a:rPr lang="en-GB" sz="2000" dirty="0"/>
              <a:t> </a:t>
            </a:r>
            <a:r>
              <a:rPr lang="en-GB" sz="2000" dirty="0" err="1"/>
              <a:t>yolu</a:t>
            </a:r>
            <a:r>
              <a:rPr lang="en-GB" sz="2000" dirty="0"/>
              <a:t> </a:t>
            </a:r>
            <a:r>
              <a:rPr lang="en-GB" sz="2000" dirty="0" err="1" smtClean="0"/>
              <a:t>kısayol</a:t>
            </a:r>
            <a:r>
              <a:rPr lang="tr-TR" sz="2000" dirty="0" smtClean="0"/>
              <a:t> </a:t>
            </a:r>
            <a:r>
              <a:rPr lang="en-GB" sz="2000" dirty="0" err="1" smtClean="0"/>
              <a:t>tuşlarına</a:t>
            </a:r>
            <a:r>
              <a:rPr lang="tr-TR" sz="2000" dirty="0" smtClean="0"/>
              <a:t> </a:t>
            </a:r>
            <a:r>
              <a:rPr lang="en-GB" sz="2000" dirty="0" err="1" smtClean="0"/>
              <a:t>tıklamaktadır</a:t>
            </a:r>
            <a:r>
              <a:rPr lang="en-GB" sz="2000" dirty="0"/>
              <a:t>. </a:t>
            </a:r>
            <a:endParaRPr lang="tr-TR" sz="2000" dirty="0" smtClean="0"/>
          </a:p>
          <a:p>
            <a:pPr algn="just"/>
            <a:r>
              <a:rPr lang="en-GB" sz="2000" dirty="0" err="1" smtClean="0"/>
              <a:t>Mevcut</a:t>
            </a:r>
            <a:r>
              <a:rPr lang="en-GB" sz="2000" dirty="0" smtClean="0"/>
              <a:t> </a:t>
            </a:r>
            <a:r>
              <a:rPr lang="en-GB" sz="2000" dirty="0" err="1" smtClean="0"/>
              <a:t>kısayol</a:t>
            </a:r>
            <a:r>
              <a:rPr lang="tr-TR" sz="2000" dirty="0" smtClean="0"/>
              <a:t> </a:t>
            </a:r>
            <a:r>
              <a:rPr lang="en-GB" sz="2000" dirty="0" err="1" smtClean="0"/>
              <a:t>tuşları</a:t>
            </a:r>
            <a:r>
              <a:rPr lang="en-GB" sz="2000" dirty="0" smtClean="0"/>
              <a:t> </a:t>
            </a:r>
            <a:r>
              <a:rPr lang="en-GB" sz="2000" dirty="0" err="1" smtClean="0"/>
              <a:t>istenirse</a:t>
            </a:r>
            <a:r>
              <a:rPr lang="tr-TR" sz="2000" dirty="0" smtClean="0"/>
              <a:t> </a:t>
            </a:r>
            <a:r>
              <a:rPr lang="en-GB" sz="2000" dirty="0" smtClean="0"/>
              <a:t>Window</a:t>
            </a:r>
            <a:r>
              <a:rPr lang="en-GB" sz="2000" dirty="0"/>
              <a:t>&gt; Settings/Preferences&gt;Hotkey </a:t>
            </a:r>
            <a:r>
              <a:rPr lang="en-GB" sz="2000" dirty="0" smtClean="0"/>
              <a:t>Editor</a:t>
            </a:r>
            <a:r>
              <a:rPr lang="tr-TR" sz="2000" dirty="0" smtClean="0"/>
              <a:t> </a:t>
            </a:r>
            <a:r>
              <a:rPr lang="en-GB" sz="2000" dirty="0" err="1" smtClean="0"/>
              <a:t>menüsü</a:t>
            </a:r>
            <a:r>
              <a:rPr lang="en-GB" sz="2000" dirty="0" smtClean="0"/>
              <a:t> </a:t>
            </a:r>
            <a:r>
              <a:rPr lang="en-GB" sz="2000" dirty="0" err="1"/>
              <a:t>ile</a:t>
            </a:r>
            <a:r>
              <a:rPr lang="en-GB" sz="2000" dirty="0"/>
              <a:t> </a:t>
            </a:r>
            <a:r>
              <a:rPr lang="en-GB" sz="2000" dirty="0" err="1"/>
              <a:t>değiştirilebilir</a:t>
            </a:r>
            <a:r>
              <a:rPr lang="en-GB" dirty="0" smtClean="0"/>
              <a:t>.</a:t>
            </a:r>
            <a:r>
              <a:rPr lang="tr-TR" dirty="0" smtClean="0"/>
              <a:t> </a:t>
            </a:r>
            <a:endParaRPr lang="en-GB" dirty="0"/>
          </a:p>
          <a:p>
            <a:endParaRPr lang="en-GB" dirty="0"/>
          </a:p>
        </p:txBody>
      </p:sp>
      <p:sp>
        <p:nvSpPr>
          <p:cNvPr id="4" name="Footer Placeholder 3"/>
          <p:cNvSpPr>
            <a:spLocks noGrp="1"/>
          </p:cNvSpPr>
          <p:nvPr>
            <p:ph type="ftr" sz="quarter" idx="16"/>
          </p:nvPr>
        </p:nvSpPr>
        <p:spPr/>
        <p:txBody>
          <a:bodyPr/>
          <a:lstStyle/>
          <a:p>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505200"/>
            <a:ext cx="6400800" cy="3140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2844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Temel Yapi ve Genel Görünüm</a:t>
            </a:r>
            <a:endParaRPr lang="en-GB" dirty="0"/>
          </a:p>
        </p:txBody>
      </p:sp>
      <p:sp>
        <p:nvSpPr>
          <p:cNvPr id="3" name="Content Placeholder 2"/>
          <p:cNvSpPr>
            <a:spLocks noGrp="1"/>
          </p:cNvSpPr>
          <p:nvPr>
            <p:ph sz="quarter" idx="1"/>
          </p:nvPr>
        </p:nvSpPr>
        <p:spPr>
          <a:xfrm>
            <a:off x="457200" y="1600200"/>
            <a:ext cx="7772400" cy="4873752"/>
          </a:xfrm>
        </p:spPr>
        <p:txBody>
          <a:bodyPr/>
          <a:lstStyle/>
          <a:p>
            <a:pPr algn="just"/>
            <a:r>
              <a:rPr lang="tr-TR" dirty="0" smtClean="0"/>
              <a:t>Maya bir 3B animasyon ve modelleme programı olarak, diğer bir çok programdan farklı bir yapıya sahiptir. </a:t>
            </a:r>
          </a:p>
          <a:p>
            <a:pPr algn="just"/>
            <a:endParaRPr lang="tr-TR" dirty="0" smtClean="0"/>
          </a:p>
          <a:p>
            <a:pPr algn="just"/>
            <a:r>
              <a:rPr lang="tr-TR" dirty="0" smtClean="0"/>
              <a:t>Bu  farklı </a:t>
            </a:r>
            <a:r>
              <a:rPr lang="tr-TR" smtClean="0"/>
              <a:t>yapı sayesinde; </a:t>
            </a:r>
            <a:r>
              <a:rPr lang="tr-TR" dirty="0" smtClean="0"/>
              <a:t>herhangi bir proje üzerinde çalışırken, projenin her aşamasında bir önceki adıma geri dönebilir, değişiklikler yapabilir ve yaptığımız bu değişikliklerin sonraki aşamalara etki etmesini sağlayabiliriz.</a:t>
            </a:r>
          </a:p>
          <a:p>
            <a:pPr algn="just"/>
            <a:endParaRPr lang="tr-TR" dirty="0" smtClean="0"/>
          </a:p>
          <a:p>
            <a:pPr algn="just"/>
            <a:r>
              <a:rPr lang="tr-TR" dirty="0" smtClean="0"/>
              <a:t>Bu Maya’nın tasarımından ve yapısından kaynaklanan bir kolaylıktır.</a:t>
            </a:r>
            <a:endParaRPr lang="en-GB" dirty="0"/>
          </a:p>
        </p:txBody>
      </p:sp>
      <p:sp>
        <p:nvSpPr>
          <p:cNvPr id="4" name="Footer Placeholder 3"/>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2472574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p:txBody>
          <a:bodyPr/>
          <a:lstStyle/>
          <a:p>
            <a:r>
              <a:rPr lang="tr-TR" dirty="0" smtClean="0"/>
              <a:t>Status Line</a:t>
            </a:r>
          </a:p>
          <a:p>
            <a:endParaRPr lang="tr-TR" dirty="0" smtClean="0"/>
          </a:p>
          <a:p>
            <a:pPr lvl="1"/>
            <a:r>
              <a:rPr lang="tr-TR" dirty="0" smtClean="0"/>
              <a:t>Dosya açma ve kaydetme alanı:</a:t>
            </a:r>
          </a:p>
          <a:p>
            <a:pPr lvl="1"/>
            <a:endParaRPr lang="tr-TR" dirty="0"/>
          </a:p>
          <a:p>
            <a:pPr lvl="1"/>
            <a:endParaRPr lang="tr-TR" dirty="0" smtClean="0"/>
          </a:p>
          <a:p>
            <a:pPr lvl="2">
              <a:buFont typeface="Wingdings" pitchFamily="2" charset="2"/>
              <a:buChar char="Ø"/>
            </a:pPr>
            <a:r>
              <a:rPr lang="tr-TR" dirty="0" smtClean="0"/>
              <a:t>Bu alanda sırası ile Create a new scene, Open a scene ve Save the current scene butonlarıdır. </a:t>
            </a:r>
          </a:p>
          <a:p>
            <a:pPr lvl="2">
              <a:buFont typeface="Wingdings" pitchFamily="2" charset="2"/>
              <a:buChar char="Ø"/>
            </a:pPr>
            <a:endParaRPr lang="tr-TR" dirty="0" smtClean="0"/>
          </a:p>
          <a:p>
            <a:pPr lvl="2">
              <a:buFont typeface="Wingdings" pitchFamily="2" charset="2"/>
              <a:buChar char="Ø"/>
            </a:pPr>
            <a:r>
              <a:rPr lang="tr-TR" dirty="0" smtClean="0"/>
              <a:t>Mevcut bir sahneyi açabilir, açık sahneyi kaydedebilir ve/ya boş ve yeni bir sahne oluşturabilirsiniz.</a:t>
            </a:r>
          </a:p>
          <a:p>
            <a:pPr lvl="2">
              <a:buFont typeface="Wingdings" pitchFamily="2" charset="2"/>
              <a:buChar char="Ø"/>
            </a:pPr>
            <a:endParaRPr lang="tr-TR" dirty="0" smtClean="0"/>
          </a:p>
          <a:p>
            <a:pPr lvl="1"/>
            <a:endParaRPr lang="en-GB" dirty="0"/>
          </a:p>
        </p:txBody>
      </p:sp>
      <p:sp>
        <p:nvSpPr>
          <p:cNvPr id="4" name="Footer Placeholder 3"/>
          <p:cNvSpPr>
            <a:spLocks noGrp="1"/>
          </p:cNvSpPr>
          <p:nvPr>
            <p:ph type="ftr" sz="quarter" idx="16"/>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978553"/>
            <a:ext cx="124097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6634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p:txBody>
          <a:bodyPr/>
          <a:lstStyle/>
          <a:p>
            <a:r>
              <a:rPr lang="tr-TR" dirty="0"/>
              <a:t>Status Line</a:t>
            </a:r>
          </a:p>
          <a:p>
            <a:pPr lvl="1"/>
            <a:r>
              <a:rPr lang="tr-TR" dirty="0" smtClean="0"/>
              <a:t>Nesneleri seçme yönemi:</a:t>
            </a:r>
          </a:p>
          <a:p>
            <a:pPr lvl="1"/>
            <a:endParaRPr lang="tr-TR" dirty="0"/>
          </a:p>
          <a:p>
            <a:pPr lvl="1"/>
            <a:endParaRPr lang="tr-TR" dirty="0" smtClean="0"/>
          </a:p>
          <a:p>
            <a:pPr lvl="1"/>
            <a:endParaRPr lang="tr-TR" dirty="0" smtClean="0"/>
          </a:p>
          <a:p>
            <a:pPr lvl="2" algn="just">
              <a:buFont typeface="Wingdings" pitchFamily="2" charset="2"/>
              <a:buChar char="Ø"/>
            </a:pPr>
            <a:r>
              <a:rPr lang="tr-TR" dirty="0"/>
              <a:t>Bu alanda sırası </a:t>
            </a:r>
            <a:r>
              <a:rPr lang="tr-TR" dirty="0" smtClean="0"/>
              <a:t>ile Select by hierarchy and combination, </a:t>
            </a:r>
            <a:r>
              <a:rPr lang="tr-TR" dirty="0"/>
              <a:t>Select </a:t>
            </a:r>
            <a:r>
              <a:rPr lang="tr-TR" dirty="0" smtClean="0"/>
              <a:t>by object type ve </a:t>
            </a:r>
            <a:r>
              <a:rPr lang="tr-TR" dirty="0"/>
              <a:t>Select </a:t>
            </a:r>
            <a:r>
              <a:rPr lang="tr-TR" dirty="0" smtClean="0"/>
              <a:t>by component type dır.</a:t>
            </a:r>
          </a:p>
          <a:p>
            <a:pPr lvl="2" algn="just">
              <a:buFont typeface="Wingdings" pitchFamily="2" charset="2"/>
              <a:buChar char="Ø"/>
            </a:pPr>
            <a:r>
              <a:rPr lang="tr-TR" dirty="0" smtClean="0"/>
              <a:t> Bu bölüm sahnedeki objeleri seçerken, o objeye bağlı bir takım alt elemanları kolayca seçebilmek için kullanılır.</a:t>
            </a:r>
          </a:p>
          <a:p>
            <a:pPr lvl="2" algn="just">
              <a:buFont typeface="Wingdings" pitchFamily="2" charset="2"/>
              <a:buChar char="Ø"/>
            </a:pPr>
            <a:r>
              <a:rPr lang="tr-TR" dirty="0" smtClean="0"/>
              <a:t>Ör: nesnelerin kenarlarını, köşe noktalarını veya yüzeylerini kolayca seçmek için kullanılabilir.</a:t>
            </a:r>
          </a:p>
          <a:p>
            <a:pPr lvl="2" algn="just">
              <a:buFont typeface="Wingdings" pitchFamily="2" charset="2"/>
              <a:buChar char="Ø"/>
            </a:pPr>
            <a:r>
              <a:rPr lang="tr-TR" dirty="0" smtClean="0"/>
              <a:t>Nesne seçmenin bir çok farklı yöntemi vardır.</a:t>
            </a:r>
          </a:p>
          <a:p>
            <a:pPr lvl="2">
              <a:buFont typeface="Wingdings" pitchFamily="2" charset="2"/>
              <a:buChar char="Ø"/>
            </a:pPr>
            <a:endParaRPr lang="en-GB" dirty="0"/>
          </a:p>
        </p:txBody>
      </p:sp>
      <p:sp>
        <p:nvSpPr>
          <p:cNvPr id="4" name="Footer Placeholder 3"/>
          <p:cNvSpPr>
            <a:spLocks noGrp="1"/>
          </p:cNvSpPr>
          <p:nvPr>
            <p:ph type="ftr" sz="quarter" idx="16"/>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846" y="2611056"/>
            <a:ext cx="117763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5978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a:xfrm>
            <a:off x="457200" y="1600200"/>
            <a:ext cx="7696200" cy="4873752"/>
          </a:xfrm>
        </p:spPr>
        <p:txBody>
          <a:bodyPr/>
          <a:lstStyle/>
          <a:p>
            <a:r>
              <a:rPr lang="tr-TR" dirty="0"/>
              <a:t>Status </a:t>
            </a:r>
            <a:r>
              <a:rPr lang="tr-TR" dirty="0" smtClean="0"/>
              <a:t>Line</a:t>
            </a:r>
            <a:endParaRPr lang="tr-TR" dirty="0"/>
          </a:p>
          <a:p>
            <a:pPr lvl="1"/>
            <a:r>
              <a:rPr lang="tr-TR" dirty="0"/>
              <a:t>Seçim </a:t>
            </a:r>
            <a:r>
              <a:rPr lang="tr-TR" dirty="0" smtClean="0"/>
              <a:t>maskesi </a:t>
            </a:r>
            <a:r>
              <a:rPr lang="tr-TR" dirty="0"/>
              <a:t>düğmeleri:</a:t>
            </a:r>
            <a:endParaRPr lang="tr-TR" dirty="0" smtClean="0"/>
          </a:p>
          <a:p>
            <a:pPr lvl="1"/>
            <a:endParaRPr lang="tr-TR" dirty="0"/>
          </a:p>
          <a:p>
            <a:pPr lvl="1"/>
            <a:endParaRPr lang="tr-TR" dirty="0" smtClean="0"/>
          </a:p>
          <a:p>
            <a:pPr lvl="1"/>
            <a:endParaRPr lang="tr-TR" dirty="0"/>
          </a:p>
          <a:p>
            <a:pPr lvl="3" algn="just">
              <a:buFont typeface="Wingdings" pitchFamily="2" charset="2"/>
              <a:buChar char="Ø"/>
            </a:pPr>
            <a:r>
              <a:rPr lang="tr-TR" dirty="0" smtClean="0"/>
              <a:t>Bu bölümdeki butonlarla, sahnedeki nesnelerin tiplerine göre seçim filitrelenebilir.</a:t>
            </a:r>
          </a:p>
          <a:p>
            <a:pPr lvl="3" algn="just">
              <a:buFont typeface="Wingdings" pitchFamily="2" charset="2"/>
              <a:buChar char="Ø"/>
            </a:pPr>
            <a:r>
              <a:rPr lang="tr-TR" dirty="0" smtClean="0"/>
              <a:t>Ör: yalnızca </a:t>
            </a:r>
            <a:r>
              <a:rPr lang="tr-TR" i="1" dirty="0" smtClean="0"/>
              <a:t>Curve</a:t>
            </a:r>
            <a:r>
              <a:rPr lang="tr-TR" dirty="0" smtClean="0"/>
              <a:t> nesneler, yada sadece </a:t>
            </a:r>
            <a:r>
              <a:rPr lang="tr-TR" i="1" dirty="0" smtClean="0"/>
              <a:t>Dynamics</a:t>
            </a:r>
            <a:r>
              <a:rPr lang="tr-TR" dirty="0" smtClean="0"/>
              <a:t> nesneler filitrelenerek seçilebilir.</a:t>
            </a:r>
          </a:p>
          <a:p>
            <a:pPr lvl="3" algn="just">
              <a:buFont typeface="Wingdings" pitchFamily="2" charset="2"/>
              <a:buChar char="Ø"/>
            </a:pPr>
            <a:r>
              <a:rPr lang="tr-TR" dirty="0" smtClean="0"/>
              <a:t>Ayrıca bu bölümdeki kilit butonuyla sahnede seçilmiş olan nesnenin seçim özelliğini kitleyebilirsiniz. </a:t>
            </a:r>
          </a:p>
          <a:p>
            <a:pPr lvl="3" algn="just">
              <a:buFont typeface="Wingdings" pitchFamily="2" charset="2"/>
              <a:buChar char="Ø"/>
            </a:pPr>
            <a:r>
              <a:rPr lang="tr-TR" dirty="0" smtClean="0"/>
              <a:t>Böylelikle bu nesne sürekli seçimde kalır, kilit tekrar açılana kadar diğer nesnelerin seçilmesi engellenir.</a:t>
            </a:r>
            <a:endParaRPr lang="en-GB" dirty="0"/>
          </a:p>
        </p:txBody>
      </p:sp>
      <p:sp>
        <p:nvSpPr>
          <p:cNvPr id="4" name="Footer Placeholder 3"/>
          <p:cNvSpPr>
            <a:spLocks noGrp="1"/>
          </p:cNvSpPr>
          <p:nvPr>
            <p:ph type="ftr" sz="quarter" idx="16"/>
          </p:nvPr>
        </p:nvSpPr>
        <p:spPr/>
        <p:txBody>
          <a:bodyPr/>
          <a:lstStyle/>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1223" y="2463881"/>
            <a:ext cx="4191000" cy="612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4171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p:txBody>
          <a:bodyPr/>
          <a:lstStyle/>
          <a:p>
            <a:r>
              <a:rPr lang="tr-TR" dirty="0"/>
              <a:t>Status </a:t>
            </a:r>
            <a:r>
              <a:rPr lang="tr-TR" dirty="0" smtClean="0"/>
              <a:t>Line</a:t>
            </a:r>
          </a:p>
          <a:p>
            <a:endParaRPr lang="tr-TR" dirty="0"/>
          </a:p>
          <a:p>
            <a:pPr lvl="1"/>
            <a:r>
              <a:rPr lang="tr-TR" dirty="0" smtClean="0"/>
              <a:t>Snap Butonları:</a:t>
            </a:r>
          </a:p>
          <a:p>
            <a:pPr lvl="1"/>
            <a:endParaRPr lang="tr-TR" dirty="0"/>
          </a:p>
          <a:p>
            <a:pPr lvl="1"/>
            <a:endParaRPr lang="tr-TR" dirty="0" smtClean="0"/>
          </a:p>
          <a:p>
            <a:pPr lvl="1"/>
            <a:endParaRPr lang="tr-TR" dirty="0"/>
          </a:p>
          <a:p>
            <a:pPr lvl="3" algn="just">
              <a:buFont typeface="Wingdings" pitchFamily="2" charset="2"/>
              <a:buChar char="Ø"/>
            </a:pPr>
            <a:r>
              <a:rPr lang="tr-TR" dirty="0" smtClean="0"/>
              <a:t>Bu bölümdeki butonlar, nesneleri taşırken, döndürürken, büyüklüğünü değiştirirken ve/ya diğer nesnelere göre hizalarken kullanılır.</a:t>
            </a:r>
          </a:p>
          <a:p>
            <a:pPr lvl="3">
              <a:buFont typeface="Wingdings" pitchFamily="2" charset="2"/>
              <a:buChar char="Ø"/>
            </a:pPr>
            <a:endParaRPr lang="tr-TR" dirty="0" smtClean="0"/>
          </a:p>
          <a:p>
            <a:pPr lvl="3" algn="just">
              <a:buFont typeface="Wingdings" pitchFamily="2" charset="2"/>
              <a:buChar char="Ø"/>
            </a:pPr>
            <a:r>
              <a:rPr lang="tr-TR" dirty="0" smtClean="0"/>
              <a:t>Ör: bir nesne diğer bir nesnenin vertexine göre hizalanabilir.</a:t>
            </a:r>
            <a:endParaRPr lang="en-GB" dirty="0"/>
          </a:p>
        </p:txBody>
      </p:sp>
      <p:sp>
        <p:nvSpPr>
          <p:cNvPr id="4" name="Footer Placeholder 3"/>
          <p:cNvSpPr>
            <a:spLocks noGrp="1"/>
          </p:cNvSpPr>
          <p:nvPr>
            <p:ph type="ftr" sz="quarter" idx="16"/>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048000"/>
            <a:ext cx="2209800" cy="598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4453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p:txBody>
          <a:bodyPr/>
          <a:lstStyle/>
          <a:p>
            <a:r>
              <a:rPr lang="tr-TR" dirty="0"/>
              <a:t>Status </a:t>
            </a:r>
            <a:r>
              <a:rPr lang="tr-TR" dirty="0" smtClean="0"/>
              <a:t>Line</a:t>
            </a:r>
          </a:p>
          <a:p>
            <a:endParaRPr lang="tr-TR" dirty="0"/>
          </a:p>
          <a:p>
            <a:pPr lvl="1"/>
            <a:r>
              <a:rPr lang="tr-TR" dirty="0" smtClean="0"/>
              <a:t>Geçmiş</a:t>
            </a:r>
            <a:r>
              <a:rPr lang="tr-TR" dirty="0"/>
              <a:t> </a:t>
            </a:r>
            <a:r>
              <a:rPr lang="tr-TR" dirty="0" smtClean="0"/>
              <a:t>Butonları ve Nesnelerin özellikleri:</a:t>
            </a:r>
          </a:p>
          <a:p>
            <a:pPr lvl="1"/>
            <a:endParaRPr lang="tr-TR" dirty="0"/>
          </a:p>
          <a:p>
            <a:pPr marL="365760" lvl="1" indent="0">
              <a:buNone/>
            </a:pPr>
            <a:endParaRPr lang="tr-TR" dirty="0"/>
          </a:p>
          <a:p>
            <a:pPr lvl="3" algn="just">
              <a:buFont typeface="Wingdings" pitchFamily="2" charset="2"/>
              <a:buChar char="Ø"/>
            </a:pPr>
            <a:r>
              <a:rPr lang="tr-TR" dirty="0" smtClean="0"/>
              <a:t>Bu bölümde seçili olan nesneye ait genişik, uzunluk, yükseklik ve/ya subdivision gibi parametreler otomatik olarak sağ taraftaki attribute editor veya channel box ekranına gelir.</a:t>
            </a:r>
          </a:p>
          <a:p>
            <a:pPr lvl="3" algn="just">
              <a:buFont typeface="Wingdings" pitchFamily="2" charset="2"/>
              <a:buChar char="Ø"/>
            </a:pPr>
            <a:endParaRPr lang="tr-TR" dirty="0" smtClean="0"/>
          </a:p>
          <a:p>
            <a:pPr lvl="3" algn="just">
              <a:buFont typeface="Wingdings" pitchFamily="2" charset="2"/>
              <a:buChar char="Ø"/>
            </a:pPr>
            <a:r>
              <a:rPr lang="tr-TR" dirty="0" smtClean="0"/>
              <a:t>Nesnelerin üzerine sonradan eklenen özelliklerin (smooth gibi) parametrelerini otomatik olarak iptal edebilir veya tekrar aktif hale getirebilirsiniz.</a:t>
            </a:r>
            <a:endParaRPr lang="en-GB" dirty="0"/>
          </a:p>
        </p:txBody>
      </p:sp>
      <p:sp>
        <p:nvSpPr>
          <p:cNvPr id="4" name="Footer Placeholder 3"/>
          <p:cNvSpPr>
            <a:spLocks noGrp="1"/>
          </p:cNvSpPr>
          <p:nvPr>
            <p:ph type="ftr" sz="quarter" idx="16"/>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0119" y="3006704"/>
            <a:ext cx="1219200" cy="496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3497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p:txBody>
          <a:bodyPr/>
          <a:lstStyle/>
          <a:p>
            <a:r>
              <a:rPr lang="tr-TR" dirty="0"/>
              <a:t>Status </a:t>
            </a:r>
            <a:r>
              <a:rPr lang="tr-TR" dirty="0" smtClean="0"/>
              <a:t>Line</a:t>
            </a:r>
          </a:p>
          <a:p>
            <a:endParaRPr lang="tr-TR" dirty="0"/>
          </a:p>
          <a:p>
            <a:pPr lvl="1"/>
            <a:r>
              <a:rPr lang="tr-TR" dirty="0" smtClean="0"/>
              <a:t>Rendering Butonları:</a:t>
            </a:r>
          </a:p>
          <a:p>
            <a:pPr lvl="1"/>
            <a:endParaRPr lang="tr-TR" dirty="0" smtClean="0"/>
          </a:p>
          <a:p>
            <a:pPr lvl="1"/>
            <a:endParaRPr lang="tr-TR" dirty="0"/>
          </a:p>
          <a:p>
            <a:pPr marL="365760" lvl="1" indent="0">
              <a:buNone/>
            </a:pPr>
            <a:endParaRPr lang="tr-TR" dirty="0"/>
          </a:p>
          <a:p>
            <a:pPr lvl="3" algn="just">
              <a:buFont typeface="Wingdings" pitchFamily="2" charset="2"/>
              <a:buChar char="Ø"/>
            </a:pPr>
            <a:r>
              <a:rPr lang="tr-TR" dirty="0" smtClean="0"/>
              <a:t>Bu bölümdeki butonlar, sahneyi renderlarken kullanılacaktır.</a:t>
            </a:r>
          </a:p>
          <a:p>
            <a:pPr lvl="3" algn="just">
              <a:buFont typeface="Wingdings" pitchFamily="2" charset="2"/>
              <a:buChar char="Ø"/>
            </a:pPr>
            <a:endParaRPr lang="tr-TR" dirty="0" smtClean="0"/>
          </a:p>
          <a:p>
            <a:pPr lvl="3" algn="just">
              <a:buFont typeface="Wingdings" pitchFamily="2" charset="2"/>
              <a:buChar char="Ø"/>
            </a:pPr>
            <a:r>
              <a:rPr lang="tr-TR" dirty="0" smtClean="0"/>
              <a:t>Ayrıca render özelliklerine de yine buradaki butonlardan kolayca ulaşılabilinecektir.</a:t>
            </a:r>
            <a:endParaRPr lang="en-GB" dirty="0"/>
          </a:p>
        </p:txBody>
      </p:sp>
      <p:sp>
        <p:nvSpPr>
          <p:cNvPr id="4" name="Footer Placeholder 3"/>
          <p:cNvSpPr>
            <a:spLocks noGrp="1"/>
          </p:cNvSpPr>
          <p:nvPr>
            <p:ph type="ftr" sz="quarter" idx="16"/>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9195" y="3276600"/>
            <a:ext cx="1600200" cy="504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7830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p:txBody>
          <a:bodyPr/>
          <a:lstStyle/>
          <a:p>
            <a:pPr algn="just"/>
            <a:r>
              <a:rPr lang="tr-TR" dirty="0"/>
              <a:t>Status </a:t>
            </a:r>
            <a:r>
              <a:rPr lang="tr-TR" dirty="0" smtClean="0"/>
              <a:t>Line</a:t>
            </a:r>
          </a:p>
          <a:p>
            <a:pPr lvl="1" algn="just"/>
            <a:r>
              <a:rPr lang="tr-TR" dirty="0" smtClean="0"/>
              <a:t>Bu menu ince siyah çizgilerle ayrılmıştır.</a:t>
            </a:r>
          </a:p>
          <a:p>
            <a:pPr lvl="1" algn="just"/>
            <a:r>
              <a:rPr lang="tr-TR" dirty="0" smtClean="0"/>
              <a:t>Bu çizgiler sağ tarafdaki düğmeleri saklayıp tekrar göstermeye yarayan </a:t>
            </a:r>
            <a:r>
              <a:rPr lang="tr-TR" b="1" i="1" dirty="0" smtClean="0"/>
              <a:t>anahar çizgisidir</a:t>
            </a:r>
            <a:r>
              <a:rPr lang="tr-TR" dirty="0" smtClean="0"/>
              <a:t>.</a:t>
            </a:r>
          </a:p>
          <a:p>
            <a:pPr lvl="1" algn="just"/>
            <a:r>
              <a:rPr lang="tr-TR" dirty="0" smtClean="0"/>
              <a:t>Varsayılan durumda bazı yerlerde açık bazılarında kapalıdır.</a:t>
            </a:r>
          </a:p>
          <a:p>
            <a:pPr lvl="1" algn="just"/>
            <a:r>
              <a:rPr lang="tr-TR" dirty="0" smtClean="0"/>
              <a:t>Bunun sebebi Maya’nın durum satırındaki düğmeleri ve fonksiyonları ekranınıza sığdırmaktır.</a:t>
            </a:r>
          </a:p>
          <a:p>
            <a:pPr lvl="1" algn="just"/>
            <a:r>
              <a:rPr lang="tr-TR" dirty="0" smtClean="0"/>
              <a:t>Anahtar çizgisinin açık ya da kapalı olduğunu ortasındaki küçük şekilden anlayabiliriz.</a:t>
            </a:r>
          </a:p>
          <a:p>
            <a:pPr lvl="1" algn="just"/>
            <a:r>
              <a:rPr lang="tr-TR" dirty="0" smtClean="0"/>
              <a:t>Bu küçük şekil bir üçgen ise o anahtar çizgi sahip olduğu düğmeleri saklıyor demektir.</a:t>
            </a:r>
          </a:p>
          <a:p>
            <a:pPr lvl="1" algn="just"/>
            <a:r>
              <a:rPr lang="tr-TR" dirty="0" smtClean="0"/>
              <a:t>Eğer bir diktörtgense açık demekir.</a:t>
            </a:r>
          </a:p>
          <a:p>
            <a:pPr lvl="1" algn="just"/>
            <a:endParaRPr lang="tr-TR" dirty="0" smtClean="0"/>
          </a:p>
          <a:p>
            <a:pPr marL="0" indent="0" algn="just">
              <a:buNone/>
            </a:pPr>
            <a:endParaRPr lang="tr-TR" dirty="0"/>
          </a:p>
        </p:txBody>
      </p:sp>
      <p:sp>
        <p:nvSpPr>
          <p:cNvPr id="4" name="Footer Placeholder 3"/>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26329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a:xfrm>
            <a:off x="571500" y="1447800"/>
            <a:ext cx="7810500" cy="5178552"/>
          </a:xfrm>
        </p:spPr>
        <p:txBody>
          <a:bodyPr>
            <a:normAutofit/>
          </a:bodyPr>
          <a:lstStyle/>
          <a:p>
            <a:r>
              <a:rPr lang="tr-TR" dirty="0" smtClean="0"/>
              <a:t>Shelves (Raflar)</a:t>
            </a:r>
            <a:endParaRPr lang="tr-TR" dirty="0"/>
          </a:p>
          <a:p>
            <a:endParaRPr lang="tr-TR" dirty="0" smtClean="0"/>
          </a:p>
          <a:p>
            <a:pPr lvl="1" algn="just"/>
            <a:r>
              <a:rPr lang="tr-TR" dirty="0" smtClean="0"/>
              <a:t>Bu bölüm, s</a:t>
            </a:r>
            <a:r>
              <a:rPr lang="en-GB" dirty="0" err="1" smtClean="0"/>
              <a:t>ık</a:t>
            </a:r>
            <a:r>
              <a:rPr lang="en-GB" dirty="0" smtClean="0"/>
              <a:t> </a:t>
            </a:r>
            <a:r>
              <a:rPr lang="en-GB" dirty="0" err="1"/>
              <a:t>kullanılan</a:t>
            </a:r>
            <a:r>
              <a:rPr lang="en-GB" dirty="0"/>
              <a:t> </a:t>
            </a:r>
            <a:r>
              <a:rPr lang="en-GB" dirty="0" err="1"/>
              <a:t>sekmelerle</a:t>
            </a:r>
            <a:r>
              <a:rPr lang="en-GB" dirty="0"/>
              <a:t> </a:t>
            </a:r>
            <a:r>
              <a:rPr lang="en-GB" dirty="0" err="1"/>
              <a:t>ayrılmış</a:t>
            </a:r>
            <a:r>
              <a:rPr lang="en-GB" dirty="0"/>
              <a:t> </a:t>
            </a:r>
            <a:r>
              <a:rPr lang="en-GB" dirty="0" err="1"/>
              <a:t>geometrik</a:t>
            </a:r>
            <a:r>
              <a:rPr lang="en-GB" dirty="0"/>
              <a:t> </a:t>
            </a:r>
            <a:r>
              <a:rPr lang="en-GB" dirty="0" err="1"/>
              <a:t>nesne</a:t>
            </a:r>
            <a:r>
              <a:rPr lang="en-GB" dirty="0"/>
              <a:t> </a:t>
            </a:r>
            <a:r>
              <a:rPr lang="en-GB" dirty="0" err="1"/>
              <a:t>ve</a:t>
            </a:r>
            <a:r>
              <a:rPr lang="en-GB" dirty="0"/>
              <a:t> </a:t>
            </a:r>
            <a:r>
              <a:rPr lang="en-GB" dirty="0" err="1"/>
              <a:t>komutlara</a:t>
            </a:r>
            <a:r>
              <a:rPr lang="en-GB" dirty="0"/>
              <a:t> </a:t>
            </a:r>
            <a:r>
              <a:rPr lang="en-GB" dirty="0" err="1"/>
              <a:t>kolay</a:t>
            </a:r>
            <a:r>
              <a:rPr lang="en-GB" dirty="0"/>
              <a:t> </a:t>
            </a:r>
            <a:r>
              <a:rPr lang="en-GB" dirty="0" err="1" smtClean="0"/>
              <a:t>ulaşım</a:t>
            </a:r>
            <a:r>
              <a:rPr lang="tr-TR" dirty="0" smtClean="0"/>
              <a:t> </a:t>
            </a:r>
            <a:r>
              <a:rPr lang="en-GB" dirty="0" err="1" smtClean="0"/>
              <a:t>sağlar</a:t>
            </a:r>
            <a:r>
              <a:rPr lang="en-GB" dirty="0"/>
              <a:t>. </a:t>
            </a:r>
            <a:endParaRPr lang="tr-TR" dirty="0" smtClean="0"/>
          </a:p>
          <a:p>
            <a:pPr lvl="1" algn="just"/>
            <a:r>
              <a:rPr lang="en-GB" dirty="0" err="1" smtClean="0"/>
              <a:t>Tıklanan</a:t>
            </a:r>
            <a:r>
              <a:rPr lang="en-GB" dirty="0" smtClean="0"/>
              <a:t> </a:t>
            </a:r>
            <a:r>
              <a:rPr lang="en-GB" dirty="0" err="1"/>
              <a:t>sekme</a:t>
            </a:r>
            <a:r>
              <a:rPr lang="en-GB" dirty="0"/>
              <a:t> </a:t>
            </a:r>
            <a:r>
              <a:rPr lang="en-GB" dirty="0" err="1"/>
              <a:t>aktif</a:t>
            </a:r>
            <a:r>
              <a:rPr lang="en-GB" dirty="0"/>
              <a:t> </a:t>
            </a:r>
            <a:r>
              <a:rPr lang="en-GB" dirty="0" smtClean="0"/>
              <a:t>hale</a:t>
            </a:r>
            <a:r>
              <a:rPr lang="tr-TR" dirty="0" smtClean="0"/>
              <a:t> </a:t>
            </a:r>
            <a:r>
              <a:rPr lang="en-GB" dirty="0" err="1" smtClean="0"/>
              <a:t>geçer</a:t>
            </a:r>
            <a:r>
              <a:rPr lang="en-GB" dirty="0" smtClean="0"/>
              <a:t> </a:t>
            </a:r>
            <a:r>
              <a:rPr lang="en-GB" dirty="0" err="1"/>
              <a:t>ve</a:t>
            </a:r>
            <a:r>
              <a:rPr lang="en-GB" dirty="0"/>
              <a:t> </a:t>
            </a:r>
            <a:r>
              <a:rPr lang="en-GB" dirty="0" err="1"/>
              <a:t>onun</a:t>
            </a:r>
            <a:r>
              <a:rPr lang="en-GB" dirty="0"/>
              <a:t> </a:t>
            </a:r>
            <a:r>
              <a:rPr lang="tr-TR" dirty="0" smtClean="0"/>
              <a:t>butonları </a:t>
            </a:r>
            <a:r>
              <a:rPr lang="en-GB" dirty="0" err="1" smtClean="0"/>
              <a:t>sıralanır</a:t>
            </a:r>
            <a:r>
              <a:rPr lang="en-GB" dirty="0" smtClean="0"/>
              <a:t>.</a:t>
            </a:r>
            <a:endParaRPr lang="tr-TR" dirty="0"/>
          </a:p>
          <a:p>
            <a:pPr lvl="1" algn="just"/>
            <a:r>
              <a:rPr lang="tr-TR" dirty="0" smtClean="0"/>
              <a:t>Bu bölüm komutlara kolay erişim sağlayan en önemli panellerdendir.</a:t>
            </a:r>
          </a:p>
          <a:p>
            <a:pPr lvl="1" algn="just"/>
            <a:r>
              <a:rPr lang="tr-TR" dirty="0" smtClean="0"/>
              <a:t>Her bir işlem için farklı kategoriler mevcuttur.</a:t>
            </a:r>
          </a:p>
          <a:p>
            <a:pPr lvl="1" algn="just"/>
            <a:r>
              <a:rPr lang="tr-TR" dirty="0" smtClean="0"/>
              <a:t>Örn: sadece polygon modelleme yapılacaksa, en çok ihtiyaç duyulan komutlar «polygons» rafında toplanmıştır.</a:t>
            </a:r>
          </a:p>
          <a:p>
            <a:pPr lvl="1" algn="just"/>
            <a:r>
              <a:rPr lang="tr-TR" dirty="0" smtClean="0"/>
              <a:t>Raflar, en soldaki Shelf editor yardımıyla kolayca değiştirilebilir.</a:t>
            </a:r>
            <a:endParaRPr lang="en-GB" dirty="0"/>
          </a:p>
        </p:txBody>
      </p:sp>
      <p:sp>
        <p:nvSpPr>
          <p:cNvPr id="4" name="Footer Placeholder 3"/>
          <p:cNvSpPr>
            <a:spLocks noGrp="1"/>
          </p:cNvSpPr>
          <p:nvPr>
            <p:ph type="ftr" sz="quarter" idx="16"/>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94" y="1905505"/>
            <a:ext cx="8305800" cy="456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75962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a:xfrm>
            <a:off x="571500" y="1447800"/>
            <a:ext cx="6210300" cy="5178552"/>
          </a:xfrm>
        </p:spPr>
        <p:txBody>
          <a:bodyPr>
            <a:normAutofit/>
          </a:bodyPr>
          <a:lstStyle/>
          <a:p>
            <a:r>
              <a:rPr lang="tr-TR" dirty="0" smtClean="0"/>
              <a:t>Shelves (Raflar)</a:t>
            </a:r>
            <a:endParaRPr lang="tr-TR" dirty="0"/>
          </a:p>
          <a:p>
            <a:endParaRPr lang="tr-TR" dirty="0" smtClean="0"/>
          </a:p>
          <a:p>
            <a:pPr lvl="1" algn="just"/>
            <a:r>
              <a:rPr lang="en-GB" dirty="0" err="1" smtClean="0"/>
              <a:t>Raf</a:t>
            </a:r>
            <a:r>
              <a:rPr lang="tr-TR" dirty="0" smtClean="0"/>
              <a:t> </a:t>
            </a:r>
            <a:r>
              <a:rPr lang="en-GB" dirty="0" err="1" smtClean="0"/>
              <a:t>menüsünün</a:t>
            </a:r>
            <a:r>
              <a:rPr lang="en-GB" dirty="0" smtClean="0"/>
              <a:t> </a:t>
            </a:r>
            <a:r>
              <a:rPr lang="en-GB" dirty="0" err="1"/>
              <a:t>solunda</a:t>
            </a:r>
            <a:r>
              <a:rPr lang="en-GB" dirty="0"/>
              <a:t> </a:t>
            </a:r>
            <a:r>
              <a:rPr lang="en-GB" dirty="0" err="1" smtClean="0"/>
              <a:t>iki</a:t>
            </a:r>
            <a:r>
              <a:rPr lang="tr-TR" dirty="0" smtClean="0"/>
              <a:t> </a:t>
            </a:r>
            <a:r>
              <a:rPr lang="en-GB" dirty="0" err="1" smtClean="0"/>
              <a:t>menü</a:t>
            </a:r>
            <a:r>
              <a:rPr lang="en-GB" dirty="0" smtClean="0"/>
              <a:t> </a:t>
            </a:r>
            <a:r>
              <a:rPr lang="en-GB" dirty="0" err="1"/>
              <a:t>düğmesi</a:t>
            </a:r>
            <a:r>
              <a:rPr lang="en-GB" dirty="0"/>
              <a:t> </a:t>
            </a:r>
            <a:r>
              <a:rPr lang="en-GB" dirty="0" err="1"/>
              <a:t>yer</a:t>
            </a:r>
            <a:r>
              <a:rPr lang="en-GB" dirty="0"/>
              <a:t> </a:t>
            </a:r>
            <a:r>
              <a:rPr lang="en-GB" dirty="0" err="1" smtClean="0"/>
              <a:t>alır</a:t>
            </a:r>
            <a:r>
              <a:rPr lang="tr-TR" dirty="0" smtClean="0"/>
              <a:t>.</a:t>
            </a:r>
          </a:p>
          <a:p>
            <a:pPr lvl="1" algn="just"/>
            <a:r>
              <a:rPr lang="en-GB" dirty="0" err="1"/>
              <a:t>Üstteki</a:t>
            </a:r>
            <a:r>
              <a:rPr lang="en-GB" dirty="0"/>
              <a:t> </a:t>
            </a:r>
            <a:r>
              <a:rPr lang="en-GB" dirty="0" err="1"/>
              <a:t>düğme</a:t>
            </a:r>
            <a:r>
              <a:rPr lang="en-GB" dirty="0"/>
              <a:t> </a:t>
            </a:r>
            <a:r>
              <a:rPr lang="en-GB" dirty="0" err="1"/>
              <a:t>sekmelere</a:t>
            </a:r>
            <a:r>
              <a:rPr lang="en-GB" dirty="0"/>
              <a:t> </a:t>
            </a:r>
            <a:r>
              <a:rPr lang="en-GB" dirty="0" err="1" smtClean="0"/>
              <a:t>açılır</a:t>
            </a:r>
            <a:r>
              <a:rPr lang="tr-TR" dirty="0" smtClean="0"/>
              <a:t> </a:t>
            </a:r>
            <a:r>
              <a:rPr lang="en-GB" dirty="0" err="1" smtClean="0"/>
              <a:t>menüyle</a:t>
            </a:r>
            <a:r>
              <a:rPr lang="en-GB" dirty="0" smtClean="0"/>
              <a:t> </a:t>
            </a:r>
            <a:r>
              <a:rPr lang="en-GB" dirty="0" err="1" smtClean="0"/>
              <a:t>ulaşma</a:t>
            </a:r>
            <a:r>
              <a:rPr lang="tr-TR" dirty="0" smtClean="0"/>
              <a:t> </a:t>
            </a:r>
            <a:r>
              <a:rPr lang="en-GB" dirty="0" err="1" smtClean="0"/>
              <a:t>imkanı</a:t>
            </a:r>
            <a:r>
              <a:rPr lang="en-GB" dirty="0" smtClean="0"/>
              <a:t> </a:t>
            </a:r>
            <a:r>
              <a:rPr lang="en-GB" dirty="0" err="1" smtClean="0"/>
              <a:t>verir</a:t>
            </a:r>
            <a:r>
              <a:rPr lang="tr-TR" dirty="0" smtClean="0"/>
              <a:t>.</a:t>
            </a:r>
          </a:p>
          <a:p>
            <a:pPr lvl="1" algn="just"/>
            <a:endParaRPr lang="tr-TR" dirty="0"/>
          </a:p>
          <a:p>
            <a:pPr lvl="1" algn="just"/>
            <a:r>
              <a:rPr lang="en-GB" dirty="0" err="1"/>
              <a:t>Üçgen</a:t>
            </a:r>
            <a:r>
              <a:rPr lang="en-GB" dirty="0"/>
              <a:t> </a:t>
            </a:r>
            <a:r>
              <a:rPr lang="en-GB" dirty="0" err="1"/>
              <a:t>biçimindeki</a:t>
            </a:r>
            <a:r>
              <a:rPr lang="en-GB" dirty="0"/>
              <a:t> </a:t>
            </a:r>
            <a:r>
              <a:rPr lang="en-GB" dirty="0" err="1"/>
              <a:t>attaki</a:t>
            </a:r>
            <a:r>
              <a:rPr lang="en-GB" dirty="0"/>
              <a:t> </a:t>
            </a:r>
            <a:r>
              <a:rPr lang="en-GB" dirty="0" err="1"/>
              <a:t>düğme</a:t>
            </a:r>
            <a:r>
              <a:rPr lang="en-GB" dirty="0"/>
              <a:t> </a:t>
            </a:r>
            <a:r>
              <a:rPr lang="en-GB" dirty="0" err="1"/>
              <a:t>ise</a:t>
            </a:r>
            <a:r>
              <a:rPr lang="en-GB" dirty="0"/>
              <a:t> </a:t>
            </a:r>
            <a:r>
              <a:rPr lang="en-GB" dirty="0" err="1" smtClean="0"/>
              <a:t>raf</a:t>
            </a:r>
            <a:r>
              <a:rPr lang="tr-TR" dirty="0" smtClean="0"/>
              <a:t> </a:t>
            </a:r>
            <a:r>
              <a:rPr lang="en-GB" dirty="0" err="1" smtClean="0"/>
              <a:t>sekmeleri</a:t>
            </a:r>
            <a:r>
              <a:rPr lang="tr-TR" dirty="0" smtClean="0"/>
              <a:t> </a:t>
            </a:r>
            <a:r>
              <a:rPr lang="en-GB" dirty="0" err="1" smtClean="0"/>
              <a:t>kapatmak</a:t>
            </a:r>
            <a:r>
              <a:rPr lang="en-GB" dirty="0"/>
              <a:t>, Shelf </a:t>
            </a:r>
            <a:r>
              <a:rPr lang="en-GB" dirty="0" err="1"/>
              <a:t>Editör‘ünü</a:t>
            </a:r>
            <a:r>
              <a:rPr lang="en-GB" dirty="0"/>
              <a:t> </a:t>
            </a:r>
            <a:r>
              <a:rPr lang="en-GB" dirty="0" err="1"/>
              <a:t>açmak</a:t>
            </a:r>
            <a:r>
              <a:rPr lang="en-GB" dirty="0" smtClean="0"/>
              <a:t>,</a:t>
            </a:r>
            <a:r>
              <a:rPr lang="tr-TR" dirty="0" smtClean="0"/>
              <a:t> </a:t>
            </a:r>
            <a:r>
              <a:rPr lang="en-GB" dirty="0" err="1" smtClean="0"/>
              <a:t>raf</a:t>
            </a:r>
            <a:r>
              <a:rPr lang="en-GB" dirty="0" smtClean="0"/>
              <a:t> </a:t>
            </a:r>
            <a:r>
              <a:rPr lang="en-GB" dirty="0" err="1"/>
              <a:t>yaratmak</a:t>
            </a:r>
            <a:r>
              <a:rPr lang="en-GB" dirty="0"/>
              <a:t> </a:t>
            </a:r>
            <a:r>
              <a:rPr lang="en-GB" dirty="0" err="1" smtClean="0"/>
              <a:t>ve</a:t>
            </a:r>
            <a:r>
              <a:rPr lang="tr-TR" dirty="0" smtClean="0"/>
              <a:t> </a:t>
            </a:r>
            <a:r>
              <a:rPr lang="en-GB" dirty="0" err="1" smtClean="0"/>
              <a:t>silmek</a:t>
            </a:r>
            <a:r>
              <a:rPr lang="en-GB" dirty="0"/>
              <a:t>, </a:t>
            </a:r>
            <a:r>
              <a:rPr lang="en-GB" dirty="0" err="1"/>
              <a:t>özel</a:t>
            </a:r>
            <a:r>
              <a:rPr lang="en-GB" dirty="0"/>
              <a:t> </a:t>
            </a:r>
            <a:r>
              <a:rPr lang="en-GB" dirty="0" err="1" smtClean="0"/>
              <a:t>bir</a:t>
            </a:r>
            <a:r>
              <a:rPr lang="tr-TR" dirty="0" smtClean="0"/>
              <a:t> </a:t>
            </a:r>
            <a:r>
              <a:rPr lang="en-GB" dirty="0" err="1" smtClean="0"/>
              <a:t>raf</a:t>
            </a:r>
            <a:r>
              <a:rPr lang="en-GB" dirty="0" smtClean="0"/>
              <a:t> </a:t>
            </a:r>
            <a:r>
              <a:rPr lang="en-GB" dirty="0" err="1"/>
              <a:t>yüklemek</a:t>
            </a:r>
            <a:r>
              <a:rPr lang="en-GB" dirty="0"/>
              <a:t> </a:t>
            </a:r>
            <a:r>
              <a:rPr lang="en-GB" dirty="0" err="1"/>
              <a:t>ve</a:t>
            </a:r>
            <a:r>
              <a:rPr lang="en-GB" dirty="0"/>
              <a:t> </a:t>
            </a:r>
            <a:r>
              <a:rPr lang="en-GB" dirty="0" err="1" smtClean="0"/>
              <a:t>tüm</a:t>
            </a:r>
            <a:r>
              <a:rPr lang="tr-TR" dirty="0" smtClean="0"/>
              <a:t> </a:t>
            </a:r>
            <a:r>
              <a:rPr lang="en-GB" dirty="0" err="1" smtClean="0"/>
              <a:t>rafları</a:t>
            </a:r>
            <a:r>
              <a:rPr lang="tr-TR" dirty="0" smtClean="0"/>
              <a:t> </a:t>
            </a:r>
            <a:r>
              <a:rPr lang="en-GB" dirty="0" err="1" smtClean="0"/>
              <a:t>kaydetmek</a:t>
            </a:r>
            <a:r>
              <a:rPr lang="en-GB" dirty="0" smtClean="0"/>
              <a:t> </a:t>
            </a:r>
            <a:r>
              <a:rPr lang="en-GB" dirty="0" err="1"/>
              <a:t>için</a:t>
            </a:r>
            <a:r>
              <a:rPr lang="en-GB" dirty="0"/>
              <a:t> </a:t>
            </a:r>
            <a:r>
              <a:rPr lang="en-GB" dirty="0" err="1" smtClean="0"/>
              <a:t>kullanılır</a:t>
            </a:r>
            <a:r>
              <a:rPr lang="tr-TR" dirty="0" smtClean="0"/>
              <a:t>.</a:t>
            </a:r>
            <a:endParaRPr lang="en-GB" dirty="0"/>
          </a:p>
        </p:txBody>
      </p:sp>
      <p:sp>
        <p:nvSpPr>
          <p:cNvPr id="4" name="Footer Placeholder 3"/>
          <p:cNvSpPr>
            <a:spLocks noGrp="1"/>
          </p:cNvSpPr>
          <p:nvPr>
            <p:ph type="ftr" sz="quarter" idx="16"/>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2078620"/>
            <a:ext cx="457200" cy="70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048000"/>
            <a:ext cx="1143000"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5567362"/>
            <a:ext cx="1114425"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56022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a:xfrm>
            <a:off x="533400" y="1828800"/>
            <a:ext cx="7734300" cy="4343400"/>
          </a:xfrm>
        </p:spPr>
        <p:txBody>
          <a:bodyPr>
            <a:normAutofit/>
          </a:bodyPr>
          <a:lstStyle/>
          <a:p>
            <a:r>
              <a:rPr lang="tr-TR" dirty="0" smtClean="0"/>
              <a:t>Shelves (Raflar)</a:t>
            </a:r>
          </a:p>
          <a:p>
            <a:endParaRPr lang="tr-TR" dirty="0"/>
          </a:p>
          <a:p>
            <a:pPr lvl="1" algn="just">
              <a:buFont typeface="Arial" pitchFamily="34" charset="0"/>
              <a:buChar char="•"/>
            </a:pPr>
            <a:r>
              <a:rPr lang="tr-TR" dirty="0" smtClean="0"/>
              <a:t>Y</a:t>
            </a:r>
            <a:r>
              <a:rPr lang="en-GB" dirty="0" err="1" smtClean="0"/>
              <a:t>eni</a:t>
            </a:r>
            <a:r>
              <a:rPr lang="en-GB" dirty="0" smtClean="0"/>
              <a:t> </a:t>
            </a:r>
            <a:r>
              <a:rPr lang="en-GB" dirty="0" err="1" smtClean="0"/>
              <a:t>bir</a:t>
            </a:r>
            <a:r>
              <a:rPr lang="tr-TR" dirty="0" smtClean="0"/>
              <a:t> </a:t>
            </a:r>
            <a:r>
              <a:rPr lang="en-GB" dirty="0" err="1" smtClean="0"/>
              <a:t>raf</a:t>
            </a:r>
            <a:r>
              <a:rPr lang="en-GB" dirty="0" smtClean="0"/>
              <a:t> </a:t>
            </a:r>
            <a:r>
              <a:rPr lang="en-GB" dirty="0" err="1" smtClean="0"/>
              <a:t>yaratmak</a:t>
            </a:r>
            <a:endParaRPr lang="tr-TR" dirty="0" smtClean="0"/>
          </a:p>
          <a:p>
            <a:pPr lvl="1" algn="just">
              <a:buFont typeface="Arial" pitchFamily="34" charset="0"/>
              <a:buChar char="•"/>
            </a:pPr>
            <a:endParaRPr lang="tr-TR" dirty="0" smtClean="0"/>
          </a:p>
          <a:p>
            <a:pPr lvl="1" algn="just">
              <a:buFont typeface="Arial" pitchFamily="34" charset="0"/>
              <a:buChar char="•"/>
            </a:pPr>
            <a:endParaRPr lang="tr-TR" dirty="0"/>
          </a:p>
          <a:p>
            <a:pPr lvl="1" algn="just">
              <a:buFont typeface="Arial" pitchFamily="34" charset="0"/>
              <a:buChar char="•"/>
            </a:pPr>
            <a:endParaRPr lang="en-GB" dirty="0"/>
          </a:p>
          <a:p>
            <a:pPr lvl="2" algn="just">
              <a:buFont typeface="Wingdings" pitchFamily="2" charset="2"/>
              <a:buChar char="Ø"/>
            </a:pPr>
            <a:r>
              <a:rPr lang="en-GB" dirty="0" err="1"/>
              <a:t>Raf</a:t>
            </a:r>
            <a:r>
              <a:rPr lang="en-GB" dirty="0"/>
              <a:t> </a:t>
            </a:r>
            <a:r>
              <a:rPr lang="en-GB" dirty="0" err="1"/>
              <a:t>yaratmak</a:t>
            </a:r>
            <a:r>
              <a:rPr lang="en-GB" dirty="0"/>
              <a:t> </a:t>
            </a:r>
            <a:r>
              <a:rPr lang="en-GB" dirty="0" err="1"/>
              <a:t>ve</a:t>
            </a:r>
            <a:r>
              <a:rPr lang="en-GB" dirty="0"/>
              <a:t> </a:t>
            </a:r>
            <a:r>
              <a:rPr lang="en-GB" dirty="0" err="1"/>
              <a:t>silmek</a:t>
            </a:r>
            <a:r>
              <a:rPr lang="en-GB" dirty="0"/>
              <a:t> </a:t>
            </a:r>
            <a:r>
              <a:rPr lang="en-GB" dirty="0" err="1" smtClean="0"/>
              <a:t>için</a:t>
            </a:r>
            <a:r>
              <a:rPr lang="tr-TR" dirty="0" smtClean="0"/>
              <a:t> </a:t>
            </a:r>
            <a:r>
              <a:rPr lang="en-GB" dirty="0" smtClean="0"/>
              <a:t>New </a:t>
            </a:r>
            <a:r>
              <a:rPr lang="en-GB" dirty="0"/>
              <a:t>Shelf </a:t>
            </a:r>
            <a:r>
              <a:rPr lang="en-GB" dirty="0" err="1"/>
              <a:t>komutu</a:t>
            </a:r>
            <a:r>
              <a:rPr lang="en-GB" dirty="0"/>
              <a:t> </a:t>
            </a:r>
            <a:r>
              <a:rPr lang="en-GB" dirty="0" err="1"/>
              <a:t>seçilir</a:t>
            </a:r>
            <a:r>
              <a:rPr lang="en-GB" dirty="0" smtClean="0"/>
              <a:t>.</a:t>
            </a:r>
            <a:endParaRPr lang="tr-TR" dirty="0" smtClean="0"/>
          </a:p>
          <a:p>
            <a:pPr lvl="2" algn="just">
              <a:buFont typeface="Wingdings" pitchFamily="2" charset="2"/>
              <a:buChar char="Ø"/>
            </a:pPr>
            <a:endParaRPr lang="en-GB" dirty="0"/>
          </a:p>
          <a:p>
            <a:pPr lvl="2" algn="just">
              <a:buFont typeface="Wingdings" pitchFamily="2" charset="2"/>
              <a:buChar char="Ø"/>
            </a:pPr>
            <a:r>
              <a:rPr lang="en-GB" dirty="0" err="1"/>
              <a:t>Açılan</a:t>
            </a:r>
            <a:r>
              <a:rPr lang="en-GB" dirty="0"/>
              <a:t> </a:t>
            </a:r>
            <a:r>
              <a:rPr lang="en-GB" dirty="0" err="1"/>
              <a:t>pencerede</a:t>
            </a:r>
            <a:r>
              <a:rPr lang="en-GB" dirty="0"/>
              <a:t> </a:t>
            </a:r>
            <a:r>
              <a:rPr lang="en-GB" dirty="0" err="1" smtClean="0"/>
              <a:t>yeni</a:t>
            </a:r>
            <a:r>
              <a:rPr lang="tr-TR" dirty="0" smtClean="0"/>
              <a:t> </a:t>
            </a:r>
            <a:r>
              <a:rPr lang="en-GB" dirty="0" err="1" smtClean="0"/>
              <a:t>raf</a:t>
            </a:r>
            <a:r>
              <a:rPr lang="tr-TR" dirty="0" smtClean="0"/>
              <a:t> </a:t>
            </a:r>
            <a:r>
              <a:rPr lang="en-GB" dirty="0" err="1" smtClean="0"/>
              <a:t>için</a:t>
            </a:r>
            <a:r>
              <a:rPr lang="en-GB" dirty="0" smtClean="0"/>
              <a:t> </a:t>
            </a:r>
            <a:r>
              <a:rPr lang="en-GB" dirty="0" err="1" smtClean="0"/>
              <a:t>bir</a:t>
            </a:r>
            <a:r>
              <a:rPr lang="tr-TR" dirty="0" smtClean="0"/>
              <a:t> </a:t>
            </a:r>
            <a:r>
              <a:rPr lang="en-GB" dirty="0" err="1" smtClean="0"/>
              <a:t>isim</a:t>
            </a:r>
            <a:r>
              <a:rPr lang="tr-TR" dirty="0" smtClean="0"/>
              <a:t> </a:t>
            </a:r>
            <a:r>
              <a:rPr lang="en-GB" dirty="0" err="1" smtClean="0"/>
              <a:t>girilir</a:t>
            </a:r>
            <a:r>
              <a:rPr lang="en-GB" dirty="0"/>
              <a:t>.</a:t>
            </a:r>
          </a:p>
        </p:txBody>
      </p:sp>
      <p:sp>
        <p:nvSpPr>
          <p:cNvPr id="4" name="Footer Placeholder 3"/>
          <p:cNvSpPr>
            <a:spLocks noGrp="1"/>
          </p:cNvSpPr>
          <p:nvPr>
            <p:ph type="ftr" sz="quarter" idx="16"/>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743200"/>
            <a:ext cx="196215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2575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Temel Yapi ve Genel Görünüm</a:t>
            </a:r>
            <a:endParaRPr lang="en-GB" dirty="0"/>
          </a:p>
        </p:txBody>
      </p:sp>
      <p:sp>
        <p:nvSpPr>
          <p:cNvPr id="3" name="Content Placeholder 2"/>
          <p:cNvSpPr>
            <a:spLocks noGrp="1"/>
          </p:cNvSpPr>
          <p:nvPr>
            <p:ph sz="quarter" idx="1"/>
          </p:nvPr>
        </p:nvSpPr>
        <p:spPr>
          <a:xfrm>
            <a:off x="457200" y="1752600"/>
            <a:ext cx="7924800" cy="4873752"/>
          </a:xfrm>
        </p:spPr>
        <p:txBody>
          <a:bodyPr/>
          <a:lstStyle/>
          <a:p>
            <a:pPr algn="just"/>
            <a:r>
              <a:rPr lang="tr-TR" dirty="0" smtClean="0"/>
              <a:t>Maya’da yaptığımız her işlem o sırada üzerinde çalışığımız modelin bir bölümünü oluşurur.</a:t>
            </a:r>
          </a:p>
          <a:p>
            <a:pPr algn="just"/>
            <a:r>
              <a:rPr lang="tr-TR" dirty="0" smtClean="0"/>
              <a:t>Burada attığımız her adım biz isediğimiz sürece </a:t>
            </a:r>
            <a:r>
              <a:rPr lang="tr-TR" b="1" i="1" dirty="0" smtClean="0"/>
              <a:t>History</a:t>
            </a:r>
            <a:r>
              <a:rPr lang="tr-TR" dirty="0" smtClean="0"/>
              <a:t> özelliği sayesinde saklanır.</a:t>
            </a:r>
          </a:p>
          <a:p>
            <a:pPr algn="just"/>
            <a:r>
              <a:rPr lang="tr-TR" dirty="0" smtClean="0"/>
              <a:t>Herhangi bir model, karakter veya ışık, sahnede bulunan herşey ve bunların üzerinde yaptığımız her türlü değişiklik o nesnenin bir parçasıdır ve bir </a:t>
            </a:r>
            <a:r>
              <a:rPr lang="tr-TR" b="1" i="1" dirty="0" smtClean="0"/>
              <a:t>Node </a:t>
            </a:r>
            <a:r>
              <a:rPr lang="tr-TR" dirty="0" smtClean="0"/>
              <a:t>(düğüm) oluşurur.</a:t>
            </a:r>
          </a:p>
          <a:p>
            <a:pPr algn="just"/>
            <a:r>
              <a:rPr lang="tr-TR" dirty="0" smtClean="0"/>
              <a:t>Tüm bu esnekliklere sahip olmamız Maya’nın mimarisi ile ilgili bir durumdur.</a:t>
            </a:r>
            <a:endParaRPr lang="en-GB" dirty="0"/>
          </a:p>
        </p:txBody>
      </p:sp>
      <p:sp>
        <p:nvSpPr>
          <p:cNvPr id="4" name="Footer Placeholder 3"/>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1772641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a:xfrm>
            <a:off x="533400" y="1828800"/>
            <a:ext cx="7734300" cy="4343400"/>
          </a:xfrm>
        </p:spPr>
        <p:txBody>
          <a:bodyPr>
            <a:normAutofit/>
          </a:bodyPr>
          <a:lstStyle/>
          <a:p>
            <a:r>
              <a:rPr lang="tr-TR" dirty="0" smtClean="0"/>
              <a:t>Shelves (Raflar)</a:t>
            </a:r>
          </a:p>
          <a:p>
            <a:endParaRPr lang="tr-TR" dirty="0"/>
          </a:p>
          <a:p>
            <a:pPr lvl="1" algn="just">
              <a:buFont typeface="Courier New" pitchFamily="49" charset="0"/>
              <a:buChar char="o"/>
            </a:pPr>
            <a:r>
              <a:rPr lang="tr-TR" dirty="0" smtClean="0"/>
              <a:t>M</a:t>
            </a:r>
            <a:r>
              <a:rPr lang="en-GB" dirty="0" err="1" smtClean="0"/>
              <a:t>evcut</a:t>
            </a:r>
            <a:r>
              <a:rPr lang="en-GB" dirty="0" smtClean="0"/>
              <a:t> </a:t>
            </a:r>
            <a:r>
              <a:rPr lang="en-GB" dirty="0" err="1" smtClean="0"/>
              <a:t>bir</a:t>
            </a:r>
            <a:r>
              <a:rPr lang="tr-TR" dirty="0" smtClean="0"/>
              <a:t> </a:t>
            </a:r>
            <a:r>
              <a:rPr lang="en-GB" dirty="0" err="1" smtClean="0"/>
              <a:t>rafı</a:t>
            </a:r>
            <a:r>
              <a:rPr lang="tr-TR" dirty="0" smtClean="0"/>
              <a:t> </a:t>
            </a:r>
            <a:r>
              <a:rPr lang="en-GB" dirty="0" err="1" smtClean="0"/>
              <a:t>silmek</a:t>
            </a:r>
            <a:endParaRPr lang="en-GB" dirty="0"/>
          </a:p>
          <a:p>
            <a:pPr marL="365760" lvl="1" indent="0" algn="just">
              <a:buNone/>
            </a:pPr>
            <a:endParaRPr lang="en-GB" dirty="0"/>
          </a:p>
          <a:p>
            <a:pPr lvl="2" algn="just">
              <a:buFont typeface="Wingdings" pitchFamily="2" charset="2"/>
              <a:buChar char="Ø"/>
            </a:pPr>
            <a:r>
              <a:rPr lang="en-GB" dirty="0" smtClean="0"/>
              <a:t>Delete </a:t>
            </a:r>
            <a:r>
              <a:rPr lang="en-GB" dirty="0"/>
              <a:t>Shelf </a:t>
            </a:r>
            <a:r>
              <a:rPr lang="en-GB" dirty="0" err="1"/>
              <a:t>komutu</a:t>
            </a:r>
            <a:r>
              <a:rPr lang="en-GB" dirty="0"/>
              <a:t> </a:t>
            </a:r>
            <a:r>
              <a:rPr lang="en-GB" dirty="0" err="1"/>
              <a:t>seçilir</a:t>
            </a:r>
            <a:r>
              <a:rPr lang="en-GB" dirty="0" smtClean="0"/>
              <a:t>.</a:t>
            </a:r>
            <a:endParaRPr lang="tr-TR" dirty="0" smtClean="0"/>
          </a:p>
          <a:p>
            <a:pPr lvl="2" algn="just">
              <a:buFont typeface="Wingdings" pitchFamily="2" charset="2"/>
              <a:buChar char="Ø"/>
            </a:pPr>
            <a:endParaRPr lang="en-GB" dirty="0"/>
          </a:p>
          <a:p>
            <a:pPr lvl="2" algn="just">
              <a:buFont typeface="Wingdings" pitchFamily="2" charset="2"/>
              <a:buChar char="Ø"/>
            </a:pPr>
            <a:r>
              <a:rPr lang="en-GB" dirty="0" smtClean="0"/>
              <a:t>O</a:t>
            </a:r>
            <a:r>
              <a:rPr lang="tr-TR" dirty="0" smtClean="0"/>
              <a:t> </a:t>
            </a:r>
            <a:r>
              <a:rPr lang="en-GB" dirty="0" err="1" smtClean="0"/>
              <a:t>anda</a:t>
            </a:r>
            <a:r>
              <a:rPr lang="en-GB" dirty="0" smtClean="0"/>
              <a:t> </a:t>
            </a:r>
            <a:r>
              <a:rPr lang="en-GB" dirty="0" err="1"/>
              <a:t>aktif</a:t>
            </a:r>
            <a:r>
              <a:rPr lang="en-GB" dirty="0"/>
              <a:t> </a:t>
            </a:r>
            <a:r>
              <a:rPr lang="en-GB" dirty="0" err="1"/>
              <a:t>olan</a:t>
            </a:r>
            <a:r>
              <a:rPr lang="en-GB" dirty="0"/>
              <a:t> </a:t>
            </a:r>
            <a:r>
              <a:rPr lang="en-GB" dirty="0" err="1" smtClean="0"/>
              <a:t>raf</a:t>
            </a:r>
            <a:r>
              <a:rPr lang="tr-TR" dirty="0" smtClean="0"/>
              <a:t> </a:t>
            </a:r>
            <a:r>
              <a:rPr lang="en-GB" dirty="0" err="1" smtClean="0"/>
              <a:t>silinir</a:t>
            </a:r>
            <a:r>
              <a:rPr lang="en-GB" dirty="0"/>
              <a:t>. </a:t>
            </a:r>
            <a:endParaRPr lang="tr-TR" dirty="0" smtClean="0"/>
          </a:p>
          <a:p>
            <a:pPr lvl="2" algn="just">
              <a:buFont typeface="Wingdings" pitchFamily="2" charset="2"/>
              <a:buChar char="Ø"/>
            </a:pPr>
            <a:endParaRPr lang="tr-TR" dirty="0" smtClean="0"/>
          </a:p>
          <a:p>
            <a:pPr lvl="2" algn="just">
              <a:buFont typeface="Wingdings" pitchFamily="2" charset="2"/>
              <a:buChar char="Ø"/>
            </a:pPr>
            <a:r>
              <a:rPr lang="en-GB" dirty="0" err="1" smtClean="0"/>
              <a:t>Geriye</a:t>
            </a:r>
            <a:r>
              <a:rPr lang="en-GB" dirty="0" smtClean="0"/>
              <a:t> </a:t>
            </a:r>
            <a:r>
              <a:rPr lang="en-GB" dirty="0" err="1"/>
              <a:t>alınamaz</a:t>
            </a:r>
            <a:r>
              <a:rPr lang="en-GB" dirty="0"/>
              <a:t> </a:t>
            </a:r>
            <a:r>
              <a:rPr lang="en-GB" dirty="0" err="1" smtClean="0"/>
              <a:t>bir</a:t>
            </a:r>
            <a:r>
              <a:rPr lang="tr-TR" dirty="0" smtClean="0"/>
              <a:t> </a:t>
            </a:r>
            <a:r>
              <a:rPr lang="en-GB" dirty="0" err="1" smtClean="0"/>
              <a:t>komut</a:t>
            </a:r>
            <a:r>
              <a:rPr lang="en-GB" dirty="0" smtClean="0"/>
              <a:t> </a:t>
            </a:r>
            <a:r>
              <a:rPr lang="en-GB" dirty="0" err="1"/>
              <a:t>olduğu</a:t>
            </a:r>
            <a:r>
              <a:rPr lang="en-GB" dirty="0"/>
              <a:t> </a:t>
            </a:r>
            <a:r>
              <a:rPr lang="en-GB" dirty="0" err="1"/>
              <a:t>için</a:t>
            </a:r>
            <a:r>
              <a:rPr lang="en-GB" dirty="0"/>
              <a:t> </a:t>
            </a:r>
            <a:r>
              <a:rPr lang="en-GB" dirty="0" err="1"/>
              <a:t>dikkatli</a:t>
            </a:r>
            <a:r>
              <a:rPr lang="en-GB" dirty="0"/>
              <a:t> </a:t>
            </a:r>
            <a:r>
              <a:rPr lang="en-GB" dirty="0" err="1" smtClean="0"/>
              <a:t>kullanılmalıdır</a:t>
            </a:r>
            <a:r>
              <a:rPr lang="tr-TR" dirty="0"/>
              <a:t>.</a:t>
            </a:r>
            <a:endParaRPr lang="en-GB" dirty="0"/>
          </a:p>
        </p:txBody>
      </p:sp>
      <p:sp>
        <p:nvSpPr>
          <p:cNvPr id="4" name="Footer Placeholder 3"/>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17713525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a:xfrm>
            <a:off x="533400" y="1828800"/>
            <a:ext cx="7734300" cy="4343400"/>
          </a:xfrm>
        </p:spPr>
        <p:txBody>
          <a:bodyPr>
            <a:normAutofit/>
          </a:bodyPr>
          <a:lstStyle/>
          <a:p>
            <a:r>
              <a:rPr lang="tr-TR" dirty="0" smtClean="0"/>
              <a:t>Shelves (Raflar)</a:t>
            </a:r>
          </a:p>
          <a:p>
            <a:endParaRPr lang="tr-TR" dirty="0"/>
          </a:p>
          <a:p>
            <a:pPr lvl="1" algn="just">
              <a:buFont typeface="Courier New" pitchFamily="49" charset="0"/>
              <a:buChar char="o"/>
            </a:pPr>
            <a:r>
              <a:rPr lang="tr-TR" dirty="0" smtClean="0"/>
              <a:t>D</a:t>
            </a:r>
            <a:r>
              <a:rPr lang="en-GB" dirty="0" err="1" smtClean="0"/>
              <a:t>üğme</a:t>
            </a:r>
            <a:r>
              <a:rPr lang="en-GB" dirty="0" smtClean="0"/>
              <a:t> </a:t>
            </a:r>
            <a:r>
              <a:rPr lang="en-GB" dirty="0" err="1"/>
              <a:t>ve</a:t>
            </a:r>
            <a:r>
              <a:rPr lang="en-GB" dirty="0"/>
              <a:t> </a:t>
            </a:r>
            <a:r>
              <a:rPr lang="tr-TR" dirty="0" smtClean="0"/>
              <a:t>M</a:t>
            </a:r>
            <a:r>
              <a:rPr lang="en-GB" dirty="0" err="1" smtClean="0"/>
              <a:t>enü</a:t>
            </a:r>
            <a:r>
              <a:rPr lang="en-GB" dirty="0" smtClean="0"/>
              <a:t> </a:t>
            </a:r>
            <a:r>
              <a:rPr lang="en-GB" dirty="0" err="1"/>
              <a:t>komutu</a:t>
            </a:r>
            <a:r>
              <a:rPr lang="en-GB" dirty="0"/>
              <a:t> </a:t>
            </a:r>
            <a:r>
              <a:rPr lang="en-GB" dirty="0" err="1" smtClean="0"/>
              <a:t>eklemek</a:t>
            </a:r>
            <a:endParaRPr lang="tr-TR" dirty="0" smtClean="0"/>
          </a:p>
          <a:p>
            <a:pPr lvl="1" algn="just">
              <a:buFont typeface="Courier New" pitchFamily="49" charset="0"/>
              <a:buChar char="o"/>
            </a:pPr>
            <a:endParaRPr lang="en-GB" dirty="0"/>
          </a:p>
          <a:p>
            <a:pPr lvl="2" algn="just">
              <a:buFont typeface="Wingdings" pitchFamily="2" charset="2"/>
              <a:buChar char="Ø"/>
            </a:pPr>
            <a:r>
              <a:rPr lang="tr-TR" dirty="0" smtClean="0"/>
              <a:t>İkon </a:t>
            </a:r>
            <a:r>
              <a:rPr lang="en-GB" dirty="0" err="1" smtClean="0"/>
              <a:t>düğmeleri</a:t>
            </a:r>
            <a:r>
              <a:rPr lang="en-GB" dirty="0" smtClean="0"/>
              <a:t> </a:t>
            </a:r>
            <a:r>
              <a:rPr lang="en-GB" dirty="0" err="1"/>
              <a:t>bir</a:t>
            </a:r>
            <a:r>
              <a:rPr lang="en-GB" dirty="0"/>
              <a:t> </a:t>
            </a:r>
            <a:r>
              <a:rPr lang="en-GB" dirty="0" err="1"/>
              <a:t>başka</a:t>
            </a:r>
            <a:r>
              <a:rPr lang="en-GB" dirty="0"/>
              <a:t> </a:t>
            </a:r>
            <a:r>
              <a:rPr lang="en-GB" dirty="0" err="1"/>
              <a:t>rafa</a:t>
            </a:r>
            <a:r>
              <a:rPr lang="en-GB" dirty="0"/>
              <a:t> </a:t>
            </a:r>
            <a:r>
              <a:rPr lang="en-GB" dirty="0" err="1"/>
              <a:t>orta</a:t>
            </a:r>
            <a:r>
              <a:rPr lang="en-GB" dirty="0"/>
              <a:t> fare </a:t>
            </a:r>
            <a:r>
              <a:rPr lang="en-GB" dirty="0" err="1"/>
              <a:t>düğmesine</a:t>
            </a:r>
            <a:endParaRPr lang="en-GB" dirty="0"/>
          </a:p>
          <a:p>
            <a:pPr lvl="2" algn="just">
              <a:buFont typeface="Wingdings" pitchFamily="2" charset="2"/>
              <a:buChar char="Ø"/>
            </a:pPr>
            <a:r>
              <a:rPr lang="en-GB" dirty="0" err="1"/>
              <a:t>tıklayıp</a:t>
            </a:r>
            <a:r>
              <a:rPr lang="en-GB" dirty="0"/>
              <a:t> </a:t>
            </a:r>
            <a:r>
              <a:rPr lang="en-GB" dirty="0" err="1"/>
              <a:t>sürükleyerek</a:t>
            </a:r>
            <a:r>
              <a:rPr lang="en-GB" dirty="0"/>
              <a:t> </a:t>
            </a:r>
            <a:r>
              <a:rPr lang="en-GB" dirty="0" err="1"/>
              <a:t>eklenebilir</a:t>
            </a:r>
            <a:r>
              <a:rPr lang="en-GB" dirty="0" smtClean="0"/>
              <a:t>.</a:t>
            </a:r>
            <a:endParaRPr lang="tr-TR" dirty="0" smtClean="0"/>
          </a:p>
          <a:p>
            <a:pPr lvl="2" algn="just">
              <a:buFont typeface="Wingdings" pitchFamily="2" charset="2"/>
              <a:buChar char="Ø"/>
            </a:pPr>
            <a:r>
              <a:rPr lang="en-GB" dirty="0" smtClean="0"/>
              <a:t> Ctrl</a:t>
            </a:r>
            <a:r>
              <a:rPr lang="tr-TR" dirty="0" smtClean="0"/>
              <a:t> </a:t>
            </a:r>
            <a:r>
              <a:rPr lang="en-GB" dirty="0" err="1" smtClean="0"/>
              <a:t>tuşu</a:t>
            </a:r>
            <a:r>
              <a:rPr lang="en-GB" dirty="0" smtClean="0"/>
              <a:t> </a:t>
            </a:r>
            <a:r>
              <a:rPr lang="en-GB" dirty="0" err="1" smtClean="0"/>
              <a:t>basılıyken</a:t>
            </a:r>
            <a:r>
              <a:rPr lang="tr-TR" dirty="0" smtClean="0"/>
              <a:t> </a:t>
            </a:r>
            <a:r>
              <a:rPr lang="en-GB" dirty="0" err="1" smtClean="0"/>
              <a:t>orta</a:t>
            </a:r>
            <a:r>
              <a:rPr lang="en-GB" dirty="0" smtClean="0"/>
              <a:t> fare </a:t>
            </a:r>
            <a:r>
              <a:rPr lang="en-GB" dirty="0" err="1"/>
              <a:t>tuşu</a:t>
            </a:r>
            <a:r>
              <a:rPr lang="en-GB" dirty="0"/>
              <a:t> </a:t>
            </a:r>
            <a:r>
              <a:rPr lang="en-GB" dirty="0" err="1"/>
              <a:t>ile</a:t>
            </a:r>
            <a:r>
              <a:rPr lang="en-GB" dirty="0"/>
              <a:t> </a:t>
            </a:r>
            <a:r>
              <a:rPr lang="en-GB" dirty="0" err="1"/>
              <a:t>taşıma</a:t>
            </a:r>
            <a:r>
              <a:rPr lang="en-GB" dirty="0"/>
              <a:t> </a:t>
            </a:r>
            <a:r>
              <a:rPr lang="en-GB" dirty="0" err="1"/>
              <a:t>sonucu</a:t>
            </a:r>
            <a:r>
              <a:rPr lang="en-GB" dirty="0"/>
              <a:t> </a:t>
            </a:r>
            <a:r>
              <a:rPr lang="en-GB" dirty="0" err="1"/>
              <a:t>ilgili</a:t>
            </a:r>
            <a:r>
              <a:rPr lang="en-GB" dirty="0"/>
              <a:t> </a:t>
            </a:r>
            <a:r>
              <a:rPr lang="en-GB" dirty="0" err="1"/>
              <a:t>öğe</a:t>
            </a:r>
            <a:r>
              <a:rPr lang="en-GB" dirty="0"/>
              <a:t> </a:t>
            </a:r>
            <a:r>
              <a:rPr lang="en-GB" dirty="0" err="1"/>
              <a:t>kopyalanır</a:t>
            </a:r>
            <a:r>
              <a:rPr lang="en-GB" dirty="0"/>
              <a:t>.</a:t>
            </a:r>
          </a:p>
          <a:p>
            <a:pPr lvl="2" algn="just">
              <a:buFont typeface="Wingdings" pitchFamily="2" charset="2"/>
              <a:buChar char="Ø"/>
            </a:pPr>
            <a:r>
              <a:rPr lang="en-GB" dirty="0" err="1"/>
              <a:t>Menü</a:t>
            </a:r>
            <a:r>
              <a:rPr lang="en-GB" dirty="0"/>
              <a:t> </a:t>
            </a:r>
            <a:r>
              <a:rPr lang="en-GB" dirty="0" err="1"/>
              <a:t>komutları</a:t>
            </a:r>
            <a:r>
              <a:rPr lang="en-GB" dirty="0"/>
              <a:t> </a:t>
            </a:r>
            <a:r>
              <a:rPr lang="en-GB" dirty="0" err="1"/>
              <a:t>ise</a:t>
            </a:r>
            <a:r>
              <a:rPr lang="en-GB" dirty="0"/>
              <a:t> Ctrl </a:t>
            </a:r>
            <a:r>
              <a:rPr lang="en-GB" dirty="0" err="1"/>
              <a:t>ve</a:t>
            </a:r>
            <a:r>
              <a:rPr lang="en-GB" dirty="0"/>
              <a:t> </a:t>
            </a:r>
            <a:r>
              <a:rPr lang="en-GB" dirty="0" smtClean="0"/>
              <a:t>Shift</a:t>
            </a:r>
            <a:r>
              <a:rPr lang="tr-TR" dirty="0" smtClean="0"/>
              <a:t> </a:t>
            </a:r>
            <a:r>
              <a:rPr lang="en-GB" dirty="0" err="1" smtClean="0"/>
              <a:t>tuşlarına</a:t>
            </a:r>
            <a:r>
              <a:rPr lang="en-GB" dirty="0" smtClean="0"/>
              <a:t> </a:t>
            </a:r>
            <a:r>
              <a:rPr lang="en-GB" dirty="0" err="1" smtClean="0"/>
              <a:t>basılıp</a:t>
            </a:r>
            <a:r>
              <a:rPr lang="tr-TR" dirty="0"/>
              <a:t> </a:t>
            </a:r>
            <a:r>
              <a:rPr lang="en-GB" dirty="0" err="1" smtClean="0"/>
              <a:t>üzerlerine</a:t>
            </a:r>
            <a:r>
              <a:rPr lang="en-GB" dirty="0" smtClean="0"/>
              <a:t> </a:t>
            </a:r>
            <a:r>
              <a:rPr lang="en-GB" dirty="0" err="1"/>
              <a:t>tıklanarak</a:t>
            </a:r>
            <a:r>
              <a:rPr lang="en-GB" dirty="0"/>
              <a:t> </a:t>
            </a:r>
            <a:r>
              <a:rPr lang="en-GB" dirty="0" err="1"/>
              <a:t>rafa</a:t>
            </a:r>
            <a:r>
              <a:rPr lang="en-GB" dirty="0"/>
              <a:t> </a:t>
            </a:r>
            <a:r>
              <a:rPr lang="en-GB" dirty="0" err="1"/>
              <a:t>eklenebilir</a:t>
            </a:r>
            <a:r>
              <a:rPr lang="en-GB" dirty="0"/>
              <a:t>. </a:t>
            </a:r>
            <a:endParaRPr lang="tr-TR" dirty="0" smtClean="0"/>
          </a:p>
          <a:p>
            <a:pPr lvl="2" algn="just">
              <a:buFont typeface="Wingdings" pitchFamily="2" charset="2"/>
              <a:buChar char="Ø"/>
            </a:pPr>
            <a:r>
              <a:rPr lang="en-GB" dirty="0" err="1" smtClean="0"/>
              <a:t>Eklenen</a:t>
            </a:r>
            <a:r>
              <a:rPr lang="en-GB" dirty="0" smtClean="0"/>
              <a:t> </a:t>
            </a:r>
            <a:r>
              <a:rPr lang="en-GB" dirty="0" err="1" smtClean="0"/>
              <a:t>ikonlar</a:t>
            </a:r>
            <a:r>
              <a:rPr lang="tr-TR" dirty="0" smtClean="0"/>
              <a:t> </a:t>
            </a:r>
            <a:r>
              <a:rPr lang="en-GB" dirty="0" err="1" smtClean="0"/>
              <a:t>orta</a:t>
            </a:r>
            <a:r>
              <a:rPr lang="en-GB" dirty="0" smtClean="0"/>
              <a:t> </a:t>
            </a:r>
            <a:r>
              <a:rPr lang="en-GB" dirty="0"/>
              <a:t>fare </a:t>
            </a:r>
            <a:r>
              <a:rPr lang="en-GB" dirty="0" err="1"/>
              <a:t>tuşu</a:t>
            </a:r>
            <a:r>
              <a:rPr lang="en-GB" dirty="0"/>
              <a:t> </a:t>
            </a:r>
            <a:r>
              <a:rPr lang="en-GB" dirty="0" err="1"/>
              <a:t>ile</a:t>
            </a:r>
            <a:r>
              <a:rPr lang="en-GB" dirty="0"/>
              <a:t> </a:t>
            </a:r>
            <a:r>
              <a:rPr lang="en-GB" dirty="0" err="1"/>
              <a:t>üzerlerine</a:t>
            </a:r>
            <a:r>
              <a:rPr lang="en-GB" dirty="0"/>
              <a:t> </a:t>
            </a:r>
            <a:r>
              <a:rPr lang="en-GB" dirty="0" err="1"/>
              <a:t>tıklanıp</a:t>
            </a:r>
            <a:r>
              <a:rPr lang="en-GB" dirty="0"/>
              <a:t> </a:t>
            </a:r>
            <a:r>
              <a:rPr lang="en-GB" dirty="0" err="1"/>
              <a:t>çöp</a:t>
            </a:r>
            <a:r>
              <a:rPr lang="en-GB" dirty="0"/>
              <a:t> </a:t>
            </a:r>
            <a:r>
              <a:rPr lang="en-GB" dirty="0" err="1" smtClean="0"/>
              <a:t>kutusuna</a:t>
            </a:r>
            <a:r>
              <a:rPr lang="tr-TR" dirty="0" smtClean="0"/>
              <a:t> </a:t>
            </a:r>
            <a:r>
              <a:rPr lang="en-GB" dirty="0" err="1" smtClean="0"/>
              <a:t>doğru</a:t>
            </a:r>
            <a:r>
              <a:rPr lang="en-GB" dirty="0" smtClean="0"/>
              <a:t> </a:t>
            </a:r>
            <a:r>
              <a:rPr lang="en-GB" dirty="0" err="1"/>
              <a:t>sürüklenerek</a:t>
            </a:r>
            <a:r>
              <a:rPr lang="en-GB" dirty="0"/>
              <a:t> </a:t>
            </a:r>
            <a:r>
              <a:rPr lang="en-GB" dirty="0" err="1"/>
              <a:t>silinebilirler</a:t>
            </a:r>
            <a:r>
              <a:rPr lang="en-GB" dirty="0"/>
              <a:t>.</a:t>
            </a:r>
          </a:p>
        </p:txBody>
      </p:sp>
      <p:sp>
        <p:nvSpPr>
          <p:cNvPr id="4" name="Footer Placeholder 3"/>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36161352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a:xfrm>
            <a:off x="533400" y="1828800"/>
            <a:ext cx="7734300" cy="4343400"/>
          </a:xfrm>
        </p:spPr>
        <p:txBody>
          <a:bodyPr>
            <a:normAutofit/>
          </a:bodyPr>
          <a:lstStyle/>
          <a:p>
            <a:r>
              <a:rPr lang="tr-TR" dirty="0" smtClean="0"/>
              <a:t>Shelves (Raflar)</a:t>
            </a:r>
          </a:p>
          <a:p>
            <a:endParaRPr lang="tr-TR" dirty="0"/>
          </a:p>
          <a:p>
            <a:pPr lvl="1" algn="just">
              <a:buFont typeface="Courier New" pitchFamily="49" charset="0"/>
              <a:buChar char="o"/>
            </a:pPr>
            <a:r>
              <a:rPr lang="tr-TR" dirty="0" smtClean="0"/>
              <a:t>D</a:t>
            </a:r>
            <a:r>
              <a:rPr lang="en-GB" dirty="0" err="1" smtClean="0"/>
              <a:t>üğme</a:t>
            </a:r>
            <a:r>
              <a:rPr lang="en-GB" dirty="0" smtClean="0"/>
              <a:t> </a:t>
            </a:r>
            <a:r>
              <a:rPr lang="en-GB" dirty="0" err="1"/>
              <a:t>ve</a:t>
            </a:r>
            <a:r>
              <a:rPr lang="en-GB" dirty="0"/>
              <a:t> </a:t>
            </a:r>
            <a:r>
              <a:rPr lang="tr-TR" dirty="0" smtClean="0"/>
              <a:t>M</a:t>
            </a:r>
            <a:r>
              <a:rPr lang="en-GB" dirty="0" err="1" smtClean="0"/>
              <a:t>enü</a:t>
            </a:r>
            <a:r>
              <a:rPr lang="en-GB" dirty="0" smtClean="0"/>
              <a:t> </a:t>
            </a:r>
            <a:r>
              <a:rPr lang="en-GB" dirty="0" err="1"/>
              <a:t>komutu</a:t>
            </a:r>
            <a:r>
              <a:rPr lang="en-GB" dirty="0"/>
              <a:t> </a:t>
            </a:r>
            <a:r>
              <a:rPr lang="en-GB" dirty="0" err="1" smtClean="0"/>
              <a:t>eklemek</a:t>
            </a:r>
            <a:endParaRPr lang="tr-TR" dirty="0" smtClean="0"/>
          </a:p>
          <a:p>
            <a:pPr lvl="1" algn="just">
              <a:buFont typeface="Courier New" pitchFamily="49" charset="0"/>
              <a:buChar char="o"/>
            </a:pPr>
            <a:endParaRPr lang="en-GB" dirty="0"/>
          </a:p>
          <a:p>
            <a:pPr lvl="2" algn="just">
              <a:buFont typeface="Wingdings" pitchFamily="2" charset="2"/>
              <a:buChar char="Ø"/>
            </a:pPr>
            <a:r>
              <a:rPr lang="tr-TR" dirty="0" smtClean="0"/>
              <a:t>Menu komutları oluşturulduktan sonra istenirse bu komutların ismi, ikonu ve popup yardımı değiştirilebilir.</a:t>
            </a:r>
          </a:p>
          <a:p>
            <a:pPr lvl="2" algn="just">
              <a:buFont typeface="Wingdings" pitchFamily="2" charset="2"/>
              <a:buChar char="Ø"/>
            </a:pPr>
            <a:r>
              <a:rPr lang="tr-TR" dirty="0" smtClean="0"/>
              <a:t>Bunu sağlamak için Self Editor kullanılır.</a:t>
            </a:r>
          </a:p>
          <a:p>
            <a:pPr lvl="2" algn="just">
              <a:buFont typeface="Wingdings" pitchFamily="2" charset="2"/>
              <a:buChar char="Ø"/>
            </a:pPr>
            <a:r>
              <a:rPr lang="tr-TR" smtClean="0"/>
              <a:t>Değişim yapılacak menu komutuna sağ tıklanır, Edit seçilir.</a:t>
            </a:r>
            <a:endParaRPr lang="en-GB" dirty="0"/>
          </a:p>
        </p:txBody>
      </p:sp>
      <p:sp>
        <p:nvSpPr>
          <p:cNvPr id="4" name="Footer Placeholder 3"/>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3767147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a:xfrm>
            <a:off x="571060" y="1600200"/>
            <a:ext cx="7734300" cy="4343400"/>
          </a:xfrm>
        </p:spPr>
        <p:txBody>
          <a:bodyPr>
            <a:normAutofit/>
          </a:bodyPr>
          <a:lstStyle/>
          <a:p>
            <a:r>
              <a:rPr lang="tr-TR" dirty="0" smtClean="0"/>
              <a:t>Shelves (Raflar)</a:t>
            </a:r>
          </a:p>
          <a:p>
            <a:endParaRPr lang="tr-TR" dirty="0"/>
          </a:p>
          <a:p>
            <a:pPr lvl="1" algn="just">
              <a:buFont typeface="Courier New" pitchFamily="49" charset="0"/>
              <a:buChar char="o"/>
            </a:pPr>
            <a:r>
              <a:rPr lang="tr-TR" dirty="0" smtClean="0"/>
              <a:t>Rafa </a:t>
            </a:r>
            <a:r>
              <a:rPr lang="tr-TR" dirty="0"/>
              <a:t>ekran düzeni </a:t>
            </a:r>
            <a:r>
              <a:rPr lang="tr-TR" dirty="0" smtClean="0"/>
              <a:t>eklemek</a:t>
            </a:r>
          </a:p>
          <a:p>
            <a:pPr lvl="1" algn="just">
              <a:buFont typeface="Courier New" pitchFamily="49" charset="0"/>
              <a:buChar char="o"/>
            </a:pPr>
            <a:endParaRPr lang="en-GB" dirty="0"/>
          </a:p>
          <a:p>
            <a:pPr lvl="2" algn="just">
              <a:buFont typeface="Wingdings" pitchFamily="2" charset="2"/>
              <a:buChar char="Ø"/>
            </a:pPr>
            <a:r>
              <a:rPr lang="tr-TR" dirty="0"/>
              <a:t>Panels&gt;Panel </a:t>
            </a:r>
            <a:r>
              <a:rPr lang="tr-TR" dirty="0" smtClean="0"/>
              <a:t>Editor seçilir</a:t>
            </a:r>
            <a:r>
              <a:rPr lang="tr-TR" dirty="0"/>
              <a:t>; burada Layouts </a:t>
            </a:r>
            <a:r>
              <a:rPr lang="tr-TR" dirty="0" smtClean="0"/>
              <a:t>düğmesi aktifken </a:t>
            </a:r>
            <a:r>
              <a:rPr lang="tr-TR" dirty="0"/>
              <a:t>ilgili ekran düzenine tıklanıp Add to </a:t>
            </a:r>
            <a:r>
              <a:rPr lang="tr-TR" dirty="0" smtClean="0"/>
              <a:t>Shelf düğmesiseçilirse </a:t>
            </a:r>
            <a:r>
              <a:rPr lang="tr-TR" dirty="0"/>
              <a:t>bu düzen rafa </a:t>
            </a:r>
            <a:r>
              <a:rPr lang="tr-TR" dirty="0" smtClean="0"/>
              <a:t>aktarılır.</a:t>
            </a:r>
            <a:endParaRPr lang="en-GB" dirty="0"/>
          </a:p>
        </p:txBody>
      </p:sp>
      <p:sp>
        <p:nvSpPr>
          <p:cNvPr id="4" name="Footer Placeholder 3"/>
          <p:cNvSpPr>
            <a:spLocks noGrp="1"/>
          </p:cNvSpPr>
          <p:nvPr>
            <p:ph type="ftr" sz="quarter" idx="16"/>
          </p:nvPr>
        </p:nvSpPr>
        <p:spPr/>
        <p:txBody>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936357"/>
            <a:ext cx="365716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45367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a:xfrm>
            <a:off x="457200" y="2209800"/>
            <a:ext cx="7924800" cy="3352800"/>
          </a:xfrm>
        </p:spPr>
        <p:txBody>
          <a:bodyPr>
            <a:normAutofit/>
          </a:bodyPr>
          <a:lstStyle/>
          <a:p>
            <a:pPr algn="just"/>
            <a:r>
              <a:rPr lang="tr-TR" dirty="0" smtClean="0"/>
              <a:t>Viewports ( Görünüm pencereleri )</a:t>
            </a:r>
          </a:p>
          <a:p>
            <a:pPr algn="just"/>
            <a:endParaRPr lang="tr-TR" dirty="0" smtClean="0"/>
          </a:p>
          <a:p>
            <a:pPr lvl="1" algn="just"/>
            <a:r>
              <a:rPr lang="tr-TR" dirty="0" smtClean="0"/>
              <a:t>Herhangi bir proje üzerinde çalışırken Maya’nın görünüm pencereleri içerisinde dolaşır ve görüş açımızı ya da düzlemimizi istediğimiz şekilde ayarlayabiliriz.</a:t>
            </a:r>
          </a:p>
          <a:p>
            <a:pPr lvl="1" algn="just"/>
            <a:endParaRPr lang="tr-TR" dirty="0" smtClean="0"/>
          </a:p>
          <a:p>
            <a:pPr lvl="1" algn="just"/>
            <a:r>
              <a:rPr lang="tr-TR" dirty="0" smtClean="0"/>
              <a:t>Bu objeler arasında rahalıkla dolaşmamızı ve diğer işlemleri daha detaylı bir şekilde yapmamızı sağlar.</a:t>
            </a:r>
            <a:endParaRPr lang="en-GB" dirty="0"/>
          </a:p>
        </p:txBody>
      </p:sp>
      <p:sp>
        <p:nvSpPr>
          <p:cNvPr id="4" name="Footer Placeholder 3"/>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9223352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p:txBody>
          <a:bodyPr/>
          <a:lstStyle/>
          <a:p>
            <a:r>
              <a:rPr lang="tr-TR" dirty="0" smtClean="0"/>
              <a:t>Viewports ( Görünüm pencereleri )</a:t>
            </a:r>
          </a:p>
          <a:p>
            <a:pPr lvl="1"/>
            <a:r>
              <a:rPr lang="tr-TR" dirty="0" smtClean="0"/>
              <a:t>Viewportlar  farklı amaçlar için düzenlenebilir.</a:t>
            </a:r>
          </a:p>
          <a:p>
            <a:pPr lvl="1"/>
            <a:r>
              <a:rPr lang="tr-TR" dirty="0" smtClean="0"/>
              <a:t>Örn: 4 farklı viewportu tek ekranda görebiliriz.</a:t>
            </a:r>
          </a:p>
          <a:p>
            <a:pPr lvl="1"/>
            <a:endParaRPr lang="en-GB" dirty="0"/>
          </a:p>
        </p:txBody>
      </p:sp>
      <p:sp>
        <p:nvSpPr>
          <p:cNvPr id="4" name="Footer Placeholder 3"/>
          <p:cNvSpPr>
            <a:spLocks noGrp="1"/>
          </p:cNvSpPr>
          <p:nvPr>
            <p:ph type="ftr" sz="quarter" idx="16"/>
          </p:nvPr>
        </p:nvSpPr>
        <p:spPr/>
        <p:txBody>
          <a:bodyPr/>
          <a:lstStyle/>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048000"/>
            <a:ext cx="7370148" cy="341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42104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a:xfrm>
            <a:off x="457200" y="2057400"/>
            <a:ext cx="7924800" cy="3657600"/>
          </a:xfrm>
        </p:spPr>
        <p:txBody>
          <a:bodyPr>
            <a:normAutofit/>
          </a:bodyPr>
          <a:lstStyle/>
          <a:p>
            <a:pPr algn="just"/>
            <a:r>
              <a:rPr lang="tr-TR" dirty="0" smtClean="0"/>
              <a:t>Viewports ( Görünüm pencereleri)</a:t>
            </a:r>
          </a:p>
          <a:p>
            <a:pPr algn="just"/>
            <a:endParaRPr lang="tr-TR" dirty="0" smtClean="0"/>
          </a:p>
          <a:p>
            <a:pPr lvl="1" algn="just"/>
            <a:r>
              <a:rPr lang="tr-TR" dirty="0" smtClean="0"/>
              <a:t>Maya’da temel olarak kullanılan 3 tip viewport hareketi vardır.</a:t>
            </a:r>
          </a:p>
          <a:p>
            <a:pPr lvl="1" algn="just"/>
            <a:endParaRPr lang="tr-TR" dirty="0" smtClean="0"/>
          </a:p>
          <a:p>
            <a:pPr lvl="2" algn="just"/>
            <a:r>
              <a:rPr lang="tr-TR" dirty="0" smtClean="0"/>
              <a:t>Orbit</a:t>
            </a:r>
          </a:p>
          <a:p>
            <a:pPr lvl="2" algn="just"/>
            <a:r>
              <a:rPr lang="tr-TR" dirty="0" smtClean="0"/>
              <a:t>Pan</a:t>
            </a:r>
          </a:p>
          <a:p>
            <a:pPr lvl="2" algn="just"/>
            <a:r>
              <a:rPr lang="tr-TR" dirty="0" smtClean="0"/>
              <a:t>Zoom</a:t>
            </a:r>
          </a:p>
          <a:p>
            <a:pPr lvl="2" algn="just"/>
            <a:endParaRPr lang="tr-TR" dirty="0" smtClean="0"/>
          </a:p>
          <a:p>
            <a:pPr marL="1280160" lvl="4" indent="0" algn="just">
              <a:buNone/>
            </a:pPr>
            <a:endParaRPr lang="en-GB" dirty="0"/>
          </a:p>
        </p:txBody>
      </p:sp>
      <p:sp>
        <p:nvSpPr>
          <p:cNvPr id="4" name="Footer Placeholder 3"/>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14486064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a:xfrm>
            <a:off x="381000" y="1447800"/>
            <a:ext cx="7772400" cy="5029200"/>
          </a:xfrm>
        </p:spPr>
        <p:txBody>
          <a:bodyPr>
            <a:normAutofit/>
          </a:bodyPr>
          <a:lstStyle/>
          <a:p>
            <a:pPr algn="just"/>
            <a:r>
              <a:rPr lang="tr-TR" dirty="0"/>
              <a:t>Viewports ( Görünüm </a:t>
            </a:r>
            <a:r>
              <a:rPr lang="tr-TR" dirty="0" smtClean="0"/>
              <a:t>pencereleri )</a:t>
            </a:r>
          </a:p>
          <a:p>
            <a:pPr algn="just"/>
            <a:endParaRPr lang="tr-TR" dirty="0" smtClean="0"/>
          </a:p>
          <a:p>
            <a:pPr lvl="1" algn="just"/>
            <a:r>
              <a:rPr lang="tr-TR" dirty="0" smtClean="0"/>
              <a:t>Orbit Hareketi</a:t>
            </a:r>
          </a:p>
          <a:p>
            <a:pPr lvl="1" algn="just"/>
            <a:endParaRPr lang="tr-TR" dirty="0" smtClean="0"/>
          </a:p>
          <a:p>
            <a:pPr lvl="2" algn="just"/>
            <a:r>
              <a:rPr lang="tr-TR" dirty="0" smtClean="0"/>
              <a:t>Orbit kelime kökeni olarak «bir yörünge etrafında dönmek» demektir.</a:t>
            </a:r>
          </a:p>
          <a:p>
            <a:pPr lvl="2" algn="just"/>
            <a:r>
              <a:rPr lang="tr-TR" dirty="0" smtClean="0"/>
              <a:t>Bu hareket sayesinde Perspective viewportunda kamera açımızı belirli bir şekilde döndürmemizi sağlar.</a:t>
            </a:r>
          </a:p>
          <a:p>
            <a:pPr lvl="2" algn="just"/>
            <a:r>
              <a:rPr lang="tr-TR" dirty="0" smtClean="0"/>
              <a:t>Bu hareket ile kameramızı istediğimiz açıya ayarlar ve sahnemizdeki herhangi bir nesne etrafında dönerek dolaşabiliriz.</a:t>
            </a:r>
          </a:p>
          <a:p>
            <a:pPr lvl="2" algn="just"/>
            <a:r>
              <a:rPr lang="tr-TR" dirty="0" smtClean="0"/>
              <a:t>Bunun </a:t>
            </a:r>
            <a:r>
              <a:rPr lang="tr-TR" dirty="0"/>
              <a:t>için Perspective </a:t>
            </a:r>
            <a:r>
              <a:rPr lang="tr-TR" dirty="0" smtClean="0"/>
              <a:t>viewportundayken klavyeden Alt tuşuna basarken faremizin sol butonuna tıklar ve fareyi yatay düzlemde hareket ettiririz.</a:t>
            </a:r>
          </a:p>
          <a:p>
            <a:pPr lvl="2" algn="just"/>
            <a:r>
              <a:rPr lang="tr-TR" dirty="0" smtClean="0"/>
              <a:t>Fareyi sürüklediğimiz yön orbitin dönüş yönünü belirler.</a:t>
            </a:r>
          </a:p>
          <a:p>
            <a:pPr lvl="1"/>
            <a:endParaRPr lang="en-GB" dirty="0"/>
          </a:p>
        </p:txBody>
      </p:sp>
      <p:sp>
        <p:nvSpPr>
          <p:cNvPr id="4" name="Footer Placeholder 3"/>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14031782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a:xfrm>
            <a:off x="457200" y="1600200"/>
            <a:ext cx="7924800" cy="4873752"/>
          </a:xfrm>
        </p:spPr>
        <p:txBody>
          <a:bodyPr/>
          <a:lstStyle/>
          <a:p>
            <a:pPr algn="just"/>
            <a:r>
              <a:rPr lang="tr-TR" dirty="0"/>
              <a:t>Viewports ( Görünüm </a:t>
            </a:r>
            <a:r>
              <a:rPr lang="tr-TR" dirty="0" smtClean="0"/>
              <a:t>pencereleri )</a:t>
            </a:r>
          </a:p>
          <a:p>
            <a:pPr algn="just"/>
            <a:endParaRPr lang="tr-TR" dirty="0" smtClean="0"/>
          </a:p>
          <a:p>
            <a:pPr lvl="1" algn="just"/>
            <a:r>
              <a:rPr lang="tr-TR" dirty="0" smtClean="0"/>
              <a:t>Orbit Hareketi</a:t>
            </a:r>
          </a:p>
          <a:p>
            <a:pPr lvl="1" algn="just"/>
            <a:endParaRPr lang="tr-TR" dirty="0" smtClean="0"/>
          </a:p>
          <a:p>
            <a:pPr lvl="2" algn="just"/>
            <a:r>
              <a:rPr lang="tr-TR" dirty="0" smtClean="0"/>
              <a:t>Orbit hareketi yalnızca perspective görünüm viewportuna ait bir harekettir.</a:t>
            </a:r>
          </a:p>
          <a:p>
            <a:pPr lvl="2" algn="just"/>
            <a:r>
              <a:rPr lang="tr-TR" dirty="0" smtClean="0"/>
              <a:t>Bunun sebebi, Maya’da sadece perspective viewportunun üç boyutlu bir görünüm vermesidir.</a:t>
            </a:r>
          </a:p>
          <a:p>
            <a:pPr lvl="2" algn="just"/>
            <a:r>
              <a:rPr lang="tr-TR" dirty="0" smtClean="0"/>
              <a:t>Diğer üç panel bunu vermez, bu sebeple herhangi bir objeyi üstten-yandan ya da karşıdan dik bir açıyla görürüz.</a:t>
            </a:r>
          </a:p>
          <a:p>
            <a:pPr lvl="2" algn="just"/>
            <a:r>
              <a:rPr lang="tr-TR" dirty="0" smtClean="0"/>
              <a:t>Bu tür görünümlere </a:t>
            </a:r>
            <a:r>
              <a:rPr lang="tr-TR" b="1" i="1" dirty="0" smtClean="0"/>
              <a:t>orthogonal </a:t>
            </a:r>
            <a:r>
              <a:rPr lang="tr-TR" dirty="0" smtClean="0"/>
              <a:t>görünüm denir.</a:t>
            </a:r>
          </a:p>
          <a:p>
            <a:pPr lvl="2" algn="just"/>
            <a:r>
              <a:rPr lang="tr-TR" dirty="0" smtClean="0"/>
              <a:t>Orthogonal</a:t>
            </a:r>
            <a:r>
              <a:rPr lang="tr-TR" b="1" i="1" dirty="0" smtClean="0"/>
              <a:t> </a:t>
            </a:r>
            <a:r>
              <a:rPr lang="tr-TR" dirty="0" smtClean="0"/>
              <a:t>görünümler iki boyutludur.</a:t>
            </a:r>
            <a:endParaRPr lang="tr-TR" b="1" i="1" dirty="0" smtClean="0"/>
          </a:p>
          <a:p>
            <a:pPr lvl="1"/>
            <a:endParaRPr lang="en-GB" dirty="0"/>
          </a:p>
        </p:txBody>
      </p:sp>
      <p:sp>
        <p:nvSpPr>
          <p:cNvPr id="4" name="Footer Placeholder 3"/>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41423703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a:xfrm>
            <a:off x="457200" y="1600200"/>
            <a:ext cx="7924800" cy="4873752"/>
          </a:xfrm>
        </p:spPr>
        <p:txBody>
          <a:bodyPr/>
          <a:lstStyle/>
          <a:p>
            <a:pPr algn="just"/>
            <a:r>
              <a:rPr lang="tr-TR" dirty="0"/>
              <a:t>Viewports ( Görünüm </a:t>
            </a:r>
            <a:r>
              <a:rPr lang="tr-TR" dirty="0" smtClean="0"/>
              <a:t>pencereleri )</a:t>
            </a:r>
          </a:p>
          <a:p>
            <a:pPr algn="just"/>
            <a:endParaRPr lang="tr-TR" dirty="0" smtClean="0"/>
          </a:p>
          <a:p>
            <a:pPr lvl="1" algn="just"/>
            <a:r>
              <a:rPr lang="tr-TR" dirty="0" smtClean="0"/>
              <a:t>Pan Hareketi</a:t>
            </a:r>
          </a:p>
          <a:p>
            <a:pPr lvl="1" algn="just"/>
            <a:endParaRPr lang="tr-TR" dirty="0" smtClean="0"/>
          </a:p>
          <a:p>
            <a:pPr lvl="2" algn="just"/>
            <a:r>
              <a:rPr lang="tr-TR" dirty="0" smtClean="0"/>
              <a:t>Pan hareketinde amaç görünümü sağa-sola veya yukarı-aşağı doğru kaydırmaktır.</a:t>
            </a:r>
          </a:p>
          <a:p>
            <a:pPr lvl="2" algn="just"/>
            <a:r>
              <a:rPr lang="tr-TR" dirty="0" smtClean="0"/>
              <a:t>Pan’da</a:t>
            </a:r>
            <a:r>
              <a:rPr lang="tr-TR" b="1" i="1" dirty="0" smtClean="0"/>
              <a:t> </a:t>
            </a:r>
            <a:r>
              <a:rPr lang="tr-TR" dirty="0" smtClean="0"/>
              <a:t>görüş açınız dik açılar ile değişir.</a:t>
            </a:r>
          </a:p>
          <a:p>
            <a:pPr lvl="2" algn="just"/>
            <a:r>
              <a:rPr lang="tr-TR" dirty="0" smtClean="0"/>
              <a:t>Pan hareketi için herhangi bir viewporta önce Alt tuşuna basın ve sonra farenizin orta tuşuna tıklayın, fareyi pan yapmak istediğiniz yöne sürükleyin.</a:t>
            </a:r>
          </a:p>
          <a:p>
            <a:pPr lvl="2" algn="just"/>
            <a:r>
              <a:rPr lang="tr-TR" dirty="0" smtClean="0"/>
              <a:t>Viewporun, mouseunuzu sürüklediğiniz yere doğru kaydığını göreceksiniz.</a:t>
            </a:r>
          </a:p>
        </p:txBody>
      </p:sp>
      <p:sp>
        <p:nvSpPr>
          <p:cNvPr id="4" name="Footer Placeholder 3"/>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1991911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lstStyle/>
          <a:p>
            <a:r>
              <a:rPr lang="tr-TR" dirty="0"/>
              <a:t>Temel Yapi</a:t>
            </a:r>
            <a:endParaRPr lang="en-GB" dirty="0"/>
          </a:p>
        </p:txBody>
      </p:sp>
      <p:sp>
        <p:nvSpPr>
          <p:cNvPr id="3" name="Content Placeholder 2"/>
          <p:cNvSpPr>
            <a:spLocks noGrp="1"/>
          </p:cNvSpPr>
          <p:nvPr>
            <p:ph sz="quarter" idx="1"/>
          </p:nvPr>
        </p:nvSpPr>
        <p:spPr>
          <a:xfrm>
            <a:off x="381000" y="1371600"/>
            <a:ext cx="7924800" cy="5257800"/>
          </a:xfrm>
        </p:spPr>
        <p:txBody>
          <a:bodyPr>
            <a:normAutofit fontScale="92500"/>
          </a:bodyPr>
          <a:lstStyle/>
          <a:p>
            <a:pPr algn="just"/>
            <a:r>
              <a:rPr lang="tr-TR" dirty="0" smtClean="0"/>
              <a:t>Maya’da genel anlamda en sık kullandığımız klavye tuşları :</a:t>
            </a:r>
          </a:p>
          <a:p>
            <a:pPr lvl="1" algn="just"/>
            <a:r>
              <a:rPr lang="tr-TR" dirty="0" smtClean="0"/>
              <a:t>Ctrl, Alt ve Space</a:t>
            </a:r>
          </a:p>
          <a:p>
            <a:pPr algn="just"/>
            <a:r>
              <a:rPr lang="tr-TR" dirty="0"/>
              <a:t>E</a:t>
            </a:r>
            <a:r>
              <a:rPr lang="tr-TR" dirty="0" smtClean="0"/>
              <a:t>n çok pencere kontrolleri için kullanılır.</a:t>
            </a:r>
          </a:p>
          <a:p>
            <a:pPr algn="just"/>
            <a:r>
              <a:rPr lang="tr-TR" dirty="0" smtClean="0"/>
              <a:t>Aynı durum 3 butonlu mouseumuz içinde geçerlidir.</a:t>
            </a:r>
          </a:p>
          <a:p>
            <a:pPr algn="just"/>
            <a:r>
              <a:rPr lang="tr-TR" dirty="0" smtClean="0"/>
              <a:t>Mousedaki her butonu hemen hemen aynı sıklıkta kullanırız.</a:t>
            </a:r>
          </a:p>
          <a:p>
            <a:pPr algn="just"/>
            <a:r>
              <a:rPr lang="tr-TR" dirty="0" smtClean="0"/>
              <a:t>Sahnedeki herşeyi sol butonla seçeriz. Aynı zamanda sol buton kullanılan araca göre seçili nesneyi döndürmek, taşımak ve ölçeklendirmek için kullanılır.</a:t>
            </a:r>
          </a:p>
          <a:p>
            <a:pPr algn="just"/>
            <a:r>
              <a:rPr lang="tr-TR" dirty="0" smtClean="0"/>
              <a:t>Sağ buton ise seçili obje ile ilgili bir seçenek kutusu açar.</a:t>
            </a:r>
          </a:p>
          <a:p>
            <a:pPr algn="just"/>
            <a:r>
              <a:rPr lang="tr-TR" dirty="0" smtClean="0"/>
              <a:t>Faremizin </a:t>
            </a:r>
            <a:r>
              <a:rPr lang="tr-TR" dirty="0"/>
              <a:t>orta düğmesi ile (muhtemelen bir rollover) </a:t>
            </a:r>
            <a:r>
              <a:rPr lang="tr-TR" b="1" i="1" dirty="0"/>
              <a:t>sürükle-bırak</a:t>
            </a:r>
            <a:r>
              <a:rPr lang="tr-TR" dirty="0"/>
              <a:t> olarak tabir edilen görevi yaparız</a:t>
            </a:r>
            <a:r>
              <a:rPr lang="tr-TR" dirty="0" smtClean="0"/>
              <a:t>.</a:t>
            </a:r>
          </a:p>
          <a:p>
            <a:pPr algn="just"/>
            <a:endParaRPr lang="tr-TR" dirty="0" smtClean="0"/>
          </a:p>
          <a:p>
            <a:pPr algn="just"/>
            <a:endParaRPr lang="tr-TR" dirty="0" smtClean="0"/>
          </a:p>
          <a:p>
            <a:pPr algn="just"/>
            <a:endParaRPr lang="tr-TR" dirty="0" smtClean="0"/>
          </a:p>
        </p:txBody>
      </p:sp>
      <p:sp>
        <p:nvSpPr>
          <p:cNvPr id="4" name="Footer Placeholder 3"/>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4509606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a:xfrm>
            <a:off x="457200" y="1600200"/>
            <a:ext cx="7696200" cy="4873752"/>
          </a:xfrm>
        </p:spPr>
        <p:txBody>
          <a:bodyPr/>
          <a:lstStyle/>
          <a:p>
            <a:pPr algn="just"/>
            <a:r>
              <a:rPr lang="tr-TR" dirty="0"/>
              <a:t>Viewports ( Görünüm </a:t>
            </a:r>
            <a:r>
              <a:rPr lang="tr-TR" dirty="0" smtClean="0"/>
              <a:t>pencereleri )</a:t>
            </a:r>
          </a:p>
          <a:p>
            <a:pPr algn="just"/>
            <a:endParaRPr lang="tr-TR" dirty="0" smtClean="0"/>
          </a:p>
          <a:p>
            <a:pPr lvl="1" algn="just"/>
            <a:r>
              <a:rPr lang="tr-TR" dirty="0" smtClean="0"/>
              <a:t>Pan Hareketi</a:t>
            </a:r>
          </a:p>
          <a:p>
            <a:pPr lvl="1" algn="just"/>
            <a:endParaRPr lang="tr-TR" dirty="0" smtClean="0"/>
          </a:p>
          <a:p>
            <a:pPr lvl="2" algn="just"/>
            <a:r>
              <a:rPr lang="tr-TR" dirty="0"/>
              <a:t>Pan hareketini Maya’da tüm viewportlarda yapabilirsiniz</a:t>
            </a:r>
            <a:r>
              <a:rPr lang="tr-TR" dirty="0" smtClean="0"/>
              <a:t>.</a:t>
            </a:r>
          </a:p>
          <a:p>
            <a:pPr lvl="2" algn="just"/>
            <a:r>
              <a:rPr lang="tr-TR" dirty="0" smtClean="0"/>
              <a:t>Orthogonal ya da perspective farketmeksizin bütün görünümleri yukarı-aşağı ya da sağa-sola doğru kaydırabilirsiniz.</a:t>
            </a:r>
          </a:p>
          <a:p>
            <a:pPr lvl="2" algn="just"/>
            <a:r>
              <a:rPr lang="tr-TR" dirty="0" smtClean="0"/>
              <a:t>Çünkü Pan düzlemsel iki boyulu bir harekettir.</a:t>
            </a:r>
            <a:endParaRPr lang="tr-TR" dirty="0"/>
          </a:p>
          <a:p>
            <a:pPr lvl="1"/>
            <a:endParaRPr lang="en-GB" dirty="0"/>
          </a:p>
        </p:txBody>
      </p:sp>
      <p:sp>
        <p:nvSpPr>
          <p:cNvPr id="4" name="Footer Placeholder 3"/>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15181263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a:xfrm>
            <a:off x="457200" y="1600200"/>
            <a:ext cx="7696200" cy="4873752"/>
          </a:xfrm>
        </p:spPr>
        <p:txBody>
          <a:bodyPr/>
          <a:lstStyle/>
          <a:p>
            <a:pPr algn="just"/>
            <a:r>
              <a:rPr lang="tr-TR" dirty="0"/>
              <a:t>Viewports ( Görünüm </a:t>
            </a:r>
            <a:r>
              <a:rPr lang="tr-TR" dirty="0" smtClean="0"/>
              <a:t>pencereleri )</a:t>
            </a:r>
          </a:p>
          <a:p>
            <a:pPr algn="just"/>
            <a:endParaRPr lang="tr-TR" dirty="0" smtClean="0"/>
          </a:p>
          <a:p>
            <a:pPr lvl="1" algn="just"/>
            <a:r>
              <a:rPr lang="tr-TR" dirty="0" smtClean="0"/>
              <a:t>Zoom Hareketi</a:t>
            </a:r>
          </a:p>
          <a:p>
            <a:pPr lvl="1" algn="just"/>
            <a:endParaRPr lang="tr-TR" dirty="0" smtClean="0"/>
          </a:p>
          <a:p>
            <a:pPr lvl="2" algn="just"/>
            <a:r>
              <a:rPr lang="tr-TR" dirty="0" smtClean="0"/>
              <a:t>Zoom yabancı olmadığınız bir kavramdır.</a:t>
            </a:r>
          </a:p>
          <a:p>
            <a:pPr lvl="2" algn="just"/>
            <a:r>
              <a:rPr lang="tr-TR" dirty="0" smtClean="0"/>
              <a:t>Sahnedeki herhangi bir noktaya yaklaşmak ya da ulaşmak için kullanılır.</a:t>
            </a:r>
          </a:p>
          <a:p>
            <a:pPr lvl="2" algn="just"/>
            <a:r>
              <a:rPr lang="tr-TR" dirty="0" smtClean="0"/>
              <a:t>Önce Alt tuşuna basın ve mouseunuzun sağ tuşuna tıklayarak mouseunuzu sağa veya sola sürükleyin.</a:t>
            </a:r>
          </a:p>
          <a:p>
            <a:pPr lvl="2" algn="just"/>
            <a:r>
              <a:rPr lang="tr-TR" dirty="0" smtClean="0"/>
              <a:t>Fareyi sağa sürüklediğimizde sahneye yaklaşır, sola sürüklediğimizde ise sahneden uzaklaşırız.</a:t>
            </a:r>
          </a:p>
          <a:p>
            <a:pPr lvl="1"/>
            <a:endParaRPr lang="en-GB" dirty="0"/>
          </a:p>
        </p:txBody>
      </p:sp>
      <p:sp>
        <p:nvSpPr>
          <p:cNvPr id="4" name="Footer Placeholder 3"/>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24688096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a:xfrm>
            <a:off x="457200" y="1600200"/>
            <a:ext cx="7696200" cy="4873752"/>
          </a:xfrm>
        </p:spPr>
        <p:txBody>
          <a:bodyPr>
            <a:normAutofit lnSpcReduction="10000"/>
          </a:bodyPr>
          <a:lstStyle/>
          <a:p>
            <a:pPr algn="just"/>
            <a:r>
              <a:rPr lang="tr-TR" dirty="0"/>
              <a:t>Viewports ( Görünüm </a:t>
            </a:r>
            <a:r>
              <a:rPr lang="tr-TR" dirty="0" smtClean="0"/>
              <a:t>pencereleri )</a:t>
            </a:r>
          </a:p>
          <a:p>
            <a:pPr algn="just"/>
            <a:endParaRPr lang="tr-TR" dirty="0" smtClean="0"/>
          </a:p>
          <a:p>
            <a:pPr lvl="1" algn="just"/>
            <a:r>
              <a:rPr lang="tr-TR" dirty="0" smtClean="0"/>
              <a:t>Zoom Hareketi</a:t>
            </a:r>
          </a:p>
          <a:p>
            <a:pPr lvl="1" algn="just"/>
            <a:endParaRPr lang="tr-TR" dirty="0" smtClean="0"/>
          </a:p>
          <a:p>
            <a:pPr lvl="2" algn="just"/>
            <a:r>
              <a:rPr lang="tr-TR" dirty="0" smtClean="0"/>
              <a:t>Bu hareket tamamen bir kamera hareketinden ibarettir.</a:t>
            </a:r>
          </a:p>
          <a:p>
            <a:pPr lvl="2" algn="just"/>
            <a:r>
              <a:rPr lang="tr-TR" dirty="0" smtClean="0"/>
              <a:t>Yani zoom yaptığımızda kamerayı ileri geri hareket ettirmiş oluruz.</a:t>
            </a:r>
          </a:p>
          <a:p>
            <a:pPr lvl="2" algn="just"/>
            <a:r>
              <a:rPr lang="tr-TR" dirty="0" smtClean="0"/>
              <a:t>Bunu belirtmemin sebebi; yanlış anlaşılmalardır, zoom terimi gerçekte sıklıkla kameranın objektifleri için kullanılan bir terimdir, bir hareketin değil.</a:t>
            </a:r>
          </a:p>
          <a:p>
            <a:pPr lvl="2" algn="just"/>
            <a:r>
              <a:rPr lang="tr-TR" dirty="0" smtClean="0"/>
              <a:t>Eğer sahnemizin belirli bir alanına bir çerçeve çizerek yaklaşmak istersek bunun için; önce Ctrl ve sonra Alt tuşlarına basın,mouseun sol tuşuna basılı tutarak 2B tasarım programlarında olduğu gibi sahnenizde bir pencere çizin.</a:t>
            </a:r>
          </a:p>
          <a:p>
            <a:pPr lvl="2" algn="just"/>
            <a:r>
              <a:rPr lang="tr-TR" dirty="0" smtClean="0"/>
              <a:t>Viewport tam pencere çizdiğiniz alana zoom yapacak şekilde yakınlaştırıldığını göreceksiniz.</a:t>
            </a:r>
          </a:p>
          <a:p>
            <a:pPr lvl="1"/>
            <a:endParaRPr lang="en-GB" dirty="0"/>
          </a:p>
        </p:txBody>
      </p:sp>
      <p:sp>
        <p:nvSpPr>
          <p:cNvPr id="4" name="Footer Placeholder 3"/>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9377915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a:xfrm>
            <a:off x="457200" y="1600200"/>
            <a:ext cx="7772400" cy="4873752"/>
          </a:xfrm>
        </p:spPr>
        <p:txBody>
          <a:bodyPr/>
          <a:lstStyle/>
          <a:p>
            <a:pPr algn="just"/>
            <a:r>
              <a:rPr lang="tr-TR" dirty="0"/>
              <a:t>Viewports ( Görünüm </a:t>
            </a:r>
            <a:r>
              <a:rPr lang="tr-TR" dirty="0" smtClean="0"/>
              <a:t>pencereleri )</a:t>
            </a:r>
            <a:endParaRPr lang="tr-TR" dirty="0"/>
          </a:p>
          <a:p>
            <a:endParaRPr lang="tr-TR" dirty="0" smtClean="0"/>
          </a:p>
          <a:p>
            <a:pPr lvl="1" algn="just"/>
            <a:r>
              <a:rPr lang="tr-TR" dirty="0" smtClean="0"/>
              <a:t>Viewportla ilgili tüm düzenlemeleri, viewportun hemen üzerindeki Panel menüsünden - Panel araç çubuğundan yapabiliriz.</a:t>
            </a:r>
          </a:p>
          <a:p>
            <a:pPr lvl="1"/>
            <a:endParaRPr lang="tr-TR" dirty="0"/>
          </a:p>
          <a:p>
            <a:pPr lvl="1"/>
            <a:endParaRPr lang="tr-TR" dirty="0" smtClean="0"/>
          </a:p>
          <a:p>
            <a:pPr lvl="1"/>
            <a:endParaRPr lang="tr-TR" dirty="0"/>
          </a:p>
          <a:p>
            <a:pPr lvl="1" algn="just"/>
            <a:r>
              <a:rPr lang="tr-TR" dirty="0" smtClean="0"/>
              <a:t>Viewportun şekli ne olursa olsun, menu sabit kalır.</a:t>
            </a:r>
          </a:p>
          <a:p>
            <a:pPr lvl="1" algn="just"/>
            <a:r>
              <a:rPr lang="tr-TR" dirty="0" smtClean="0"/>
              <a:t>Viewporta ait görünümü değiştirmek için Viewportun üzerindeki menuden Panels seçeneğini kullanabiliriz.</a:t>
            </a:r>
          </a:p>
          <a:p>
            <a:pPr lvl="1" algn="just"/>
            <a:r>
              <a:rPr lang="tr-TR" dirty="0" smtClean="0"/>
              <a:t>Panels seçeneği ile Viewportu farklı pencerelere dönüştürebiliriz.</a:t>
            </a:r>
          </a:p>
          <a:p>
            <a:pPr lvl="1"/>
            <a:endParaRPr lang="tr-TR" dirty="0" smtClean="0"/>
          </a:p>
          <a:p>
            <a:pPr lvl="1"/>
            <a:endParaRPr lang="en-GB" dirty="0"/>
          </a:p>
        </p:txBody>
      </p:sp>
      <p:sp>
        <p:nvSpPr>
          <p:cNvPr id="4" name="Footer Placeholder 3"/>
          <p:cNvSpPr>
            <a:spLocks noGrp="1"/>
          </p:cNvSpPr>
          <p:nvPr>
            <p:ph type="ftr" sz="quarter" idx="16"/>
          </p:nvPr>
        </p:nvSpPr>
        <p:spPr/>
        <p:txBody>
          <a:bodyPr/>
          <a:lstStyle/>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810000"/>
            <a:ext cx="6738378" cy="55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6619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a:xfrm>
            <a:off x="457200" y="1600200"/>
            <a:ext cx="7772400" cy="4873752"/>
          </a:xfrm>
        </p:spPr>
        <p:txBody>
          <a:bodyPr>
            <a:normAutofit/>
          </a:bodyPr>
          <a:lstStyle/>
          <a:p>
            <a:r>
              <a:rPr lang="tr-TR" dirty="0"/>
              <a:t>Panel menüsü</a:t>
            </a:r>
            <a:endParaRPr lang="tr-TR" dirty="0" smtClean="0"/>
          </a:p>
          <a:p>
            <a:pPr lvl="1" algn="just"/>
            <a:endParaRPr lang="tr-TR" dirty="0" smtClean="0"/>
          </a:p>
          <a:p>
            <a:pPr lvl="1" algn="just"/>
            <a:endParaRPr lang="tr-TR" dirty="0"/>
          </a:p>
          <a:p>
            <a:pPr lvl="1" algn="just"/>
            <a:r>
              <a:rPr lang="tr-TR" dirty="0" smtClean="0"/>
              <a:t>View: Viewportun üzeindeki View menusunden, Select Camera komutuyla, görünüme ait değişikleri yapabiliriz.</a:t>
            </a:r>
          </a:p>
          <a:p>
            <a:pPr lvl="1" algn="just"/>
            <a:r>
              <a:rPr lang="tr-TR" dirty="0" smtClean="0"/>
              <a:t>Select Camera komutu, varolan perspektif görünüme ait ayarları ekrana getirir.</a:t>
            </a:r>
          </a:p>
          <a:p>
            <a:pPr lvl="1" algn="just"/>
            <a:r>
              <a:rPr lang="tr-TR" dirty="0" smtClean="0"/>
              <a:t>Buradan, kameranın objektif ayarlarını, zoom ayarlarını, bakış açısının genişliğini dilediğimiz gibi değiştirebiliriz.</a:t>
            </a:r>
          </a:p>
          <a:p>
            <a:pPr lvl="1" algn="just"/>
            <a:r>
              <a:rPr lang="tr-TR" dirty="0" smtClean="0"/>
              <a:t>Yine bu menuden, Image Plane komutuyla arka plana resim yerleştirebiliriz.</a:t>
            </a:r>
          </a:p>
          <a:p>
            <a:pPr lvl="1"/>
            <a:endParaRPr lang="en-GB" dirty="0"/>
          </a:p>
        </p:txBody>
      </p:sp>
      <p:sp>
        <p:nvSpPr>
          <p:cNvPr id="4" name="Footer Placeholder 3"/>
          <p:cNvSpPr>
            <a:spLocks noGrp="1"/>
          </p:cNvSpPr>
          <p:nvPr>
            <p:ph type="ftr" sz="quarter" idx="16"/>
          </p:nvPr>
        </p:nvSpPr>
        <p:spPr/>
        <p:txBody>
          <a:bodyPr/>
          <a:lstStyle/>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133600"/>
            <a:ext cx="6738378" cy="55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3256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a:xfrm>
            <a:off x="457200" y="1600200"/>
            <a:ext cx="7772400" cy="4873752"/>
          </a:xfrm>
        </p:spPr>
        <p:txBody>
          <a:bodyPr>
            <a:normAutofit lnSpcReduction="10000"/>
          </a:bodyPr>
          <a:lstStyle/>
          <a:p>
            <a:r>
              <a:rPr lang="tr-TR" dirty="0"/>
              <a:t>Panel menüsü</a:t>
            </a:r>
            <a:endParaRPr lang="tr-TR" dirty="0" smtClean="0"/>
          </a:p>
          <a:p>
            <a:pPr lvl="1" algn="just"/>
            <a:endParaRPr lang="tr-TR" dirty="0" smtClean="0"/>
          </a:p>
          <a:p>
            <a:pPr lvl="1" algn="just"/>
            <a:endParaRPr lang="tr-TR" dirty="0"/>
          </a:p>
          <a:p>
            <a:pPr lvl="1" algn="just"/>
            <a:r>
              <a:rPr lang="tr-TR" dirty="0" smtClean="0"/>
              <a:t>Shading: bu menuyu kullanarak, sahnedeki nesnelerin görünümlerini değiştirebiliriz.</a:t>
            </a:r>
          </a:p>
          <a:p>
            <a:pPr lvl="1" algn="just"/>
            <a:r>
              <a:rPr lang="tr-TR" dirty="0" smtClean="0"/>
              <a:t>Lighting: </a:t>
            </a:r>
            <a:r>
              <a:rPr lang="tr-TR" dirty="0"/>
              <a:t>bu menuyu </a:t>
            </a:r>
            <a:r>
              <a:rPr lang="tr-TR" dirty="0" smtClean="0"/>
              <a:t>kullanarak, sahnedeki nesnelerin ışıklı bir ortamdaki ön izlemesini alabiliriz. Use Default Light seçeneği, default olarak ayarlanmış ortam ışığını kullanarak nesneleri ışıklandırır.</a:t>
            </a:r>
          </a:p>
          <a:p>
            <a:pPr lvl="1" algn="just"/>
            <a:r>
              <a:rPr lang="tr-TR" dirty="0" smtClean="0"/>
              <a:t>Show: </a:t>
            </a:r>
            <a:r>
              <a:rPr lang="tr-TR" dirty="0"/>
              <a:t>bu menuyu kullanarak, sahnedeki </a:t>
            </a:r>
            <a:r>
              <a:rPr lang="tr-TR" dirty="0" smtClean="0"/>
              <a:t>nesneleri ekranda gizleyebilir ve/ya tekrar görünür hale getirebiliriz.</a:t>
            </a:r>
          </a:p>
          <a:p>
            <a:pPr lvl="1" algn="just"/>
            <a:r>
              <a:rPr lang="tr-TR" dirty="0" smtClean="0"/>
              <a:t>Render: </a:t>
            </a:r>
            <a:r>
              <a:rPr lang="tr-TR" dirty="0"/>
              <a:t>bu menuyu kullanarak</a:t>
            </a:r>
            <a:r>
              <a:rPr lang="tr-TR" dirty="0" smtClean="0"/>
              <a:t>, ekran kartımızın modeline bağlı olarak, nesnelerin üzerindeki doku ve renkleri daha kaliteli şekilde sahnede görebiliriz.</a:t>
            </a:r>
          </a:p>
          <a:p>
            <a:pPr lvl="1" algn="just"/>
            <a:endParaRPr lang="tr-TR" dirty="0" smtClean="0"/>
          </a:p>
        </p:txBody>
      </p:sp>
      <p:sp>
        <p:nvSpPr>
          <p:cNvPr id="4" name="Footer Placeholder 3"/>
          <p:cNvSpPr>
            <a:spLocks noGrp="1"/>
          </p:cNvSpPr>
          <p:nvPr>
            <p:ph type="ftr" sz="quarter" idx="16"/>
          </p:nvPr>
        </p:nvSpPr>
        <p:spPr/>
        <p:txBody>
          <a:bodyPr/>
          <a:lstStyle/>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133600"/>
            <a:ext cx="6738378" cy="55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09278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a:xfrm>
            <a:off x="1143000" y="1600200"/>
            <a:ext cx="7315200" cy="4873752"/>
          </a:xfrm>
        </p:spPr>
        <p:txBody>
          <a:bodyPr/>
          <a:lstStyle/>
          <a:p>
            <a:r>
              <a:rPr lang="tr-TR" dirty="0" smtClean="0"/>
              <a:t>Tool Box (araç kutusu)</a:t>
            </a:r>
          </a:p>
          <a:p>
            <a:endParaRPr lang="tr-TR" dirty="0" smtClean="0"/>
          </a:p>
          <a:p>
            <a:endParaRPr lang="tr-TR" dirty="0" smtClean="0"/>
          </a:p>
          <a:p>
            <a:pPr lvl="1"/>
            <a:r>
              <a:rPr lang="tr-TR" dirty="0" smtClean="0"/>
              <a:t>Sol tarafdaki çubuk, Maya’da en sık kullanılacak bölümlerden birisidir.</a:t>
            </a:r>
          </a:p>
          <a:p>
            <a:pPr lvl="1"/>
            <a:endParaRPr lang="tr-TR" dirty="0" smtClean="0"/>
          </a:p>
          <a:p>
            <a:pPr lvl="1"/>
            <a:r>
              <a:rPr lang="tr-TR" dirty="0" smtClean="0"/>
              <a:t>Obje </a:t>
            </a:r>
            <a:r>
              <a:rPr lang="tr-TR" dirty="0"/>
              <a:t>seçmek ve üzerlerinde </a:t>
            </a:r>
            <a:r>
              <a:rPr lang="tr-TR" dirty="0" smtClean="0"/>
              <a:t>çeşitli transformasyon </a:t>
            </a:r>
            <a:r>
              <a:rPr lang="tr-TR" dirty="0"/>
              <a:t>işlemleri yapmak </a:t>
            </a:r>
            <a:r>
              <a:rPr lang="tr-TR" dirty="0" smtClean="0"/>
              <a:t>için kullanılır.</a:t>
            </a:r>
          </a:p>
          <a:p>
            <a:pPr lvl="2"/>
            <a:endParaRPr lang="tr-TR" dirty="0" smtClean="0"/>
          </a:p>
          <a:p>
            <a:pPr lvl="1"/>
            <a:endParaRPr lang="en-GB" dirty="0"/>
          </a:p>
        </p:txBody>
      </p:sp>
      <p:sp>
        <p:nvSpPr>
          <p:cNvPr id="4" name="Footer Placeholder 3"/>
          <p:cNvSpPr>
            <a:spLocks noGrp="1"/>
          </p:cNvSpPr>
          <p:nvPr>
            <p:ph type="ftr" sz="quarter" idx="16"/>
          </p:nvPr>
        </p:nvSpPr>
        <p:spPr/>
        <p:txBody>
          <a:bodyPr/>
          <a:lstStyle/>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2209800"/>
            <a:ext cx="4191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68528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p:txBody>
          <a:bodyPr/>
          <a:lstStyle/>
          <a:p>
            <a:r>
              <a:rPr lang="tr-TR" dirty="0" smtClean="0"/>
              <a:t>Tool Box (araç kutusu)</a:t>
            </a:r>
          </a:p>
          <a:p>
            <a:pPr lvl="2"/>
            <a:endParaRPr lang="tr-TR" dirty="0" smtClean="0"/>
          </a:p>
          <a:p>
            <a:pPr lvl="1"/>
            <a:r>
              <a:rPr lang="tr-TR" dirty="0"/>
              <a:t>Yukardan aşağı doğru </a:t>
            </a:r>
            <a:r>
              <a:rPr lang="tr-TR" dirty="0">
                <a:sym typeface="Wingdings" pitchFamily="2" charset="2"/>
              </a:rPr>
              <a:t></a:t>
            </a:r>
            <a:r>
              <a:rPr lang="tr-TR" dirty="0"/>
              <a:t>( kısa yol tuşu ): </a:t>
            </a:r>
          </a:p>
          <a:p>
            <a:pPr lvl="2"/>
            <a:r>
              <a:rPr lang="tr-TR" dirty="0"/>
              <a:t>Seçim(select) aracı (Select tool)</a:t>
            </a:r>
            <a:r>
              <a:rPr lang="tr-TR" dirty="0">
                <a:sym typeface="Wingdings" pitchFamily="2" charset="2"/>
              </a:rPr>
              <a:t> Q</a:t>
            </a:r>
          </a:p>
          <a:p>
            <a:pPr lvl="3">
              <a:buFont typeface="Wingdings" pitchFamily="2" charset="2"/>
              <a:buChar char="Ø"/>
            </a:pPr>
            <a:r>
              <a:rPr lang="tr-TR" dirty="0">
                <a:sym typeface="Wingdings" pitchFamily="2" charset="2"/>
              </a:rPr>
              <a:t>Nesneleri teker teker veya grup halinde seçmemizi sağlar.</a:t>
            </a:r>
          </a:p>
          <a:p>
            <a:pPr lvl="2"/>
            <a:r>
              <a:rPr lang="tr-TR" dirty="0"/>
              <a:t>Lasso seçim </a:t>
            </a:r>
            <a:r>
              <a:rPr lang="tr-TR" dirty="0" smtClean="0"/>
              <a:t>aracı (Çizerek Seçme)</a:t>
            </a:r>
          </a:p>
          <a:p>
            <a:pPr lvl="3">
              <a:buFont typeface="Wingdings" pitchFamily="2" charset="2"/>
              <a:buChar char="Ø"/>
            </a:pPr>
            <a:r>
              <a:rPr lang="tr-TR" dirty="0" smtClean="0"/>
              <a:t>Birden fazla nesneyi, belirlediğiimiz alan içinde seçmemizi sağlar.</a:t>
            </a:r>
            <a:endParaRPr lang="tr-TR" dirty="0"/>
          </a:p>
          <a:p>
            <a:pPr lvl="2"/>
            <a:r>
              <a:rPr lang="tr-TR" dirty="0"/>
              <a:t>Print Selection </a:t>
            </a:r>
            <a:r>
              <a:rPr lang="tr-TR" dirty="0" smtClean="0"/>
              <a:t>aracı (Boyayarak Seçme)</a:t>
            </a:r>
          </a:p>
          <a:p>
            <a:pPr lvl="3">
              <a:buFont typeface="Wingdings" pitchFamily="2" charset="2"/>
              <a:buChar char="Ø"/>
            </a:pPr>
            <a:r>
              <a:rPr lang="tr-TR" dirty="0" smtClean="0"/>
              <a:t>Özellikle nesnelere ait elemanları (vertex, face, edge) fırça yardımıyla seçmek için kullanılır.</a:t>
            </a:r>
            <a:endParaRPr lang="tr-TR" dirty="0"/>
          </a:p>
          <a:p>
            <a:pPr lvl="2"/>
            <a:r>
              <a:rPr lang="tr-TR" dirty="0"/>
              <a:t>Taşı(move) aracı </a:t>
            </a:r>
            <a:r>
              <a:rPr lang="tr-TR" dirty="0">
                <a:sym typeface="Wingdings" pitchFamily="2" charset="2"/>
              </a:rPr>
              <a:t></a:t>
            </a:r>
            <a:r>
              <a:rPr lang="tr-TR" dirty="0" smtClean="0">
                <a:sym typeface="Wingdings" pitchFamily="2" charset="2"/>
              </a:rPr>
              <a:t>W</a:t>
            </a:r>
          </a:p>
          <a:p>
            <a:pPr lvl="3">
              <a:buFont typeface="Wingdings" pitchFamily="2" charset="2"/>
              <a:buChar char="Ø"/>
            </a:pPr>
            <a:r>
              <a:rPr lang="tr-TR" dirty="0" smtClean="0">
                <a:sym typeface="Wingdings" pitchFamily="2" charset="2"/>
              </a:rPr>
              <a:t>Nesneleri sahnede taşımak için kullanılır.</a:t>
            </a:r>
            <a:endParaRPr lang="tr-TR" dirty="0">
              <a:sym typeface="Wingdings" pitchFamily="2" charset="2"/>
            </a:endParaRPr>
          </a:p>
          <a:p>
            <a:pPr lvl="1"/>
            <a:endParaRPr lang="en-GB" dirty="0"/>
          </a:p>
        </p:txBody>
      </p:sp>
      <p:sp>
        <p:nvSpPr>
          <p:cNvPr id="4" name="Footer Placeholder 3"/>
          <p:cNvSpPr>
            <a:spLocks noGrp="1"/>
          </p:cNvSpPr>
          <p:nvPr>
            <p:ph type="ftr" sz="quarter" idx="16"/>
          </p:nvPr>
        </p:nvSpPr>
        <p:spPr/>
        <p:txBody>
          <a:bodyPr/>
          <a:lstStyle/>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9878" y="2209800"/>
            <a:ext cx="4191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53436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a:xfrm>
            <a:off x="457200" y="1600200"/>
            <a:ext cx="7467600" cy="5181600"/>
          </a:xfrm>
        </p:spPr>
        <p:txBody>
          <a:bodyPr>
            <a:normAutofit fontScale="92500" lnSpcReduction="10000"/>
          </a:bodyPr>
          <a:lstStyle/>
          <a:p>
            <a:r>
              <a:rPr lang="tr-TR" dirty="0" smtClean="0"/>
              <a:t>Tool Box (araç kutusu)</a:t>
            </a:r>
          </a:p>
          <a:p>
            <a:pPr lvl="2"/>
            <a:endParaRPr lang="tr-TR" dirty="0" smtClean="0"/>
          </a:p>
          <a:p>
            <a:pPr lvl="1"/>
            <a:r>
              <a:rPr lang="tr-TR" dirty="0"/>
              <a:t>Yukardan aşağı doğru </a:t>
            </a:r>
            <a:r>
              <a:rPr lang="tr-TR" dirty="0">
                <a:sym typeface="Wingdings" pitchFamily="2" charset="2"/>
              </a:rPr>
              <a:t></a:t>
            </a:r>
            <a:r>
              <a:rPr lang="tr-TR" dirty="0"/>
              <a:t>( kısa yol tuşu ): </a:t>
            </a:r>
          </a:p>
          <a:p>
            <a:pPr lvl="2"/>
            <a:r>
              <a:rPr lang="en-GB" dirty="0" err="1"/>
              <a:t>Döndür</a:t>
            </a:r>
            <a:r>
              <a:rPr lang="en-GB" dirty="0"/>
              <a:t>(rotate) </a:t>
            </a:r>
            <a:r>
              <a:rPr lang="en-GB" dirty="0" err="1" smtClean="0"/>
              <a:t>arac</a:t>
            </a:r>
            <a:r>
              <a:rPr lang="tr-TR" dirty="0" smtClean="0"/>
              <a:t>ı</a:t>
            </a:r>
            <a:r>
              <a:rPr lang="tr-TR" dirty="0" smtClean="0">
                <a:sym typeface="Wingdings" pitchFamily="2" charset="2"/>
              </a:rPr>
              <a:t>E</a:t>
            </a:r>
          </a:p>
          <a:p>
            <a:pPr lvl="3">
              <a:buFont typeface="Wingdings" pitchFamily="2" charset="2"/>
              <a:buChar char="Ø"/>
            </a:pPr>
            <a:r>
              <a:rPr lang="tr-TR" dirty="0" smtClean="0">
                <a:sym typeface="Wingdings" pitchFamily="2" charset="2"/>
              </a:rPr>
              <a:t>Sahnedeki nesneleri, dilediğimiz eksende ve açıda döndürmek için kullanılır.</a:t>
            </a:r>
          </a:p>
          <a:p>
            <a:pPr lvl="2">
              <a:buFont typeface="Courier New" pitchFamily="49" charset="0"/>
              <a:buChar char="o"/>
            </a:pPr>
            <a:r>
              <a:rPr lang="en-GB" dirty="0" err="1"/>
              <a:t>Yeni</a:t>
            </a:r>
            <a:r>
              <a:rPr lang="en-GB" dirty="0"/>
              <a:t> </a:t>
            </a:r>
            <a:r>
              <a:rPr lang="en-GB" dirty="0" err="1" smtClean="0"/>
              <a:t>boyut</a:t>
            </a:r>
            <a:r>
              <a:rPr lang="en-GB" dirty="0" smtClean="0"/>
              <a:t>(scale</a:t>
            </a:r>
            <a:r>
              <a:rPr lang="en-GB" dirty="0"/>
              <a:t>) </a:t>
            </a:r>
            <a:r>
              <a:rPr lang="en-GB" dirty="0" err="1" smtClean="0"/>
              <a:t>aracı</a:t>
            </a:r>
            <a:r>
              <a:rPr lang="tr-TR" dirty="0" smtClean="0">
                <a:sym typeface="Wingdings" pitchFamily="2" charset="2"/>
              </a:rPr>
              <a:t>R</a:t>
            </a:r>
          </a:p>
          <a:p>
            <a:pPr lvl="3">
              <a:buFont typeface="Wingdings" pitchFamily="2" charset="2"/>
              <a:buChar char="Ø"/>
            </a:pPr>
            <a:r>
              <a:rPr lang="tr-TR" dirty="0">
                <a:sym typeface="Wingdings" pitchFamily="2" charset="2"/>
              </a:rPr>
              <a:t>Sahnedeki </a:t>
            </a:r>
            <a:r>
              <a:rPr lang="tr-TR" dirty="0" smtClean="0">
                <a:sym typeface="Wingdings" pitchFamily="2" charset="2"/>
              </a:rPr>
              <a:t>nesnelerin ölçeklerini değiştirmek için kullanılır.</a:t>
            </a:r>
          </a:p>
          <a:p>
            <a:pPr lvl="2">
              <a:buFont typeface="Courier New" pitchFamily="49" charset="0"/>
              <a:buChar char="o"/>
            </a:pPr>
            <a:r>
              <a:rPr lang="en-GB" dirty="0" err="1"/>
              <a:t>Evrensel</a:t>
            </a:r>
            <a:r>
              <a:rPr lang="en-GB" dirty="0"/>
              <a:t> </a:t>
            </a:r>
            <a:r>
              <a:rPr lang="en-GB" dirty="0" err="1" smtClean="0"/>
              <a:t>değiştirici</a:t>
            </a:r>
            <a:r>
              <a:rPr lang="tr-TR" dirty="0" smtClean="0"/>
              <a:t> (parametre ayarları)</a:t>
            </a:r>
          </a:p>
          <a:p>
            <a:pPr marL="731520" lvl="2" indent="0">
              <a:buNone/>
            </a:pPr>
            <a:r>
              <a:rPr lang="tr-TR" dirty="0"/>
              <a:t>	</a:t>
            </a:r>
            <a:r>
              <a:rPr lang="en-GB" dirty="0" smtClean="0"/>
              <a:t>(universal</a:t>
            </a:r>
            <a:r>
              <a:rPr lang="tr-TR" dirty="0" smtClean="0"/>
              <a:t> </a:t>
            </a:r>
            <a:r>
              <a:rPr lang="en-GB" dirty="0" smtClean="0"/>
              <a:t>manipulator)</a:t>
            </a:r>
            <a:r>
              <a:rPr lang="tr-TR" dirty="0" smtClean="0"/>
              <a:t> </a:t>
            </a:r>
          </a:p>
          <a:p>
            <a:pPr lvl="3">
              <a:buFont typeface="Wingdings" pitchFamily="2" charset="2"/>
              <a:buChar char="Ø"/>
            </a:pPr>
            <a:r>
              <a:rPr lang="tr-TR" dirty="0">
                <a:sym typeface="Wingdings" pitchFamily="2" charset="2"/>
              </a:rPr>
              <a:t>Sahnedeki </a:t>
            </a:r>
            <a:r>
              <a:rPr lang="tr-TR" dirty="0" smtClean="0">
                <a:sym typeface="Wingdings" pitchFamily="2" charset="2"/>
              </a:rPr>
              <a:t>nesnelerin sayısal değerlerini ekranda görüp dilersenik değiştirebiliriz.</a:t>
            </a:r>
          </a:p>
          <a:p>
            <a:pPr lvl="2">
              <a:buFont typeface="Courier New" pitchFamily="49" charset="0"/>
              <a:buChar char="o"/>
            </a:pPr>
            <a:r>
              <a:rPr lang="en-GB" dirty="0" err="1"/>
              <a:t>Yumuşak</a:t>
            </a:r>
            <a:r>
              <a:rPr lang="en-GB" dirty="0"/>
              <a:t> </a:t>
            </a:r>
            <a:r>
              <a:rPr lang="en-GB" dirty="0" err="1" smtClean="0"/>
              <a:t>değişim</a:t>
            </a:r>
            <a:r>
              <a:rPr lang="en-GB" dirty="0" smtClean="0"/>
              <a:t>(soft</a:t>
            </a:r>
            <a:r>
              <a:rPr lang="tr-TR" dirty="0" smtClean="0"/>
              <a:t> </a:t>
            </a:r>
            <a:r>
              <a:rPr lang="en-GB" dirty="0" smtClean="0"/>
              <a:t>modification</a:t>
            </a:r>
            <a:r>
              <a:rPr lang="en-GB" dirty="0"/>
              <a:t>) </a:t>
            </a:r>
            <a:r>
              <a:rPr lang="tr-TR" dirty="0" smtClean="0"/>
              <a:t>(deformasyon) </a:t>
            </a:r>
            <a:r>
              <a:rPr lang="en-GB" dirty="0" err="1" smtClean="0"/>
              <a:t>aracı</a:t>
            </a:r>
            <a:endParaRPr lang="tr-TR" dirty="0" smtClean="0"/>
          </a:p>
          <a:p>
            <a:pPr lvl="3">
              <a:buFont typeface="Wingdings" pitchFamily="2" charset="2"/>
              <a:buChar char="Ø"/>
            </a:pPr>
            <a:r>
              <a:rPr lang="tr-TR" dirty="0">
                <a:sym typeface="Wingdings" pitchFamily="2" charset="2"/>
              </a:rPr>
              <a:t>Sahnedeki </a:t>
            </a:r>
            <a:r>
              <a:rPr lang="tr-TR" dirty="0" smtClean="0">
                <a:sym typeface="Wingdings" pitchFamily="2" charset="2"/>
              </a:rPr>
              <a:t>nesnelerin alt elemanlarını soft şekilde seçmeye yarar.</a:t>
            </a:r>
          </a:p>
          <a:p>
            <a:pPr lvl="2">
              <a:buFont typeface="Courier New" pitchFamily="49" charset="0"/>
              <a:buChar char="o"/>
            </a:pPr>
            <a:r>
              <a:rPr lang="en-GB" dirty="0" err="1"/>
              <a:t>Değiştiriciyi</a:t>
            </a:r>
            <a:r>
              <a:rPr lang="en-GB" dirty="0"/>
              <a:t> </a:t>
            </a:r>
            <a:r>
              <a:rPr lang="en-GB" dirty="0" err="1" smtClean="0"/>
              <a:t>göster</a:t>
            </a:r>
            <a:r>
              <a:rPr lang="en-GB" dirty="0" smtClean="0"/>
              <a:t>(show</a:t>
            </a:r>
            <a:r>
              <a:rPr lang="tr-TR" dirty="0" smtClean="0"/>
              <a:t> </a:t>
            </a:r>
            <a:r>
              <a:rPr lang="en-GB" dirty="0" err="1" smtClean="0"/>
              <a:t>modificator</a:t>
            </a:r>
            <a:r>
              <a:rPr lang="en-GB" dirty="0"/>
              <a:t>) </a:t>
            </a:r>
            <a:r>
              <a:rPr lang="tr-TR" dirty="0" smtClean="0"/>
              <a:t>(görsel parametre) </a:t>
            </a:r>
            <a:r>
              <a:rPr lang="en-GB" dirty="0" err="1" smtClean="0"/>
              <a:t>aracı</a:t>
            </a:r>
            <a:r>
              <a:rPr lang="tr-TR" dirty="0" smtClean="0">
                <a:sym typeface="Wingdings" pitchFamily="2" charset="2"/>
              </a:rPr>
              <a:t>T</a:t>
            </a:r>
          </a:p>
          <a:p>
            <a:pPr lvl="3">
              <a:buFont typeface="Wingdings" pitchFamily="2" charset="2"/>
              <a:buChar char="Ø"/>
            </a:pPr>
            <a:r>
              <a:rPr lang="tr-TR" dirty="0" smtClean="0"/>
              <a:t>Sahnede son uyguladığımız komutu ekranda gösterir.</a:t>
            </a:r>
            <a:endParaRPr lang="en-GB" dirty="0"/>
          </a:p>
        </p:txBody>
      </p:sp>
      <p:sp>
        <p:nvSpPr>
          <p:cNvPr id="4" name="Footer Placeholder 3"/>
          <p:cNvSpPr>
            <a:spLocks noGrp="1"/>
          </p:cNvSpPr>
          <p:nvPr>
            <p:ph type="ftr" sz="quarter" idx="16"/>
          </p:nvPr>
        </p:nvSpPr>
        <p:spPr/>
        <p:txBody>
          <a:bodyPr/>
          <a:lstStyle/>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9878" y="2209800"/>
            <a:ext cx="4191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38213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a:xfrm>
            <a:off x="482278" y="1295400"/>
            <a:ext cx="7467600" cy="5181600"/>
          </a:xfrm>
        </p:spPr>
        <p:txBody>
          <a:bodyPr>
            <a:normAutofit/>
          </a:bodyPr>
          <a:lstStyle/>
          <a:p>
            <a:r>
              <a:rPr lang="tr-TR" dirty="0" smtClean="0"/>
              <a:t>Tool Box (araç kutusu)</a:t>
            </a:r>
          </a:p>
          <a:p>
            <a:endParaRPr lang="tr-TR" dirty="0" smtClean="0"/>
          </a:p>
          <a:p>
            <a:pPr lvl="2"/>
            <a:r>
              <a:rPr lang="tr-TR" dirty="0" smtClean="0"/>
              <a:t>Tools Settings: Tool Box çubuğundaki araçların özelliklerini Tool Settings yardımıyla değiştirebiliriz.</a:t>
            </a:r>
          </a:p>
          <a:p>
            <a:pPr lvl="2"/>
            <a:r>
              <a:rPr lang="tr-TR" dirty="0" smtClean="0"/>
              <a:t>Tool Settings menusune ulaşmak için, herhangi bir aracın üzerine çift tıklamak yeterlidir.</a:t>
            </a:r>
          </a:p>
          <a:p>
            <a:pPr lvl="2"/>
            <a:r>
              <a:rPr lang="tr-TR" dirty="0" smtClean="0"/>
              <a:t>Ayrıca ana menuden Window&gt;Setting/Preferences&gt;Tool Settings seçeneği ile araçların ayarlarına ait menuyu ekrana getirebiliriz.</a:t>
            </a:r>
          </a:p>
        </p:txBody>
      </p:sp>
      <p:sp>
        <p:nvSpPr>
          <p:cNvPr id="4" name="Footer Placeholder 3"/>
          <p:cNvSpPr>
            <a:spLocks noGrp="1"/>
          </p:cNvSpPr>
          <p:nvPr>
            <p:ph type="ftr" sz="quarter" idx="16"/>
          </p:nvPr>
        </p:nvSpPr>
        <p:spPr/>
        <p:txBody>
          <a:bodyPr/>
          <a:lstStyle/>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9878" y="2209800"/>
            <a:ext cx="4191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8826" y="4114800"/>
            <a:ext cx="2917773" cy="2671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4894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lstStyle/>
          <a:p>
            <a:r>
              <a:rPr lang="tr-TR" dirty="0"/>
              <a:t>Temel Yapi</a:t>
            </a:r>
            <a:endParaRPr lang="en-GB" dirty="0"/>
          </a:p>
        </p:txBody>
      </p:sp>
      <p:sp>
        <p:nvSpPr>
          <p:cNvPr id="3" name="Content Placeholder 2"/>
          <p:cNvSpPr>
            <a:spLocks noGrp="1"/>
          </p:cNvSpPr>
          <p:nvPr>
            <p:ph sz="quarter" idx="1"/>
          </p:nvPr>
        </p:nvSpPr>
        <p:spPr>
          <a:xfrm>
            <a:off x="381000" y="2057400"/>
            <a:ext cx="7924800" cy="3505200"/>
          </a:xfrm>
        </p:spPr>
        <p:txBody>
          <a:bodyPr>
            <a:normAutofit/>
          </a:bodyPr>
          <a:lstStyle/>
          <a:p>
            <a:pPr algn="just"/>
            <a:r>
              <a:rPr lang="tr-TR" dirty="0" smtClean="0"/>
              <a:t>Boşluk tuşunun görüş pencereleri ile ilgili olarak iki önemli fonksiyonu vardır.</a:t>
            </a:r>
          </a:p>
          <a:p>
            <a:pPr algn="just"/>
            <a:endParaRPr lang="tr-TR" dirty="0" smtClean="0"/>
          </a:p>
          <a:p>
            <a:pPr lvl="1" algn="just"/>
            <a:r>
              <a:rPr lang="tr-TR" dirty="0" smtClean="0"/>
              <a:t>Kullanmak istediğiniz görünüm penceresini tam ekran yapmak.</a:t>
            </a:r>
          </a:p>
          <a:p>
            <a:pPr lvl="1" algn="just"/>
            <a:r>
              <a:rPr lang="tr-TR" dirty="0"/>
              <a:t>Kullanmak istediğiniz </a:t>
            </a:r>
            <a:r>
              <a:rPr lang="tr-TR" dirty="0" smtClean="0"/>
              <a:t>diğer görünüm penceresine geçiş yapmak.</a:t>
            </a:r>
          </a:p>
          <a:p>
            <a:pPr algn="just"/>
            <a:endParaRPr lang="tr-TR" dirty="0" smtClean="0"/>
          </a:p>
          <a:p>
            <a:pPr algn="just"/>
            <a:endParaRPr lang="tr-TR" dirty="0" smtClean="0"/>
          </a:p>
          <a:p>
            <a:pPr algn="just"/>
            <a:endParaRPr lang="tr-TR" dirty="0" smtClean="0"/>
          </a:p>
          <a:p>
            <a:pPr algn="just"/>
            <a:endParaRPr lang="tr-TR" dirty="0" smtClean="0"/>
          </a:p>
        </p:txBody>
      </p:sp>
      <p:sp>
        <p:nvSpPr>
          <p:cNvPr id="4" name="Footer Placeholder 3"/>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31882397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a:xfrm>
            <a:off x="228600" y="1600200"/>
            <a:ext cx="3962400" cy="4953000"/>
          </a:xfrm>
        </p:spPr>
        <p:txBody>
          <a:bodyPr>
            <a:normAutofit/>
          </a:bodyPr>
          <a:lstStyle/>
          <a:p>
            <a:r>
              <a:rPr lang="tr-TR" dirty="0"/>
              <a:t>Attribute Editor </a:t>
            </a:r>
            <a:endParaRPr lang="tr-TR" dirty="0" smtClean="0"/>
          </a:p>
          <a:p>
            <a:endParaRPr lang="tr-TR" dirty="0" smtClean="0"/>
          </a:p>
          <a:p>
            <a:pPr lvl="1" algn="just"/>
            <a:r>
              <a:rPr lang="tr-TR" sz="1600" dirty="0" smtClean="0"/>
              <a:t>Sahnedeki nesnelere ait tüm parametreler, Attribute (nitelik)  Editor üzrinden kontrol edilir.</a:t>
            </a:r>
          </a:p>
          <a:p>
            <a:pPr lvl="1" algn="just"/>
            <a:endParaRPr lang="tr-TR" sz="1600" dirty="0" smtClean="0"/>
          </a:p>
          <a:p>
            <a:pPr lvl="1" algn="just"/>
            <a:r>
              <a:rPr lang="tr-TR" sz="1600" dirty="0" smtClean="0"/>
              <a:t>Seçilen </a:t>
            </a:r>
            <a:r>
              <a:rPr lang="tr-TR" sz="1600" dirty="0"/>
              <a:t>obje ile </a:t>
            </a:r>
            <a:r>
              <a:rPr lang="tr-TR" sz="1600" dirty="0" smtClean="0"/>
              <a:t>ilgili tüm niteliklerin görüntülenmesini sağlar.</a:t>
            </a:r>
          </a:p>
          <a:p>
            <a:pPr lvl="1" algn="just"/>
            <a:endParaRPr lang="tr-TR" sz="1600" dirty="0"/>
          </a:p>
          <a:p>
            <a:pPr lvl="1" algn="just"/>
            <a:r>
              <a:rPr lang="tr-TR" sz="1600" dirty="0" smtClean="0"/>
              <a:t>Bu editor ayrıca nesnelerin sahnedeki yerini de düzenlememizi sağlar.</a:t>
            </a:r>
          </a:p>
          <a:p>
            <a:pPr lvl="1" algn="just"/>
            <a:endParaRPr lang="tr-TR" sz="1600" dirty="0" smtClean="0"/>
          </a:p>
          <a:p>
            <a:pPr lvl="1" algn="just"/>
            <a:r>
              <a:rPr lang="tr-TR" sz="1600" dirty="0"/>
              <a:t>Nesnelere ait renk ve doku özelliklerini de kontrol etmemizi sağlar.</a:t>
            </a:r>
          </a:p>
          <a:p>
            <a:pPr lvl="2"/>
            <a:endParaRPr lang="tr-TR" dirty="0" smtClean="0"/>
          </a:p>
        </p:txBody>
      </p:sp>
      <p:sp>
        <p:nvSpPr>
          <p:cNvPr id="4" name="Footer Placeholder 3"/>
          <p:cNvSpPr>
            <a:spLocks noGrp="1"/>
          </p:cNvSpPr>
          <p:nvPr>
            <p:ph type="ftr" sz="quarter" idx="16"/>
          </p:nvPr>
        </p:nvSpPr>
        <p:spPr/>
        <p:txBody>
          <a:bodyPr/>
          <a:lstStyle/>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295400"/>
            <a:ext cx="4333875" cy="481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91786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a:xfrm>
            <a:off x="304800" y="1600200"/>
            <a:ext cx="5638800" cy="4873752"/>
          </a:xfrm>
        </p:spPr>
        <p:txBody>
          <a:bodyPr>
            <a:normAutofit lnSpcReduction="10000"/>
          </a:bodyPr>
          <a:lstStyle/>
          <a:p>
            <a:r>
              <a:rPr lang="en-GB" dirty="0" smtClean="0"/>
              <a:t>Channel Box</a:t>
            </a:r>
            <a:endParaRPr lang="tr-TR" dirty="0" smtClean="0"/>
          </a:p>
          <a:p>
            <a:pPr lvl="1" algn="just"/>
            <a:r>
              <a:rPr lang="tr-TR" dirty="0" smtClean="0"/>
              <a:t>Attribute Editorün sadeleşmiş şeklidir.</a:t>
            </a:r>
          </a:p>
          <a:p>
            <a:pPr lvl="1" algn="just"/>
            <a:r>
              <a:rPr lang="tr-TR" dirty="0" smtClean="0"/>
              <a:t>Değerleri girilebilecek </a:t>
            </a:r>
            <a:r>
              <a:rPr lang="tr-TR" dirty="0"/>
              <a:t>nitelikleri gösterir</a:t>
            </a:r>
            <a:r>
              <a:rPr lang="tr-TR" dirty="0" smtClean="0"/>
              <a:t>.</a:t>
            </a:r>
          </a:p>
          <a:p>
            <a:pPr lvl="1" algn="just"/>
            <a:r>
              <a:rPr lang="tr-TR" dirty="0" smtClean="0"/>
              <a:t>Nesnelerin sadece sahnedeki koordinatlarına ait parametreleri, dönüş parametrelerini, ölçeklerine ait parametreleri, görünürlüğüne ait parametreleri ve nesnenin türüyle ilgili parametreleri görebiliriz.</a:t>
            </a:r>
          </a:p>
          <a:p>
            <a:pPr lvl="1" algn="just"/>
            <a:r>
              <a:rPr lang="tr-TR" dirty="0" smtClean="0"/>
              <a:t>Bunun yanında nesnelere uygulanan deformer denilen değiştiricilerin de bir takım parametrelerini bu editorden kontrol edebiliriz.</a:t>
            </a:r>
          </a:p>
          <a:p>
            <a:pPr lvl="1"/>
            <a:endParaRPr lang="tr-TR" dirty="0" smtClean="0"/>
          </a:p>
          <a:p>
            <a:pPr lvl="1"/>
            <a:endParaRPr lang="en-GB" dirty="0"/>
          </a:p>
        </p:txBody>
      </p:sp>
      <p:sp>
        <p:nvSpPr>
          <p:cNvPr id="4" name="Footer Placeholder 3"/>
          <p:cNvSpPr>
            <a:spLocks noGrp="1"/>
          </p:cNvSpPr>
          <p:nvPr>
            <p:ph type="ftr" sz="quarter" idx="16"/>
          </p:nvPr>
        </p:nvSpPr>
        <p:spPr/>
        <p:txBody>
          <a:bodyPr/>
          <a:lstStyle/>
          <a:p>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5686" y="1981200"/>
            <a:ext cx="2228850" cy="383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66485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a:xfrm>
            <a:off x="457200" y="1600200"/>
            <a:ext cx="7239000" cy="4873752"/>
          </a:xfrm>
        </p:spPr>
        <p:txBody>
          <a:bodyPr/>
          <a:lstStyle/>
          <a:p>
            <a:r>
              <a:rPr lang="tr-TR" dirty="0" smtClean="0"/>
              <a:t>Layer Editor:</a:t>
            </a:r>
          </a:p>
          <a:p>
            <a:pPr lvl="1" algn="just"/>
            <a:r>
              <a:rPr lang="tr-TR" dirty="0" smtClean="0"/>
              <a:t>Bu editor ile nesneleri istediğimiz gibi gruplayabiliriz.</a:t>
            </a:r>
          </a:p>
          <a:p>
            <a:pPr lvl="1" algn="just"/>
            <a:r>
              <a:rPr lang="tr-TR" dirty="0" smtClean="0"/>
              <a:t>İster türüne göre, ister kullanım alanına göre; dilediğimiz kadar grup oluşturup nesneleri bu gruplara dahil edebiliriz.</a:t>
            </a:r>
            <a:endParaRPr lang="en-GB" dirty="0"/>
          </a:p>
        </p:txBody>
      </p:sp>
      <p:sp>
        <p:nvSpPr>
          <p:cNvPr id="4" name="Footer Placeholder 3"/>
          <p:cNvSpPr>
            <a:spLocks noGrp="1"/>
          </p:cNvSpPr>
          <p:nvPr>
            <p:ph type="ftr" sz="quarter" idx="16"/>
          </p:nvPr>
        </p:nvSpPr>
        <p:spPr/>
        <p:txBody>
          <a:bodyPr/>
          <a:lstStyle/>
          <a:p>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038600"/>
            <a:ext cx="2266950"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60499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p:txBody>
          <a:bodyPr/>
          <a:lstStyle/>
          <a:p>
            <a:r>
              <a:rPr lang="en-GB" dirty="0" err="1"/>
              <a:t>Arayüz</a:t>
            </a:r>
            <a:r>
              <a:rPr lang="en-GB" dirty="0"/>
              <a:t> </a:t>
            </a:r>
            <a:r>
              <a:rPr lang="en-GB" dirty="0" err="1"/>
              <a:t>Elemanını</a:t>
            </a:r>
            <a:r>
              <a:rPr lang="en-GB" dirty="0"/>
              <a:t> </a:t>
            </a:r>
            <a:r>
              <a:rPr lang="en-GB" dirty="0" err="1" smtClean="0"/>
              <a:t>Kapatmak</a:t>
            </a:r>
            <a:endParaRPr lang="tr-TR" dirty="0" smtClean="0"/>
          </a:p>
          <a:p>
            <a:endParaRPr lang="tr-TR" dirty="0" smtClean="0"/>
          </a:p>
          <a:p>
            <a:pPr lvl="1" algn="just"/>
            <a:r>
              <a:rPr lang="en-GB" dirty="0" err="1"/>
              <a:t>Bir</a:t>
            </a:r>
            <a:r>
              <a:rPr lang="en-GB" dirty="0"/>
              <a:t> </a:t>
            </a:r>
            <a:r>
              <a:rPr lang="en-GB" dirty="0" err="1"/>
              <a:t>arayüz</a:t>
            </a:r>
            <a:r>
              <a:rPr lang="en-GB" dirty="0"/>
              <a:t> </a:t>
            </a:r>
            <a:r>
              <a:rPr lang="en-GB" dirty="0" err="1"/>
              <a:t>elemanını</a:t>
            </a:r>
            <a:r>
              <a:rPr lang="en-GB" dirty="0"/>
              <a:t> </a:t>
            </a:r>
            <a:r>
              <a:rPr lang="tr-TR" dirty="0" smtClean="0"/>
              <a:t>oklu </a:t>
            </a:r>
            <a:r>
              <a:rPr lang="en-GB" dirty="0" err="1" smtClean="0"/>
              <a:t>çizgili</a:t>
            </a:r>
            <a:r>
              <a:rPr lang="en-GB" dirty="0" smtClean="0"/>
              <a:t> </a:t>
            </a:r>
            <a:r>
              <a:rPr lang="en-GB" dirty="0" err="1"/>
              <a:t>kısmına</a:t>
            </a:r>
            <a:r>
              <a:rPr lang="en-GB" dirty="0"/>
              <a:t> </a:t>
            </a:r>
            <a:r>
              <a:rPr lang="en-GB" dirty="0" err="1"/>
              <a:t>tıklayarak</a:t>
            </a:r>
            <a:r>
              <a:rPr lang="en-GB" dirty="0"/>
              <a:t> </a:t>
            </a:r>
            <a:r>
              <a:rPr lang="tr-TR" dirty="0" smtClean="0"/>
              <a:t>açıp kapatmak </a:t>
            </a:r>
            <a:r>
              <a:rPr lang="en-GB" dirty="0" err="1" smtClean="0"/>
              <a:t>mümkündür</a:t>
            </a:r>
            <a:r>
              <a:rPr lang="tr-TR" dirty="0" smtClean="0"/>
              <a:t>.</a:t>
            </a:r>
          </a:p>
          <a:p>
            <a:pPr lvl="1" algn="just"/>
            <a:r>
              <a:rPr lang="en-GB" dirty="0" err="1"/>
              <a:t>Kapatılan</a:t>
            </a:r>
            <a:r>
              <a:rPr lang="en-GB" dirty="0"/>
              <a:t> </a:t>
            </a:r>
            <a:r>
              <a:rPr lang="en-GB" dirty="0" err="1"/>
              <a:t>eleman</a:t>
            </a:r>
            <a:r>
              <a:rPr lang="en-GB" dirty="0"/>
              <a:t> </a:t>
            </a:r>
            <a:r>
              <a:rPr lang="en-GB" dirty="0" smtClean="0"/>
              <a:t>Status</a:t>
            </a:r>
            <a:r>
              <a:rPr lang="tr-TR" dirty="0" smtClean="0"/>
              <a:t> </a:t>
            </a:r>
            <a:r>
              <a:rPr lang="en-GB" dirty="0" err="1" smtClean="0"/>
              <a:t>satırı</a:t>
            </a:r>
            <a:r>
              <a:rPr lang="en-GB" dirty="0" smtClean="0"/>
              <a:t> </a:t>
            </a:r>
            <a:r>
              <a:rPr lang="en-GB" dirty="0" err="1"/>
              <a:t>veya</a:t>
            </a:r>
            <a:r>
              <a:rPr lang="en-GB" dirty="0"/>
              <a:t> Shelf </a:t>
            </a:r>
            <a:r>
              <a:rPr lang="en-GB" dirty="0" err="1"/>
              <a:t>üzerine</a:t>
            </a:r>
            <a:r>
              <a:rPr lang="en-GB" dirty="0"/>
              <a:t> </a:t>
            </a:r>
            <a:r>
              <a:rPr lang="en-GB" dirty="0" err="1"/>
              <a:t>sağ</a:t>
            </a:r>
            <a:r>
              <a:rPr lang="en-GB" dirty="0"/>
              <a:t> </a:t>
            </a:r>
            <a:r>
              <a:rPr lang="en-GB" dirty="0" err="1"/>
              <a:t>tıklanarak</a:t>
            </a:r>
            <a:r>
              <a:rPr lang="en-GB" dirty="0"/>
              <a:t> </a:t>
            </a:r>
            <a:r>
              <a:rPr lang="en-GB" dirty="0" err="1" smtClean="0"/>
              <a:t>açılan</a:t>
            </a:r>
            <a:r>
              <a:rPr lang="tr-TR" dirty="0" smtClean="0"/>
              <a:t> </a:t>
            </a:r>
            <a:r>
              <a:rPr lang="en-GB" dirty="0" err="1" smtClean="0"/>
              <a:t>menüden</a:t>
            </a:r>
            <a:r>
              <a:rPr lang="en-GB" dirty="0" smtClean="0"/>
              <a:t> </a:t>
            </a:r>
            <a:r>
              <a:rPr lang="en-GB" dirty="0" err="1"/>
              <a:t>geri</a:t>
            </a:r>
            <a:r>
              <a:rPr lang="en-GB" dirty="0"/>
              <a:t> </a:t>
            </a:r>
            <a:r>
              <a:rPr lang="en-GB" dirty="0" err="1" smtClean="0"/>
              <a:t>çağrılabilir</a:t>
            </a:r>
            <a:r>
              <a:rPr lang="tr-TR" dirty="0" smtClean="0"/>
              <a:t>.</a:t>
            </a:r>
          </a:p>
          <a:p>
            <a:pPr lvl="1" algn="just"/>
            <a:r>
              <a:rPr lang="en-GB" dirty="0" err="1"/>
              <a:t>Alternatif</a:t>
            </a:r>
            <a:r>
              <a:rPr lang="en-GB" dirty="0"/>
              <a:t> </a:t>
            </a:r>
            <a:r>
              <a:rPr lang="en-GB" dirty="0" err="1" smtClean="0"/>
              <a:t>olarak</a:t>
            </a:r>
            <a:r>
              <a:rPr lang="tr-TR" dirty="0" smtClean="0"/>
              <a:t> </a:t>
            </a:r>
            <a:r>
              <a:rPr lang="en-GB" dirty="0" smtClean="0"/>
              <a:t>Display&gt;UI </a:t>
            </a:r>
            <a:r>
              <a:rPr lang="en-GB" dirty="0"/>
              <a:t>Elements </a:t>
            </a:r>
            <a:r>
              <a:rPr lang="en-GB" dirty="0" smtClean="0"/>
              <a:t>alt</a:t>
            </a:r>
            <a:r>
              <a:rPr lang="tr-TR" dirty="0" smtClean="0"/>
              <a:t> </a:t>
            </a:r>
            <a:r>
              <a:rPr lang="en-GB" dirty="0" err="1" smtClean="0"/>
              <a:t>menüsünden</a:t>
            </a:r>
            <a:r>
              <a:rPr lang="en-GB" dirty="0" smtClean="0"/>
              <a:t> </a:t>
            </a:r>
            <a:r>
              <a:rPr lang="en-GB" dirty="0"/>
              <a:t>de </a:t>
            </a:r>
            <a:r>
              <a:rPr lang="en-GB" dirty="0" err="1"/>
              <a:t>eksik</a:t>
            </a:r>
            <a:r>
              <a:rPr lang="en-GB" dirty="0"/>
              <a:t> </a:t>
            </a:r>
            <a:r>
              <a:rPr lang="en-GB" dirty="0" err="1" smtClean="0"/>
              <a:t>eleman</a:t>
            </a:r>
            <a:r>
              <a:rPr lang="tr-TR" dirty="0" smtClean="0"/>
              <a:t> </a:t>
            </a:r>
            <a:r>
              <a:rPr lang="en-GB" dirty="0" err="1" smtClean="0"/>
              <a:t>görünür</a:t>
            </a:r>
            <a:r>
              <a:rPr lang="en-GB" dirty="0" smtClean="0"/>
              <a:t> </a:t>
            </a:r>
            <a:r>
              <a:rPr lang="en-GB" dirty="0" err="1"/>
              <a:t>kılınabilir</a:t>
            </a:r>
            <a:r>
              <a:rPr lang="en-GB" dirty="0"/>
              <a:t>. </a:t>
            </a:r>
            <a:endParaRPr lang="tr-TR" dirty="0" smtClean="0"/>
          </a:p>
          <a:p>
            <a:pPr lvl="1" algn="just"/>
            <a:r>
              <a:rPr lang="en-GB" dirty="0" err="1" smtClean="0"/>
              <a:t>Aynı</a:t>
            </a:r>
            <a:r>
              <a:rPr lang="en-GB" dirty="0" smtClean="0"/>
              <a:t> </a:t>
            </a:r>
            <a:r>
              <a:rPr lang="en-GB" dirty="0" err="1"/>
              <a:t>yeristenen</a:t>
            </a:r>
            <a:r>
              <a:rPr lang="en-GB" dirty="0"/>
              <a:t> </a:t>
            </a:r>
            <a:r>
              <a:rPr lang="en-GB" dirty="0" err="1" smtClean="0"/>
              <a:t>ara</a:t>
            </a:r>
            <a:r>
              <a:rPr lang="tr-TR" dirty="0" smtClean="0"/>
              <a:t> </a:t>
            </a:r>
            <a:r>
              <a:rPr lang="en-GB" dirty="0" err="1" smtClean="0"/>
              <a:t>yüz</a:t>
            </a:r>
            <a:r>
              <a:rPr lang="en-GB" dirty="0" smtClean="0"/>
              <a:t> </a:t>
            </a:r>
            <a:r>
              <a:rPr lang="en-GB" dirty="0" err="1" smtClean="0"/>
              <a:t>elemanlarını</a:t>
            </a:r>
            <a:r>
              <a:rPr lang="tr-TR" dirty="0" smtClean="0"/>
              <a:t> </a:t>
            </a:r>
            <a:r>
              <a:rPr lang="en-GB" dirty="0" err="1" smtClean="0"/>
              <a:t>saklamak</a:t>
            </a:r>
            <a:r>
              <a:rPr lang="en-GB" dirty="0" smtClean="0"/>
              <a:t> </a:t>
            </a:r>
            <a:r>
              <a:rPr lang="en-GB" dirty="0" err="1"/>
              <a:t>için</a:t>
            </a:r>
            <a:r>
              <a:rPr lang="en-GB" dirty="0"/>
              <a:t> </a:t>
            </a:r>
            <a:r>
              <a:rPr lang="en-GB" dirty="0" smtClean="0"/>
              <a:t>de</a:t>
            </a:r>
            <a:r>
              <a:rPr lang="tr-TR" dirty="0" smtClean="0"/>
              <a:t> </a:t>
            </a:r>
            <a:r>
              <a:rPr lang="en-GB" dirty="0" err="1" smtClean="0"/>
              <a:t>kullanılabilir</a:t>
            </a:r>
            <a:r>
              <a:rPr lang="en-GB" dirty="0"/>
              <a:t>.</a:t>
            </a:r>
          </a:p>
        </p:txBody>
      </p:sp>
      <p:sp>
        <p:nvSpPr>
          <p:cNvPr id="4" name="Footer Placeholder 3"/>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6185417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p:txBody>
          <a:bodyPr/>
          <a:lstStyle/>
          <a:p>
            <a:r>
              <a:rPr lang="en-GB" dirty="0" err="1"/>
              <a:t>Animasyon</a:t>
            </a:r>
            <a:r>
              <a:rPr lang="en-GB" dirty="0"/>
              <a:t> </a:t>
            </a:r>
            <a:r>
              <a:rPr lang="en-GB" dirty="0" err="1" smtClean="0"/>
              <a:t>Kontrolleri</a:t>
            </a:r>
            <a:endParaRPr lang="tr-TR" dirty="0" smtClean="0"/>
          </a:p>
          <a:p>
            <a:endParaRPr lang="tr-TR" dirty="0" smtClean="0"/>
          </a:p>
          <a:p>
            <a:pPr lvl="1" algn="just"/>
            <a:r>
              <a:rPr lang="en-GB" dirty="0" err="1"/>
              <a:t>Ekranın</a:t>
            </a:r>
            <a:r>
              <a:rPr lang="en-GB" dirty="0"/>
              <a:t> </a:t>
            </a:r>
            <a:r>
              <a:rPr lang="en-GB" dirty="0" err="1"/>
              <a:t>altında</a:t>
            </a:r>
            <a:r>
              <a:rPr lang="en-GB" dirty="0"/>
              <a:t> </a:t>
            </a:r>
            <a:r>
              <a:rPr lang="en-GB" dirty="0" err="1"/>
              <a:t>animasyon</a:t>
            </a:r>
            <a:r>
              <a:rPr lang="en-GB" dirty="0"/>
              <a:t> </a:t>
            </a:r>
            <a:r>
              <a:rPr lang="en-GB" dirty="0" err="1"/>
              <a:t>oluşturmak</a:t>
            </a:r>
            <a:r>
              <a:rPr lang="en-GB" dirty="0"/>
              <a:t> </a:t>
            </a:r>
            <a:r>
              <a:rPr lang="en-GB" dirty="0" err="1"/>
              <a:t>için</a:t>
            </a:r>
            <a:r>
              <a:rPr lang="en-GB" dirty="0"/>
              <a:t> </a:t>
            </a:r>
            <a:r>
              <a:rPr lang="en-GB" dirty="0" err="1"/>
              <a:t>kullanılan</a:t>
            </a:r>
            <a:r>
              <a:rPr lang="en-GB" dirty="0"/>
              <a:t> </a:t>
            </a:r>
            <a:r>
              <a:rPr lang="en-GB" dirty="0" err="1"/>
              <a:t>çeşitli</a:t>
            </a:r>
            <a:r>
              <a:rPr lang="en-GB" dirty="0"/>
              <a:t> </a:t>
            </a:r>
            <a:r>
              <a:rPr lang="en-GB" dirty="0" err="1"/>
              <a:t>araçlar</a:t>
            </a:r>
            <a:r>
              <a:rPr lang="en-GB" dirty="0"/>
              <a:t> </a:t>
            </a:r>
            <a:r>
              <a:rPr lang="en-GB" dirty="0" err="1"/>
              <a:t>bulunur</a:t>
            </a:r>
            <a:r>
              <a:rPr lang="en-GB" dirty="0" smtClean="0"/>
              <a:t>.</a:t>
            </a:r>
            <a:endParaRPr lang="tr-TR" dirty="0" smtClean="0"/>
          </a:p>
          <a:p>
            <a:pPr lvl="1" algn="just"/>
            <a:endParaRPr lang="tr-TR" dirty="0" smtClean="0"/>
          </a:p>
          <a:p>
            <a:pPr lvl="1" algn="just"/>
            <a:r>
              <a:rPr lang="tr-TR" dirty="0" smtClean="0"/>
              <a:t>Bu alanda zaman aralığı, zaman çubuğu, playback tuşları gibi bir takım butonlar bulunur.</a:t>
            </a:r>
          </a:p>
          <a:p>
            <a:pPr lvl="1" algn="just"/>
            <a:endParaRPr lang="tr-TR" dirty="0" smtClean="0"/>
          </a:p>
          <a:p>
            <a:pPr lvl="1" algn="just"/>
            <a:endParaRPr lang="en-GB" dirty="0"/>
          </a:p>
        </p:txBody>
      </p:sp>
      <p:sp>
        <p:nvSpPr>
          <p:cNvPr id="4" name="Footer Placeholder 3"/>
          <p:cNvSpPr>
            <a:spLocks noGrp="1"/>
          </p:cNvSpPr>
          <p:nvPr>
            <p:ph type="ftr" sz="quarter" idx="16"/>
          </p:nvPr>
        </p:nvSpPr>
        <p:spPr/>
        <p:txBody>
          <a:bodyPr/>
          <a:lstStyle/>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410" y="4495800"/>
            <a:ext cx="6781800" cy="1867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05615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143000"/>
          </a:xfrm>
        </p:spPr>
        <p:txBody>
          <a:bodyPr/>
          <a:lstStyle/>
          <a:p>
            <a:r>
              <a:rPr lang="tr-TR" dirty="0"/>
              <a:t>ARAYUZ</a:t>
            </a:r>
            <a:endParaRPr lang="en-GB" dirty="0"/>
          </a:p>
        </p:txBody>
      </p:sp>
      <p:sp>
        <p:nvSpPr>
          <p:cNvPr id="3" name="Content Placeholder 2"/>
          <p:cNvSpPr>
            <a:spLocks noGrp="1"/>
          </p:cNvSpPr>
          <p:nvPr>
            <p:ph sz="quarter" idx="1"/>
          </p:nvPr>
        </p:nvSpPr>
        <p:spPr>
          <a:xfrm>
            <a:off x="457200" y="1295400"/>
            <a:ext cx="7467600" cy="5178552"/>
          </a:xfrm>
        </p:spPr>
        <p:txBody>
          <a:bodyPr>
            <a:normAutofit/>
          </a:bodyPr>
          <a:lstStyle/>
          <a:p>
            <a:r>
              <a:rPr lang="en-GB" dirty="0" err="1"/>
              <a:t>Animasyon</a:t>
            </a:r>
            <a:r>
              <a:rPr lang="en-GB" dirty="0"/>
              <a:t> </a:t>
            </a:r>
            <a:r>
              <a:rPr lang="en-GB" dirty="0" err="1" smtClean="0"/>
              <a:t>Kontrolleri</a:t>
            </a:r>
            <a:endParaRPr lang="tr-TR" dirty="0" smtClean="0"/>
          </a:p>
          <a:p>
            <a:endParaRPr lang="tr-TR" dirty="0" smtClean="0"/>
          </a:p>
          <a:p>
            <a:endParaRPr lang="tr-TR" dirty="0"/>
          </a:p>
          <a:p>
            <a:endParaRPr lang="tr-TR" dirty="0" smtClean="0"/>
          </a:p>
          <a:p>
            <a:pPr marL="365760" lvl="1" indent="0" algn="just">
              <a:buNone/>
            </a:pPr>
            <a:endParaRPr lang="tr-TR" dirty="0" smtClean="0"/>
          </a:p>
          <a:p>
            <a:pPr lvl="1" algn="just"/>
            <a:r>
              <a:rPr lang="tr-TR" dirty="0" smtClean="0"/>
              <a:t>Time Slider: zaman kaydırma çubuğudur. Bu panelin temel olarak iki görevi vardır.</a:t>
            </a:r>
          </a:p>
          <a:p>
            <a:pPr lvl="2" algn="just"/>
            <a:r>
              <a:rPr lang="tr-TR" dirty="0" smtClean="0"/>
              <a:t>Zamanı göstermek</a:t>
            </a:r>
          </a:p>
          <a:p>
            <a:pPr lvl="2" algn="just"/>
            <a:r>
              <a:rPr lang="tr-TR" dirty="0" smtClean="0"/>
              <a:t>Animasyonunuzu istediğiniz zaman dilimine götürmek.</a:t>
            </a:r>
          </a:p>
          <a:p>
            <a:pPr lvl="1" algn="just"/>
            <a:r>
              <a:rPr lang="tr-TR" dirty="0" smtClean="0"/>
              <a:t>Bu alan bir cetvele benzer ve üzerindeki koyu çizgiyi istediğiniz süreye sürükleyebilirsiniz.</a:t>
            </a:r>
          </a:p>
          <a:p>
            <a:pPr lvl="1" algn="just"/>
            <a:r>
              <a:rPr lang="tr-TR" dirty="0" smtClean="0"/>
              <a:t>Çizgi hangi zaman dilimindeyse o süreye hareket etmiş olursunuz.</a:t>
            </a:r>
          </a:p>
          <a:p>
            <a:pPr lvl="1" algn="just"/>
            <a:endParaRPr lang="tr-TR" dirty="0" smtClean="0"/>
          </a:p>
          <a:p>
            <a:pPr lvl="1" algn="just"/>
            <a:endParaRPr lang="tr-TR" dirty="0" smtClean="0"/>
          </a:p>
          <a:p>
            <a:pPr lvl="1" algn="just"/>
            <a:endParaRPr lang="en-GB" dirty="0"/>
          </a:p>
        </p:txBody>
      </p:sp>
      <p:sp>
        <p:nvSpPr>
          <p:cNvPr id="4" name="Footer Placeholder 3"/>
          <p:cNvSpPr>
            <a:spLocks noGrp="1"/>
          </p:cNvSpPr>
          <p:nvPr>
            <p:ph type="ftr" sz="quarter" idx="16"/>
          </p:nvPr>
        </p:nvSpPr>
        <p:spPr/>
        <p:txBody>
          <a:bodyPr/>
          <a:lstStyle/>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009" y="1752600"/>
            <a:ext cx="5880237" cy="1619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96197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143000"/>
          </a:xfrm>
        </p:spPr>
        <p:txBody>
          <a:bodyPr/>
          <a:lstStyle/>
          <a:p>
            <a:r>
              <a:rPr lang="tr-TR" dirty="0"/>
              <a:t>ARAYUZ</a:t>
            </a:r>
            <a:endParaRPr lang="en-GB" dirty="0"/>
          </a:p>
        </p:txBody>
      </p:sp>
      <p:sp>
        <p:nvSpPr>
          <p:cNvPr id="3" name="Content Placeholder 2"/>
          <p:cNvSpPr>
            <a:spLocks noGrp="1"/>
          </p:cNvSpPr>
          <p:nvPr>
            <p:ph sz="quarter" idx="1"/>
          </p:nvPr>
        </p:nvSpPr>
        <p:spPr>
          <a:xfrm>
            <a:off x="457200" y="1295400"/>
            <a:ext cx="7467600" cy="5178552"/>
          </a:xfrm>
        </p:spPr>
        <p:txBody>
          <a:bodyPr>
            <a:normAutofit/>
          </a:bodyPr>
          <a:lstStyle/>
          <a:p>
            <a:r>
              <a:rPr lang="en-GB" dirty="0" err="1"/>
              <a:t>Animasyon</a:t>
            </a:r>
            <a:r>
              <a:rPr lang="en-GB" dirty="0"/>
              <a:t> </a:t>
            </a:r>
            <a:r>
              <a:rPr lang="en-GB" dirty="0" err="1" smtClean="0"/>
              <a:t>Kontrolleri</a:t>
            </a:r>
            <a:endParaRPr lang="tr-TR" dirty="0" smtClean="0"/>
          </a:p>
          <a:p>
            <a:endParaRPr lang="tr-TR" dirty="0" smtClean="0"/>
          </a:p>
          <a:p>
            <a:endParaRPr lang="tr-TR" dirty="0"/>
          </a:p>
          <a:p>
            <a:endParaRPr lang="tr-TR" dirty="0" smtClean="0"/>
          </a:p>
          <a:p>
            <a:pPr marL="365760" lvl="1" indent="0" algn="just">
              <a:buNone/>
            </a:pPr>
            <a:endParaRPr lang="tr-TR" dirty="0" smtClean="0"/>
          </a:p>
          <a:p>
            <a:pPr lvl="1" algn="just"/>
            <a:r>
              <a:rPr lang="tr-TR" dirty="0" smtClean="0"/>
              <a:t>Ranger Slider: zaman aralığı kaydırma çubuğudur. Bu panel time slider ile ilgili yardımcı bir paneldir.</a:t>
            </a:r>
          </a:p>
          <a:p>
            <a:pPr lvl="1" algn="just"/>
            <a:endParaRPr lang="tr-TR" dirty="0" smtClean="0"/>
          </a:p>
          <a:p>
            <a:pPr lvl="1" algn="just"/>
            <a:r>
              <a:rPr lang="tr-TR" dirty="0"/>
              <a:t>B</a:t>
            </a:r>
            <a:r>
              <a:rPr lang="tr-TR" dirty="0" smtClean="0"/>
              <a:t>u panel üzerindeki yatay çubuğu sağa sola kaydırarak seçmiş olduğumuz zaman aralığına gitmemize yarar.</a:t>
            </a:r>
          </a:p>
          <a:p>
            <a:pPr lvl="1" algn="just"/>
            <a:endParaRPr lang="tr-TR" dirty="0" smtClean="0"/>
          </a:p>
          <a:p>
            <a:pPr lvl="1" algn="just"/>
            <a:endParaRPr lang="tr-TR" dirty="0" smtClean="0"/>
          </a:p>
          <a:p>
            <a:pPr lvl="1" algn="just"/>
            <a:endParaRPr lang="en-GB" dirty="0"/>
          </a:p>
        </p:txBody>
      </p:sp>
      <p:sp>
        <p:nvSpPr>
          <p:cNvPr id="4" name="Footer Placeholder 3"/>
          <p:cNvSpPr>
            <a:spLocks noGrp="1"/>
          </p:cNvSpPr>
          <p:nvPr>
            <p:ph type="ftr" sz="quarter" idx="16"/>
          </p:nvPr>
        </p:nvSpPr>
        <p:spPr/>
        <p:txBody>
          <a:bodyPr/>
          <a:lstStyle/>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009" y="1752600"/>
            <a:ext cx="5880237" cy="1619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60070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lstStyle/>
          <a:p>
            <a:r>
              <a:rPr lang="tr-TR" dirty="0"/>
              <a:t>ARAYUZ</a:t>
            </a:r>
            <a:endParaRPr lang="en-GB" dirty="0"/>
          </a:p>
        </p:txBody>
      </p:sp>
      <p:sp>
        <p:nvSpPr>
          <p:cNvPr id="3" name="Content Placeholder 2"/>
          <p:cNvSpPr>
            <a:spLocks noGrp="1"/>
          </p:cNvSpPr>
          <p:nvPr>
            <p:ph sz="quarter" idx="1"/>
          </p:nvPr>
        </p:nvSpPr>
        <p:spPr>
          <a:xfrm>
            <a:off x="457200" y="1295400"/>
            <a:ext cx="7924800" cy="5178552"/>
          </a:xfrm>
        </p:spPr>
        <p:txBody>
          <a:bodyPr/>
          <a:lstStyle/>
          <a:p>
            <a:r>
              <a:rPr lang="en-GB" dirty="0" err="1"/>
              <a:t>Animasyon</a:t>
            </a:r>
            <a:r>
              <a:rPr lang="en-GB" dirty="0"/>
              <a:t> </a:t>
            </a:r>
            <a:r>
              <a:rPr lang="en-GB" dirty="0" err="1" smtClean="0"/>
              <a:t>Kontrolleri</a:t>
            </a:r>
            <a:endParaRPr lang="tr-TR" dirty="0" smtClean="0"/>
          </a:p>
          <a:p>
            <a:endParaRPr lang="tr-TR" dirty="0" smtClean="0"/>
          </a:p>
          <a:p>
            <a:pPr lvl="1" algn="just"/>
            <a:r>
              <a:rPr lang="tr-TR" dirty="0" smtClean="0"/>
              <a:t>Animasyon ile ilgili ayarları, playback tuşlarının hemen altındaki </a:t>
            </a:r>
            <a:r>
              <a:rPr lang="tr-TR" i="1" dirty="0" smtClean="0"/>
              <a:t>animation preferences</a:t>
            </a:r>
            <a:r>
              <a:rPr lang="tr-TR" dirty="0" smtClean="0"/>
              <a:t> butonuyla ekrana getirebilirsiniz.</a:t>
            </a:r>
          </a:p>
          <a:p>
            <a:pPr lvl="1" algn="just"/>
            <a:endParaRPr lang="tr-TR" dirty="0" smtClean="0"/>
          </a:p>
          <a:p>
            <a:pPr lvl="1" algn="just"/>
            <a:endParaRPr lang="en-GB" dirty="0"/>
          </a:p>
        </p:txBody>
      </p:sp>
      <p:sp>
        <p:nvSpPr>
          <p:cNvPr id="4" name="Footer Placeholder 3"/>
          <p:cNvSpPr>
            <a:spLocks noGrp="1"/>
          </p:cNvSpPr>
          <p:nvPr>
            <p:ph type="ftr" sz="quarter" idx="16"/>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276600"/>
            <a:ext cx="4791775" cy="3483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00371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p:txBody>
          <a:bodyPr/>
          <a:lstStyle/>
          <a:p>
            <a:r>
              <a:rPr lang="en-GB" dirty="0" err="1"/>
              <a:t>Animasyon</a:t>
            </a:r>
            <a:r>
              <a:rPr lang="en-GB" dirty="0"/>
              <a:t> </a:t>
            </a:r>
            <a:r>
              <a:rPr lang="en-GB" dirty="0" err="1" smtClean="0"/>
              <a:t>Kontrolleri</a:t>
            </a:r>
            <a:endParaRPr lang="tr-TR" dirty="0" smtClean="0"/>
          </a:p>
          <a:p>
            <a:endParaRPr lang="tr-TR" dirty="0" smtClean="0"/>
          </a:p>
          <a:p>
            <a:pPr lvl="1" algn="just"/>
            <a:r>
              <a:rPr lang="tr-TR" dirty="0" smtClean="0"/>
              <a:t>Animasyon ayarlarına ait özellikler:</a:t>
            </a:r>
          </a:p>
          <a:p>
            <a:pPr lvl="2" algn="just"/>
            <a:r>
              <a:rPr lang="tr-TR" b="1" dirty="0" smtClean="0"/>
              <a:t>Playback start/end</a:t>
            </a:r>
            <a:r>
              <a:rPr lang="tr-TR" dirty="0" smtClean="0"/>
              <a:t>: Playback için başlangıç ve bitiş sürelerini ayarlar.</a:t>
            </a:r>
          </a:p>
          <a:p>
            <a:pPr lvl="2" algn="just"/>
            <a:r>
              <a:rPr lang="tr-TR" b="1" dirty="0" smtClean="0"/>
              <a:t>Animation start/end</a:t>
            </a:r>
            <a:r>
              <a:rPr lang="tr-TR" dirty="0" smtClean="0"/>
              <a:t>: Animasyonun geneli için başlangıç ve bitiş sürelerini belirler.</a:t>
            </a:r>
          </a:p>
          <a:p>
            <a:pPr lvl="2" algn="just"/>
            <a:r>
              <a:rPr lang="tr-TR" b="1" dirty="0" smtClean="0"/>
              <a:t>Height</a:t>
            </a:r>
            <a:r>
              <a:rPr lang="tr-TR" dirty="0" smtClean="0"/>
              <a:t>: Animasyon için kullanılan, zaman aralığının büyüklüğünü kontrol eder. Daha geniş zaman aralığı için height değerini 4x olacak şekilde ayarlayabiliriz.</a:t>
            </a:r>
          </a:p>
          <a:p>
            <a:pPr lvl="2" algn="just"/>
            <a:r>
              <a:rPr lang="tr-TR" b="1" dirty="0" smtClean="0"/>
              <a:t>Key ticks</a:t>
            </a:r>
            <a:r>
              <a:rPr lang="tr-TR" dirty="0" smtClean="0"/>
              <a:t>: Nesnelerin keyframelerini zaman aralağında aktif veya pasif hale getirir. Yalnızca channel box alanındaki parametrelerin key özelliklerini ekrana getirebiliriz.</a:t>
            </a:r>
            <a:endParaRPr lang="en-GB" dirty="0"/>
          </a:p>
        </p:txBody>
      </p:sp>
      <p:sp>
        <p:nvSpPr>
          <p:cNvPr id="4" name="Footer Placeholder 3"/>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12315440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lstStyle/>
          <a:p>
            <a:r>
              <a:rPr lang="tr-TR" dirty="0"/>
              <a:t>ARAYUZ</a:t>
            </a:r>
            <a:endParaRPr lang="en-GB" dirty="0"/>
          </a:p>
        </p:txBody>
      </p:sp>
      <p:sp>
        <p:nvSpPr>
          <p:cNvPr id="3" name="Content Placeholder 2"/>
          <p:cNvSpPr>
            <a:spLocks noGrp="1"/>
          </p:cNvSpPr>
          <p:nvPr>
            <p:ph sz="quarter" idx="1"/>
          </p:nvPr>
        </p:nvSpPr>
        <p:spPr>
          <a:xfrm>
            <a:off x="228600" y="1447800"/>
            <a:ext cx="7924800" cy="5181600"/>
          </a:xfrm>
        </p:spPr>
        <p:txBody>
          <a:bodyPr>
            <a:normAutofit fontScale="92500" lnSpcReduction="20000"/>
          </a:bodyPr>
          <a:lstStyle/>
          <a:p>
            <a:r>
              <a:rPr lang="en-GB" dirty="0" err="1"/>
              <a:t>Animasyon</a:t>
            </a:r>
            <a:r>
              <a:rPr lang="en-GB" dirty="0"/>
              <a:t> </a:t>
            </a:r>
            <a:r>
              <a:rPr lang="en-GB" dirty="0" err="1" smtClean="0"/>
              <a:t>Kontrolleri</a:t>
            </a:r>
            <a:endParaRPr lang="tr-TR" dirty="0" smtClean="0"/>
          </a:p>
          <a:p>
            <a:endParaRPr lang="tr-TR" dirty="0" smtClean="0"/>
          </a:p>
          <a:p>
            <a:pPr lvl="1" algn="just"/>
            <a:r>
              <a:rPr lang="tr-TR" dirty="0" smtClean="0"/>
              <a:t>Animasyon ayarlarına ait özellikler:</a:t>
            </a:r>
          </a:p>
          <a:p>
            <a:pPr lvl="2" algn="just"/>
            <a:r>
              <a:rPr lang="tr-TR" b="1" dirty="0" smtClean="0"/>
              <a:t>Key tick size</a:t>
            </a:r>
            <a:r>
              <a:rPr lang="tr-TR" dirty="0" smtClean="0"/>
              <a:t>: Animasyonda kullanılan keyframelerin (anahtar kare) ekrandaki büyüklüğünü ayarlar. Keyframeleri zaman aralığında daha büyük görmek için key tick size değerini artırabiliriz.</a:t>
            </a:r>
          </a:p>
          <a:p>
            <a:pPr lvl="2" algn="just"/>
            <a:r>
              <a:rPr lang="tr-TR" b="1" dirty="0" smtClean="0"/>
              <a:t>Options</a:t>
            </a:r>
            <a:r>
              <a:rPr lang="tr-TR" dirty="0" smtClean="0"/>
              <a:t>: Timecode seçeneği, animasyona ait imecode bilgisini, zaman sürgüsü üzerinde ekrana getirir. Snapping özelliği, zaman çubuğunun, zaman sürgüsünde frameler üzeride gezinmesini sağlar. Snapping kapalı ise zaman çubuğu, zaman aralığında framelerin aralarına da ulaşır.</a:t>
            </a:r>
          </a:p>
          <a:p>
            <a:pPr lvl="2" algn="just"/>
            <a:r>
              <a:rPr lang="tr-TR" b="1" dirty="0" smtClean="0"/>
              <a:t>Update view</a:t>
            </a:r>
            <a:r>
              <a:rPr lang="tr-TR" dirty="0" smtClean="0"/>
              <a:t>: Animasyonun hangi viewportlarda izlenebileceğini belirler. Active seçeneği ile, asimasyonun sadece aktif viewport üzerinde izlenilmesini sağlarız. All seçeneği ile eğer farklı pencereler ekranda açıksa, animasyonun tüm pencerelerde oynamasını sağlarız.</a:t>
            </a:r>
          </a:p>
          <a:p>
            <a:pPr lvl="2" algn="just"/>
            <a:r>
              <a:rPr lang="tr-TR" b="1" dirty="0" smtClean="0"/>
              <a:t>Playback speed</a:t>
            </a:r>
            <a:r>
              <a:rPr lang="tr-TR" dirty="0" smtClean="0"/>
              <a:t>: Playback hızını belirler. Realtime seçeneği playback hızını saniyede 24 kare olacak şekilde ayarlar. Play every frame seçeneği ile her framei ekranda tek tek oynatır. Half seçeneği playback hızını saniyede 12 frame olacak şekilde değiştirir. Twice ise bu hızı saniyede 48 frame olacak şekilde ayarlar.</a:t>
            </a:r>
            <a:endParaRPr lang="en-GB" dirty="0"/>
          </a:p>
        </p:txBody>
      </p:sp>
      <p:sp>
        <p:nvSpPr>
          <p:cNvPr id="4" name="Footer Placeholder 3"/>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1954438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Temel Yapi</a:t>
            </a:r>
            <a:endParaRPr lang="en-GB" dirty="0"/>
          </a:p>
        </p:txBody>
      </p:sp>
      <p:sp>
        <p:nvSpPr>
          <p:cNvPr id="3" name="Content Placeholder 2"/>
          <p:cNvSpPr>
            <a:spLocks noGrp="1"/>
          </p:cNvSpPr>
          <p:nvPr>
            <p:ph sz="quarter" idx="1"/>
          </p:nvPr>
        </p:nvSpPr>
        <p:spPr>
          <a:xfrm>
            <a:off x="457200" y="1600200"/>
            <a:ext cx="7848600" cy="4873752"/>
          </a:xfrm>
        </p:spPr>
        <p:txBody>
          <a:bodyPr>
            <a:normAutofit fontScale="92500" lnSpcReduction="10000"/>
          </a:bodyPr>
          <a:lstStyle/>
          <a:p>
            <a:pPr algn="just"/>
            <a:r>
              <a:rPr lang="tr-TR" dirty="0" smtClean="0"/>
              <a:t>Space </a:t>
            </a:r>
            <a:r>
              <a:rPr lang="tr-TR" dirty="0"/>
              <a:t>tuşun diğer bir kullanımı ise yine pencerelerle ilgilidir.</a:t>
            </a:r>
          </a:p>
          <a:p>
            <a:pPr algn="just"/>
            <a:r>
              <a:rPr lang="tr-TR" dirty="0"/>
              <a:t>Normal durumda Maya ilk açığınızda </a:t>
            </a:r>
            <a:r>
              <a:rPr lang="tr-TR" b="1" i="1" dirty="0"/>
              <a:t>tek görünüm penceresi</a:t>
            </a:r>
            <a:r>
              <a:rPr lang="tr-TR" dirty="0"/>
              <a:t> (</a:t>
            </a:r>
            <a:r>
              <a:rPr lang="tr-TR" i="1" dirty="0"/>
              <a:t>perspective</a:t>
            </a:r>
            <a:r>
              <a:rPr lang="tr-TR" dirty="0"/>
              <a:t>) ile açılır.</a:t>
            </a:r>
          </a:p>
          <a:p>
            <a:pPr algn="just"/>
            <a:r>
              <a:rPr lang="tr-TR" dirty="0"/>
              <a:t>Faremizin imleci bu görünüm üzerinde herhangi bir yerdeyken, </a:t>
            </a:r>
            <a:r>
              <a:rPr lang="tr-TR" dirty="0" smtClean="0"/>
              <a:t>space </a:t>
            </a:r>
            <a:r>
              <a:rPr lang="tr-TR" dirty="0"/>
              <a:t>tuşuna bastığımızda Maya </a:t>
            </a:r>
            <a:r>
              <a:rPr lang="tr-TR" b="1" i="1" dirty="0"/>
              <a:t>4 pencere görünüm</a:t>
            </a:r>
            <a:r>
              <a:rPr lang="tr-TR" dirty="0"/>
              <a:t> moduna geçecekir</a:t>
            </a:r>
            <a:r>
              <a:rPr lang="tr-TR" dirty="0" smtClean="0"/>
              <a:t>.</a:t>
            </a:r>
          </a:p>
          <a:p>
            <a:pPr algn="just"/>
            <a:r>
              <a:rPr lang="tr-TR" dirty="0" smtClean="0"/>
              <a:t>Tersi olarak, Maya 4 pencere görünüm modundayken, imleciniz herhangi bir pencerenin içindeyse ve space tuşuna basarsanız imlecinizin üzerinde olduğu görünüm penceresi tam ekran moduna geçer.</a:t>
            </a:r>
          </a:p>
          <a:p>
            <a:pPr algn="just"/>
            <a:r>
              <a:rPr lang="tr-TR" dirty="0" smtClean="0"/>
              <a:t>Sahnemizi sık sık farklı pencerelerden görme ihtiyacı duyacağımıdan en çok kullandığımız tuşların başında SPACE tuşu gelir.</a:t>
            </a:r>
            <a:endParaRPr lang="tr-TR" dirty="0"/>
          </a:p>
          <a:p>
            <a:endParaRPr lang="en-GB" dirty="0"/>
          </a:p>
        </p:txBody>
      </p:sp>
      <p:sp>
        <p:nvSpPr>
          <p:cNvPr id="4" name="Footer Placeholder 3"/>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17481923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a:xfrm>
            <a:off x="457200" y="1600200"/>
            <a:ext cx="7467600" cy="4873752"/>
          </a:xfrm>
        </p:spPr>
        <p:txBody>
          <a:bodyPr/>
          <a:lstStyle/>
          <a:p>
            <a:r>
              <a:rPr lang="en-GB" dirty="0"/>
              <a:t>Help Line </a:t>
            </a:r>
            <a:r>
              <a:rPr lang="tr-TR" dirty="0" smtClean="0"/>
              <a:t>/ Command Line </a:t>
            </a:r>
          </a:p>
          <a:p>
            <a:pPr lvl="1" algn="just"/>
            <a:r>
              <a:rPr lang="en-GB" dirty="0" err="1"/>
              <a:t>Arayüzün</a:t>
            </a:r>
            <a:r>
              <a:rPr lang="en-GB" dirty="0"/>
              <a:t> en </a:t>
            </a:r>
            <a:r>
              <a:rPr lang="en-GB" dirty="0" err="1"/>
              <a:t>altında</a:t>
            </a:r>
            <a:r>
              <a:rPr lang="en-GB" dirty="0"/>
              <a:t> </a:t>
            </a:r>
            <a:r>
              <a:rPr lang="en-GB" dirty="0" err="1"/>
              <a:t>yer</a:t>
            </a:r>
            <a:r>
              <a:rPr lang="en-GB" dirty="0"/>
              <a:t> </a:t>
            </a:r>
            <a:r>
              <a:rPr lang="en-GB" dirty="0" err="1"/>
              <a:t>alan</a:t>
            </a:r>
            <a:r>
              <a:rPr lang="en-GB" dirty="0"/>
              <a:t> </a:t>
            </a:r>
            <a:r>
              <a:rPr lang="en-GB" dirty="0" err="1"/>
              <a:t>bu</a:t>
            </a:r>
            <a:r>
              <a:rPr lang="en-GB" dirty="0"/>
              <a:t> </a:t>
            </a:r>
            <a:r>
              <a:rPr lang="en-GB" dirty="0" err="1" smtClean="0"/>
              <a:t>satır</a:t>
            </a:r>
            <a:r>
              <a:rPr lang="tr-TR" dirty="0" smtClean="0"/>
              <a:t> </a:t>
            </a:r>
            <a:r>
              <a:rPr lang="en-GB" dirty="0" err="1" smtClean="0"/>
              <a:t>seçilen</a:t>
            </a:r>
            <a:r>
              <a:rPr lang="en-GB" dirty="0" smtClean="0"/>
              <a:t> </a:t>
            </a:r>
            <a:r>
              <a:rPr lang="en-GB" dirty="0" err="1"/>
              <a:t>araç</a:t>
            </a:r>
            <a:r>
              <a:rPr lang="en-GB" dirty="0"/>
              <a:t> </a:t>
            </a:r>
            <a:r>
              <a:rPr lang="en-GB" dirty="0" err="1" smtClean="0"/>
              <a:t>veya</a:t>
            </a:r>
            <a:r>
              <a:rPr lang="tr-TR" dirty="0" smtClean="0"/>
              <a:t> </a:t>
            </a:r>
            <a:r>
              <a:rPr lang="en-GB" dirty="0" err="1" smtClean="0"/>
              <a:t>modda</a:t>
            </a:r>
            <a:r>
              <a:rPr lang="en-GB" dirty="0" smtClean="0"/>
              <a:t> </a:t>
            </a:r>
            <a:r>
              <a:rPr lang="en-GB" dirty="0" err="1"/>
              <a:t>gerçekleşmesi</a:t>
            </a:r>
            <a:r>
              <a:rPr lang="en-GB" dirty="0"/>
              <a:t> </a:t>
            </a:r>
            <a:r>
              <a:rPr lang="en-GB" dirty="0" err="1"/>
              <a:t>beklenen</a:t>
            </a:r>
            <a:r>
              <a:rPr lang="en-GB" dirty="0"/>
              <a:t> </a:t>
            </a:r>
            <a:r>
              <a:rPr lang="en-GB" dirty="0" err="1"/>
              <a:t>talimatlarla</a:t>
            </a:r>
            <a:r>
              <a:rPr lang="en-GB" dirty="0"/>
              <a:t> </a:t>
            </a:r>
            <a:r>
              <a:rPr lang="en-GB" dirty="0" err="1"/>
              <a:t>ilgili</a:t>
            </a:r>
            <a:r>
              <a:rPr lang="en-GB" dirty="0"/>
              <a:t> </a:t>
            </a:r>
            <a:r>
              <a:rPr lang="en-GB" dirty="0" err="1" smtClean="0"/>
              <a:t>bilgiyi</a:t>
            </a:r>
            <a:r>
              <a:rPr lang="tr-TR" dirty="0" smtClean="0"/>
              <a:t> </a:t>
            </a:r>
            <a:r>
              <a:rPr lang="en-GB" dirty="0" err="1" smtClean="0"/>
              <a:t>gösterir</a:t>
            </a:r>
            <a:r>
              <a:rPr lang="en-GB" dirty="0"/>
              <a:t>. </a:t>
            </a:r>
            <a:endParaRPr lang="tr-TR" dirty="0" smtClean="0"/>
          </a:p>
          <a:p>
            <a:pPr lvl="1" algn="just"/>
            <a:r>
              <a:rPr lang="en-GB" dirty="0" err="1" smtClean="0"/>
              <a:t>Sonraki</a:t>
            </a:r>
            <a:r>
              <a:rPr lang="en-GB" dirty="0" smtClean="0"/>
              <a:t> </a:t>
            </a:r>
            <a:r>
              <a:rPr lang="en-GB" dirty="0" err="1" smtClean="0"/>
              <a:t>adım</a:t>
            </a:r>
            <a:r>
              <a:rPr lang="tr-TR" dirty="0" smtClean="0"/>
              <a:t> </a:t>
            </a:r>
            <a:r>
              <a:rPr lang="en-GB" dirty="0" err="1" smtClean="0"/>
              <a:t>için</a:t>
            </a:r>
            <a:r>
              <a:rPr lang="en-GB" dirty="0" smtClean="0"/>
              <a:t> </a:t>
            </a:r>
            <a:r>
              <a:rPr lang="en-GB" dirty="0" err="1"/>
              <a:t>yol</a:t>
            </a:r>
            <a:r>
              <a:rPr lang="en-GB" dirty="0"/>
              <a:t> </a:t>
            </a:r>
            <a:r>
              <a:rPr lang="en-GB" dirty="0" err="1"/>
              <a:t>göstericidir</a:t>
            </a:r>
            <a:r>
              <a:rPr lang="en-GB" dirty="0" smtClean="0"/>
              <a:t>.</a:t>
            </a:r>
            <a:endParaRPr lang="tr-TR" dirty="0" smtClean="0"/>
          </a:p>
          <a:p>
            <a:pPr lvl="1" algn="just"/>
            <a:r>
              <a:rPr lang="tr-TR" dirty="0" smtClean="0"/>
              <a:t>Ayrıca hatalı işlemlerde yine bu alan yaptığımız hatayı bize ayrıntılı şekilde sunacaktır.</a:t>
            </a:r>
          </a:p>
          <a:p>
            <a:pPr lvl="1" algn="just"/>
            <a:r>
              <a:rPr lang="tr-TR" dirty="0" smtClean="0"/>
              <a:t>Script diline hakimseniz, </a:t>
            </a:r>
            <a:r>
              <a:rPr lang="tr-TR" dirty="0"/>
              <a:t>Command Line </a:t>
            </a:r>
            <a:r>
              <a:rPr lang="tr-TR" dirty="0" smtClean="0"/>
              <a:t>bölümündeki alana komutlar yazarak işleminizi gerçekleştirebilirsiniz.</a:t>
            </a:r>
          </a:p>
          <a:p>
            <a:pPr lvl="2" algn="just">
              <a:buFont typeface="Wingdings" pitchFamily="2" charset="2"/>
              <a:buChar char="Ø"/>
            </a:pPr>
            <a:r>
              <a:rPr lang="en-GB" sz="2000" b="1" dirty="0"/>
              <a:t>MEL</a:t>
            </a:r>
            <a:r>
              <a:rPr lang="en-GB" dirty="0"/>
              <a:t>: Maya Embedded Language, PERL </a:t>
            </a:r>
            <a:r>
              <a:rPr lang="en-GB" dirty="0" err="1" smtClean="0"/>
              <a:t>diline</a:t>
            </a:r>
            <a:r>
              <a:rPr lang="tr-TR" dirty="0" smtClean="0"/>
              <a:t> </a:t>
            </a:r>
            <a:r>
              <a:rPr lang="en-GB" dirty="0" err="1" smtClean="0"/>
              <a:t>benzeyen</a:t>
            </a:r>
            <a:r>
              <a:rPr lang="en-GB" dirty="0" smtClean="0"/>
              <a:t> </a:t>
            </a:r>
            <a:r>
              <a:rPr lang="en-GB" dirty="0" err="1"/>
              <a:t>bir</a:t>
            </a:r>
            <a:r>
              <a:rPr lang="en-GB" dirty="0"/>
              <a:t> </a:t>
            </a:r>
            <a:r>
              <a:rPr lang="en-GB" dirty="0" err="1"/>
              <a:t>dildir</a:t>
            </a:r>
            <a:r>
              <a:rPr lang="en-GB" dirty="0"/>
              <a:t>. </a:t>
            </a:r>
            <a:endParaRPr lang="tr-TR" dirty="0" smtClean="0"/>
          </a:p>
          <a:p>
            <a:pPr lvl="2" algn="just">
              <a:buFont typeface="Wingdings" pitchFamily="2" charset="2"/>
              <a:buChar char="Ø"/>
            </a:pPr>
            <a:r>
              <a:rPr lang="en-GB" sz="2000" b="1" dirty="0" smtClean="0"/>
              <a:t>PTHYTON</a:t>
            </a:r>
            <a:r>
              <a:rPr lang="en-GB" dirty="0"/>
              <a:t>: C++ </a:t>
            </a:r>
            <a:r>
              <a:rPr lang="en-GB" dirty="0" smtClean="0"/>
              <a:t>s</a:t>
            </a:r>
            <a:r>
              <a:rPr lang="tr-TR" dirty="0" smtClean="0"/>
              <a:t>yntax ına </a:t>
            </a:r>
            <a:r>
              <a:rPr lang="en-GB" dirty="0" err="1" smtClean="0"/>
              <a:t>benzeyen</a:t>
            </a:r>
            <a:r>
              <a:rPr lang="en-GB" dirty="0" smtClean="0"/>
              <a:t> </a:t>
            </a:r>
            <a:r>
              <a:rPr lang="en-GB" dirty="0" err="1"/>
              <a:t>obje</a:t>
            </a:r>
            <a:r>
              <a:rPr lang="en-GB" dirty="0"/>
              <a:t> </a:t>
            </a:r>
            <a:r>
              <a:rPr lang="en-GB" dirty="0" err="1"/>
              <a:t>tabanlı</a:t>
            </a:r>
            <a:r>
              <a:rPr lang="en-GB" dirty="0"/>
              <a:t> </a:t>
            </a:r>
            <a:r>
              <a:rPr lang="en-GB" dirty="0" err="1"/>
              <a:t>bir</a:t>
            </a:r>
            <a:r>
              <a:rPr lang="en-GB" dirty="0"/>
              <a:t> </a:t>
            </a:r>
            <a:r>
              <a:rPr lang="en-GB" dirty="0" err="1"/>
              <a:t>dildir</a:t>
            </a:r>
            <a:r>
              <a:rPr lang="en-GB" dirty="0"/>
              <a:t>.</a:t>
            </a:r>
          </a:p>
        </p:txBody>
      </p:sp>
      <p:sp>
        <p:nvSpPr>
          <p:cNvPr id="4" name="Footer Placeholder 3"/>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41789164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a:xfrm>
            <a:off x="457200" y="1600200"/>
            <a:ext cx="7467600" cy="4873752"/>
          </a:xfrm>
        </p:spPr>
        <p:txBody>
          <a:bodyPr>
            <a:normAutofit fontScale="92500" lnSpcReduction="10000"/>
          </a:bodyPr>
          <a:lstStyle/>
          <a:p>
            <a:pPr algn="just"/>
            <a:r>
              <a:rPr lang="tr-TR" dirty="0" smtClean="0"/>
              <a:t>Command Line </a:t>
            </a:r>
          </a:p>
          <a:p>
            <a:pPr algn="just"/>
            <a:endParaRPr lang="tr-TR" dirty="0" smtClean="0"/>
          </a:p>
          <a:p>
            <a:pPr lvl="1" algn="just"/>
            <a:r>
              <a:rPr lang="tr-TR" dirty="0"/>
              <a:t>Yazılı komutların girilmesi için kullanılır. </a:t>
            </a:r>
            <a:endParaRPr lang="tr-TR" dirty="0" smtClean="0"/>
          </a:p>
          <a:p>
            <a:pPr lvl="1" algn="just"/>
            <a:r>
              <a:rPr lang="tr-TR" dirty="0" smtClean="0"/>
              <a:t>Tümkomutların </a:t>
            </a:r>
            <a:r>
              <a:rPr lang="tr-TR" dirty="0"/>
              <a:t>noktalı virgülle bitmesi gerekir. </a:t>
            </a:r>
            <a:endParaRPr lang="tr-TR" dirty="0" smtClean="0"/>
          </a:p>
          <a:p>
            <a:pPr lvl="1" algn="just"/>
            <a:r>
              <a:rPr lang="tr-TR" dirty="0" smtClean="0"/>
              <a:t>Komutların sonucu sağda </a:t>
            </a:r>
            <a:r>
              <a:rPr lang="tr-TR" dirty="0"/>
              <a:t>koyu renkli </a:t>
            </a:r>
            <a:r>
              <a:rPr lang="tr-TR" dirty="0" smtClean="0"/>
              <a:t>sonuçları satırı’nda </a:t>
            </a:r>
            <a:r>
              <a:rPr lang="tr-TR" dirty="0"/>
              <a:t>(Results Line)’da görünür</a:t>
            </a:r>
            <a:r>
              <a:rPr lang="tr-TR" dirty="0" smtClean="0"/>
              <a:t>.</a:t>
            </a:r>
          </a:p>
          <a:p>
            <a:pPr lvl="1" algn="just"/>
            <a:r>
              <a:rPr lang="tr-TR" dirty="0"/>
              <a:t>Bu </a:t>
            </a:r>
            <a:r>
              <a:rPr lang="tr-TR" dirty="0" smtClean="0"/>
              <a:t>satırın en </a:t>
            </a:r>
            <a:r>
              <a:rPr lang="tr-TR" dirty="0"/>
              <a:t>sağındaki </a:t>
            </a:r>
            <a:r>
              <a:rPr lang="tr-TR" dirty="0" smtClean="0"/>
              <a:t>düğmesiye (</a:t>
            </a:r>
            <a:r>
              <a:rPr lang="tr-TR" dirty="0"/>
              <a:t>Script </a:t>
            </a:r>
            <a:r>
              <a:rPr lang="tr-TR" dirty="0" smtClean="0"/>
              <a:t>Editor) tıklanarak daha detaylı skriptlerin </a:t>
            </a:r>
            <a:r>
              <a:rPr lang="tr-TR" dirty="0"/>
              <a:t>yazılabildiği Script Editor’üne erişilebilir. </a:t>
            </a:r>
            <a:endParaRPr lang="tr-TR" dirty="0" smtClean="0"/>
          </a:p>
          <a:p>
            <a:pPr lvl="1" algn="just"/>
            <a:r>
              <a:rPr lang="tr-TR" dirty="0" smtClean="0"/>
              <a:t>Komut satırına </a:t>
            </a:r>
            <a:r>
              <a:rPr lang="tr-TR" dirty="0"/>
              <a:t>girilen </a:t>
            </a:r>
            <a:r>
              <a:rPr lang="tr-TR" dirty="0" smtClean="0"/>
              <a:t>tüm komutlar </a:t>
            </a:r>
            <a:r>
              <a:rPr lang="tr-TR" dirty="0"/>
              <a:t>yukarı </a:t>
            </a:r>
            <a:r>
              <a:rPr lang="tr-TR" dirty="0" smtClean="0"/>
              <a:t>ve aşağı </a:t>
            </a:r>
            <a:r>
              <a:rPr lang="tr-TR" dirty="0"/>
              <a:t>düğmelerine tıklanarak yeniden çağrılabilir. </a:t>
            </a:r>
            <a:endParaRPr lang="tr-TR" dirty="0" smtClean="0"/>
          </a:p>
          <a:p>
            <a:pPr lvl="1" algn="just"/>
            <a:r>
              <a:rPr lang="tr-TR" dirty="0" smtClean="0"/>
              <a:t>Büyük </a:t>
            </a:r>
            <a:r>
              <a:rPr lang="tr-TR" dirty="0"/>
              <a:t>küçük harf duyarlıdır(Case Sensitive</a:t>
            </a:r>
            <a:r>
              <a:rPr lang="tr-TR" dirty="0" smtClean="0"/>
              <a:t>).</a:t>
            </a:r>
          </a:p>
          <a:p>
            <a:pPr lvl="3" algn="just"/>
            <a:r>
              <a:rPr lang="tr-TR" dirty="0"/>
              <a:t>Örn: </a:t>
            </a:r>
            <a:endParaRPr lang="tr-TR" dirty="0" smtClean="0"/>
          </a:p>
          <a:p>
            <a:pPr lvl="4" algn="just"/>
            <a:r>
              <a:rPr lang="tr-TR" dirty="0" smtClean="0"/>
              <a:t>MEL </a:t>
            </a:r>
            <a:r>
              <a:rPr lang="tr-TR" dirty="0"/>
              <a:t>ile isimdeğiştirme:</a:t>
            </a:r>
          </a:p>
          <a:p>
            <a:pPr lvl="5" algn="just"/>
            <a:r>
              <a:rPr lang="tr-TR" dirty="0"/>
              <a:t>rename “</a:t>
            </a:r>
            <a:r>
              <a:rPr lang="tr-TR" dirty="0" smtClean="0"/>
              <a:t>pCube4” </a:t>
            </a:r>
            <a:r>
              <a:rPr lang="tr-TR" dirty="0"/>
              <a:t>“kutu”;</a:t>
            </a:r>
            <a:endParaRPr lang="tr-TR" dirty="0" smtClean="0"/>
          </a:p>
        </p:txBody>
      </p:sp>
      <p:sp>
        <p:nvSpPr>
          <p:cNvPr id="4" name="Footer Placeholder 3"/>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15807594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p:txBody>
          <a:bodyPr/>
          <a:lstStyle/>
          <a:p>
            <a:r>
              <a:rPr lang="en-GB" dirty="0"/>
              <a:t>Quick Layout </a:t>
            </a:r>
            <a:r>
              <a:rPr lang="en-GB" dirty="0" smtClean="0"/>
              <a:t>Buttons</a:t>
            </a:r>
            <a:r>
              <a:rPr lang="tr-TR" dirty="0" smtClean="0"/>
              <a:t> (yerleşim düzeni)</a:t>
            </a:r>
          </a:p>
          <a:p>
            <a:endParaRPr lang="tr-TR" dirty="0" smtClean="0"/>
          </a:p>
          <a:p>
            <a:pPr lvl="1" algn="just"/>
            <a:r>
              <a:rPr lang="en-GB" dirty="0" err="1"/>
              <a:t>Ekranda</a:t>
            </a:r>
            <a:r>
              <a:rPr lang="en-GB" dirty="0"/>
              <a:t> </a:t>
            </a:r>
            <a:r>
              <a:rPr lang="en-GB" dirty="0" err="1"/>
              <a:t>yer</a:t>
            </a:r>
            <a:r>
              <a:rPr lang="en-GB" dirty="0"/>
              <a:t> </a:t>
            </a:r>
            <a:r>
              <a:rPr lang="en-GB" dirty="0" err="1"/>
              <a:t>alan</a:t>
            </a:r>
            <a:r>
              <a:rPr lang="en-GB" dirty="0"/>
              <a:t> </a:t>
            </a:r>
            <a:r>
              <a:rPr lang="en-GB" dirty="0" err="1" smtClean="0"/>
              <a:t>görünüm</a:t>
            </a:r>
            <a:r>
              <a:rPr lang="tr-TR" dirty="0" smtClean="0"/>
              <a:t> </a:t>
            </a:r>
            <a:r>
              <a:rPr lang="en-GB" dirty="0" err="1" smtClean="0"/>
              <a:t>biçimi</a:t>
            </a:r>
            <a:r>
              <a:rPr lang="en-GB" dirty="0" smtClean="0"/>
              <a:t> </a:t>
            </a:r>
            <a:r>
              <a:rPr lang="en-GB" dirty="0" err="1"/>
              <a:t>ve</a:t>
            </a:r>
            <a:r>
              <a:rPr lang="en-GB" dirty="0"/>
              <a:t> </a:t>
            </a:r>
            <a:r>
              <a:rPr lang="en-GB" dirty="0" err="1" smtClean="0"/>
              <a:t>görünüm</a:t>
            </a:r>
            <a:r>
              <a:rPr lang="tr-TR" dirty="0" smtClean="0"/>
              <a:t> </a:t>
            </a:r>
            <a:r>
              <a:rPr lang="en-GB" dirty="0" smtClean="0"/>
              <a:t>panel</a:t>
            </a:r>
            <a:r>
              <a:rPr lang="tr-TR" dirty="0" smtClean="0"/>
              <a:t> </a:t>
            </a:r>
            <a:r>
              <a:rPr lang="en-GB" dirty="0" err="1" smtClean="0"/>
              <a:t>sayısı</a:t>
            </a:r>
            <a:r>
              <a:rPr lang="en-GB" dirty="0" smtClean="0"/>
              <a:t> </a:t>
            </a:r>
            <a:r>
              <a:rPr lang="en-GB" dirty="0" err="1"/>
              <a:t>ile</a:t>
            </a:r>
            <a:r>
              <a:rPr lang="en-GB" dirty="0"/>
              <a:t> </a:t>
            </a:r>
            <a:r>
              <a:rPr lang="en-GB" dirty="0" err="1"/>
              <a:t>ilgili</a:t>
            </a:r>
            <a:r>
              <a:rPr lang="en-GB" dirty="0"/>
              <a:t> </a:t>
            </a:r>
            <a:r>
              <a:rPr lang="en-GB" dirty="0" err="1"/>
              <a:t>düzenlemeler</a:t>
            </a:r>
            <a:r>
              <a:rPr lang="en-GB" dirty="0"/>
              <a:t> </a:t>
            </a:r>
            <a:r>
              <a:rPr lang="en-GB" dirty="0" err="1"/>
              <a:t>yapmak</a:t>
            </a:r>
            <a:r>
              <a:rPr lang="en-GB" dirty="0"/>
              <a:t> </a:t>
            </a:r>
            <a:r>
              <a:rPr lang="en-GB" dirty="0" err="1"/>
              <a:t>için</a:t>
            </a:r>
            <a:r>
              <a:rPr lang="en-GB" dirty="0"/>
              <a:t> </a:t>
            </a:r>
            <a:r>
              <a:rPr lang="en-GB" dirty="0" err="1"/>
              <a:t>kullanılır</a:t>
            </a:r>
            <a:r>
              <a:rPr lang="en-GB" dirty="0"/>
              <a:t>. </a:t>
            </a:r>
            <a:endParaRPr lang="tr-TR" dirty="0" smtClean="0"/>
          </a:p>
          <a:p>
            <a:pPr lvl="1" algn="just"/>
            <a:r>
              <a:rPr lang="en-GB" dirty="0" err="1" smtClean="0"/>
              <a:t>Araç</a:t>
            </a:r>
            <a:r>
              <a:rPr lang="tr-TR" dirty="0" smtClean="0"/>
              <a:t> </a:t>
            </a:r>
            <a:r>
              <a:rPr lang="en-GB" dirty="0" err="1" smtClean="0"/>
              <a:t>Kutusu’nun</a:t>
            </a:r>
            <a:r>
              <a:rPr lang="en-GB" dirty="0" smtClean="0"/>
              <a:t> </a:t>
            </a:r>
            <a:r>
              <a:rPr lang="en-GB" dirty="0" err="1"/>
              <a:t>hemen</a:t>
            </a:r>
            <a:r>
              <a:rPr lang="en-GB" dirty="0"/>
              <a:t> </a:t>
            </a:r>
            <a:r>
              <a:rPr lang="en-GB" dirty="0" err="1"/>
              <a:t>altında</a:t>
            </a:r>
            <a:r>
              <a:rPr lang="en-GB" dirty="0"/>
              <a:t> </a:t>
            </a:r>
            <a:r>
              <a:rPr lang="en-GB" dirty="0" err="1"/>
              <a:t>yer</a:t>
            </a:r>
            <a:r>
              <a:rPr lang="en-GB" dirty="0"/>
              <a:t> </a:t>
            </a:r>
            <a:r>
              <a:rPr lang="en-GB" dirty="0" err="1"/>
              <a:t>alır</a:t>
            </a:r>
            <a:r>
              <a:rPr lang="en-GB" dirty="0" smtClean="0"/>
              <a:t>.</a:t>
            </a:r>
            <a:endParaRPr lang="tr-TR" dirty="0" smtClean="0"/>
          </a:p>
          <a:p>
            <a:pPr lvl="1" algn="just"/>
            <a:r>
              <a:rPr lang="en-GB" dirty="0" err="1" smtClean="0"/>
              <a:t>Geçerli</a:t>
            </a:r>
            <a:r>
              <a:rPr lang="en-GB" dirty="0" smtClean="0"/>
              <a:t> </a:t>
            </a:r>
            <a:r>
              <a:rPr lang="en-GB" dirty="0" err="1" smtClean="0"/>
              <a:t>görünüm</a:t>
            </a:r>
            <a:r>
              <a:rPr lang="tr-TR" dirty="0" smtClean="0"/>
              <a:t> </a:t>
            </a:r>
            <a:r>
              <a:rPr lang="en-GB" dirty="0" err="1" smtClean="0"/>
              <a:t>düzenleri</a:t>
            </a:r>
            <a:r>
              <a:rPr lang="en-GB" dirty="0" smtClean="0"/>
              <a:t> </a:t>
            </a:r>
            <a:r>
              <a:rPr lang="en-GB" dirty="0" err="1"/>
              <a:t>aşağıda</a:t>
            </a:r>
            <a:r>
              <a:rPr lang="en-GB" dirty="0"/>
              <a:t> </a:t>
            </a:r>
            <a:r>
              <a:rPr lang="en-GB" dirty="0" err="1"/>
              <a:t>belirtilmiştir</a:t>
            </a:r>
            <a:r>
              <a:rPr lang="en-GB" dirty="0" smtClean="0"/>
              <a:t>:</a:t>
            </a:r>
            <a:endParaRPr lang="tr-TR" dirty="0" smtClean="0"/>
          </a:p>
          <a:p>
            <a:pPr lvl="1" algn="just"/>
            <a:endParaRPr lang="tr-TR" dirty="0"/>
          </a:p>
          <a:p>
            <a:pPr lvl="1" algn="just"/>
            <a:endParaRPr lang="tr-TR" dirty="0" smtClean="0"/>
          </a:p>
          <a:p>
            <a:pPr lvl="1" algn="just"/>
            <a:endParaRPr lang="tr-TR" dirty="0"/>
          </a:p>
          <a:p>
            <a:pPr lvl="1" algn="just"/>
            <a:endParaRPr lang="tr-TR" dirty="0" smtClean="0"/>
          </a:p>
          <a:p>
            <a:pPr lvl="1" algn="just"/>
            <a:endParaRPr lang="tr-TR" dirty="0"/>
          </a:p>
          <a:p>
            <a:pPr lvl="1" algn="just"/>
            <a:endParaRPr lang="en-GB" dirty="0"/>
          </a:p>
        </p:txBody>
      </p:sp>
      <p:sp>
        <p:nvSpPr>
          <p:cNvPr id="4" name="Footer Placeholder 3"/>
          <p:cNvSpPr>
            <a:spLocks noGrp="1"/>
          </p:cNvSpPr>
          <p:nvPr>
            <p:ph type="ftr" sz="quarter" idx="16"/>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419600"/>
            <a:ext cx="685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676400" y="4419600"/>
            <a:ext cx="5715000" cy="1200329"/>
          </a:xfrm>
          <a:prstGeom prst="rect">
            <a:avLst/>
          </a:prstGeom>
          <a:noFill/>
        </p:spPr>
        <p:txBody>
          <a:bodyPr wrap="square" rtlCol="0">
            <a:spAutoFit/>
          </a:bodyPr>
          <a:lstStyle/>
          <a:p>
            <a:r>
              <a:rPr lang="tr-TR" dirty="0" smtClean="0"/>
              <a:t>Single </a:t>
            </a:r>
            <a:r>
              <a:rPr lang="tr-TR" dirty="0"/>
              <a:t>Perspective View: </a:t>
            </a:r>
            <a:r>
              <a:rPr lang="tr-TR" dirty="0" smtClean="0"/>
              <a:t>Tek </a:t>
            </a:r>
            <a:r>
              <a:rPr lang="tr-TR" dirty="0"/>
              <a:t>perspektif görünümü</a:t>
            </a:r>
            <a:endParaRPr lang="tr-TR" dirty="0" smtClean="0"/>
          </a:p>
          <a:p>
            <a:endParaRPr lang="tr-TR" dirty="0"/>
          </a:p>
          <a:p>
            <a:endParaRPr lang="tr-TR" dirty="0" smtClean="0"/>
          </a:p>
          <a:p>
            <a:r>
              <a:rPr lang="tr-TR" dirty="0"/>
              <a:t>Four </a:t>
            </a:r>
            <a:r>
              <a:rPr lang="tr-TR" dirty="0" smtClean="0"/>
              <a:t>View: Dörtlü </a:t>
            </a:r>
            <a:r>
              <a:rPr lang="tr-TR" dirty="0"/>
              <a:t>görünüm</a:t>
            </a:r>
            <a:endParaRPr lang="en-GB" dirty="0"/>
          </a:p>
        </p:txBody>
      </p:sp>
    </p:spTree>
    <p:extLst>
      <p:ext uri="{BB962C8B-B14F-4D97-AF65-F5344CB8AC3E}">
        <p14:creationId xmlns:p14="http://schemas.microsoft.com/office/powerpoint/2010/main" val="16433141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p:txBody>
          <a:bodyPr/>
          <a:lstStyle/>
          <a:p>
            <a:r>
              <a:rPr lang="en-GB" dirty="0" err="1"/>
              <a:t>Görünüm</a:t>
            </a:r>
            <a:r>
              <a:rPr lang="en-GB" dirty="0"/>
              <a:t> </a:t>
            </a:r>
            <a:r>
              <a:rPr lang="en-GB" dirty="0" err="1"/>
              <a:t>Panelinde</a:t>
            </a:r>
            <a:r>
              <a:rPr lang="en-GB" dirty="0"/>
              <a:t> </a:t>
            </a:r>
            <a:r>
              <a:rPr lang="en-GB" dirty="0" err="1"/>
              <a:t>Hareket</a:t>
            </a:r>
            <a:r>
              <a:rPr lang="en-GB" dirty="0"/>
              <a:t> </a:t>
            </a:r>
            <a:r>
              <a:rPr lang="en-GB" dirty="0" err="1" smtClean="0"/>
              <a:t>Etmek</a:t>
            </a:r>
            <a:endParaRPr lang="tr-TR" dirty="0" smtClean="0"/>
          </a:p>
          <a:p>
            <a:endParaRPr lang="tr-TR" dirty="0" smtClean="0"/>
          </a:p>
          <a:p>
            <a:pPr lvl="1" algn="just"/>
            <a:r>
              <a:rPr lang="en-GB" dirty="0" err="1"/>
              <a:t>Ekran</a:t>
            </a:r>
            <a:r>
              <a:rPr lang="en-GB" dirty="0"/>
              <a:t> </a:t>
            </a:r>
            <a:r>
              <a:rPr lang="en-GB" dirty="0" err="1"/>
              <a:t>üzerinde</a:t>
            </a:r>
            <a:r>
              <a:rPr lang="en-GB" dirty="0"/>
              <a:t> </a:t>
            </a:r>
            <a:r>
              <a:rPr lang="en-GB" dirty="0" err="1"/>
              <a:t>objelere</a:t>
            </a:r>
            <a:r>
              <a:rPr lang="en-GB" dirty="0"/>
              <a:t> </a:t>
            </a:r>
            <a:r>
              <a:rPr lang="en-GB" dirty="0" err="1"/>
              <a:t>farklı</a:t>
            </a:r>
            <a:r>
              <a:rPr lang="en-GB" dirty="0"/>
              <a:t> </a:t>
            </a:r>
            <a:r>
              <a:rPr lang="en-GB" dirty="0" err="1"/>
              <a:t>şekillerde</a:t>
            </a:r>
            <a:r>
              <a:rPr lang="en-GB" dirty="0"/>
              <a:t> </a:t>
            </a:r>
            <a:r>
              <a:rPr lang="en-GB" dirty="0" err="1"/>
              <a:t>bakmak</a:t>
            </a:r>
            <a:r>
              <a:rPr lang="en-GB" dirty="0"/>
              <a:t>, </a:t>
            </a:r>
            <a:r>
              <a:rPr lang="en-GB" dirty="0" err="1"/>
              <a:t>öteleme</a:t>
            </a:r>
            <a:r>
              <a:rPr lang="en-GB" dirty="0"/>
              <a:t> (pan) </a:t>
            </a:r>
            <a:r>
              <a:rPr lang="en-GB" dirty="0" err="1"/>
              <a:t>işlemi</a:t>
            </a:r>
            <a:r>
              <a:rPr lang="en-GB" dirty="0"/>
              <a:t> </a:t>
            </a:r>
            <a:r>
              <a:rPr lang="en-GB" dirty="0" err="1"/>
              <a:t>ile</a:t>
            </a:r>
            <a:r>
              <a:rPr lang="en-GB" dirty="0"/>
              <a:t> </a:t>
            </a:r>
            <a:r>
              <a:rPr lang="en-GB" dirty="0" err="1"/>
              <a:t>ekranda</a:t>
            </a:r>
            <a:r>
              <a:rPr lang="en-GB" dirty="0"/>
              <a:t> </a:t>
            </a:r>
            <a:r>
              <a:rPr lang="en-GB" dirty="0" err="1"/>
              <a:t>yer</a:t>
            </a:r>
            <a:r>
              <a:rPr lang="en-GB" dirty="0"/>
              <a:t> </a:t>
            </a:r>
            <a:r>
              <a:rPr lang="en-GB" dirty="0" err="1"/>
              <a:t>açmak</a:t>
            </a:r>
            <a:r>
              <a:rPr lang="en-GB" dirty="0"/>
              <a:t> </a:t>
            </a:r>
            <a:r>
              <a:rPr lang="en-GB" dirty="0" err="1"/>
              <a:t>ve</a:t>
            </a:r>
            <a:r>
              <a:rPr lang="en-GB" dirty="0"/>
              <a:t> </a:t>
            </a:r>
            <a:r>
              <a:rPr lang="en-GB" dirty="0" err="1"/>
              <a:t>yaklaşma</a:t>
            </a:r>
            <a:r>
              <a:rPr lang="en-GB" dirty="0"/>
              <a:t> </a:t>
            </a:r>
            <a:r>
              <a:rPr lang="en-GB" dirty="0" err="1" smtClean="0"/>
              <a:t>işlemi</a:t>
            </a:r>
            <a:r>
              <a:rPr lang="tr-TR" dirty="0" smtClean="0"/>
              <a:t> </a:t>
            </a:r>
            <a:r>
              <a:rPr lang="en-GB" dirty="0" err="1" smtClean="0"/>
              <a:t>için</a:t>
            </a:r>
            <a:r>
              <a:rPr lang="en-GB" dirty="0" smtClean="0"/>
              <a:t> </a:t>
            </a:r>
            <a:r>
              <a:rPr lang="en-GB" dirty="0" err="1" smtClean="0"/>
              <a:t>klavyede</a:t>
            </a:r>
            <a:r>
              <a:rPr lang="tr-TR" dirty="0" smtClean="0"/>
              <a:t> </a:t>
            </a:r>
            <a:r>
              <a:rPr lang="en-GB" dirty="0" smtClean="0"/>
              <a:t>Alt</a:t>
            </a:r>
            <a:r>
              <a:rPr lang="tr-TR" dirty="0" smtClean="0"/>
              <a:t> </a:t>
            </a:r>
            <a:r>
              <a:rPr lang="en-GB" dirty="0" err="1" smtClean="0"/>
              <a:t>tuşu</a:t>
            </a:r>
            <a:r>
              <a:rPr lang="en-GB" dirty="0" smtClean="0"/>
              <a:t> </a:t>
            </a:r>
            <a:r>
              <a:rPr lang="en-GB" dirty="0" err="1" smtClean="0"/>
              <a:t>ve</a:t>
            </a:r>
            <a:r>
              <a:rPr lang="tr-TR" dirty="0" smtClean="0"/>
              <a:t> </a:t>
            </a:r>
            <a:r>
              <a:rPr lang="en-GB" dirty="0" smtClean="0"/>
              <a:t>mouse </a:t>
            </a:r>
            <a:r>
              <a:rPr lang="en-GB" dirty="0" err="1"/>
              <a:t>düğmelerine</a:t>
            </a:r>
            <a:r>
              <a:rPr lang="en-GB" dirty="0"/>
              <a:t> </a:t>
            </a:r>
            <a:r>
              <a:rPr lang="en-GB" dirty="0" err="1"/>
              <a:t>tıklayarak</a:t>
            </a:r>
            <a:r>
              <a:rPr lang="en-GB" dirty="0"/>
              <a:t> </a:t>
            </a:r>
            <a:r>
              <a:rPr lang="en-GB" dirty="0" err="1" smtClean="0"/>
              <a:t>gerçekleş</a:t>
            </a:r>
            <a:r>
              <a:rPr lang="tr-TR" dirty="0" smtClean="0"/>
              <a:t>tirdiğimizden bahsetmiştik.</a:t>
            </a:r>
          </a:p>
          <a:p>
            <a:pPr lvl="1" algn="just"/>
            <a:r>
              <a:rPr lang="tr-TR" dirty="0" smtClean="0"/>
              <a:t>Biraz daha detaylandırırsak:</a:t>
            </a:r>
          </a:p>
          <a:p>
            <a:pPr lvl="1" algn="just"/>
            <a:endParaRPr lang="en-GB" dirty="0"/>
          </a:p>
        </p:txBody>
      </p:sp>
      <p:sp>
        <p:nvSpPr>
          <p:cNvPr id="4" name="Footer Placeholder 3"/>
          <p:cNvSpPr>
            <a:spLocks noGrp="1"/>
          </p:cNvSpPr>
          <p:nvPr>
            <p:ph type="ftr" sz="quarter" idx="16"/>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395" y="4572000"/>
            <a:ext cx="5562600" cy="2034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2994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a:xfrm>
            <a:off x="457200" y="1600200"/>
            <a:ext cx="7848600" cy="4873752"/>
          </a:xfrm>
        </p:spPr>
        <p:txBody>
          <a:bodyPr/>
          <a:lstStyle/>
          <a:p>
            <a:r>
              <a:rPr lang="en-GB" dirty="0" err="1"/>
              <a:t>Görünüm</a:t>
            </a:r>
            <a:r>
              <a:rPr lang="en-GB" dirty="0"/>
              <a:t> </a:t>
            </a:r>
            <a:r>
              <a:rPr lang="en-GB" dirty="0" err="1"/>
              <a:t>Panelinde</a:t>
            </a:r>
            <a:r>
              <a:rPr lang="en-GB" dirty="0"/>
              <a:t> </a:t>
            </a:r>
            <a:r>
              <a:rPr lang="en-GB" dirty="0" err="1"/>
              <a:t>Hareket</a:t>
            </a:r>
            <a:r>
              <a:rPr lang="en-GB" dirty="0"/>
              <a:t> </a:t>
            </a:r>
            <a:r>
              <a:rPr lang="en-GB" dirty="0" err="1" smtClean="0"/>
              <a:t>Etmek</a:t>
            </a:r>
            <a:endParaRPr lang="tr-TR" dirty="0" smtClean="0"/>
          </a:p>
          <a:p>
            <a:endParaRPr lang="tr-TR" dirty="0" smtClean="0"/>
          </a:p>
          <a:p>
            <a:pPr lvl="1" algn="just"/>
            <a:r>
              <a:rPr lang="en-GB" dirty="0" smtClean="0"/>
              <a:t>Zoom</a:t>
            </a:r>
            <a:r>
              <a:rPr lang="tr-TR" dirty="0" smtClean="0"/>
              <a:t> </a:t>
            </a:r>
            <a:r>
              <a:rPr lang="en-GB" dirty="0" err="1" smtClean="0"/>
              <a:t>işlemi</a:t>
            </a:r>
            <a:r>
              <a:rPr lang="tr-TR" dirty="0" smtClean="0"/>
              <a:t> </a:t>
            </a:r>
            <a:r>
              <a:rPr lang="en-GB" dirty="0" smtClean="0"/>
              <a:t>mouse </a:t>
            </a:r>
            <a:r>
              <a:rPr lang="en-GB" dirty="0" err="1"/>
              <a:t>bilyesi</a:t>
            </a:r>
            <a:r>
              <a:rPr lang="en-GB" dirty="0"/>
              <a:t> </a:t>
            </a:r>
            <a:r>
              <a:rPr lang="en-GB" dirty="0" err="1"/>
              <a:t>hareket</a:t>
            </a:r>
            <a:r>
              <a:rPr lang="en-GB" dirty="0"/>
              <a:t> </a:t>
            </a:r>
            <a:r>
              <a:rPr lang="en-GB" dirty="0" err="1"/>
              <a:t>ettirilerek</a:t>
            </a:r>
            <a:r>
              <a:rPr lang="en-GB" dirty="0"/>
              <a:t> de </a:t>
            </a:r>
            <a:r>
              <a:rPr lang="en-GB" dirty="0" err="1"/>
              <a:t>gerçekleştirilebilir</a:t>
            </a:r>
            <a:r>
              <a:rPr lang="en-GB" dirty="0"/>
              <a:t>. </a:t>
            </a:r>
            <a:endParaRPr lang="tr-TR" dirty="0" smtClean="0"/>
          </a:p>
          <a:p>
            <a:pPr lvl="1" algn="just"/>
            <a:r>
              <a:rPr lang="en-GB" dirty="0" err="1" smtClean="0"/>
              <a:t>Bunun</a:t>
            </a:r>
            <a:r>
              <a:rPr lang="en-GB" dirty="0" smtClean="0"/>
              <a:t> </a:t>
            </a:r>
            <a:r>
              <a:rPr lang="en-GB" dirty="0" err="1"/>
              <a:t>dışında</a:t>
            </a:r>
            <a:r>
              <a:rPr lang="en-GB" dirty="0"/>
              <a:t> </a:t>
            </a:r>
            <a:r>
              <a:rPr lang="en-GB" dirty="0" err="1"/>
              <a:t>bir</a:t>
            </a:r>
            <a:r>
              <a:rPr lang="en-GB" dirty="0"/>
              <a:t> </a:t>
            </a:r>
            <a:r>
              <a:rPr lang="en-GB" dirty="0" err="1"/>
              <a:t>ekran</a:t>
            </a:r>
            <a:r>
              <a:rPr lang="en-GB" dirty="0"/>
              <a:t> </a:t>
            </a:r>
            <a:r>
              <a:rPr lang="en-GB" dirty="0" err="1"/>
              <a:t>üzerindeki</a:t>
            </a:r>
            <a:r>
              <a:rPr lang="en-GB" dirty="0"/>
              <a:t> </a:t>
            </a:r>
            <a:r>
              <a:rPr lang="en-GB" dirty="0" err="1" smtClean="0"/>
              <a:t>belirli</a:t>
            </a:r>
            <a:r>
              <a:rPr lang="tr-TR" dirty="0" smtClean="0"/>
              <a:t> </a:t>
            </a:r>
            <a:r>
              <a:rPr lang="en-GB" dirty="0" err="1" smtClean="0"/>
              <a:t>bir</a:t>
            </a:r>
            <a:r>
              <a:rPr lang="en-GB" dirty="0" smtClean="0"/>
              <a:t> </a:t>
            </a:r>
            <a:r>
              <a:rPr lang="en-GB" dirty="0" err="1"/>
              <a:t>bölgeye</a:t>
            </a:r>
            <a:r>
              <a:rPr lang="en-GB" dirty="0"/>
              <a:t> </a:t>
            </a:r>
            <a:r>
              <a:rPr lang="en-GB" dirty="0" smtClean="0"/>
              <a:t>zoom</a:t>
            </a:r>
            <a:r>
              <a:rPr lang="tr-TR" dirty="0" smtClean="0"/>
              <a:t> </a:t>
            </a:r>
            <a:r>
              <a:rPr lang="en-GB" dirty="0" err="1" smtClean="0"/>
              <a:t>yapılmak</a:t>
            </a:r>
            <a:r>
              <a:rPr lang="en-GB" dirty="0" smtClean="0"/>
              <a:t> </a:t>
            </a:r>
            <a:r>
              <a:rPr lang="en-GB" dirty="0" err="1"/>
              <a:t>istenirse</a:t>
            </a:r>
            <a:r>
              <a:rPr lang="en-GB" dirty="0"/>
              <a:t> </a:t>
            </a:r>
            <a:r>
              <a:rPr lang="en-GB" dirty="0" err="1" smtClean="0"/>
              <a:t>Ctrl+Alt</a:t>
            </a:r>
            <a:r>
              <a:rPr lang="tr-TR" dirty="0" smtClean="0"/>
              <a:t> </a:t>
            </a:r>
            <a:r>
              <a:rPr lang="en-GB" dirty="0" err="1" smtClean="0"/>
              <a:t>tuşlarına</a:t>
            </a:r>
            <a:r>
              <a:rPr lang="en-GB" dirty="0" smtClean="0"/>
              <a:t> </a:t>
            </a:r>
            <a:r>
              <a:rPr lang="en-GB" dirty="0" err="1"/>
              <a:t>basılıp</a:t>
            </a:r>
            <a:r>
              <a:rPr lang="en-GB" dirty="0"/>
              <a:t> </a:t>
            </a:r>
            <a:r>
              <a:rPr lang="en-GB" dirty="0" err="1"/>
              <a:t>yakınlaştırılacak</a:t>
            </a:r>
            <a:r>
              <a:rPr lang="en-GB" dirty="0"/>
              <a:t> </a:t>
            </a:r>
            <a:r>
              <a:rPr lang="en-GB" dirty="0" err="1"/>
              <a:t>bölge</a:t>
            </a:r>
            <a:r>
              <a:rPr lang="en-GB" dirty="0"/>
              <a:t> </a:t>
            </a:r>
            <a:r>
              <a:rPr lang="en-GB" dirty="0" err="1"/>
              <a:t>üzerine</a:t>
            </a:r>
            <a:r>
              <a:rPr lang="en-GB" dirty="0"/>
              <a:t> </a:t>
            </a:r>
            <a:r>
              <a:rPr lang="en-GB" dirty="0" err="1"/>
              <a:t>soldan</a:t>
            </a:r>
            <a:r>
              <a:rPr lang="en-GB" dirty="0"/>
              <a:t> </a:t>
            </a:r>
            <a:r>
              <a:rPr lang="en-GB" dirty="0" err="1" smtClean="0"/>
              <a:t>başlayarak</a:t>
            </a:r>
            <a:r>
              <a:rPr lang="tr-TR" dirty="0" smtClean="0"/>
              <a:t> </a:t>
            </a:r>
            <a:r>
              <a:rPr lang="en-GB" dirty="0" err="1" smtClean="0"/>
              <a:t>bir</a:t>
            </a:r>
            <a:r>
              <a:rPr lang="en-GB" dirty="0" smtClean="0"/>
              <a:t> </a:t>
            </a:r>
            <a:r>
              <a:rPr lang="en-GB" dirty="0" err="1"/>
              <a:t>çerçeve</a:t>
            </a:r>
            <a:r>
              <a:rPr lang="en-GB" dirty="0"/>
              <a:t> </a:t>
            </a:r>
            <a:r>
              <a:rPr lang="en-GB" dirty="0" err="1"/>
              <a:t>çizilir</a:t>
            </a:r>
            <a:r>
              <a:rPr lang="en-GB" dirty="0"/>
              <a:t>. </a:t>
            </a:r>
            <a:endParaRPr lang="tr-TR" dirty="0" smtClean="0"/>
          </a:p>
          <a:p>
            <a:pPr lvl="1" algn="just"/>
            <a:r>
              <a:rPr lang="en-GB" dirty="0" smtClean="0"/>
              <a:t>Bu </a:t>
            </a:r>
            <a:r>
              <a:rPr lang="en-GB" dirty="0" err="1"/>
              <a:t>çerçeve</a:t>
            </a:r>
            <a:r>
              <a:rPr lang="en-GB" dirty="0"/>
              <a:t> </a:t>
            </a:r>
            <a:r>
              <a:rPr lang="en-GB" dirty="0" err="1"/>
              <a:t>sağdan</a:t>
            </a:r>
            <a:r>
              <a:rPr lang="en-GB" dirty="0"/>
              <a:t> </a:t>
            </a:r>
            <a:r>
              <a:rPr lang="en-GB" dirty="0" err="1"/>
              <a:t>başlayarak</a:t>
            </a:r>
            <a:r>
              <a:rPr lang="en-GB" dirty="0"/>
              <a:t> </a:t>
            </a:r>
            <a:r>
              <a:rPr lang="en-GB" dirty="0" err="1"/>
              <a:t>çizilirse</a:t>
            </a:r>
            <a:r>
              <a:rPr lang="en-GB" dirty="0"/>
              <a:t> </a:t>
            </a:r>
            <a:r>
              <a:rPr lang="en-GB" dirty="0" err="1"/>
              <a:t>objeden</a:t>
            </a:r>
            <a:r>
              <a:rPr lang="en-GB" dirty="0"/>
              <a:t> </a:t>
            </a:r>
            <a:r>
              <a:rPr lang="en-GB" dirty="0" err="1"/>
              <a:t>uzaklaşılır</a:t>
            </a:r>
            <a:r>
              <a:rPr lang="en-GB" dirty="0"/>
              <a:t>.</a:t>
            </a:r>
          </a:p>
        </p:txBody>
      </p:sp>
      <p:sp>
        <p:nvSpPr>
          <p:cNvPr id="4" name="Footer Placeholder 3"/>
          <p:cNvSpPr>
            <a:spLocks noGrp="1"/>
          </p:cNvSpPr>
          <p:nvPr>
            <p:ph type="ftr" sz="quarter" idx="16"/>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4953000"/>
            <a:ext cx="3200400" cy="1695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3182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a:xfrm>
            <a:off x="457200" y="1600200"/>
            <a:ext cx="8001000" cy="4873752"/>
          </a:xfrm>
        </p:spPr>
        <p:txBody>
          <a:bodyPr/>
          <a:lstStyle/>
          <a:p>
            <a:r>
              <a:rPr lang="en-GB" dirty="0" err="1"/>
              <a:t>Görünüm</a:t>
            </a:r>
            <a:r>
              <a:rPr lang="en-GB" dirty="0"/>
              <a:t> </a:t>
            </a:r>
            <a:r>
              <a:rPr lang="en-GB" dirty="0" err="1"/>
              <a:t>Panelinde</a:t>
            </a:r>
            <a:r>
              <a:rPr lang="en-GB" dirty="0"/>
              <a:t> </a:t>
            </a:r>
            <a:r>
              <a:rPr lang="en-GB" dirty="0" err="1"/>
              <a:t>Hareket</a:t>
            </a:r>
            <a:r>
              <a:rPr lang="en-GB" dirty="0"/>
              <a:t> </a:t>
            </a:r>
            <a:r>
              <a:rPr lang="en-GB" dirty="0" err="1" smtClean="0"/>
              <a:t>Etmek</a:t>
            </a:r>
            <a:endParaRPr lang="tr-TR" dirty="0" smtClean="0"/>
          </a:p>
          <a:p>
            <a:endParaRPr lang="tr-TR" dirty="0" smtClean="0"/>
          </a:p>
          <a:p>
            <a:pPr lvl="1" algn="just"/>
            <a:r>
              <a:rPr lang="en-GB" dirty="0" err="1"/>
              <a:t>Objeye</a:t>
            </a:r>
            <a:r>
              <a:rPr lang="en-GB" dirty="0"/>
              <a:t> </a:t>
            </a:r>
            <a:r>
              <a:rPr lang="en-GB" dirty="0" err="1" smtClean="0"/>
              <a:t>odaklanmak</a:t>
            </a:r>
            <a:endParaRPr lang="tr-TR" dirty="0" smtClean="0"/>
          </a:p>
          <a:p>
            <a:pPr lvl="1" algn="just"/>
            <a:endParaRPr lang="en-GB" dirty="0"/>
          </a:p>
          <a:p>
            <a:pPr lvl="2" algn="just">
              <a:buFont typeface="Wingdings" pitchFamily="2" charset="2"/>
              <a:buChar char="Ø"/>
            </a:pPr>
            <a:r>
              <a:rPr lang="en-GB" sz="2000" dirty="0" err="1"/>
              <a:t>Ekrandaki</a:t>
            </a:r>
            <a:r>
              <a:rPr lang="en-GB" sz="2000" dirty="0"/>
              <a:t> </a:t>
            </a:r>
            <a:r>
              <a:rPr lang="en-GB" sz="2000" dirty="0" err="1"/>
              <a:t>tüm</a:t>
            </a:r>
            <a:r>
              <a:rPr lang="en-GB" sz="2000" dirty="0"/>
              <a:t> </a:t>
            </a:r>
            <a:r>
              <a:rPr lang="en-GB" sz="2000" dirty="0" err="1"/>
              <a:t>objelere</a:t>
            </a:r>
            <a:r>
              <a:rPr lang="en-GB" sz="2000" dirty="0"/>
              <a:t> </a:t>
            </a:r>
            <a:r>
              <a:rPr lang="en-GB" sz="2000" dirty="0" err="1"/>
              <a:t>veya</a:t>
            </a:r>
            <a:r>
              <a:rPr lang="en-GB" sz="2000" dirty="0"/>
              <a:t> </a:t>
            </a:r>
            <a:r>
              <a:rPr lang="en-GB" sz="2000" dirty="0" err="1"/>
              <a:t>seçili</a:t>
            </a:r>
            <a:r>
              <a:rPr lang="en-GB" sz="2000" dirty="0"/>
              <a:t> </a:t>
            </a:r>
            <a:r>
              <a:rPr lang="en-GB" sz="2000" dirty="0" err="1"/>
              <a:t>objelere</a:t>
            </a:r>
            <a:r>
              <a:rPr lang="en-GB" sz="2000" dirty="0"/>
              <a:t> </a:t>
            </a:r>
            <a:r>
              <a:rPr lang="en-GB" sz="2000" dirty="0" err="1"/>
              <a:t>ekranda</a:t>
            </a:r>
            <a:r>
              <a:rPr lang="en-GB" sz="2000" dirty="0"/>
              <a:t> </a:t>
            </a:r>
            <a:r>
              <a:rPr lang="en-GB" sz="2000" dirty="0" err="1"/>
              <a:t>odaklanmak</a:t>
            </a:r>
            <a:r>
              <a:rPr lang="en-GB" sz="2000" dirty="0"/>
              <a:t> </a:t>
            </a:r>
            <a:r>
              <a:rPr lang="en-GB" sz="2000" dirty="0" err="1"/>
              <a:t>için</a:t>
            </a:r>
            <a:r>
              <a:rPr lang="en-GB" sz="2000" dirty="0"/>
              <a:t> View&gt;Frame All (a) </a:t>
            </a:r>
            <a:r>
              <a:rPr lang="en-GB" sz="2000" dirty="0" err="1"/>
              <a:t>veya</a:t>
            </a:r>
            <a:r>
              <a:rPr lang="en-GB" sz="2000" dirty="0"/>
              <a:t> Frame </a:t>
            </a:r>
            <a:r>
              <a:rPr lang="en-GB" sz="2000" dirty="0" smtClean="0"/>
              <a:t>Selected</a:t>
            </a:r>
            <a:r>
              <a:rPr lang="tr-TR" sz="2000" dirty="0" smtClean="0"/>
              <a:t> </a:t>
            </a:r>
            <a:r>
              <a:rPr lang="en-GB" sz="2000" dirty="0" smtClean="0"/>
              <a:t>(f</a:t>
            </a:r>
            <a:r>
              <a:rPr lang="en-GB" sz="2000" dirty="0"/>
              <a:t>) </a:t>
            </a:r>
            <a:r>
              <a:rPr lang="en-GB" sz="2000" dirty="0" err="1"/>
              <a:t>komutu</a:t>
            </a:r>
            <a:r>
              <a:rPr lang="en-GB" sz="2000" dirty="0"/>
              <a:t> </a:t>
            </a:r>
            <a:r>
              <a:rPr lang="en-GB" sz="2000" dirty="0" err="1"/>
              <a:t>kullanılır</a:t>
            </a:r>
            <a:r>
              <a:rPr lang="en-GB" sz="2000" dirty="0"/>
              <a:t>. </a:t>
            </a:r>
            <a:endParaRPr lang="tr-TR" sz="2000" dirty="0" smtClean="0"/>
          </a:p>
          <a:p>
            <a:pPr lvl="2" algn="just">
              <a:buFont typeface="Wingdings" pitchFamily="2" charset="2"/>
              <a:buChar char="Ø"/>
            </a:pPr>
            <a:endParaRPr lang="tr-TR" sz="2000" dirty="0" smtClean="0"/>
          </a:p>
          <a:p>
            <a:pPr lvl="2" algn="just">
              <a:buFont typeface="Wingdings" pitchFamily="2" charset="2"/>
              <a:buChar char="Ø"/>
            </a:pPr>
            <a:r>
              <a:rPr lang="en-GB" sz="2000" dirty="0" err="1" smtClean="0"/>
              <a:t>Aynı</a:t>
            </a:r>
            <a:r>
              <a:rPr lang="en-GB" sz="2000" dirty="0" smtClean="0"/>
              <a:t> </a:t>
            </a:r>
            <a:r>
              <a:rPr lang="en-GB" sz="2000" dirty="0" err="1"/>
              <a:t>anda</a:t>
            </a:r>
            <a:r>
              <a:rPr lang="en-GB" sz="2000" dirty="0"/>
              <a:t> </a:t>
            </a:r>
            <a:r>
              <a:rPr lang="en-GB" sz="2000" dirty="0" err="1" smtClean="0"/>
              <a:t>tüm</a:t>
            </a:r>
            <a:r>
              <a:rPr lang="tr-TR" sz="2000" dirty="0" smtClean="0"/>
              <a:t> </a:t>
            </a:r>
            <a:r>
              <a:rPr lang="en-GB" sz="2000" dirty="0" err="1" smtClean="0"/>
              <a:t>panellerdeki</a:t>
            </a:r>
            <a:r>
              <a:rPr lang="en-GB" sz="2000" dirty="0" smtClean="0"/>
              <a:t> </a:t>
            </a:r>
            <a:r>
              <a:rPr lang="en-GB" sz="2000" dirty="0" err="1"/>
              <a:t>objelerin</a:t>
            </a:r>
            <a:r>
              <a:rPr lang="en-GB" sz="2000" dirty="0"/>
              <a:t> </a:t>
            </a:r>
            <a:r>
              <a:rPr lang="en-GB" sz="2000" dirty="0" err="1"/>
              <a:t>ekranda</a:t>
            </a:r>
            <a:r>
              <a:rPr lang="en-GB" sz="2000" dirty="0"/>
              <a:t> </a:t>
            </a:r>
            <a:r>
              <a:rPr lang="en-GB" sz="2000" dirty="0" err="1"/>
              <a:t>odaklanması</a:t>
            </a:r>
            <a:r>
              <a:rPr lang="en-GB" sz="2000" dirty="0"/>
              <a:t> </a:t>
            </a:r>
            <a:r>
              <a:rPr lang="en-GB" sz="2000" dirty="0" err="1"/>
              <a:t>için</a:t>
            </a:r>
            <a:r>
              <a:rPr lang="en-GB" sz="2000" dirty="0"/>
              <a:t> </a:t>
            </a:r>
            <a:r>
              <a:rPr lang="en-GB" sz="2000" dirty="0" err="1"/>
              <a:t>Shift+A</a:t>
            </a:r>
            <a:r>
              <a:rPr lang="en-GB" sz="2000" dirty="0"/>
              <a:t> </a:t>
            </a:r>
            <a:r>
              <a:rPr lang="en-GB" sz="2000" dirty="0" err="1"/>
              <a:t>veya</a:t>
            </a:r>
            <a:r>
              <a:rPr lang="en-GB" sz="2000" dirty="0"/>
              <a:t> </a:t>
            </a:r>
            <a:r>
              <a:rPr lang="en-GB" sz="2000" dirty="0" err="1"/>
              <a:t>seçili</a:t>
            </a:r>
            <a:r>
              <a:rPr lang="en-GB" sz="2000" dirty="0"/>
              <a:t> </a:t>
            </a:r>
            <a:r>
              <a:rPr lang="en-GB" sz="2000" dirty="0" err="1" smtClean="0"/>
              <a:t>olanlara</a:t>
            </a:r>
            <a:r>
              <a:rPr lang="tr-TR" sz="2000" dirty="0" smtClean="0"/>
              <a:t> </a:t>
            </a:r>
            <a:r>
              <a:rPr lang="en-GB" sz="2000" dirty="0" err="1" smtClean="0"/>
              <a:t>odaklanmak</a:t>
            </a:r>
            <a:r>
              <a:rPr lang="en-GB" sz="2000" dirty="0" smtClean="0"/>
              <a:t> </a:t>
            </a:r>
            <a:r>
              <a:rPr lang="en-GB" sz="2000" dirty="0" err="1"/>
              <a:t>için</a:t>
            </a:r>
            <a:r>
              <a:rPr lang="en-GB" sz="2000" dirty="0"/>
              <a:t> </a:t>
            </a:r>
            <a:r>
              <a:rPr lang="en-GB" sz="2000" dirty="0" err="1"/>
              <a:t>Shift+F</a:t>
            </a:r>
            <a:r>
              <a:rPr lang="en-GB" sz="2000" dirty="0"/>
              <a:t> </a:t>
            </a:r>
            <a:r>
              <a:rPr lang="en-GB" sz="2000" dirty="0" err="1"/>
              <a:t>kombinasyonu</a:t>
            </a:r>
            <a:r>
              <a:rPr lang="en-GB" sz="2000" dirty="0"/>
              <a:t> </a:t>
            </a:r>
            <a:r>
              <a:rPr lang="en-GB" sz="2000" dirty="0" err="1"/>
              <a:t>kullanılır</a:t>
            </a:r>
            <a:r>
              <a:rPr lang="en-GB" sz="2000" dirty="0"/>
              <a:t>.</a:t>
            </a:r>
          </a:p>
        </p:txBody>
      </p:sp>
      <p:sp>
        <p:nvSpPr>
          <p:cNvPr id="4" name="Footer Placeholder 3"/>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26562819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a:xfrm>
            <a:off x="457200" y="1600200"/>
            <a:ext cx="7696200" cy="4873752"/>
          </a:xfrm>
        </p:spPr>
        <p:txBody>
          <a:bodyPr/>
          <a:lstStyle/>
          <a:p>
            <a:r>
              <a:rPr lang="en-GB" dirty="0" err="1"/>
              <a:t>Görünüm</a:t>
            </a:r>
            <a:r>
              <a:rPr lang="en-GB" dirty="0"/>
              <a:t> </a:t>
            </a:r>
            <a:r>
              <a:rPr lang="en-GB" dirty="0" err="1"/>
              <a:t>Panelinde</a:t>
            </a:r>
            <a:r>
              <a:rPr lang="en-GB" dirty="0"/>
              <a:t> </a:t>
            </a:r>
            <a:r>
              <a:rPr lang="en-GB" dirty="0" err="1"/>
              <a:t>Hareket</a:t>
            </a:r>
            <a:r>
              <a:rPr lang="en-GB" dirty="0"/>
              <a:t> </a:t>
            </a:r>
            <a:r>
              <a:rPr lang="en-GB" dirty="0" err="1" smtClean="0"/>
              <a:t>Etmek</a:t>
            </a:r>
            <a:endParaRPr lang="tr-TR" dirty="0" smtClean="0"/>
          </a:p>
          <a:p>
            <a:pPr lvl="1"/>
            <a:r>
              <a:rPr lang="tr-TR" dirty="0"/>
              <a:t>Görüntülere </a:t>
            </a:r>
            <a:r>
              <a:rPr lang="tr-TR" dirty="0" smtClean="0"/>
              <a:t>ulaşmak</a:t>
            </a:r>
          </a:p>
          <a:p>
            <a:pPr lvl="1" algn="just"/>
            <a:endParaRPr lang="tr-TR" dirty="0"/>
          </a:p>
          <a:p>
            <a:pPr lvl="2" algn="just">
              <a:buFont typeface="Wingdings" pitchFamily="2" charset="2"/>
              <a:buChar char="Ø"/>
            </a:pPr>
            <a:r>
              <a:rPr lang="tr-TR" sz="2000" dirty="0" smtClean="0"/>
              <a:t>Bir </a:t>
            </a:r>
            <a:r>
              <a:rPr lang="tr-TR" sz="2000" dirty="0"/>
              <a:t>görüntü daha </a:t>
            </a:r>
            <a:r>
              <a:rPr lang="tr-TR" sz="2000" dirty="0" smtClean="0"/>
              <a:t>sonra ulaşılmak </a:t>
            </a:r>
            <a:r>
              <a:rPr lang="tr-TR" sz="2000" dirty="0"/>
              <a:t>üzere favorilere eklenebilir. </a:t>
            </a:r>
            <a:endParaRPr lang="tr-TR" sz="2000" dirty="0" smtClean="0"/>
          </a:p>
          <a:p>
            <a:pPr lvl="2" algn="just">
              <a:buFont typeface="Wingdings" pitchFamily="2" charset="2"/>
              <a:buChar char="Ø"/>
            </a:pPr>
            <a:r>
              <a:rPr lang="tr-TR" sz="2000" dirty="0" smtClean="0"/>
              <a:t>Bunun </a:t>
            </a:r>
            <a:r>
              <a:rPr lang="tr-TR" sz="2000" dirty="0"/>
              <a:t>için View&gt;Bookmarks&gt;Edit Bookmarks seçilir. </a:t>
            </a:r>
            <a:endParaRPr lang="tr-TR" sz="2000" dirty="0" smtClean="0"/>
          </a:p>
          <a:p>
            <a:pPr lvl="2" algn="just">
              <a:buFont typeface="Wingdings" pitchFamily="2" charset="2"/>
              <a:buChar char="Ø"/>
            </a:pPr>
            <a:r>
              <a:rPr lang="tr-TR" sz="2000" dirty="0" smtClean="0"/>
              <a:t>Açılan pencerede yeni favoriler </a:t>
            </a:r>
            <a:r>
              <a:rPr lang="tr-TR" sz="2000" dirty="0"/>
              <a:t>eklenebilir ve eskiler düzenlenebilir. </a:t>
            </a:r>
            <a:endParaRPr lang="tr-TR" sz="2000" dirty="0" smtClean="0"/>
          </a:p>
          <a:p>
            <a:pPr lvl="2" algn="just">
              <a:buFont typeface="Wingdings" pitchFamily="2" charset="2"/>
              <a:buChar char="Ø"/>
            </a:pPr>
            <a:r>
              <a:rPr lang="tr-TR" sz="2000" dirty="0" smtClean="0"/>
              <a:t>View </a:t>
            </a:r>
            <a:r>
              <a:rPr lang="tr-TR" sz="2000" dirty="0"/>
              <a:t>altında bulunan Predefined Bookmarks ayrıca geçerli </a:t>
            </a:r>
            <a:r>
              <a:rPr lang="tr-TR" sz="2000" dirty="0" smtClean="0"/>
              <a:t>bir takım favoriler </a:t>
            </a:r>
            <a:r>
              <a:rPr lang="tr-TR" sz="2000" dirty="0"/>
              <a:t>bulundurur(perspektive,top, font vb.)</a:t>
            </a:r>
            <a:endParaRPr lang="en-GB" sz="1600" dirty="0"/>
          </a:p>
        </p:txBody>
      </p:sp>
      <p:sp>
        <p:nvSpPr>
          <p:cNvPr id="4" name="Footer Placeholder 3"/>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20192825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a:xfrm>
            <a:off x="152400" y="1600200"/>
            <a:ext cx="5029200" cy="4873752"/>
          </a:xfrm>
        </p:spPr>
        <p:txBody>
          <a:bodyPr>
            <a:normAutofit/>
          </a:bodyPr>
          <a:lstStyle/>
          <a:p>
            <a:r>
              <a:rPr lang="en-GB" dirty="0"/>
              <a:t>Marking </a:t>
            </a:r>
            <a:r>
              <a:rPr lang="en-GB" dirty="0" smtClean="0"/>
              <a:t>Menu</a:t>
            </a:r>
            <a:endParaRPr lang="tr-TR" dirty="0" smtClean="0"/>
          </a:p>
          <a:p>
            <a:endParaRPr lang="tr-TR" dirty="0" smtClean="0"/>
          </a:p>
          <a:p>
            <a:pPr lvl="1" algn="just"/>
            <a:r>
              <a:rPr lang="en-GB" sz="1800" dirty="0" err="1"/>
              <a:t>Gizli</a:t>
            </a:r>
            <a:r>
              <a:rPr lang="tr-TR" sz="1800" dirty="0"/>
              <a:t> </a:t>
            </a:r>
            <a:r>
              <a:rPr lang="en-GB" sz="1800" dirty="0" err="1"/>
              <a:t>menüler</a:t>
            </a:r>
            <a:r>
              <a:rPr lang="en-GB" sz="1800" dirty="0"/>
              <a:t> </a:t>
            </a:r>
            <a:r>
              <a:rPr lang="en-GB" sz="1800" dirty="0" err="1"/>
              <a:t>birçok</a:t>
            </a:r>
            <a:r>
              <a:rPr lang="en-GB" sz="1800" dirty="0"/>
              <a:t> </a:t>
            </a:r>
            <a:r>
              <a:rPr lang="en-GB" sz="1800" dirty="0" err="1"/>
              <a:t>komuta</a:t>
            </a:r>
            <a:r>
              <a:rPr lang="en-GB" sz="1800" dirty="0"/>
              <a:t> </a:t>
            </a:r>
            <a:r>
              <a:rPr lang="en-GB" sz="1800" dirty="0" err="1"/>
              <a:t>hızlı</a:t>
            </a:r>
            <a:r>
              <a:rPr lang="en-GB" sz="1800" dirty="0"/>
              <a:t> </a:t>
            </a:r>
            <a:r>
              <a:rPr lang="en-GB" sz="1800" dirty="0" err="1"/>
              <a:t>bir</a:t>
            </a:r>
            <a:r>
              <a:rPr lang="en-GB" sz="1800" dirty="0"/>
              <a:t> </a:t>
            </a:r>
            <a:r>
              <a:rPr lang="en-GB" sz="1800" dirty="0" err="1"/>
              <a:t>şekilde</a:t>
            </a:r>
            <a:r>
              <a:rPr lang="en-GB" sz="1800" dirty="0"/>
              <a:t> </a:t>
            </a:r>
            <a:r>
              <a:rPr lang="en-GB" sz="1800" dirty="0" err="1"/>
              <a:t>ulaşma</a:t>
            </a:r>
            <a:r>
              <a:rPr lang="en-GB" sz="1800" dirty="0"/>
              <a:t> </a:t>
            </a:r>
            <a:r>
              <a:rPr lang="en-GB" sz="1800" dirty="0" err="1"/>
              <a:t>yöntemidir</a:t>
            </a:r>
            <a:r>
              <a:rPr lang="en-GB" sz="1800" dirty="0"/>
              <a:t>. </a:t>
            </a:r>
            <a:endParaRPr lang="tr-TR" sz="1800" dirty="0" smtClean="0"/>
          </a:p>
          <a:p>
            <a:pPr lvl="1" algn="just"/>
            <a:r>
              <a:rPr lang="en-GB" sz="1800" dirty="0" smtClean="0"/>
              <a:t>Fare </a:t>
            </a:r>
            <a:r>
              <a:rPr lang="en-GB" sz="1800" dirty="0" err="1"/>
              <a:t>ile</a:t>
            </a:r>
            <a:r>
              <a:rPr lang="en-GB" sz="1800" dirty="0"/>
              <a:t> </a:t>
            </a:r>
            <a:r>
              <a:rPr lang="en-GB" sz="1800" dirty="0" err="1" smtClean="0"/>
              <a:t>görünüm</a:t>
            </a:r>
            <a:r>
              <a:rPr lang="tr-TR" sz="1800" dirty="0" smtClean="0"/>
              <a:t> </a:t>
            </a:r>
            <a:r>
              <a:rPr lang="en-GB" sz="1800" dirty="0" err="1" smtClean="0"/>
              <a:t>paneline</a:t>
            </a:r>
            <a:r>
              <a:rPr lang="en-GB" sz="1800" dirty="0" smtClean="0"/>
              <a:t> </a:t>
            </a:r>
            <a:r>
              <a:rPr lang="en-GB" sz="1800" dirty="0" err="1"/>
              <a:t>sağ</a:t>
            </a:r>
            <a:r>
              <a:rPr lang="en-GB" sz="1800" dirty="0"/>
              <a:t> </a:t>
            </a:r>
            <a:r>
              <a:rPr lang="en-GB" sz="1800" dirty="0" err="1"/>
              <a:t>tıklanıp</a:t>
            </a:r>
            <a:r>
              <a:rPr lang="en-GB" sz="1800" dirty="0"/>
              <a:t> fare </a:t>
            </a:r>
            <a:r>
              <a:rPr lang="en-GB" sz="1800" dirty="0" err="1"/>
              <a:t>bir</a:t>
            </a:r>
            <a:endParaRPr lang="en-GB" sz="1800" dirty="0"/>
          </a:p>
          <a:p>
            <a:pPr lvl="1" algn="just"/>
            <a:r>
              <a:rPr lang="en-GB" sz="1800" dirty="0" err="1"/>
              <a:t>süre</a:t>
            </a:r>
            <a:r>
              <a:rPr lang="en-GB" sz="1800" dirty="0"/>
              <a:t> </a:t>
            </a:r>
            <a:r>
              <a:rPr lang="en-GB" sz="1800" dirty="0" err="1" smtClean="0"/>
              <a:t>basılı</a:t>
            </a:r>
            <a:r>
              <a:rPr lang="tr-TR" sz="1800" dirty="0" smtClean="0"/>
              <a:t> </a:t>
            </a:r>
            <a:r>
              <a:rPr lang="en-GB" sz="1800" dirty="0" err="1" smtClean="0"/>
              <a:t>tutulduğunda</a:t>
            </a:r>
            <a:r>
              <a:rPr lang="en-GB" sz="1800" dirty="0" smtClean="0"/>
              <a:t> </a:t>
            </a:r>
            <a:r>
              <a:rPr lang="en-GB" sz="1800" dirty="0" err="1"/>
              <a:t>belirirler</a:t>
            </a:r>
            <a:r>
              <a:rPr lang="en-GB" sz="1800" dirty="0"/>
              <a:t>. </a:t>
            </a:r>
            <a:endParaRPr lang="tr-TR" sz="1800" dirty="0" smtClean="0"/>
          </a:p>
          <a:p>
            <a:pPr lvl="1" algn="just"/>
            <a:r>
              <a:rPr lang="en-GB" sz="1800" dirty="0" err="1" smtClean="0"/>
              <a:t>İstenen</a:t>
            </a:r>
            <a:r>
              <a:rPr lang="tr-TR" sz="1800" dirty="0" smtClean="0"/>
              <a:t> </a:t>
            </a:r>
            <a:r>
              <a:rPr lang="en-GB" sz="1800" dirty="0" err="1" smtClean="0"/>
              <a:t>menü</a:t>
            </a:r>
            <a:r>
              <a:rPr lang="en-GB" sz="1800" dirty="0" smtClean="0"/>
              <a:t> </a:t>
            </a:r>
            <a:r>
              <a:rPr lang="en-GB" sz="1800" dirty="0" err="1"/>
              <a:t>işaret</a:t>
            </a:r>
            <a:r>
              <a:rPr lang="en-GB" sz="1800" dirty="0"/>
              <a:t> </a:t>
            </a:r>
            <a:r>
              <a:rPr lang="en-GB" sz="1800" dirty="0" err="1"/>
              <a:t>edilip</a:t>
            </a:r>
            <a:r>
              <a:rPr lang="en-GB" sz="1800" dirty="0"/>
              <a:t> </a:t>
            </a:r>
            <a:r>
              <a:rPr lang="en-GB" sz="1800" dirty="0" err="1"/>
              <a:t>komuta</a:t>
            </a:r>
            <a:r>
              <a:rPr lang="en-GB" sz="1800" dirty="0"/>
              <a:t> </a:t>
            </a:r>
            <a:r>
              <a:rPr lang="en-GB" sz="1800" dirty="0" err="1"/>
              <a:t>erişilebilir</a:t>
            </a:r>
            <a:r>
              <a:rPr lang="en-GB" sz="1800" dirty="0"/>
              <a:t>. </a:t>
            </a:r>
            <a:endParaRPr lang="tr-TR" sz="1800" dirty="0" smtClean="0"/>
          </a:p>
          <a:p>
            <a:pPr lvl="1" algn="just"/>
            <a:r>
              <a:rPr lang="tr-TR" sz="1800" dirty="0" smtClean="0"/>
              <a:t>Yanda</a:t>
            </a:r>
            <a:r>
              <a:rPr lang="en-GB" sz="1800" dirty="0" smtClean="0"/>
              <a:t> </a:t>
            </a:r>
            <a:r>
              <a:rPr lang="en-GB" sz="1800" dirty="0" err="1"/>
              <a:t>poligon</a:t>
            </a:r>
            <a:r>
              <a:rPr lang="en-GB" sz="1800" dirty="0"/>
              <a:t> </a:t>
            </a:r>
            <a:r>
              <a:rPr lang="en-GB" sz="1800" dirty="0" err="1"/>
              <a:t>bir</a:t>
            </a:r>
            <a:r>
              <a:rPr lang="en-GB" sz="1800" dirty="0"/>
              <a:t> </a:t>
            </a:r>
            <a:r>
              <a:rPr lang="en-GB" sz="1800" dirty="0" err="1"/>
              <a:t>çizgi</a:t>
            </a:r>
            <a:r>
              <a:rPr lang="en-GB" sz="1800" dirty="0"/>
              <a:t> </a:t>
            </a:r>
            <a:r>
              <a:rPr lang="en-GB" sz="1800" dirty="0" err="1" smtClean="0"/>
              <a:t>üzerine</a:t>
            </a:r>
            <a:r>
              <a:rPr lang="tr-TR" sz="1800" dirty="0"/>
              <a:t> </a:t>
            </a:r>
            <a:r>
              <a:rPr lang="en-GB" sz="1800" dirty="0" err="1" smtClean="0"/>
              <a:t>sağ</a:t>
            </a:r>
            <a:r>
              <a:rPr lang="en-GB" sz="1800" dirty="0"/>
              <a:t> </a:t>
            </a:r>
            <a:r>
              <a:rPr lang="en-GB" sz="1800" dirty="0" err="1"/>
              <a:t>tıklandığında</a:t>
            </a:r>
            <a:r>
              <a:rPr lang="en-GB" sz="1800" dirty="0"/>
              <a:t> </a:t>
            </a:r>
            <a:r>
              <a:rPr lang="en-GB" sz="1800" dirty="0" err="1" smtClean="0"/>
              <a:t>açılan</a:t>
            </a:r>
            <a:r>
              <a:rPr lang="tr-TR" sz="1800" dirty="0" smtClean="0"/>
              <a:t> </a:t>
            </a:r>
            <a:r>
              <a:rPr lang="en-GB" sz="1800" dirty="0" err="1" smtClean="0"/>
              <a:t>menü</a:t>
            </a:r>
            <a:r>
              <a:rPr lang="en-GB" sz="1800" dirty="0" smtClean="0"/>
              <a:t> </a:t>
            </a:r>
            <a:r>
              <a:rPr lang="en-GB" sz="1800" dirty="0" err="1" smtClean="0"/>
              <a:t>gözükmektedir</a:t>
            </a:r>
            <a:r>
              <a:rPr lang="tr-TR" sz="1800" dirty="0" smtClean="0"/>
              <a:t>.</a:t>
            </a:r>
            <a:endParaRPr lang="en-GB" sz="1800" dirty="0"/>
          </a:p>
        </p:txBody>
      </p:sp>
      <p:sp>
        <p:nvSpPr>
          <p:cNvPr id="4" name="Footer Placeholder 3"/>
          <p:cNvSpPr>
            <a:spLocks noGrp="1"/>
          </p:cNvSpPr>
          <p:nvPr>
            <p:ph type="ftr" sz="quarter" idx="16"/>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828800"/>
            <a:ext cx="2867025"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39679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a:xfrm>
            <a:off x="304800" y="1600200"/>
            <a:ext cx="3505200" cy="4873752"/>
          </a:xfrm>
        </p:spPr>
        <p:txBody>
          <a:bodyPr>
            <a:normAutofit/>
          </a:bodyPr>
          <a:lstStyle/>
          <a:p>
            <a:r>
              <a:rPr lang="en-GB" dirty="0"/>
              <a:t>Marking </a:t>
            </a:r>
            <a:r>
              <a:rPr lang="en-GB" dirty="0" smtClean="0"/>
              <a:t>Menu</a:t>
            </a:r>
            <a:endParaRPr lang="tr-TR" dirty="0" smtClean="0"/>
          </a:p>
          <a:p>
            <a:endParaRPr lang="tr-TR" dirty="0" smtClean="0"/>
          </a:p>
          <a:p>
            <a:pPr lvl="1" algn="just"/>
            <a:r>
              <a:rPr lang="en-GB" sz="1800" dirty="0" smtClean="0"/>
              <a:t>Bu</a:t>
            </a:r>
            <a:r>
              <a:rPr lang="tr-TR" sz="1800" dirty="0" smtClean="0"/>
              <a:t> </a:t>
            </a:r>
            <a:r>
              <a:rPr lang="en-GB" sz="1800" dirty="0" err="1" smtClean="0"/>
              <a:t>menülerin</a:t>
            </a:r>
            <a:r>
              <a:rPr lang="en-GB" sz="1800" dirty="0" smtClean="0"/>
              <a:t> </a:t>
            </a:r>
            <a:r>
              <a:rPr lang="en-GB" sz="1800" dirty="0" err="1"/>
              <a:t>içeriği</a:t>
            </a:r>
            <a:r>
              <a:rPr lang="en-GB" sz="1800" dirty="0"/>
              <a:t> </a:t>
            </a:r>
            <a:r>
              <a:rPr lang="en-GB" sz="1800" dirty="0" err="1"/>
              <a:t>istenirse</a:t>
            </a:r>
            <a:r>
              <a:rPr lang="en-GB" sz="1800" dirty="0"/>
              <a:t> </a:t>
            </a:r>
            <a:r>
              <a:rPr lang="en-GB" sz="1800" dirty="0" err="1"/>
              <a:t>özelleştirilebilir</a:t>
            </a:r>
            <a:r>
              <a:rPr lang="en-GB" sz="1800" dirty="0"/>
              <a:t>. </a:t>
            </a:r>
            <a:endParaRPr lang="tr-TR" sz="1800" dirty="0" smtClean="0"/>
          </a:p>
          <a:p>
            <a:pPr lvl="1" algn="just"/>
            <a:endParaRPr lang="tr-TR" sz="1800" dirty="0" smtClean="0"/>
          </a:p>
          <a:p>
            <a:pPr lvl="1" algn="just"/>
            <a:r>
              <a:rPr lang="en-GB" sz="1800" dirty="0" err="1" smtClean="0"/>
              <a:t>Bunun</a:t>
            </a:r>
            <a:r>
              <a:rPr lang="en-GB" sz="1800" dirty="0" smtClean="0"/>
              <a:t> </a:t>
            </a:r>
            <a:r>
              <a:rPr lang="en-GB" sz="1800" dirty="0" err="1" smtClean="0"/>
              <a:t>için</a:t>
            </a:r>
            <a:r>
              <a:rPr lang="tr-TR" sz="1800" dirty="0" smtClean="0"/>
              <a:t> </a:t>
            </a:r>
            <a:r>
              <a:rPr lang="en-GB" sz="1800" dirty="0" smtClean="0"/>
              <a:t>Window</a:t>
            </a:r>
            <a:r>
              <a:rPr lang="tr-TR" sz="1800" dirty="0" smtClean="0"/>
              <a:t> </a:t>
            </a:r>
            <a:r>
              <a:rPr lang="en-GB" sz="1800" dirty="0" smtClean="0"/>
              <a:t>&gt;Settings/Preferences&gt;</a:t>
            </a:r>
            <a:r>
              <a:rPr lang="tr-TR" sz="1800" dirty="0" smtClean="0"/>
              <a:t> </a:t>
            </a:r>
            <a:r>
              <a:rPr lang="en-GB" sz="1800" dirty="0" smtClean="0"/>
              <a:t>Marking</a:t>
            </a:r>
            <a:r>
              <a:rPr lang="tr-TR" sz="1800" dirty="0" smtClean="0"/>
              <a:t> </a:t>
            </a:r>
            <a:r>
              <a:rPr lang="en-GB" sz="1800" dirty="0" smtClean="0"/>
              <a:t>Menu Editor</a:t>
            </a:r>
            <a:r>
              <a:rPr lang="tr-TR" sz="1800" dirty="0" smtClean="0"/>
              <a:t> </a:t>
            </a:r>
            <a:r>
              <a:rPr lang="en-GB" sz="1800" dirty="0" err="1" smtClean="0"/>
              <a:t>kullanılır</a:t>
            </a:r>
            <a:r>
              <a:rPr lang="tr-TR" sz="1800" dirty="0" smtClean="0"/>
              <a:t>.</a:t>
            </a:r>
          </a:p>
          <a:p>
            <a:pPr lvl="1" algn="just"/>
            <a:endParaRPr lang="en-GB" sz="1800" dirty="0"/>
          </a:p>
        </p:txBody>
      </p:sp>
      <p:sp>
        <p:nvSpPr>
          <p:cNvPr id="4" name="Footer Placeholder 3"/>
          <p:cNvSpPr>
            <a:spLocks noGrp="1"/>
          </p:cNvSpPr>
          <p:nvPr>
            <p:ph type="ftr" sz="quarter" idx="16"/>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5766" y="1371600"/>
            <a:ext cx="4475405"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54828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p:txBody>
          <a:bodyPr/>
          <a:lstStyle/>
          <a:p>
            <a:r>
              <a:rPr lang="en-GB" dirty="0" smtClean="0"/>
              <a:t>Hotbox</a:t>
            </a:r>
            <a:endParaRPr lang="tr-TR" dirty="0" smtClean="0"/>
          </a:p>
          <a:p>
            <a:pPr lvl="1" algn="just"/>
            <a:r>
              <a:rPr lang="tr-TR" sz="1800" smtClean="0"/>
              <a:t>Maya’nın benzersiz </a:t>
            </a:r>
            <a:r>
              <a:rPr lang="tr-TR" sz="1800" dirty="0" smtClean="0"/>
              <a:t>ve son derece akıllıca geliştirilmiş bir kısayol çözümüdür.</a:t>
            </a:r>
          </a:p>
        </p:txBody>
      </p:sp>
      <p:sp>
        <p:nvSpPr>
          <p:cNvPr id="4" name="Footer Placeholder 3"/>
          <p:cNvSpPr>
            <a:spLocks noGrp="1"/>
          </p:cNvSpPr>
          <p:nvPr>
            <p:ph type="ftr" sz="quarter" idx="16"/>
          </p:nvPr>
        </p:nvSpPr>
        <p:spPr/>
        <p:txBody>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895600"/>
            <a:ext cx="6177517"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2608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ARAYUZ</a:t>
            </a:r>
            <a:endParaRPr lang="tr-TR" dirty="0"/>
          </a:p>
        </p:txBody>
      </p:sp>
      <p:sp>
        <p:nvSpPr>
          <p:cNvPr id="3" name="Content Placeholder 2"/>
          <p:cNvSpPr>
            <a:spLocks noGrp="1"/>
          </p:cNvSpPr>
          <p:nvPr>
            <p:ph sz="quarter" idx="1"/>
          </p:nvPr>
        </p:nvSpPr>
        <p:spPr>
          <a:xfrm>
            <a:off x="381000" y="1600200"/>
            <a:ext cx="8077200" cy="4873752"/>
          </a:xfrm>
        </p:spPr>
        <p:txBody>
          <a:bodyPr>
            <a:normAutofit fontScale="92500" lnSpcReduction="20000"/>
          </a:bodyPr>
          <a:lstStyle/>
          <a:p>
            <a:pPr algn="just"/>
            <a:r>
              <a:rPr lang="tr-TR" dirty="0"/>
              <a:t>Maya kendine has bir arayüze sahiptir. </a:t>
            </a:r>
            <a:endParaRPr lang="tr-TR" dirty="0" smtClean="0"/>
          </a:p>
          <a:p>
            <a:pPr algn="just"/>
            <a:endParaRPr lang="tr-TR" dirty="0" smtClean="0"/>
          </a:p>
          <a:p>
            <a:pPr algn="just"/>
            <a:r>
              <a:rPr lang="tr-TR" dirty="0"/>
              <a:t>Bu arayüze aşina olmak ve programın </a:t>
            </a:r>
            <a:r>
              <a:rPr lang="tr-TR" dirty="0" smtClean="0"/>
              <a:t>çalışma mantığını </a:t>
            </a:r>
            <a:r>
              <a:rPr lang="tr-TR" dirty="0"/>
              <a:t>anlamak için </a:t>
            </a:r>
            <a:r>
              <a:rPr lang="tr-TR" dirty="0" smtClean="0"/>
              <a:t>bir süre tanımaya zaman harcanmalıdır.</a:t>
            </a:r>
            <a:endParaRPr lang="tr-TR" dirty="0"/>
          </a:p>
          <a:p>
            <a:pPr algn="just"/>
            <a:endParaRPr lang="tr-TR" dirty="0" smtClean="0"/>
          </a:p>
          <a:p>
            <a:pPr algn="just"/>
            <a:r>
              <a:rPr lang="tr-TR" dirty="0" smtClean="0"/>
              <a:t>Sistemli şekilde incelenmesi gerekir.</a:t>
            </a:r>
          </a:p>
          <a:p>
            <a:pPr algn="just"/>
            <a:endParaRPr lang="tr-TR" dirty="0" smtClean="0"/>
          </a:p>
          <a:p>
            <a:pPr algn="just"/>
            <a:r>
              <a:rPr lang="tr-TR" dirty="0" smtClean="0"/>
              <a:t>Maya arabirimi gayet akıllıca tasarlanmış ve çeşitli görevlere göre bölümlere ayrılmıştır.</a:t>
            </a:r>
          </a:p>
          <a:p>
            <a:pPr marL="0" indent="0" algn="just">
              <a:buNone/>
            </a:pPr>
            <a:endParaRPr lang="tr-TR" dirty="0" smtClean="0"/>
          </a:p>
          <a:p>
            <a:pPr algn="just"/>
            <a:r>
              <a:rPr lang="tr-TR" dirty="0" smtClean="0"/>
              <a:t>Maya programının arayüzünü bir sonraki slide içindeki resimde belirtildiği gibi farklı bölümde inceleyebiliriz.</a:t>
            </a:r>
          </a:p>
          <a:p>
            <a:pPr algn="just"/>
            <a:endParaRPr lang="tr-TR" dirty="0" smtClean="0"/>
          </a:p>
          <a:p>
            <a:pPr algn="just"/>
            <a:r>
              <a:rPr lang="tr-TR" sz="1800" dirty="0"/>
              <a:t>NOT: Maya ile birlikte </a:t>
            </a:r>
            <a:r>
              <a:rPr lang="tr-TR" sz="1800" dirty="0" smtClean="0"/>
              <a:t>açılan Output Window, </a:t>
            </a:r>
            <a:r>
              <a:rPr lang="tr-TR" sz="1800" dirty="0"/>
              <a:t>render edilecek görüntü ile ilgili istatistikleri </a:t>
            </a:r>
            <a:r>
              <a:rPr lang="tr-TR" sz="1800" dirty="0" smtClean="0"/>
              <a:t>içerir.</a:t>
            </a:r>
          </a:p>
          <a:p>
            <a:pPr algn="just"/>
            <a:endParaRPr lang="tr-TR" dirty="0" smtClean="0"/>
          </a:p>
        </p:txBody>
      </p:sp>
      <p:sp>
        <p:nvSpPr>
          <p:cNvPr id="4" name="Footer Placeholder 3"/>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277300364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p:txBody>
          <a:bodyPr>
            <a:normAutofit/>
          </a:bodyPr>
          <a:lstStyle/>
          <a:p>
            <a:pPr algn="just"/>
            <a:r>
              <a:rPr lang="en-GB" dirty="0" smtClean="0"/>
              <a:t>Hotbox</a:t>
            </a:r>
            <a:endParaRPr lang="tr-TR" dirty="0" smtClean="0"/>
          </a:p>
          <a:p>
            <a:pPr lvl="1" algn="just"/>
            <a:r>
              <a:rPr lang="tr-TR" dirty="0" smtClean="0"/>
              <a:t>Bir proje üzerinde çalışırken birçok menuye girer ve bir o kadar da panel ile uğraşırız.</a:t>
            </a:r>
          </a:p>
          <a:p>
            <a:pPr lvl="1" algn="just"/>
            <a:r>
              <a:rPr lang="tr-TR" dirty="0" smtClean="0"/>
              <a:t>Bazen de Maya’nın ana modları arasında dolaşır sürekli farklı araçlar kullanırız.</a:t>
            </a:r>
          </a:p>
          <a:p>
            <a:pPr lvl="1" algn="just"/>
            <a:r>
              <a:rPr lang="tr-TR" dirty="0" smtClean="0"/>
              <a:t>Bunun için imlecimiz ekranın her tarafında dolanır ve pencereler arasında sürekli çeşitli değişiklikler yapmak zorunda kalırsınız.</a:t>
            </a:r>
          </a:p>
          <a:p>
            <a:pPr lvl="1" algn="just"/>
            <a:r>
              <a:rPr lang="tr-TR" dirty="0" smtClean="0"/>
              <a:t>Üstelik bu paneller ve menuler ekranda çok yer kaplar ve çalışma alanımızı kısıtlarlar.</a:t>
            </a:r>
          </a:p>
          <a:p>
            <a:pPr lvl="1" algn="just"/>
            <a:r>
              <a:rPr lang="tr-TR" dirty="0" smtClean="0"/>
              <a:t>Hotbox tam burada yardımımıza yetişir ve bizi tüm bu zahmetten kuraracak çözümler sunar.</a:t>
            </a:r>
          </a:p>
        </p:txBody>
      </p:sp>
      <p:sp>
        <p:nvSpPr>
          <p:cNvPr id="4" name="Footer Placeholder 3"/>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23079663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p:txBody>
          <a:bodyPr>
            <a:normAutofit/>
          </a:bodyPr>
          <a:lstStyle/>
          <a:p>
            <a:pPr algn="just"/>
            <a:r>
              <a:rPr lang="en-GB" dirty="0" smtClean="0"/>
              <a:t>Hotbox</a:t>
            </a:r>
            <a:endParaRPr lang="tr-TR" dirty="0" smtClean="0"/>
          </a:p>
          <a:p>
            <a:pPr lvl="1" algn="just"/>
            <a:r>
              <a:rPr lang="en-GB" sz="2400" dirty="0" err="1"/>
              <a:t>Maya’da</a:t>
            </a:r>
            <a:r>
              <a:rPr lang="en-GB" sz="2400" dirty="0"/>
              <a:t> </a:t>
            </a:r>
            <a:r>
              <a:rPr lang="en-GB" sz="2400" dirty="0" err="1"/>
              <a:t>yer</a:t>
            </a:r>
            <a:r>
              <a:rPr lang="en-GB" sz="2400" dirty="0"/>
              <a:t> </a:t>
            </a:r>
            <a:r>
              <a:rPr lang="en-GB" sz="2400" dirty="0" err="1"/>
              <a:t>alan</a:t>
            </a:r>
            <a:r>
              <a:rPr lang="en-GB" sz="2400" dirty="0"/>
              <a:t> </a:t>
            </a:r>
            <a:r>
              <a:rPr lang="en-GB" sz="2400" dirty="0" err="1"/>
              <a:t>tüm</a:t>
            </a:r>
            <a:r>
              <a:rPr lang="tr-TR" sz="2400" dirty="0"/>
              <a:t> </a:t>
            </a:r>
            <a:r>
              <a:rPr lang="en-GB" sz="2400" dirty="0" err="1"/>
              <a:t>menülere</a:t>
            </a:r>
            <a:r>
              <a:rPr lang="en-GB" sz="2400" dirty="0"/>
              <a:t> </a:t>
            </a:r>
            <a:r>
              <a:rPr lang="en-GB" sz="2400" dirty="0" err="1"/>
              <a:t>boşluk</a:t>
            </a:r>
            <a:r>
              <a:rPr lang="en-GB" sz="2400" dirty="0"/>
              <a:t> </a:t>
            </a:r>
            <a:r>
              <a:rPr lang="en-GB" sz="2400" dirty="0" err="1"/>
              <a:t>tuşuna</a:t>
            </a:r>
            <a:r>
              <a:rPr lang="en-GB" sz="2400" dirty="0"/>
              <a:t> </a:t>
            </a:r>
            <a:r>
              <a:rPr lang="en-GB" sz="2400" dirty="0" err="1"/>
              <a:t>basarak</a:t>
            </a:r>
            <a:r>
              <a:rPr lang="en-GB" sz="2400" dirty="0"/>
              <a:t> </a:t>
            </a:r>
            <a:r>
              <a:rPr lang="en-GB" sz="2400" dirty="0" err="1"/>
              <a:t>erişilir</a:t>
            </a:r>
            <a:r>
              <a:rPr lang="en-GB" sz="2400" dirty="0"/>
              <a:t>. </a:t>
            </a:r>
            <a:endParaRPr lang="tr-TR" sz="2400" dirty="0" smtClean="0"/>
          </a:p>
          <a:p>
            <a:pPr lvl="1" algn="just"/>
            <a:endParaRPr lang="tr-TR" sz="2400" dirty="0" smtClean="0"/>
          </a:p>
          <a:p>
            <a:pPr lvl="1" algn="just"/>
            <a:r>
              <a:rPr lang="tr-TR" sz="2400" dirty="0" smtClean="0"/>
              <a:t>Hotbox ı açmak için imlecimiz viewportun herhangi bir alanındayken boşluk tuşuna basarız ve elimizi bu tuştan kaldırmayız.</a:t>
            </a:r>
          </a:p>
          <a:p>
            <a:pPr lvl="1" algn="just"/>
            <a:endParaRPr lang="tr-TR" sz="2400" dirty="0"/>
          </a:p>
          <a:p>
            <a:pPr lvl="1" algn="just"/>
            <a:r>
              <a:rPr lang="en-GB" sz="2400" dirty="0" err="1"/>
              <a:t>Burada</a:t>
            </a:r>
            <a:r>
              <a:rPr lang="tr-TR" sz="2400" dirty="0"/>
              <a:t> </a:t>
            </a:r>
            <a:r>
              <a:rPr lang="en-GB" sz="2400" dirty="0"/>
              <a:t>Hotbox Controls</a:t>
            </a:r>
            <a:r>
              <a:rPr lang="tr-TR" sz="2400" dirty="0"/>
              <a:t> </a:t>
            </a:r>
            <a:r>
              <a:rPr lang="en-GB" sz="2400" dirty="0" err="1"/>
              <a:t>seçilerek</a:t>
            </a:r>
            <a:r>
              <a:rPr lang="en-GB" sz="2400" dirty="0"/>
              <a:t> </a:t>
            </a:r>
            <a:r>
              <a:rPr lang="en-GB" sz="2400" dirty="0" err="1"/>
              <a:t>hangi</a:t>
            </a:r>
            <a:r>
              <a:rPr lang="tr-TR" sz="2400" dirty="0"/>
              <a:t> </a:t>
            </a:r>
            <a:r>
              <a:rPr lang="en-GB" sz="2400" dirty="0" err="1"/>
              <a:t>menü</a:t>
            </a:r>
            <a:r>
              <a:rPr lang="tr-TR" sz="2400" dirty="0"/>
              <a:t> s</a:t>
            </a:r>
            <a:r>
              <a:rPr lang="en-GB" sz="2400" dirty="0" err="1"/>
              <a:t>etlerinin</a:t>
            </a:r>
            <a:r>
              <a:rPr lang="tr-TR" sz="2400" dirty="0"/>
              <a:t> </a:t>
            </a:r>
            <a:r>
              <a:rPr lang="en-GB" sz="2400" dirty="0" err="1"/>
              <a:t>Hotbox’a</a:t>
            </a:r>
            <a:r>
              <a:rPr lang="en-GB" sz="2400" dirty="0"/>
              <a:t> </a:t>
            </a:r>
            <a:r>
              <a:rPr lang="en-GB" sz="2400" dirty="0" err="1"/>
              <a:t>dahil</a:t>
            </a:r>
            <a:r>
              <a:rPr lang="en-GB" sz="2400" dirty="0"/>
              <a:t> </a:t>
            </a:r>
            <a:r>
              <a:rPr lang="en-GB" sz="2400" dirty="0" err="1"/>
              <a:t>edileceği</a:t>
            </a:r>
            <a:r>
              <a:rPr lang="en-GB" sz="2400" dirty="0"/>
              <a:t> </a:t>
            </a:r>
            <a:r>
              <a:rPr lang="en-GB" sz="2400" dirty="0" err="1"/>
              <a:t>belirlenebilir</a:t>
            </a:r>
            <a:r>
              <a:rPr lang="en-GB" sz="2400" dirty="0"/>
              <a:t>.</a:t>
            </a:r>
          </a:p>
        </p:txBody>
      </p:sp>
      <p:sp>
        <p:nvSpPr>
          <p:cNvPr id="4" name="Footer Placeholder 3"/>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21728574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p:txBody>
          <a:bodyPr/>
          <a:lstStyle/>
          <a:p>
            <a:pPr algn="just"/>
            <a:r>
              <a:rPr lang="tr-TR" dirty="0" smtClean="0"/>
              <a:t>Bu bölümde Maya ile ilk adımları atıp gerçek anlamada tanışmış olduk.</a:t>
            </a:r>
          </a:p>
          <a:p>
            <a:pPr algn="just"/>
            <a:r>
              <a:rPr lang="tr-TR" dirty="0" smtClean="0"/>
              <a:t>Maya’nın temel yapısı ve arayüzünü yakından gördük.</a:t>
            </a:r>
          </a:p>
          <a:p>
            <a:pPr algn="just"/>
            <a:r>
              <a:rPr lang="tr-TR" dirty="0" smtClean="0"/>
              <a:t>Birçok paneli ve menüsü ile ilgili bilgi edindik.</a:t>
            </a:r>
          </a:p>
          <a:p>
            <a:pPr algn="just"/>
            <a:r>
              <a:rPr lang="tr-TR" dirty="0" smtClean="0"/>
              <a:t>Pencere konrollerini ve üç butonlu mouse u nasılkullanmamı gerektiğini öğrendik.</a:t>
            </a:r>
          </a:p>
          <a:p>
            <a:pPr algn="just"/>
            <a:r>
              <a:rPr lang="tr-TR" dirty="0" smtClean="0"/>
              <a:t>Temel kamera hareketlerini ve daha fazlasını kavradık.</a:t>
            </a:r>
            <a:endParaRPr lang="en-GB" dirty="0"/>
          </a:p>
        </p:txBody>
      </p:sp>
      <p:sp>
        <p:nvSpPr>
          <p:cNvPr id="4" name="Footer Placeholder 3"/>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690434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291" y="152400"/>
            <a:ext cx="7467600" cy="1143000"/>
          </a:xfrm>
        </p:spPr>
        <p:txBody>
          <a:bodyPr/>
          <a:lstStyle/>
          <a:p>
            <a:r>
              <a:rPr lang="tr-TR" dirty="0"/>
              <a:t>ARAYUZ</a:t>
            </a:r>
            <a:endParaRPr lang="en-GB" dirty="0"/>
          </a:p>
        </p:txBody>
      </p:sp>
      <p:sp>
        <p:nvSpPr>
          <p:cNvPr id="4" name="Footer Placeholder 3"/>
          <p:cNvSpPr>
            <a:spLocks noGrp="1"/>
          </p:cNvSpPr>
          <p:nvPr>
            <p:ph type="ftr" sz="quarter" idx="16"/>
          </p:nvPr>
        </p:nvSpPr>
        <p:spPr/>
        <p:txBody>
          <a:bodyPr/>
          <a:lstStyle/>
          <a:p>
            <a:endParaRPr lang="en-US" dirty="0"/>
          </a:p>
        </p:txBody>
      </p:sp>
      <p:pic>
        <p:nvPicPr>
          <p:cNvPr id="2050" name="Picture 2" descr="C:\Users\Umut\Desktop\bsMayaTr\mayaTR\r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95400"/>
            <a:ext cx="7810500" cy="543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44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ARAYUZ</a:t>
            </a:r>
            <a:endParaRPr lang="en-GB" dirty="0"/>
          </a:p>
        </p:txBody>
      </p:sp>
      <p:sp>
        <p:nvSpPr>
          <p:cNvPr id="3" name="Content Placeholder 2"/>
          <p:cNvSpPr>
            <a:spLocks noGrp="1"/>
          </p:cNvSpPr>
          <p:nvPr>
            <p:ph sz="quarter" idx="1"/>
          </p:nvPr>
        </p:nvSpPr>
        <p:spPr>
          <a:xfrm>
            <a:off x="533400" y="1679448"/>
            <a:ext cx="7848600" cy="4873752"/>
          </a:xfrm>
        </p:spPr>
        <p:txBody>
          <a:bodyPr>
            <a:normAutofit/>
          </a:bodyPr>
          <a:lstStyle/>
          <a:p>
            <a:r>
              <a:rPr lang="tr-TR" dirty="0" smtClean="0"/>
              <a:t>Main Menu ve Status Line </a:t>
            </a:r>
          </a:p>
          <a:p>
            <a:endParaRPr lang="tr-TR" dirty="0" smtClean="0"/>
          </a:p>
          <a:p>
            <a:pPr lvl="1" algn="just"/>
            <a:endParaRPr lang="tr-TR" sz="1800" dirty="0" smtClean="0"/>
          </a:p>
          <a:p>
            <a:pPr lvl="1" algn="just"/>
            <a:endParaRPr lang="tr-TR" sz="1800" dirty="0"/>
          </a:p>
          <a:p>
            <a:pPr lvl="1" algn="just"/>
            <a:r>
              <a:rPr lang="tr-TR" sz="1800" dirty="0" smtClean="0"/>
              <a:t>Main </a:t>
            </a:r>
            <a:r>
              <a:rPr lang="tr-TR" sz="1800" dirty="0"/>
              <a:t>Menu yapısında Maya programına ait tüm komutları barındırır</a:t>
            </a:r>
            <a:r>
              <a:rPr lang="tr-TR" sz="1800" dirty="0" smtClean="0"/>
              <a:t>.</a:t>
            </a:r>
          </a:p>
          <a:p>
            <a:pPr lvl="1" algn="just"/>
            <a:endParaRPr lang="tr-TR" sz="1800" dirty="0"/>
          </a:p>
          <a:p>
            <a:pPr lvl="1" algn="just"/>
            <a:r>
              <a:rPr lang="tr-TR" sz="1800" dirty="0"/>
              <a:t>Main Menu ve Status Line </a:t>
            </a:r>
            <a:r>
              <a:rPr lang="tr-TR" sz="1800" dirty="0" smtClean="0"/>
              <a:t>birbirlerine paralel çalışırlar.</a:t>
            </a:r>
          </a:p>
          <a:p>
            <a:pPr lvl="1" algn="just"/>
            <a:endParaRPr lang="tr-TR" sz="1800" dirty="0"/>
          </a:p>
          <a:p>
            <a:pPr lvl="1" algn="just"/>
            <a:r>
              <a:rPr lang="en-GB" sz="1800" dirty="0" err="1"/>
              <a:t>Menüler</a:t>
            </a:r>
            <a:r>
              <a:rPr lang="tr-TR" sz="1800" dirty="0"/>
              <a:t> </a:t>
            </a:r>
            <a:r>
              <a:rPr lang="en-GB" sz="1800" dirty="0" err="1"/>
              <a:t>içerdikleri</a:t>
            </a:r>
            <a:r>
              <a:rPr lang="en-GB" sz="1800" dirty="0"/>
              <a:t> </a:t>
            </a:r>
            <a:r>
              <a:rPr lang="en-GB" sz="1800" dirty="0" err="1"/>
              <a:t>işlevlere</a:t>
            </a:r>
            <a:r>
              <a:rPr lang="en-GB" sz="1800" dirty="0"/>
              <a:t> </a:t>
            </a:r>
            <a:r>
              <a:rPr lang="en-GB" sz="1800" dirty="0" err="1"/>
              <a:t>göre</a:t>
            </a:r>
            <a:r>
              <a:rPr lang="tr-TR" sz="1800" dirty="0"/>
              <a:t> </a:t>
            </a:r>
            <a:r>
              <a:rPr lang="en-GB" sz="1800" dirty="0" err="1"/>
              <a:t>gruplanmıştır</a:t>
            </a:r>
            <a:r>
              <a:rPr lang="en-GB" sz="1800" dirty="0"/>
              <a:t>. </a:t>
            </a:r>
            <a:endParaRPr lang="tr-TR" sz="1800" dirty="0" smtClean="0"/>
          </a:p>
          <a:p>
            <a:pPr lvl="1" algn="just"/>
            <a:endParaRPr lang="tr-TR" sz="1800" dirty="0"/>
          </a:p>
          <a:p>
            <a:pPr lvl="1" algn="just"/>
            <a:r>
              <a:rPr lang="en-GB" sz="1800" dirty="0" err="1"/>
              <a:t>İçerdikleri</a:t>
            </a:r>
            <a:r>
              <a:rPr lang="en-GB" sz="1800" dirty="0"/>
              <a:t> alt</a:t>
            </a:r>
            <a:r>
              <a:rPr lang="tr-TR" sz="1800" dirty="0"/>
              <a:t> </a:t>
            </a:r>
            <a:r>
              <a:rPr lang="en-GB" sz="1800" dirty="0" err="1"/>
              <a:t>menüler</a:t>
            </a:r>
            <a:r>
              <a:rPr lang="en-GB" sz="1800" dirty="0"/>
              <a:t> </a:t>
            </a:r>
            <a:r>
              <a:rPr lang="en-GB" sz="1800" dirty="0" err="1"/>
              <a:t>vasıtasıyla</a:t>
            </a:r>
            <a:r>
              <a:rPr lang="en-GB" sz="1800" dirty="0"/>
              <a:t> Maya</a:t>
            </a:r>
            <a:r>
              <a:rPr lang="tr-TR" sz="1800" dirty="0"/>
              <a:t> </a:t>
            </a:r>
            <a:r>
              <a:rPr lang="en-GB" sz="1800" dirty="0" err="1"/>
              <a:t>komutlarına</a:t>
            </a:r>
            <a:r>
              <a:rPr lang="en-GB" sz="1800" dirty="0"/>
              <a:t> </a:t>
            </a:r>
            <a:r>
              <a:rPr lang="en-GB" sz="1800" dirty="0" err="1"/>
              <a:t>ulaşma</a:t>
            </a:r>
            <a:r>
              <a:rPr lang="en-GB" sz="1800" dirty="0"/>
              <a:t> </a:t>
            </a:r>
            <a:r>
              <a:rPr lang="en-GB" sz="1800" dirty="0" err="1"/>
              <a:t>imkanı</a:t>
            </a:r>
            <a:r>
              <a:rPr lang="tr-TR" sz="1800" dirty="0"/>
              <a:t> </a:t>
            </a:r>
            <a:r>
              <a:rPr lang="en-GB" sz="1800" dirty="0" err="1"/>
              <a:t>sağlarlar</a:t>
            </a:r>
            <a:r>
              <a:rPr lang="en-GB" sz="1800" dirty="0"/>
              <a:t>. </a:t>
            </a:r>
            <a:endParaRPr lang="tr-TR" sz="1800" dirty="0"/>
          </a:p>
        </p:txBody>
      </p:sp>
      <p:sp>
        <p:nvSpPr>
          <p:cNvPr id="4" name="Footer Placeholder 3"/>
          <p:cNvSpPr>
            <a:spLocks noGrp="1"/>
          </p:cNvSpPr>
          <p:nvPr>
            <p:ph type="ftr" sz="quarter" idx="16"/>
          </p:nvPr>
        </p:nvSpPr>
        <p:spPr/>
        <p:txBody>
          <a:bodyPr/>
          <a:lstStyle/>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164468"/>
            <a:ext cx="8582628" cy="208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601711"/>
            <a:ext cx="8048625"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10247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E82FB95429831449FA538E99B655801" ma:contentTypeVersion="" ma:contentTypeDescription="Create a new document." ma:contentTypeScope="" ma:versionID="bf6bb9199b9f7cc2caf3c518e3464ae2">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DD33E3-B41E-4F51-89BD-8B27713F6579}"/>
</file>

<file path=customXml/itemProps2.xml><?xml version="1.0" encoding="utf-8"?>
<ds:datastoreItem xmlns:ds="http://schemas.openxmlformats.org/officeDocument/2006/customXml" ds:itemID="{86EF25A8-8F3E-4C9B-97FF-2217A2FFC9AC}"/>
</file>

<file path=customXml/itemProps3.xml><?xml version="1.0" encoding="utf-8"?>
<ds:datastoreItem xmlns:ds="http://schemas.openxmlformats.org/officeDocument/2006/customXml" ds:itemID="{EA1A4F63-C0E1-4F32-BE14-5C971A5040B0}"/>
</file>

<file path=docProps/app.xml><?xml version="1.0" encoding="utf-8"?>
<Properties xmlns="http://schemas.openxmlformats.org/officeDocument/2006/extended-properties" xmlns:vt="http://schemas.openxmlformats.org/officeDocument/2006/docPropsVTypes">
  <Template/>
  <TotalTime>1231</TotalTime>
  <Words>3398</Words>
  <Application>Microsoft Office PowerPoint</Application>
  <PresentationFormat>On-screen Show (4:3)</PresentationFormat>
  <Paragraphs>587</Paragraphs>
  <Slides>72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Arial</vt:lpstr>
      <vt:lpstr>Calibri</vt:lpstr>
      <vt:lpstr>Century Schoolbook</vt:lpstr>
      <vt:lpstr>Courier New</vt:lpstr>
      <vt:lpstr>Wingdings</vt:lpstr>
      <vt:lpstr>Wingdings 2</vt:lpstr>
      <vt:lpstr>Oriel</vt:lpstr>
      <vt:lpstr> </vt:lpstr>
      <vt:lpstr>Temel Yapi ve Genel Görünüm</vt:lpstr>
      <vt:lpstr>Temel Yapi ve Genel Görünüm</vt:lpstr>
      <vt:lpstr>Temel Yapi</vt:lpstr>
      <vt:lpstr>Temel Yapi</vt:lpstr>
      <vt:lpstr>Temel Yapi</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lpstr>ARAYUZ</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ITEC393 3D Character Animation</dc:title>
  <dc:creator>btyo</dc:creator>
  <cp:lastModifiedBy>pinar sahin</cp:lastModifiedBy>
  <cp:revision>238</cp:revision>
  <dcterms:created xsi:type="dcterms:W3CDTF">2006-08-16T00:00:00Z</dcterms:created>
  <dcterms:modified xsi:type="dcterms:W3CDTF">2017-10-05T08:47:06Z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0x010100DE82FB95429831449FA538E99B655801</vt:lpwstr>
  </property>
</Properties>
</file>