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0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0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9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4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6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4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2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5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4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5193-AEDF-4E49-AE48-93320914B7D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FCD48-4E3C-48A9-BF64-CF13D226E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3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11" Type="http://schemas.openxmlformats.org/officeDocument/2006/relationships/image" Target="../media/image15.wmf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7.png"/><Relationship Id="rId9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22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001000" cy="604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1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95953"/>
            <a:ext cx="4038600" cy="195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67346"/>
            <a:ext cx="6400800" cy="27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0"/>
            <a:ext cx="188162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66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6888"/>
            <a:ext cx="7000875" cy="464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9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800"/>
            <a:ext cx="3810000" cy="19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3733800"/>
            <a:ext cx="83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0.5115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0.0986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0.2433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0.1466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4953000"/>
            <a:ext cx="5091112" cy="16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00400"/>
            <a:ext cx="2895600" cy="2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3505200"/>
            <a:ext cx="1733550" cy="25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3733800"/>
            <a:ext cx="2581275" cy="242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599" y="3768404"/>
            <a:ext cx="499491" cy="17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3118097" cy="20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4142232"/>
            <a:ext cx="1736398" cy="20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4419600"/>
            <a:ext cx="3118097" cy="228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4648200"/>
            <a:ext cx="165215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7315200" cy="236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3192299" cy="54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75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577"/>
            <a:ext cx="4114800" cy="31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239000" cy="237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76575"/>
            <a:ext cx="2438400" cy="139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724399"/>
            <a:ext cx="7162800" cy="18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51625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133600" y="3276600"/>
            <a:ext cx="304800" cy="304800"/>
          </a:xfrm>
          <a:prstGeom prst="ellipse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3295650"/>
            <a:ext cx="304800" cy="304800"/>
          </a:xfrm>
          <a:prstGeom prst="ellipse">
            <a:avLst/>
          </a:prstGeom>
          <a:noFill/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33600" y="388620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428875" y="3581400"/>
            <a:ext cx="314325" cy="390525"/>
          </a:xfrm>
          <a:custGeom>
            <a:avLst/>
            <a:gdLst>
              <a:gd name="connsiteX0" fmla="*/ 314325 w 314325"/>
              <a:gd name="connsiteY0" fmla="*/ 0 h 390525"/>
              <a:gd name="connsiteX1" fmla="*/ 228600 w 314325"/>
              <a:gd name="connsiteY1" fmla="*/ 285750 h 390525"/>
              <a:gd name="connsiteX2" fmla="*/ 0 w 314325"/>
              <a:gd name="connsiteY2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325" h="390525">
                <a:moveTo>
                  <a:pt x="314325" y="0"/>
                </a:moveTo>
                <a:cubicBezTo>
                  <a:pt x="297656" y="110331"/>
                  <a:pt x="280988" y="220662"/>
                  <a:pt x="228600" y="285750"/>
                </a:cubicBezTo>
                <a:cubicBezTo>
                  <a:pt x="176212" y="350838"/>
                  <a:pt x="88106" y="370681"/>
                  <a:pt x="0" y="390525"/>
                </a:cubicBezTo>
              </a:path>
            </a:pathLst>
          </a:custGeom>
          <a:noFill/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933369" y="3448049"/>
            <a:ext cx="181181" cy="504825"/>
          </a:xfrm>
          <a:custGeom>
            <a:avLst/>
            <a:gdLst>
              <a:gd name="connsiteX0" fmla="*/ 181181 w 181181"/>
              <a:gd name="connsiteY0" fmla="*/ 552450 h 552450"/>
              <a:gd name="connsiteX1" fmla="*/ 206 w 181181"/>
              <a:gd name="connsiteY1" fmla="*/ 295275 h 552450"/>
              <a:gd name="connsiteX2" fmla="*/ 152606 w 181181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181" h="552450">
                <a:moveTo>
                  <a:pt x="181181" y="552450"/>
                </a:moveTo>
                <a:cubicBezTo>
                  <a:pt x="93074" y="469900"/>
                  <a:pt x="4968" y="387350"/>
                  <a:pt x="206" y="295275"/>
                </a:cubicBezTo>
                <a:cubicBezTo>
                  <a:pt x="-4556" y="203200"/>
                  <a:pt x="74025" y="101600"/>
                  <a:pt x="152606" y="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278987"/>
              </p:ext>
            </p:extLst>
          </p:nvPr>
        </p:nvGraphicFramePr>
        <p:xfrm>
          <a:off x="2552700" y="3759200"/>
          <a:ext cx="1143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8" imgW="114120" imgH="126720" progId="Equation.DSMT4">
                  <p:embed/>
                </p:oleObj>
              </mc:Choice>
              <mc:Fallback>
                <p:oleObj name="Equation" r:id="rId8" imgW="1141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52700" y="3759200"/>
                        <a:ext cx="114300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643173"/>
              </p:ext>
            </p:extLst>
          </p:nvPr>
        </p:nvGraphicFramePr>
        <p:xfrm>
          <a:off x="1981200" y="3670300"/>
          <a:ext cx="1397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0" imgW="139680" imgH="139680" progId="Equation.DSMT4">
                  <p:embed/>
                </p:oleObj>
              </mc:Choice>
              <mc:Fallback>
                <p:oleObj name="Equation" r:id="rId10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3670300"/>
                        <a:ext cx="1397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61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7649"/>
            <a:ext cx="7315200" cy="333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3429000"/>
            <a:ext cx="1247775" cy="45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7239000" cy="71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30735"/>
            <a:ext cx="4038600" cy="27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4095345" y="4591455"/>
            <a:ext cx="229981" cy="330741"/>
          </a:xfrm>
          <a:custGeom>
            <a:avLst/>
            <a:gdLst>
              <a:gd name="connsiteX0" fmla="*/ 145915 w 229981"/>
              <a:gd name="connsiteY0" fmla="*/ 330741 h 330741"/>
              <a:gd name="connsiteX1" fmla="*/ 223736 w 229981"/>
              <a:gd name="connsiteY1" fmla="*/ 145915 h 330741"/>
              <a:gd name="connsiteX2" fmla="*/ 0 w 229981"/>
              <a:gd name="connsiteY2" fmla="*/ 0 h 33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981" h="330741">
                <a:moveTo>
                  <a:pt x="145915" y="330741"/>
                </a:moveTo>
                <a:cubicBezTo>
                  <a:pt x="196985" y="265889"/>
                  <a:pt x="248055" y="201038"/>
                  <a:pt x="223736" y="145915"/>
                </a:cubicBezTo>
                <a:cubicBezTo>
                  <a:pt x="199417" y="90792"/>
                  <a:pt x="99708" y="453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H="1">
            <a:off x="4618896" y="4601196"/>
            <a:ext cx="229981" cy="330741"/>
          </a:xfrm>
          <a:custGeom>
            <a:avLst/>
            <a:gdLst>
              <a:gd name="connsiteX0" fmla="*/ 145915 w 229981"/>
              <a:gd name="connsiteY0" fmla="*/ 330741 h 330741"/>
              <a:gd name="connsiteX1" fmla="*/ 223736 w 229981"/>
              <a:gd name="connsiteY1" fmla="*/ 145915 h 330741"/>
              <a:gd name="connsiteX2" fmla="*/ 0 w 229981"/>
              <a:gd name="connsiteY2" fmla="*/ 0 h 33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981" h="330741">
                <a:moveTo>
                  <a:pt x="145915" y="330741"/>
                </a:moveTo>
                <a:cubicBezTo>
                  <a:pt x="196985" y="265889"/>
                  <a:pt x="248055" y="201038"/>
                  <a:pt x="223736" y="145915"/>
                </a:cubicBezTo>
                <a:cubicBezTo>
                  <a:pt x="199417" y="90792"/>
                  <a:pt x="99708" y="453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42274" y="4343400"/>
            <a:ext cx="1353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Eigenvector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4363121"/>
            <a:ext cx="1353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Eigenvalue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676883"/>
              </p:ext>
            </p:extLst>
          </p:nvPr>
        </p:nvGraphicFramePr>
        <p:xfrm>
          <a:off x="638175" y="5112332"/>
          <a:ext cx="7591425" cy="113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6273720" imgH="939600" progId="Equation.DSMT4">
                  <p:embed/>
                </p:oleObj>
              </mc:Choice>
              <mc:Fallback>
                <p:oleObj name="Equation" r:id="rId7" imgW="62737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8175" y="5112332"/>
                        <a:ext cx="7591425" cy="1136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53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4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7841622" cy="1261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784162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7765422" cy="79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4457699"/>
            <a:ext cx="7679697" cy="216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228133"/>
            <a:ext cx="2438400" cy="139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65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2450"/>
            <a:ext cx="7673562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0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599"/>
            <a:ext cx="7010400" cy="414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38650"/>
            <a:ext cx="708251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2200275"/>
            <a:ext cx="105727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3962400"/>
            <a:ext cx="620420" cy="21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6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177246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71825"/>
            <a:ext cx="55340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57575"/>
            <a:ext cx="7177246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6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434384"/>
            <a:ext cx="7058025" cy="390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95800"/>
            <a:ext cx="269785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41744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5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BA7C63A-EF22-400D-A93D-358505497164}"/>
</file>

<file path=customXml/itemProps2.xml><?xml version="1.0" encoding="utf-8"?>
<ds:datastoreItem xmlns:ds="http://schemas.openxmlformats.org/officeDocument/2006/customXml" ds:itemID="{DE514602-E4E5-48A8-AE9A-9FBA0195A4C2}"/>
</file>

<file path=customXml/itemProps3.xml><?xml version="1.0" encoding="utf-8"?>
<ds:datastoreItem xmlns:ds="http://schemas.openxmlformats.org/officeDocument/2006/customXml" ds:itemID="{EB01AEC7-E219-4510-89B4-7CE948292CB1}"/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6</Words>
  <Application>Microsoft Office PowerPoint</Application>
  <PresentationFormat>On-screen Show (4:3)</PresentationFormat>
  <Paragraphs>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16</cp:revision>
  <dcterms:created xsi:type="dcterms:W3CDTF">2020-03-28T09:38:08Z</dcterms:created>
  <dcterms:modified xsi:type="dcterms:W3CDTF">2020-11-16T08:27:17Z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