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3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9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4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8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7BD3-1163-4933-B9EF-34CD2C09A156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B9EC-77C9-42EB-98C6-FF48BE395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hyperlink" Target="https://www.google.com/url?sa=i&amp;url=https://www.coachingforgeeks.com/convention-survival-the-psychology-of-queuing-or-how-to-make-standing-in-line-easier/&amp;psig=AOvVaw3YB0NjOG_A9KUMvujILybB&amp;ust=1586619064843000&amp;source=images&amp;cd=vfe&amp;ved=0CAIQjRxqFwoTCPjrkeCW3ugCFQAAAAAdAAAAABA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oleObject" Target="../embeddings/oleObject1.bin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04800"/>
            <a:ext cx="30099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7239000" cy="407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81600"/>
            <a:ext cx="7162800" cy="62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34049"/>
            <a:ext cx="7162800" cy="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94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36891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7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0525"/>
            <a:ext cx="7162800" cy="58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0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44146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58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599"/>
            <a:ext cx="6400800" cy="273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81325"/>
            <a:ext cx="7162800" cy="33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7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3134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81296"/>
            <a:ext cx="3429000" cy="27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390844"/>
            <a:ext cx="7221824" cy="285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Queues in Conventions OR How to enjoy standing in line!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029200" cy="224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6019800" y="457200"/>
            <a:ext cx="12192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954011"/>
            <a:ext cx="619125" cy="121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218"/>
            <a:ext cx="426602" cy="101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402198" y="2895600"/>
            <a:ext cx="8838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269598" y="2819400"/>
            <a:ext cx="8838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5236" y="2286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Arrival Process</a:t>
            </a:r>
          </a:p>
          <a:p>
            <a:pPr algn="ctr"/>
            <a:r>
              <a:rPr lang="en-US" sz="1600" dirty="0" smtClean="0"/>
              <a:t>Input Process</a:t>
            </a:r>
            <a:endParaRPr lang="en-US" sz="1600" dirty="0"/>
          </a:p>
        </p:txBody>
      </p:sp>
      <p:sp>
        <p:nvSpPr>
          <p:cNvPr id="8" name="Left Brace 7"/>
          <p:cNvSpPr/>
          <p:nvPr/>
        </p:nvSpPr>
        <p:spPr>
          <a:xfrm rot="16200000">
            <a:off x="4419600" y="1066801"/>
            <a:ext cx="457200" cy="2590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1000" y="25908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81500" y="2667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Service point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2286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Service Process</a:t>
            </a:r>
          </a:p>
          <a:p>
            <a:pPr algn="ctr"/>
            <a:r>
              <a:rPr lang="en-US" sz="1600" dirty="0" smtClean="0"/>
              <a:t>output Process</a:t>
            </a:r>
            <a:endParaRPr lang="en-US" sz="1600" dirty="0"/>
          </a:p>
        </p:txBody>
      </p:sp>
      <p:sp>
        <p:nvSpPr>
          <p:cNvPr id="12" name="Freeform 11"/>
          <p:cNvSpPr/>
          <p:nvPr/>
        </p:nvSpPr>
        <p:spPr>
          <a:xfrm>
            <a:off x="5417127" y="554182"/>
            <a:ext cx="692728" cy="318654"/>
          </a:xfrm>
          <a:custGeom>
            <a:avLst/>
            <a:gdLst>
              <a:gd name="connsiteX0" fmla="*/ 0 w 692728"/>
              <a:gd name="connsiteY0" fmla="*/ 0 h 318654"/>
              <a:gd name="connsiteX1" fmla="*/ 207818 w 692728"/>
              <a:gd name="connsiteY1" fmla="*/ 249382 h 318654"/>
              <a:gd name="connsiteX2" fmla="*/ 692728 w 692728"/>
              <a:gd name="connsiteY2" fmla="*/ 318654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728" h="318654">
                <a:moveTo>
                  <a:pt x="0" y="0"/>
                </a:moveTo>
                <a:cubicBezTo>
                  <a:pt x="46181" y="98136"/>
                  <a:pt x="92363" y="196273"/>
                  <a:pt x="207818" y="249382"/>
                </a:cubicBezTo>
                <a:cubicBezTo>
                  <a:pt x="323273" y="302491"/>
                  <a:pt x="508000" y="310572"/>
                  <a:pt x="692728" y="318654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1617"/>
            <a:ext cx="1981200" cy="31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7315200" cy="193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21" y="5257800"/>
            <a:ext cx="731357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38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1440"/>
            <a:ext cx="7391400" cy="1469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58906"/>
            <a:ext cx="7467600" cy="251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2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199"/>
            <a:ext cx="7543800" cy="556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0"/>
            <a:ext cx="6324600" cy="69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15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264430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49735"/>
            <a:ext cx="1905000" cy="54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538" y="2162174"/>
            <a:ext cx="30269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39000" cy="73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66999"/>
            <a:ext cx="1371600" cy="56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880" y="2790824"/>
            <a:ext cx="274320" cy="35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5867400" y="1036013"/>
            <a:ext cx="0" cy="2198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57800" y="2967172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5337056" y="1198416"/>
            <a:ext cx="2549236" cy="1648691"/>
          </a:xfrm>
          <a:custGeom>
            <a:avLst/>
            <a:gdLst>
              <a:gd name="connsiteX0" fmla="*/ 2549236 w 2549236"/>
              <a:gd name="connsiteY0" fmla="*/ 1648691 h 1648691"/>
              <a:gd name="connsiteX1" fmla="*/ 1025236 w 2549236"/>
              <a:gd name="connsiteY1" fmla="*/ 1343891 h 1648691"/>
              <a:gd name="connsiteX2" fmla="*/ 0 w 2549236"/>
              <a:gd name="connsiteY2" fmla="*/ 0 h 164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9236" h="1648691">
                <a:moveTo>
                  <a:pt x="2549236" y="1648691"/>
                </a:moveTo>
                <a:cubicBezTo>
                  <a:pt x="1999672" y="1633682"/>
                  <a:pt x="1450109" y="1618673"/>
                  <a:pt x="1025236" y="1343891"/>
                </a:cubicBezTo>
                <a:cubicBezTo>
                  <a:pt x="600363" y="1069109"/>
                  <a:pt x="300181" y="534554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68637" y="1233055"/>
            <a:ext cx="498763" cy="817418"/>
          </a:xfrm>
          <a:custGeom>
            <a:avLst/>
            <a:gdLst>
              <a:gd name="connsiteX0" fmla="*/ 498763 w 498763"/>
              <a:gd name="connsiteY0" fmla="*/ 817418 h 817418"/>
              <a:gd name="connsiteX1" fmla="*/ 207818 w 498763"/>
              <a:gd name="connsiteY1" fmla="*/ 415636 h 817418"/>
              <a:gd name="connsiteX2" fmla="*/ 0 w 498763"/>
              <a:gd name="connsiteY2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8763" h="817418">
                <a:moveTo>
                  <a:pt x="498763" y="817418"/>
                </a:moveTo>
                <a:cubicBezTo>
                  <a:pt x="394854" y="684645"/>
                  <a:pt x="290945" y="551872"/>
                  <a:pt x="207818" y="415636"/>
                </a:cubicBezTo>
                <a:cubicBezTo>
                  <a:pt x="124691" y="279400"/>
                  <a:pt x="62345" y="139700"/>
                  <a:pt x="0" y="0"/>
                </a:cubicBezTo>
              </a:path>
            </a:pathLst>
          </a:custGeom>
          <a:solidFill>
            <a:schemeClr val="bg1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553200" y="2666999"/>
            <a:ext cx="0" cy="283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553200" y="2666999"/>
            <a:ext cx="1385455" cy="284018"/>
          </a:xfrm>
          <a:custGeom>
            <a:avLst/>
            <a:gdLst>
              <a:gd name="connsiteX0" fmla="*/ 0 w 1385455"/>
              <a:gd name="connsiteY0" fmla="*/ 0 h 304800"/>
              <a:gd name="connsiteX1" fmla="*/ 0 w 1385455"/>
              <a:gd name="connsiteY1" fmla="*/ 304800 h 304800"/>
              <a:gd name="connsiteX2" fmla="*/ 1385455 w 1385455"/>
              <a:gd name="connsiteY2" fmla="*/ 304800 h 304800"/>
              <a:gd name="connsiteX3" fmla="*/ 1385455 w 1385455"/>
              <a:gd name="connsiteY3" fmla="*/ 193964 h 304800"/>
              <a:gd name="connsiteX4" fmla="*/ 1177636 w 1385455"/>
              <a:gd name="connsiteY4" fmla="*/ 193964 h 304800"/>
              <a:gd name="connsiteX5" fmla="*/ 775855 w 1385455"/>
              <a:gd name="connsiteY5" fmla="*/ 193964 h 304800"/>
              <a:gd name="connsiteX6" fmla="*/ 512618 w 1385455"/>
              <a:gd name="connsiteY6" fmla="*/ 138546 h 304800"/>
              <a:gd name="connsiteX7" fmla="*/ 346364 w 1385455"/>
              <a:gd name="connsiteY7" fmla="*/ 124691 h 304800"/>
              <a:gd name="connsiteX8" fmla="*/ 0 w 1385455"/>
              <a:gd name="connsiteY8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5455" h="304800">
                <a:moveTo>
                  <a:pt x="0" y="0"/>
                </a:moveTo>
                <a:lnTo>
                  <a:pt x="0" y="304800"/>
                </a:lnTo>
                <a:lnTo>
                  <a:pt x="1385455" y="304800"/>
                </a:lnTo>
                <a:lnTo>
                  <a:pt x="1385455" y="193964"/>
                </a:lnTo>
                <a:lnTo>
                  <a:pt x="1177636" y="193964"/>
                </a:lnTo>
                <a:lnTo>
                  <a:pt x="775855" y="193964"/>
                </a:lnTo>
                <a:lnTo>
                  <a:pt x="512618" y="138546"/>
                </a:lnTo>
                <a:lnTo>
                  <a:pt x="346364" y="124691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4327" y="2135285"/>
            <a:ext cx="678873" cy="815493"/>
          </a:xfrm>
          <a:custGeom>
            <a:avLst/>
            <a:gdLst>
              <a:gd name="connsiteX0" fmla="*/ 0 w 679077"/>
              <a:gd name="connsiteY0" fmla="*/ 0 h 900953"/>
              <a:gd name="connsiteX1" fmla="*/ 0 w 679077"/>
              <a:gd name="connsiteY1" fmla="*/ 0 h 900953"/>
              <a:gd name="connsiteX2" fmla="*/ 13447 w 679077"/>
              <a:gd name="connsiteY2" fmla="*/ 60512 h 900953"/>
              <a:gd name="connsiteX3" fmla="*/ 20171 w 679077"/>
              <a:gd name="connsiteY3" fmla="*/ 80682 h 900953"/>
              <a:gd name="connsiteX4" fmla="*/ 6724 w 679077"/>
              <a:gd name="connsiteY4" fmla="*/ 121024 h 900953"/>
              <a:gd name="connsiteX5" fmla="*/ 13447 w 679077"/>
              <a:gd name="connsiteY5" fmla="*/ 248771 h 900953"/>
              <a:gd name="connsiteX6" fmla="*/ 20171 w 679077"/>
              <a:gd name="connsiteY6" fmla="*/ 275665 h 900953"/>
              <a:gd name="connsiteX7" fmla="*/ 26894 w 679077"/>
              <a:gd name="connsiteY7" fmla="*/ 584947 h 900953"/>
              <a:gd name="connsiteX8" fmla="*/ 20171 w 679077"/>
              <a:gd name="connsiteY8" fmla="*/ 699247 h 900953"/>
              <a:gd name="connsiteX9" fmla="*/ 13447 w 679077"/>
              <a:gd name="connsiteY9" fmla="*/ 739588 h 900953"/>
              <a:gd name="connsiteX10" fmla="*/ 20171 w 679077"/>
              <a:gd name="connsiteY10" fmla="*/ 833718 h 900953"/>
              <a:gd name="connsiteX11" fmla="*/ 20171 w 679077"/>
              <a:gd name="connsiteY11" fmla="*/ 900953 h 900953"/>
              <a:gd name="connsiteX12" fmla="*/ 672353 w 679077"/>
              <a:gd name="connsiteY12" fmla="*/ 894229 h 900953"/>
              <a:gd name="connsiteX13" fmla="*/ 679077 w 679077"/>
              <a:gd name="connsiteY13" fmla="*/ 564777 h 900953"/>
              <a:gd name="connsiteX14" fmla="*/ 336177 w 679077"/>
              <a:gd name="connsiteY14" fmla="*/ 363071 h 900953"/>
              <a:gd name="connsiteX15" fmla="*/ 107577 w 679077"/>
              <a:gd name="connsiteY15" fmla="*/ 114300 h 900953"/>
              <a:gd name="connsiteX16" fmla="*/ 0 w 679077"/>
              <a:gd name="connsiteY16" fmla="*/ 0 h 9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9077" h="900953">
                <a:moveTo>
                  <a:pt x="0" y="0"/>
                </a:moveTo>
                <a:lnTo>
                  <a:pt x="0" y="0"/>
                </a:lnTo>
                <a:cubicBezTo>
                  <a:pt x="4482" y="20171"/>
                  <a:pt x="8435" y="40466"/>
                  <a:pt x="13447" y="60512"/>
                </a:cubicBezTo>
                <a:cubicBezTo>
                  <a:pt x="15166" y="67387"/>
                  <a:pt x="20954" y="73638"/>
                  <a:pt x="20171" y="80682"/>
                </a:cubicBezTo>
                <a:cubicBezTo>
                  <a:pt x="18606" y="94770"/>
                  <a:pt x="6724" y="121024"/>
                  <a:pt x="6724" y="121024"/>
                </a:cubicBezTo>
                <a:cubicBezTo>
                  <a:pt x="8965" y="163606"/>
                  <a:pt x="9753" y="206290"/>
                  <a:pt x="13447" y="248771"/>
                </a:cubicBezTo>
                <a:cubicBezTo>
                  <a:pt x="14248" y="257977"/>
                  <a:pt x="19802" y="266432"/>
                  <a:pt x="20171" y="275665"/>
                </a:cubicBezTo>
                <a:cubicBezTo>
                  <a:pt x="24292" y="378701"/>
                  <a:pt x="24653" y="481853"/>
                  <a:pt x="26894" y="584947"/>
                </a:cubicBezTo>
                <a:cubicBezTo>
                  <a:pt x="24653" y="623047"/>
                  <a:pt x="23477" y="661225"/>
                  <a:pt x="20171" y="699247"/>
                </a:cubicBezTo>
                <a:cubicBezTo>
                  <a:pt x="18990" y="712828"/>
                  <a:pt x="13447" y="725955"/>
                  <a:pt x="13447" y="739588"/>
                </a:cubicBezTo>
                <a:cubicBezTo>
                  <a:pt x="13447" y="771045"/>
                  <a:pt x="18861" y="802289"/>
                  <a:pt x="20171" y="833718"/>
                </a:cubicBezTo>
                <a:cubicBezTo>
                  <a:pt x="21104" y="856110"/>
                  <a:pt x="20171" y="878541"/>
                  <a:pt x="20171" y="900953"/>
                </a:cubicBezTo>
                <a:lnTo>
                  <a:pt x="672353" y="894229"/>
                </a:lnTo>
                <a:lnTo>
                  <a:pt x="679077" y="564777"/>
                </a:lnTo>
                <a:lnTo>
                  <a:pt x="336177" y="363071"/>
                </a:lnTo>
                <a:lnTo>
                  <a:pt x="107577" y="114300"/>
                </a:lnTo>
                <a:lnTo>
                  <a:pt x="0" y="0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5" idx="13"/>
            <a:endCxn id="14" idx="1"/>
          </p:cNvCxnSpPr>
          <p:nvPr/>
        </p:nvCxnSpPr>
        <p:spPr>
          <a:xfrm>
            <a:off x="6553200" y="2646490"/>
            <a:ext cx="0" cy="3045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6617"/>
            <a:ext cx="1266825" cy="35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58" y="2362200"/>
            <a:ext cx="1203442" cy="33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400800" y="28956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</a:t>
            </a:r>
            <a:endParaRPr lang="en-US" sz="1400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44207"/>
            <a:ext cx="6968947" cy="489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428" y="3505200"/>
            <a:ext cx="422453" cy="20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733800"/>
            <a:ext cx="6072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7265059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990600" cy="47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6" y="5486400"/>
            <a:ext cx="280035" cy="32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91200"/>
            <a:ext cx="4953000" cy="251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19800"/>
            <a:ext cx="1125274" cy="44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57900"/>
            <a:ext cx="2468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689" y="976745"/>
            <a:ext cx="1094511" cy="31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5048"/>
              </p:ext>
            </p:extLst>
          </p:nvPr>
        </p:nvGraphicFramePr>
        <p:xfrm>
          <a:off x="6476999" y="1223782"/>
          <a:ext cx="1203785" cy="417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21" imgW="914400" imgH="317160" progId="Equation.DSMT4">
                  <p:embed/>
                </p:oleObj>
              </mc:Choice>
              <mc:Fallback>
                <p:oleObj name="Equation" r:id="rId21" imgW="9144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476999" y="1223782"/>
                        <a:ext cx="1203785" cy="417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467600" cy="625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35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685800"/>
            <a:ext cx="749533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0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645D00-799D-483F-BAD2-07FE83F468CA}"/>
</file>

<file path=customXml/itemProps2.xml><?xml version="1.0" encoding="utf-8"?>
<ds:datastoreItem xmlns:ds="http://schemas.openxmlformats.org/officeDocument/2006/customXml" ds:itemID="{F94D1B78-DD8A-4BC8-8374-9F010AB17A71}"/>
</file>

<file path=customXml/itemProps3.xml><?xml version="1.0" encoding="utf-8"?>
<ds:datastoreItem xmlns:ds="http://schemas.openxmlformats.org/officeDocument/2006/customXml" ds:itemID="{A721A485-D2D7-46D0-8CA5-350D04F35A37}"/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13</cp:revision>
  <dcterms:created xsi:type="dcterms:W3CDTF">2020-04-10T15:13:59Z</dcterms:created>
  <dcterms:modified xsi:type="dcterms:W3CDTF">2020-12-21T08:25:07Z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