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307" r:id="rId14"/>
    <p:sldId id="308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9" r:id="rId50"/>
    <p:sldId id="310" r:id="rId51"/>
    <p:sldId id="311" r:id="rId52"/>
    <p:sldId id="31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1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5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0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8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2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8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EE689-E291-42C2-82C7-B916C840E8D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7359-D25D-44D6-8F77-4DEF7F0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 Sum and Exponentially Weighted Moving Average     Control Chart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663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1"/>
            <a:ext cx="7238999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49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281055" cy="30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0887"/>
            <a:ext cx="4114800" cy="30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49382"/>
            <a:ext cx="4291559" cy="180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6" y="2057400"/>
            <a:ext cx="4281054" cy="165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4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5592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0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851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11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762000"/>
            <a:ext cx="749329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75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228599"/>
            <a:ext cx="7640782" cy="155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7924800" cy="20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8032"/>
            <a:ext cx="7924800" cy="25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3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467600" cy="648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03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594178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057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52437"/>
            <a:ext cx="789155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2210471"/>
            <a:ext cx="7891555" cy="106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314895"/>
            <a:ext cx="7880433" cy="179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5212371"/>
            <a:ext cx="7880433" cy="10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7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2756"/>
            <a:ext cx="7620000" cy="53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702008"/>
            <a:ext cx="7743825" cy="7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010400" cy="45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762000"/>
            <a:ext cx="8065160" cy="15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44378" cy="435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921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9545"/>
            <a:ext cx="7498766" cy="496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6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1" y="762000"/>
            <a:ext cx="797393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44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2" y="1326184"/>
            <a:ext cx="7533408" cy="40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260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620000" cy="47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514600"/>
            <a:ext cx="7562850" cy="361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87897"/>
            <a:ext cx="7543801" cy="159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466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696200" cy="380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89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89093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7086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79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848600" cy="95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73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858000" cy="42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17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962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216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7620000" cy="47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5166"/>
            <a:ext cx="7620000" cy="142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580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391400" cy="66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85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1"/>
            <a:ext cx="5486399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97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7772400" cy="341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7924800" cy="33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107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7565"/>
            <a:ext cx="7620000" cy="44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2475"/>
            <a:ext cx="7924800" cy="59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54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0213"/>
            <a:ext cx="7924800" cy="58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518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52400"/>
            <a:ext cx="39623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581400" cy="30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696200" cy="22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" y="4419600"/>
            <a:ext cx="66198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747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3788"/>
            <a:ext cx="7715250" cy="38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5720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75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1"/>
            <a:ext cx="5486399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22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6980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558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096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4267200" cy="131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4152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727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191000" cy="379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799"/>
            <a:ext cx="4191000" cy="182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66" y="685800"/>
            <a:ext cx="420313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146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772400" cy="338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352800"/>
            <a:ext cx="48863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0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7803"/>
            <a:ext cx="4114800" cy="348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817684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890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20000" cy="63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232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864"/>
            <a:ext cx="7543801" cy="193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1"/>
            <a:ext cx="7696202" cy="468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720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5172"/>
            <a:ext cx="7667625" cy="407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00550"/>
            <a:ext cx="763187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920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1"/>
            <a:ext cx="4419600" cy="285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028950"/>
            <a:ext cx="46101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365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3113"/>
            <a:ext cx="7467600" cy="602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93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132"/>
            <a:ext cx="7467600" cy="665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536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543800" cy="551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56234"/>
            <a:ext cx="7477125" cy="7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85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543800" cy="675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493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399"/>
            <a:ext cx="7543800" cy="475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922344"/>
            <a:ext cx="7486650" cy="147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623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19075"/>
            <a:ext cx="8096250" cy="46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9" y="683986"/>
            <a:ext cx="7839941" cy="554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95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3375"/>
            <a:ext cx="783991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817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9912"/>
            <a:ext cx="7772400" cy="15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9152"/>
            <a:ext cx="8686800" cy="242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28396"/>
            <a:ext cx="4343400" cy="62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419600" cy="229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11876"/>
            <a:ext cx="4267200" cy="141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267200" cy="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757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5237"/>
            <a:ext cx="6705600" cy="46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549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7" y="609600"/>
            <a:ext cx="85153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82424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64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19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799"/>
            <a:ext cx="7772400" cy="252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15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501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46228"/>
            <a:ext cx="7924800" cy="49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86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46163"/>
            <a:ext cx="7753350" cy="26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87636"/>
            <a:ext cx="7283840" cy="20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356058"/>
            <a:ext cx="7753350" cy="81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95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9223"/>
            <a:ext cx="7924800" cy="30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6905"/>
            <a:ext cx="8763000" cy="212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589D8-171E-4131-A190-F154A2C616A8}"/>
</file>

<file path=customXml/itemProps2.xml><?xml version="1.0" encoding="utf-8"?>
<ds:datastoreItem xmlns:ds="http://schemas.openxmlformats.org/officeDocument/2006/customXml" ds:itemID="{502A3BF0-ED37-4B2E-A569-884AB44D6EF4}"/>
</file>

<file path=customXml/itemProps3.xml><?xml version="1.0" encoding="utf-8"?>
<ds:datastoreItem xmlns:ds="http://schemas.openxmlformats.org/officeDocument/2006/customXml" ds:itemID="{34F07FB9-D7C4-4AB4-B93D-12F6B9E7C3BA}"/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13</Words>
  <Application>Microsoft Office PowerPoint</Application>
  <PresentationFormat>On-screen Show (4:3)</PresentationFormat>
  <Paragraphs>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Cumulative Sum and Exponentially Weighted Moving Average     Control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Charts for Attributes II</dc:title>
  <dc:creator>Sahand</dc:creator>
  <cp:lastModifiedBy>Sahand</cp:lastModifiedBy>
  <cp:revision>29</cp:revision>
  <dcterms:created xsi:type="dcterms:W3CDTF">2014-12-07T08:39:47Z</dcterms:created>
  <dcterms:modified xsi:type="dcterms:W3CDTF">2014-12-25T09:30:42Z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