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11" r:id="rId16"/>
    <p:sldId id="312" r:id="rId17"/>
    <p:sldId id="317" r:id="rId18"/>
    <p:sldId id="314" r:id="rId19"/>
    <p:sldId id="315" r:id="rId20"/>
    <p:sldId id="316" r:id="rId21"/>
    <p:sldId id="318" r:id="rId22"/>
    <p:sldId id="319" r:id="rId23"/>
    <p:sldId id="310" r:id="rId24"/>
    <p:sldId id="306" r:id="rId25"/>
    <p:sldId id="307" r:id="rId26"/>
    <p:sldId id="308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5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4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0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3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4194-5738-4B2B-8EED-42A87A3FBBF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25775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663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"/>
            <a:ext cx="7848600" cy="484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6" y="5113401"/>
            <a:ext cx="7841674" cy="124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03850"/>
            <a:ext cx="7696200" cy="4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09698"/>
            <a:ext cx="4495799" cy="225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5426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905000"/>
            <a:ext cx="8178069" cy="201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943350"/>
            <a:ext cx="8139970" cy="229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0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599"/>
            <a:ext cx="7772400" cy="432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17967"/>
            <a:ext cx="7696200" cy="195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3505200" cy="30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533400"/>
            <a:ext cx="393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32411"/>
            <a:ext cx="7772400" cy="335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543800" cy="205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285999"/>
            <a:ext cx="8424862" cy="133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8458200" cy="3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1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5062"/>
            <a:ext cx="7620000" cy="62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0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129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7350"/>
            <a:ext cx="8534400" cy="48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0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620000" cy="486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7924800" cy="17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3760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1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85636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780164" cy="35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6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830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181600"/>
            <a:ext cx="8343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8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72948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2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68747"/>
            <a:ext cx="7696200" cy="436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7543800" cy="100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0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6705600" cy="40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066800"/>
            <a:ext cx="793107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7931070" cy="10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8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848600" cy="652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0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14" y="381000"/>
            <a:ext cx="564368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4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79" y="381000"/>
            <a:ext cx="455682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9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76595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19362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3700"/>
            <a:ext cx="777579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5" y="76200"/>
            <a:ext cx="7856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399"/>
            <a:ext cx="7772400" cy="398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90"/>
            <a:ext cx="7239000" cy="4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60424"/>
            <a:ext cx="8001001" cy="531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3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392"/>
            <a:ext cx="7696200" cy="541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670408"/>
            <a:ext cx="8001000" cy="88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3886200" cy="323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620000" cy="330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342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305800" cy="18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2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03" y="457200"/>
            <a:ext cx="546409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61875B-1423-4C1F-ABED-365EFA33DDC8}"/>
</file>

<file path=customXml/itemProps2.xml><?xml version="1.0" encoding="utf-8"?>
<ds:datastoreItem xmlns:ds="http://schemas.openxmlformats.org/officeDocument/2006/customXml" ds:itemID="{1E9486F3-92BC-4DEF-85C8-F5C099AA930D}"/>
</file>

<file path=customXml/itemProps3.xml><?xml version="1.0" encoding="utf-8"?>
<ds:datastoreItem xmlns:ds="http://schemas.openxmlformats.org/officeDocument/2006/customXml" ds:itemID="{C0EAAA5E-4348-4D20-ACE3-C97CCF473FC2}"/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6</Words>
  <Application>Microsoft Office PowerPoint</Application>
  <PresentationFormat>On-screen Show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Process Capability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Charts for Attributes II</dc:title>
  <dc:creator>Sahand</dc:creator>
  <cp:lastModifiedBy>win7</cp:lastModifiedBy>
  <cp:revision>30</cp:revision>
  <dcterms:created xsi:type="dcterms:W3CDTF">2014-12-05T09:52:56Z</dcterms:created>
  <dcterms:modified xsi:type="dcterms:W3CDTF">2017-12-14T12:37:16Z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