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5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4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2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5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2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0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8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5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3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84194-5738-4B2B-8EED-42A87A3FBBFF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5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257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Charts for Attributes II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133600"/>
            <a:ext cx="6400800" cy="1066800"/>
          </a:xfrm>
        </p:spPr>
        <p:txBody>
          <a:bodyPr>
            <a:normAutofit/>
          </a:bodyPr>
          <a:lstStyle/>
          <a:p>
            <a:r>
              <a:rPr lang="en-US" sz="2000" dirty="0"/>
              <a:t>Advanced Quality Engineering</a:t>
            </a:r>
          </a:p>
          <a:p>
            <a:r>
              <a:rPr lang="en-US" sz="2000" dirty="0"/>
              <a:t>IENG584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7663"/>
            <a:ext cx="1633537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14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9644"/>
            <a:ext cx="8763000" cy="310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533775"/>
            <a:ext cx="8133261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6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2992"/>
            <a:ext cx="8615362" cy="498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276850"/>
            <a:ext cx="86106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5791200"/>
            <a:ext cx="4260056" cy="57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5867400"/>
            <a:ext cx="413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8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80782"/>
            <a:ext cx="4267200" cy="43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945445"/>
            <a:ext cx="4267199" cy="126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00025"/>
            <a:ext cx="34956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19325"/>
            <a:ext cx="28479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5197116" cy="358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1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772400" cy="175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00550"/>
            <a:ext cx="6477000" cy="207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64384"/>
            <a:ext cx="7620000" cy="232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24800" y="4114800"/>
            <a:ext cx="381000" cy="269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7174"/>
            <a:ext cx="7783083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71775"/>
            <a:ext cx="7543800" cy="385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71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568"/>
            <a:ext cx="7696200" cy="306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38378"/>
            <a:ext cx="7696200" cy="82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76590"/>
            <a:ext cx="7696200" cy="105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67433"/>
            <a:ext cx="4876800" cy="34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876886"/>
            <a:ext cx="5181600" cy="67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42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924800" cy="489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11375"/>
            <a:ext cx="7924800" cy="5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09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9658"/>
            <a:ext cx="8134138" cy="234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2973737"/>
            <a:ext cx="8096039" cy="187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5029200"/>
            <a:ext cx="8096039" cy="107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8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76200"/>
            <a:ext cx="5343525" cy="4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43400"/>
            <a:ext cx="35052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46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1545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154537" cy="439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791200"/>
            <a:ext cx="4267200" cy="52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6" y="6198084"/>
            <a:ext cx="7689273" cy="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17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9622"/>
            <a:ext cx="7772400" cy="623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8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3256"/>
            <a:ext cx="8686800" cy="547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9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5696"/>
            <a:ext cx="5029200" cy="59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6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02" y="533400"/>
            <a:ext cx="583169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8701087" cy="110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5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315200" cy="44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848600" cy="600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4067"/>
            <a:ext cx="7848600" cy="102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83046"/>
            <a:ext cx="7848600" cy="372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05400"/>
            <a:ext cx="7696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39000" y="4876800"/>
            <a:ext cx="1219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4770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3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7010400" cy="40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2789"/>
            <a:ext cx="8001000" cy="609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3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81000"/>
            <a:ext cx="7924801" cy="615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4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7772400" cy="652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5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7848600" cy="577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7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21" y="381000"/>
            <a:ext cx="760227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91686"/>
            <a:ext cx="8001000" cy="51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029545"/>
            <a:ext cx="7562850" cy="292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5153025"/>
            <a:ext cx="804140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8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010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8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3850"/>
            <a:ext cx="7856839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33825"/>
            <a:ext cx="70104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7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599"/>
            <a:ext cx="7772400" cy="642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28600"/>
            <a:ext cx="7999349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5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9549"/>
            <a:ext cx="7543800" cy="641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7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28599"/>
            <a:ext cx="8658225" cy="149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752600"/>
            <a:ext cx="8620125" cy="333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09999"/>
            <a:ext cx="4267200" cy="290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2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391400" cy="640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7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17011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0713"/>
            <a:ext cx="8093911" cy="440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0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958994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8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924800" cy="28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133725"/>
            <a:ext cx="7972425" cy="328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3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070"/>
            <a:ext cx="8754054" cy="312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3276600"/>
            <a:ext cx="8253412" cy="224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5586111"/>
            <a:ext cx="2081213" cy="58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947" y="5559657"/>
            <a:ext cx="1803253" cy="68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524" y="5486400"/>
            <a:ext cx="2770476" cy="69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5741344"/>
            <a:ext cx="914401" cy="26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91200"/>
            <a:ext cx="381000" cy="19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DC26F72BBA74DBCE39413FB241BD2" ma:contentTypeVersion="" ma:contentTypeDescription="Create a new document." ma:contentTypeScope="" ma:versionID="db0fc200aa334aaaef5322dcc6fb1ef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5B1E244-4FF1-4F91-A7FE-D9D8E25F89FF}"/>
</file>

<file path=customXml/itemProps2.xml><?xml version="1.0" encoding="utf-8"?>
<ds:datastoreItem xmlns:ds="http://schemas.openxmlformats.org/officeDocument/2006/customXml" ds:itemID="{D753560F-57E7-46A9-81D9-F41AAD646D8F}"/>
</file>

<file path=customXml/itemProps3.xml><?xml version="1.0" encoding="utf-8"?>
<ds:datastoreItem xmlns:ds="http://schemas.openxmlformats.org/officeDocument/2006/customXml" ds:itemID="{95CA437D-98E9-4702-AD8C-153A030D38E5}"/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9</Words>
  <Application>Microsoft Office PowerPoint</Application>
  <PresentationFormat>On-screen Show (4:3)</PresentationFormat>
  <Paragraphs>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Control Charts for Attributes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Charts for Attributes II</dc:title>
  <dc:creator>Sahand</dc:creator>
  <cp:lastModifiedBy>Sahand</cp:lastModifiedBy>
  <cp:revision>29</cp:revision>
  <dcterms:created xsi:type="dcterms:W3CDTF">2014-12-05T09:52:56Z</dcterms:created>
  <dcterms:modified xsi:type="dcterms:W3CDTF">2014-12-18T14:37:21Z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0x0101008ACDC26F72BBA74DBCE39413FB241BD2</vt:lpwstr>
  </property>
</Properties>
</file>