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B747B-73D8-4F93-A10A-199176C9F366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7C3F4-7B99-4C13-B03F-8275E690C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88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7C3F4-7B99-4C13-B03F-8275E690C8ED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07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17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94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43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58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65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87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46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26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3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98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84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3945F-C9DC-4FA5-A65A-AA61C50F8A22}" type="datetimeFigureOut">
              <a:rPr lang="tr-TR" smtClean="0"/>
              <a:t>26.03.2012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5E340-49DC-44BF-BC51-6B058ED5C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26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5539" y="3645024"/>
            <a:ext cx="6400800" cy="694928"/>
          </a:xfrm>
        </p:spPr>
        <p:txBody>
          <a:bodyPr/>
          <a:lstStyle/>
          <a:p>
            <a:r>
              <a:rPr lang="tr-TR" b="1" dirty="0" smtClean="0">
                <a:effectLst/>
              </a:rPr>
              <a:t>My Application</a:t>
            </a:r>
            <a:endParaRPr lang="tr-TR" dirty="0"/>
          </a:p>
        </p:txBody>
      </p:sp>
      <p:sp>
        <p:nvSpPr>
          <p:cNvPr id="4" name="Oval Callout 3"/>
          <p:cNvSpPr/>
          <p:nvPr/>
        </p:nvSpPr>
        <p:spPr>
          <a:xfrm>
            <a:off x="5173288" y="381344"/>
            <a:ext cx="3960440" cy="1944216"/>
          </a:xfrm>
          <a:prstGeom prst="wedgeEllipseCallout">
            <a:avLst>
              <a:gd name="adj1" fmla="val -51158"/>
              <a:gd name="adj2" fmla="val 12497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36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Which RDBMS ?</a:t>
            </a:r>
            <a:endParaRPr lang="tr-TR" sz="36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0" y="764704"/>
            <a:ext cx="4320480" cy="1728192"/>
          </a:xfrm>
          <a:prstGeom prst="cloudCallout">
            <a:avLst>
              <a:gd name="adj1" fmla="val 39862"/>
              <a:gd name="adj2" fmla="val 11936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kind of software?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6" name="Oval Callout 5"/>
          <p:cNvSpPr/>
          <p:nvPr/>
        </p:nvSpPr>
        <p:spPr>
          <a:xfrm>
            <a:off x="6228184" y="5445224"/>
            <a:ext cx="2664296" cy="1235417"/>
          </a:xfrm>
          <a:prstGeom prst="wedgeEllipseCallout">
            <a:avLst>
              <a:gd name="adj1" fmla="val -87937"/>
              <a:gd name="adj2" fmla="val -1571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Which</a:t>
            </a:r>
            <a:r>
              <a:rPr lang="tr-TR" dirty="0" smtClean="0"/>
              <a:t> </a:t>
            </a:r>
            <a:r>
              <a:rPr lang="tr-TR" sz="36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CMS?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6823" y="4509120"/>
            <a:ext cx="4104456" cy="2153353"/>
          </a:xfrm>
          <a:prstGeom prst="wedgeEllipseCallout">
            <a:avLst>
              <a:gd name="adj1" fmla="val 52652"/>
              <a:gd name="adj2" fmla="val -659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Which development environment</a:t>
            </a:r>
            <a:r>
              <a:rPr lang="tr-TR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 language</a:t>
            </a:r>
            <a:r>
              <a:rPr lang="tr-TR" sz="28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br>
              <a:rPr lang="tr-TR" sz="28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tr-TR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6228184" y="2805008"/>
            <a:ext cx="2819485" cy="1704112"/>
          </a:xfrm>
          <a:prstGeom prst="cloudCallout">
            <a:avLst>
              <a:gd name="adj1" fmla="val -67457"/>
              <a:gd name="adj2" fmla="val 185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to code ?</a:t>
            </a:r>
          </a:p>
        </p:txBody>
      </p:sp>
    </p:spTree>
    <p:extLst>
      <p:ext uri="{BB962C8B-B14F-4D97-AF65-F5344CB8AC3E}">
        <p14:creationId xmlns:p14="http://schemas.microsoft.com/office/powerpoint/2010/main" val="40649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What kind of Application?</a:t>
            </a:r>
            <a:br>
              <a:rPr lang="tr-TR" dirty="0" smtClean="0"/>
            </a:br>
            <a:r>
              <a:rPr lang="tr-TR" dirty="0" smtClean="0"/>
              <a:t>Desktop  vs Web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3456384" cy="4525963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Easy to develop</a:t>
            </a:r>
          </a:p>
          <a:p>
            <a:endParaRPr lang="tr-TR" dirty="0" smtClean="0"/>
          </a:p>
          <a:p>
            <a:r>
              <a:rPr lang="tr-TR" dirty="0" smtClean="0"/>
              <a:t>Less code writing</a:t>
            </a:r>
          </a:p>
          <a:p>
            <a:endParaRPr lang="tr-TR" dirty="0" smtClean="0"/>
          </a:p>
          <a:p>
            <a:r>
              <a:rPr lang="tr-TR" dirty="0" smtClean="0"/>
              <a:t>Difficult to look after if several users(computers) uses. Installation varies</a:t>
            </a:r>
          </a:p>
          <a:p>
            <a:endParaRPr lang="tr-TR" dirty="0"/>
          </a:p>
          <a:p>
            <a:r>
              <a:rPr lang="tr-TR" dirty="0" smtClean="0"/>
              <a:t>Platform dependent (developers view)</a:t>
            </a:r>
          </a:p>
          <a:p>
            <a:endParaRPr lang="tr-T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76056" y="1660478"/>
            <a:ext cx="32507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Because of being stateless development takes time.</a:t>
            </a:r>
          </a:p>
          <a:p>
            <a:r>
              <a:rPr lang="tr-TR" dirty="0" smtClean="0"/>
              <a:t>Additional code for extra security (open to public)</a:t>
            </a:r>
          </a:p>
          <a:p>
            <a:r>
              <a:rPr lang="tr-TR" dirty="0" smtClean="0"/>
              <a:t>Easy to look after. </a:t>
            </a:r>
            <a:endParaRPr lang="tr-TR" dirty="0"/>
          </a:p>
          <a:p>
            <a:r>
              <a:rPr lang="tr-TR" dirty="0" smtClean="0"/>
              <a:t>Platform independent (developers view)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67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634082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Which language? </a:t>
            </a:r>
            <a:br>
              <a:rPr lang="tr-TR" sz="2800" b="1" dirty="0" smtClean="0"/>
            </a:br>
            <a:r>
              <a:rPr lang="tr-TR" sz="2800" b="1" dirty="0" smtClean="0"/>
              <a:t>ASP.NET(c#,vb,...) vs PHP</a:t>
            </a:r>
            <a:endParaRPr lang="tr-T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smtClean="0"/>
              <a:t>Commercial vs Opensource</a:t>
            </a:r>
          </a:p>
          <a:p>
            <a:pPr lvl="1"/>
            <a:r>
              <a:rPr lang="tr-TR" dirty="0" smtClean="0"/>
              <a:t>Price to pay( should worth)</a:t>
            </a:r>
          </a:p>
          <a:p>
            <a:pPr lvl="1"/>
            <a:r>
              <a:rPr lang="tr-TR" dirty="0" smtClean="0"/>
              <a:t>Documentation(To reach books)</a:t>
            </a:r>
          </a:p>
          <a:p>
            <a:pPr lvl="1"/>
            <a:r>
              <a:rPr lang="tr-TR" dirty="0" smtClean="0"/>
              <a:t>To reach documentation for the latest version of the language easy or difficult. </a:t>
            </a:r>
          </a:p>
          <a:p>
            <a:pPr lvl="1"/>
            <a:r>
              <a:rPr lang="tr-TR" dirty="0" smtClean="0"/>
              <a:t>Which version to use </a:t>
            </a:r>
          </a:p>
          <a:p>
            <a:pPr lvl="1"/>
            <a:r>
              <a:rPr lang="en-US" dirty="0" smtClean="0">
                <a:effectLst/>
              </a:rPr>
              <a:t>PHP is that it is platform independent.</a:t>
            </a:r>
            <a:endParaRPr lang="tr-TR" dirty="0"/>
          </a:p>
          <a:p>
            <a:pPr lvl="1"/>
            <a:r>
              <a:rPr lang="en-US" dirty="0" smtClean="0">
                <a:effectLst/>
              </a:rPr>
              <a:t>PHP also runs on the open source Apache server. </a:t>
            </a:r>
            <a:endParaRPr lang="tr-TR" dirty="0" smtClean="0">
              <a:effectLst/>
            </a:endParaRPr>
          </a:p>
          <a:p>
            <a:pPr lvl="1"/>
            <a:r>
              <a:rPr lang="tr-TR" dirty="0" smtClean="0"/>
              <a:t>ASP.Net Compiled but PHP is not.</a:t>
            </a:r>
            <a:endParaRPr lang="tr-TR" dirty="0" smtClean="0">
              <a:effectLst/>
            </a:endParaRPr>
          </a:p>
          <a:p>
            <a:pPr lvl="1"/>
            <a:r>
              <a:rPr lang="tr-TR" dirty="0"/>
              <a:t> </a:t>
            </a:r>
            <a:r>
              <a:rPr lang="en-US" dirty="0" err="1" smtClean="0">
                <a:effectLst/>
              </a:rPr>
              <a:t>ASP.Net</a:t>
            </a:r>
            <a:r>
              <a:rPr lang="en-US" dirty="0" smtClean="0">
                <a:effectLst/>
              </a:rPr>
              <a:t> </a:t>
            </a:r>
            <a:r>
              <a:rPr lang="tr-TR" dirty="0" smtClean="0">
                <a:effectLst/>
              </a:rPr>
              <a:t>can be said is</a:t>
            </a:r>
            <a:r>
              <a:rPr lang="en-US" dirty="0" smtClean="0">
                <a:effectLst/>
              </a:rPr>
              <a:t> restricted to Microsoft web servers</a:t>
            </a:r>
            <a:r>
              <a:rPr lang="tr-TR" dirty="0" smtClean="0">
                <a:effectLst/>
              </a:rPr>
              <a:t>(Mono-project for linux) </a:t>
            </a:r>
            <a:r>
              <a:rPr lang="en-US" dirty="0" smtClean="0">
                <a:effectLst/>
              </a:rPr>
              <a:t>.</a:t>
            </a:r>
            <a:endParaRPr lang="tr-TR" dirty="0" smtClean="0">
              <a:effectLst/>
            </a:endParaRPr>
          </a:p>
          <a:p>
            <a:pPr lvl="1"/>
            <a:r>
              <a:rPr lang="tr-TR" dirty="0" smtClean="0"/>
              <a:t>Additional components (like CKEditor=&gt;WYSIWYG )</a:t>
            </a:r>
          </a:p>
          <a:p>
            <a:pPr lvl="1"/>
            <a:r>
              <a:rPr lang="tr-TR" dirty="0" smtClean="0"/>
              <a:t>native driver  for my RDBMS?</a:t>
            </a:r>
            <a:r>
              <a:rPr lang="en-US" dirty="0" smtClean="0">
                <a:effectLst/>
              </a:rPr>
              <a:t> </a:t>
            </a:r>
            <a:endParaRPr lang="tr-TR" dirty="0" smtClean="0">
              <a:effectLst/>
            </a:endParaRPr>
          </a:p>
          <a:p>
            <a:pPr lvl="1"/>
            <a:r>
              <a:rPr lang="tr-TR" dirty="0" smtClean="0"/>
              <a:t>Adaptability of you is important. Which one you feel better?</a:t>
            </a:r>
            <a:endParaRPr lang="tr-TR" dirty="0" smtClean="0">
              <a:effectLst/>
            </a:endParaRPr>
          </a:p>
          <a:p>
            <a:endParaRPr lang="tr-TR" dirty="0"/>
          </a:p>
          <a:p>
            <a:r>
              <a:rPr lang="en-US" dirty="0" smtClean="0">
                <a:effectLst/>
              </a:rPr>
              <a:t>Ultimately, using PHP or </a:t>
            </a:r>
            <a:r>
              <a:rPr lang="en-US" dirty="0" err="1" smtClean="0">
                <a:effectLst/>
              </a:rPr>
              <a:t>ASP.Net</a:t>
            </a:r>
            <a:r>
              <a:rPr lang="en-US" dirty="0" smtClean="0">
                <a:effectLst/>
              </a:rPr>
              <a:t> is a decision of the web developers and it is also determined by the need of the clients. </a:t>
            </a:r>
            <a:endParaRPr lang="tr-TR" dirty="0" smtClean="0">
              <a:effectLst/>
            </a:endParaRPr>
          </a:p>
          <a:p>
            <a:r>
              <a:rPr lang="en-US" b="1" dirty="0" smtClean="0">
                <a:effectLst/>
              </a:rPr>
              <a:t>Veteran web programming experts use both the languages according to their needs.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286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Which RDBMS?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Mysql</a:t>
            </a:r>
          </a:p>
          <a:p>
            <a:pPr lvl="1"/>
            <a:r>
              <a:rPr lang="tr-TR" dirty="0" smtClean="0"/>
              <a:t>There exists native drivers for famous development environments.</a:t>
            </a:r>
          </a:p>
          <a:p>
            <a:pPr lvl="1"/>
            <a:r>
              <a:rPr lang="tr-TR" dirty="0" smtClean="0"/>
              <a:t>free</a:t>
            </a:r>
          </a:p>
          <a:p>
            <a:r>
              <a:rPr lang="tr-TR" dirty="0" smtClean="0"/>
              <a:t>SQL Server</a:t>
            </a:r>
          </a:p>
          <a:p>
            <a:pPr lvl="1"/>
            <a:r>
              <a:rPr lang="tr-TR" dirty="0" smtClean="0"/>
              <a:t>Better integration with Visual Studio Env.</a:t>
            </a:r>
          </a:p>
          <a:p>
            <a:pPr lvl="1"/>
            <a:r>
              <a:rPr lang="tr-TR" dirty="0" smtClean="0"/>
              <a:t>Bit pricy</a:t>
            </a:r>
          </a:p>
          <a:p>
            <a:r>
              <a:rPr lang="tr-TR" dirty="0" smtClean="0"/>
              <a:t>Oracle</a:t>
            </a:r>
          </a:p>
          <a:p>
            <a:pPr lvl="1"/>
            <a:r>
              <a:rPr lang="tr-TR" dirty="0" smtClean="0"/>
              <a:t>Comsumes more resources</a:t>
            </a:r>
          </a:p>
          <a:p>
            <a:pPr lvl="1"/>
            <a:r>
              <a:rPr lang="tr-TR" dirty="0" smtClean="0"/>
              <a:t>Pricy</a:t>
            </a:r>
          </a:p>
          <a:p>
            <a:pPr lvl="1"/>
            <a:endParaRPr lang="tr-TR" dirty="0" smtClean="0"/>
          </a:p>
          <a:p>
            <a:r>
              <a:rPr lang="tr-TR" b="1" dirty="0" smtClean="0"/>
              <a:t>Based on m</a:t>
            </a:r>
            <a:r>
              <a:rPr lang="tr-TR" b="1" dirty="0" smtClean="0"/>
              <a:t>y design </a:t>
            </a:r>
            <a:r>
              <a:rPr lang="tr-TR" b="1" dirty="0" smtClean="0">
                <a:sym typeface="Wingdings" pitchFamily="2" charset="2"/>
              </a:rPr>
              <a:t> </a:t>
            </a:r>
            <a:r>
              <a:rPr lang="tr-TR" b="1" dirty="0" smtClean="0"/>
              <a:t>I </a:t>
            </a:r>
            <a:r>
              <a:rPr lang="tr-TR" b="1" dirty="0" smtClean="0"/>
              <a:t>want to use stored proc. RDBMS supports or not? What about native driver for my PL.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300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tr-TR" dirty="0" smtClean="0"/>
              <a:t>Which CMS 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6021288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To choose one</a:t>
            </a:r>
          </a:p>
          <a:p>
            <a:pPr lvl="1"/>
            <a:r>
              <a:rPr lang="tr-TR" dirty="0" smtClean="0"/>
              <a:t>http://cmsmatrix.org </a:t>
            </a:r>
          </a:p>
          <a:p>
            <a:pPr marL="457200" lvl="1" indent="0">
              <a:buNone/>
            </a:pPr>
            <a:endParaRPr lang="tr-TR" dirty="0" smtClean="0"/>
          </a:p>
          <a:p>
            <a:r>
              <a:rPr lang="tr-TR" dirty="0" smtClean="0"/>
              <a:t>As a programmer</a:t>
            </a:r>
            <a:endParaRPr lang="tr-TR" dirty="0"/>
          </a:p>
          <a:p>
            <a:pPr lvl="1"/>
            <a:r>
              <a:rPr lang="tr-TR" dirty="0" smtClean="0"/>
              <a:t>Opensource and commercial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What to take into account while choosing</a:t>
            </a:r>
          </a:p>
          <a:p>
            <a:pPr lvl="1"/>
            <a:r>
              <a:rPr lang="tr-TR" dirty="0" smtClean="0"/>
              <a:t>Documentation (books,websites, communities for help)</a:t>
            </a:r>
          </a:p>
          <a:p>
            <a:pPr lvl="1"/>
            <a:r>
              <a:rPr lang="tr-TR" dirty="0" smtClean="0"/>
              <a:t>Ease of use</a:t>
            </a:r>
          </a:p>
          <a:p>
            <a:pPr lvl="1"/>
            <a:r>
              <a:rPr lang="tr-TR" dirty="0"/>
              <a:t>e</a:t>
            </a:r>
            <a:r>
              <a:rPr lang="tr-TR" dirty="0" smtClean="0"/>
              <a:t>ase of expandability. (Adding modules)</a:t>
            </a:r>
          </a:p>
          <a:p>
            <a:pPr lvl="1"/>
            <a:r>
              <a:rPr lang="tr-TR" dirty="0" smtClean="0"/>
              <a:t>Number of developers (opensource). </a:t>
            </a:r>
          </a:p>
          <a:p>
            <a:pPr lvl="1"/>
            <a:r>
              <a:rPr lang="tr-TR" dirty="0" smtClean="0"/>
              <a:t>Underlying  language php,asp.net c#, asp.net vb. </a:t>
            </a:r>
          </a:p>
          <a:p>
            <a:pPr lvl="2"/>
            <a:r>
              <a:rPr lang="tr-TR" dirty="0" smtClean="0"/>
              <a:t>How much I know it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Some famous open source ones</a:t>
            </a:r>
          </a:p>
          <a:p>
            <a:pPr lvl="1"/>
            <a:r>
              <a:rPr lang="tr-TR" dirty="0" smtClean="0"/>
              <a:t>Mojoportal,.... (ASP.NET)</a:t>
            </a:r>
          </a:p>
          <a:p>
            <a:pPr lvl="1"/>
            <a:r>
              <a:rPr lang="tr-TR" dirty="0" smtClean="0"/>
              <a:t>Joomla, Drupal, WordPressö.......  (php)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33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CMS Advantages &amp; Disadvantages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424936" cy="604867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As a webmaster do we need a CMS(Content Management System) to start a site or go for custom portal development?</a:t>
            </a:r>
          </a:p>
          <a:p>
            <a:endParaRPr lang="en-US" dirty="0" smtClean="0"/>
          </a:p>
          <a:p>
            <a:r>
              <a:rPr lang="en-US" b="1" dirty="0" smtClean="0"/>
              <a:t>Advantages of CMS:</a:t>
            </a:r>
          </a:p>
          <a:p>
            <a:pPr lvl="1"/>
            <a:r>
              <a:rPr lang="en-US" sz="3300" dirty="0" smtClean="0"/>
              <a:t>CMSs are well written software and tested by a large community of users. So you'll not find common coding bugs and errors.</a:t>
            </a:r>
            <a:r>
              <a:rPr lang="tr-TR" sz="3300" dirty="0" smtClean="0"/>
              <a:t> (Compared with writing your own.)</a:t>
            </a:r>
            <a:endParaRPr lang="en-US" sz="3300" dirty="0" smtClean="0"/>
          </a:p>
          <a:p>
            <a:pPr lvl="1"/>
            <a:r>
              <a:rPr lang="en-US" sz="3300" dirty="0" smtClean="0"/>
              <a:t>Most of the CMS are easy to install.</a:t>
            </a:r>
          </a:p>
          <a:p>
            <a:pPr lvl="1"/>
            <a:r>
              <a:rPr lang="en-US" sz="3300" dirty="0" smtClean="0"/>
              <a:t>Your site can be up and running quickly and you don't need to spend lot of time.</a:t>
            </a:r>
          </a:p>
          <a:p>
            <a:pPr lvl="1"/>
            <a:r>
              <a:rPr lang="en-US" sz="3300" dirty="0" smtClean="0"/>
              <a:t>Most of the CMS are free nowadays. Even the paid ones cost few bucks only.</a:t>
            </a:r>
          </a:p>
          <a:p>
            <a:pPr lvl="1"/>
            <a:r>
              <a:rPr lang="en-US" sz="3300" dirty="0" smtClean="0"/>
              <a:t>You can get any free technical support from the developers community.</a:t>
            </a:r>
          </a:p>
          <a:p>
            <a:pPr lvl="1"/>
            <a:r>
              <a:rPr lang="en-US" sz="3300" dirty="0" smtClean="0"/>
              <a:t>CMS software</a:t>
            </a:r>
            <a:r>
              <a:rPr lang="tr-TR" sz="3300" dirty="0" smtClean="0"/>
              <a:t>’</a:t>
            </a:r>
            <a:r>
              <a:rPr lang="en-US" sz="3300" dirty="0" smtClean="0"/>
              <a:t>s can be migrated in different servers and most of them can work with any database.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Disadvantages of CMS:</a:t>
            </a:r>
          </a:p>
          <a:p>
            <a:pPr lvl="1"/>
            <a:r>
              <a:rPr lang="en-US" sz="2900" dirty="0" smtClean="0"/>
              <a:t>For a simple and small site CMS can be very heavy.</a:t>
            </a:r>
          </a:p>
          <a:p>
            <a:pPr lvl="1"/>
            <a:r>
              <a:rPr lang="en-US" sz="2900" dirty="0" smtClean="0"/>
              <a:t>To add or configure any existing feature you need to understand the codebase of CMS if they don't have the plugin for this.</a:t>
            </a:r>
            <a:r>
              <a:rPr lang="tr-TR" sz="2900" dirty="0" smtClean="0"/>
              <a:t> Or You should write your own plugin(module).</a:t>
            </a:r>
            <a:endParaRPr lang="en-US" sz="2900" dirty="0" smtClean="0"/>
          </a:p>
          <a:p>
            <a:pPr lvl="1"/>
            <a:r>
              <a:rPr lang="en-US" sz="2900" dirty="0" smtClean="0"/>
              <a:t>Different pages of portal can't have different theme or CSS when you use CMS.</a:t>
            </a:r>
            <a:r>
              <a:rPr lang="tr-TR" sz="2900" dirty="0" smtClean="0"/>
              <a:t> (not important)</a:t>
            </a:r>
            <a:endParaRPr lang="en-US" sz="2900" dirty="0" smtClean="0"/>
          </a:p>
          <a:p>
            <a:pPr lvl="1"/>
            <a:r>
              <a:rPr lang="en-US" sz="2900" dirty="0" smtClean="0"/>
              <a:t>If a CMS is not </a:t>
            </a:r>
            <a:r>
              <a:rPr lang="en-US" sz="2900" dirty="0" err="1" smtClean="0"/>
              <a:t>avai</a:t>
            </a:r>
            <a:r>
              <a:rPr lang="tr-TR" sz="2900" dirty="0" smtClean="0"/>
              <a:t>l</a:t>
            </a:r>
            <a:r>
              <a:rPr lang="en-US" sz="2900" dirty="0" smtClean="0"/>
              <a:t>able to a different technology</a:t>
            </a:r>
            <a:r>
              <a:rPr lang="tr-TR" sz="2900" dirty="0" smtClean="0"/>
              <a:t>(new version of underlying programming language)</a:t>
            </a:r>
            <a:r>
              <a:rPr lang="en-US" sz="2900" dirty="0" smtClean="0"/>
              <a:t> then migrating a site is </a:t>
            </a:r>
            <a:r>
              <a:rPr lang="tr-TR" sz="2900" dirty="0" smtClean="0"/>
              <a:t> nearly </a:t>
            </a:r>
            <a:r>
              <a:rPr lang="en-US" sz="2900" dirty="0" smtClean="0"/>
              <a:t>impossible.</a:t>
            </a:r>
            <a:endParaRPr lang="tr-TR" sz="2900" dirty="0" smtClean="0"/>
          </a:p>
          <a:p>
            <a:pPr lvl="1"/>
            <a:r>
              <a:rPr lang="tr-TR" sz="2900" dirty="0" smtClean="0"/>
              <a:t>When new version of CMS releases what about the plugins that you wrote or included.</a:t>
            </a:r>
            <a:endParaRPr lang="en-US" sz="29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17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405"/>
            <a:ext cx="8229600" cy="51627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Coding Process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6192688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Pay attention to indentations.</a:t>
            </a:r>
          </a:p>
          <a:p>
            <a:r>
              <a:rPr lang="tr-TR" dirty="0" smtClean="0"/>
              <a:t>Instead of repeating the same code block write method(function).</a:t>
            </a:r>
          </a:p>
          <a:p>
            <a:r>
              <a:rPr lang="tr-TR" dirty="0" smtClean="0"/>
              <a:t>Via comments explain the purpose of each user-defined (your) method(function).</a:t>
            </a:r>
          </a:p>
          <a:p>
            <a:r>
              <a:rPr lang="tr-TR" dirty="0" smtClean="0"/>
              <a:t>Add additional comments iff necessary so any other programmer will be able to trace(follow) your code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 smtClean="0"/>
              <a:t>You are a team so if one fails either cover it somehow or everybody will fail. </a:t>
            </a:r>
            <a:endParaRPr lang="tr-TR" dirty="0" smtClean="0"/>
          </a:p>
          <a:p>
            <a:r>
              <a:rPr lang="tr-TR" dirty="0" smtClean="0"/>
              <a:t>Use meaningful variable/object names.</a:t>
            </a:r>
          </a:p>
          <a:p>
            <a:r>
              <a:rPr lang="tr-TR" dirty="0" smtClean="0"/>
              <a:t>Think what will your function or button click be used for, read documentation, code/implement it and test. </a:t>
            </a:r>
          </a:p>
          <a:p>
            <a:pPr lvl="1"/>
            <a:r>
              <a:rPr lang="tr-TR" dirty="0" smtClean="0"/>
              <a:t>No body will read for you.</a:t>
            </a:r>
          </a:p>
          <a:p>
            <a:pPr lvl="1"/>
            <a:r>
              <a:rPr lang="tr-TR" dirty="0" smtClean="0"/>
              <a:t>There is no short way of learning a PL.</a:t>
            </a:r>
          </a:p>
          <a:p>
            <a:pPr lvl="1"/>
            <a:r>
              <a:rPr lang="tr-TR" dirty="0" smtClean="0"/>
              <a:t>While coding every programmer is alone.</a:t>
            </a:r>
          </a:p>
          <a:p>
            <a:pPr lvl="1"/>
            <a:r>
              <a:rPr lang="tr-TR" dirty="0" smtClean="0"/>
              <a:t>Coding is a passion not a job! </a:t>
            </a:r>
          </a:p>
          <a:p>
            <a:pPr lvl="1"/>
            <a:r>
              <a:rPr lang="tr-TR" dirty="0" smtClean="0"/>
              <a:t>Either you love it or hate it </a:t>
            </a:r>
          </a:p>
          <a:p>
            <a:pPr lvl="2"/>
            <a:r>
              <a:rPr lang="tr-TR" dirty="0" smtClean="0"/>
              <a:t>but for 403 and 404 you should fall in love with it.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776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D9FB8F9408D47A29264F2CEEC94B0" ma:contentTypeVersion="" ma:contentTypeDescription="Create a new document." ma:contentTypeScope="" ma:versionID="db7ea5c0b34f0f38c9cdee89732adf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7625A9A-7E01-41BA-98AA-FE984EF5A09A}"/>
</file>

<file path=customXml/itemProps2.xml><?xml version="1.0" encoding="utf-8"?>
<ds:datastoreItem xmlns:ds="http://schemas.openxmlformats.org/officeDocument/2006/customXml" ds:itemID="{9656F94A-AADC-40E3-9CA8-4FB937F693E1}"/>
</file>

<file path=customXml/itemProps3.xml><?xml version="1.0" encoding="utf-8"?>
<ds:datastoreItem xmlns:ds="http://schemas.openxmlformats.org/officeDocument/2006/customXml" ds:itemID="{C6A7798D-0262-432E-A8B3-62A7B5DFACAC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745</Words>
  <Application>Microsoft Office PowerPoint</Application>
  <PresentationFormat>On-screen Show (4:3)</PresentationFormat>
  <Paragraphs>96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What kind of Application? Desktop  vs Web  </vt:lpstr>
      <vt:lpstr>Which language?  ASP.NET(c#,vb,...) vs PHP</vt:lpstr>
      <vt:lpstr>Which RDBMS?</vt:lpstr>
      <vt:lpstr>Which CMS ?</vt:lpstr>
      <vt:lpstr>CMS Advantages &amp; Disadvantages</vt:lpstr>
      <vt:lpstr>Coding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software? Which CMS? Which DB?</dc:title>
  <dc:creator>EMRE</dc:creator>
  <cp:lastModifiedBy>EMRE</cp:lastModifiedBy>
  <cp:revision>16</cp:revision>
  <dcterms:created xsi:type="dcterms:W3CDTF">2011-10-25T08:43:43Z</dcterms:created>
  <dcterms:modified xsi:type="dcterms:W3CDTF">2012-03-26T07:07:11Z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0x010100E37D9FB8F9408D47A29264F2CEEC94B0</vt:lpwstr>
  </property>
</Properties>
</file>