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FEC8-6E57-46ED-96C9-67C0DE37BC31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1515-C40A-4BBE-AD3F-FFAA447A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97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FEC8-6E57-46ED-96C9-67C0DE37BC31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1515-C40A-4BBE-AD3F-FFAA447A4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6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5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figun_15_63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7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83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2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0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6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08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67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42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6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9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2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39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1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39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1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6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figun_15_58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3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figun_15_59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figun_15_60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9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figun_15_61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38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figun_15_62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75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3C1442D318A148ABDD7977FBA3D974" ma:contentTypeVersion="" ma:contentTypeDescription="Create a new document." ma:contentTypeScope="" ma:versionID="393b15b9def145d1bc7f5b9da9d4d0b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c0fbca0dc77f7d578302ec0c7f24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479AE8F-01ED-4E19-B4CD-93D6BE5FBE78}"/>
</file>

<file path=customXml/itemProps2.xml><?xml version="1.0" encoding="utf-8"?>
<ds:datastoreItem xmlns:ds="http://schemas.openxmlformats.org/officeDocument/2006/customXml" ds:itemID="{6FB08F9B-0DED-4F5A-A935-8DF43560199A}"/>
</file>

<file path=customXml/itemProps3.xml><?xml version="1.0" encoding="utf-8"?>
<ds:datastoreItem xmlns:ds="http://schemas.openxmlformats.org/officeDocument/2006/customXml" ds:itemID="{B50D181C-5400-46E0-993E-EA06899B5C4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On-screen Show (4:3)</PresentationFormat>
  <Paragraphs>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figun_15_58</vt:lpstr>
      <vt:lpstr>figun_15_59</vt:lpstr>
      <vt:lpstr>figun_15_60</vt:lpstr>
      <vt:lpstr>figun_15_61</vt:lpstr>
      <vt:lpstr>figun_15_62</vt:lpstr>
      <vt:lpstr>figun_15_63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emucc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emu</dc:creator>
  <cp:lastModifiedBy>emu</cp:lastModifiedBy>
  <cp:revision>1</cp:revision>
  <dcterms:created xsi:type="dcterms:W3CDTF">2013-12-17T10:30:09Z</dcterms:created>
  <dcterms:modified xsi:type="dcterms:W3CDTF">2013-12-17T10:30:09Z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0x0101005A3C1442D318A148ABDD7977FBA3D974</vt:lpwstr>
  </property>
</Properties>
</file>