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48E5-2E90-4AA4-B7EE-2BA3B1FFFF50}" type="datetimeFigureOut">
              <a:rPr lang="en-US" smtClean="0"/>
              <a:t>26/05/14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D22B-D40D-46EE-B34B-42EFAA6A8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2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648E5-2E90-4AA4-B7EE-2BA3B1FFFF50}" type="datetimeFigureOut">
              <a:rPr lang="en-US" smtClean="0"/>
              <a:t>26/05/14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D22B-D40D-46EE-B34B-42EFAA6A8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3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28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3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00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82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91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3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400" smtClean="0"/>
              <a:t>Example </a:t>
            </a:r>
            <a:r>
              <a:rPr lang="tr-TR" sz="2400" smtClean="0"/>
              <a:t>6</a:t>
            </a:r>
            <a:r>
              <a:rPr lang="en-US" sz="2400" smtClean="0"/>
              <a:t>.1</a:t>
            </a:r>
            <a:endParaRPr lang="en-AU" altLang="zh-CN" sz="2400" smtClean="0">
              <a:ea typeface="宋体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84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84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77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67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68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90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27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02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3C1442D318A148ABDD7977FBA3D974" ma:contentTypeVersion="" ma:contentTypeDescription="Create a new document." ma:contentTypeScope="" ma:versionID="393b15b9def145d1bc7f5b9da9d4d0b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7c0fbca0dc77f7d578302ec0c7f244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F1E5482-1B36-4E34-B884-B6A3D5CACE2E}"/>
</file>

<file path=customXml/itemProps2.xml><?xml version="1.0" encoding="utf-8"?>
<ds:datastoreItem xmlns:ds="http://schemas.openxmlformats.org/officeDocument/2006/customXml" ds:itemID="{7BE8A497-2393-42BF-911A-1F4DC0D6F5E4}"/>
</file>

<file path=customXml/itemProps3.xml><?xml version="1.0" encoding="utf-8"?>
<ds:datastoreItem xmlns:ds="http://schemas.openxmlformats.org/officeDocument/2006/customXml" ds:itemID="{5C22AA34-2B8F-41ED-8D6C-465A0C47854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On-screen Show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Example 6.1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emucc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emu</dc:creator>
  <cp:lastModifiedBy>emu</cp:lastModifiedBy>
  <cp:revision>1</cp:revision>
  <dcterms:created xsi:type="dcterms:W3CDTF">2014-05-26T07:12:43Z</dcterms:created>
  <dcterms:modified xsi:type="dcterms:W3CDTF">2014-05-26T07:12:43Z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0x0101005A3C1442D318A148ABDD7977FBA3D974</vt:lpwstr>
  </property>
</Properties>
</file>