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6EB9-B270-4CA1-81F5-9A462CF0AFED}" type="datetimeFigureOut">
              <a:rPr lang="en-US" smtClean="0"/>
              <a:t>06/11/13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E5F4-13A0-438A-9195-3FF308EF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0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6EB9-B270-4CA1-81F5-9A462CF0AFED}" type="datetimeFigureOut">
              <a:rPr lang="en-US" smtClean="0"/>
              <a:t>06/11/13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E5F4-13A0-438A-9195-3FF308EF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4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0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6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9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6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1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3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1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3C1442D318A148ABDD7977FBA3D974" ma:contentTypeVersion="" ma:contentTypeDescription="Create a new document." ma:contentTypeScope="" ma:versionID="393b15b9def145d1bc7f5b9da9d4d0b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c0fbca0dc77f7d578302ec0c7f244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61344A4-58D2-421A-8D5B-0D3DC95A3E6B}"/>
</file>

<file path=customXml/itemProps2.xml><?xml version="1.0" encoding="utf-8"?>
<ds:datastoreItem xmlns:ds="http://schemas.openxmlformats.org/officeDocument/2006/customXml" ds:itemID="{62C9A95A-B0F7-4DAD-9F78-783185C193A2}"/>
</file>

<file path=customXml/itemProps3.xml><?xml version="1.0" encoding="utf-8"?>
<ds:datastoreItem xmlns:ds="http://schemas.openxmlformats.org/officeDocument/2006/customXml" ds:itemID="{DA09B176-CFC7-4B18-B043-13C14C6872C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emucc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emu</dc:creator>
  <cp:lastModifiedBy>emu</cp:lastModifiedBy>
  <cp:revision>1</cp:revision>
  <dcterms:created xsi:type="dcterms:W3CDTF">2013-11-06T07:15:44Z</dcterms:created>
  <dcterms:modified xsi:type="dcterms:W3CDTF">2013-11-06T07:15:44Z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0x0101005A3C1442D318A148ABDD7977FBA3D974</vt:lpwstr>
  </property>
</Properties>
</file>