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90A5-57F9-432C-A1F7-0E7764CC95B8}" type="datetimeFigureOut">
              <a:rPr lang="en-US" smtClean="0"/>
              <a:t>10/03/14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CA7B-B65B-4C37-BE3D-75F25578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0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590A5-57F9-432C-A1F7-0E7764CC95B8}" type="datetimeFigureOut">
              <a:rPr lang="en-US" smtClean="0"/>
              <a:t>10/03/14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2CA7B-B65B-4C37-BE3D-75F25578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7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21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90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64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74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00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0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36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92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69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58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20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57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16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37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53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25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98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14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65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04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26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43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45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83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127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767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897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102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73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93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70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41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66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43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76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3C1442D318A148ABDD7977FBA3D974" ma:contentTypeVersion="" ma:contentTypeDescription="Create a new document." ma:contentTypeScope="" ma:versionID="393b15b9def145d1bc7f5b9da9d4d0b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7c0fbca0dc77f7d578302ec0c7f244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39BDC1F-83A4-464F-AB07-5DCBD2BFCE7F}"/>
</file>

<file path=customXml/itemProps2.xml><?xml version="1.0" encoding="utf-8"?>
<ds:datastoreItem xmlns:ds="http://schemas.openxmlformats.org/officeDocument/2006/customXml" ds:itemID="{5A2DC3A3-9040-4AA6-8750-99AC7A246EB0}"/>
</file>

<file path=customXml/itemProps3.xml><?xml version="1.0" encoding="utf-8"?>
<ds:datastoreItem xmlns:ds="http://schemas.openxmlformats.org/officeDocument/2006/customXml" ds:itemID="{EA628B8A-DA06-4211-A5A8-C2DE94791AB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emucc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emu</dc:creator>
  <cp:lastModifiedBy>emu</cp:lastModifiedBy>
  <cp:revision>1</cp:revision>
  <dcterms:created xsi:type="dcterms:W3CDTF">2014-03-10T09:29:58Z</dcterms:created>
  <dcterms:modified xsi:type="dcterms:W3CDTF">2014-03-10T09:29:58Z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0x0101005A3C1442D318A148ABDD7977FBA3D974</vt:lpwstr>
  </property>
</Properties>
</file>