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9083675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A17D7-99AF-4EA6-A46E-EB339D940F3B}" type="datetimeFigureOut">
              <a:rPr lang="en-US" smtClean="0"/>
              <a:t>10/03/14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ACA71-6542-4C04-AF06-EC6105F08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4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A17D7-99AF-4EA6-A46E-EB339D940F3B}" type="datetimeFigureOut">
              <a:rPr lang="en-US" smtClean="0"/>
              <a:t>10/03/14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ACA71-6542-4C04-AF06-EC6105F08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1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rgbClr val="800000"/>
                </a:solidFill>
                <a:latin typeface="Comic Sans MS" pitchFamily="66" charset="0"/>
              </a:rPr>
              <a:t>STRUCTURAL ELEMENTS AND SYSTEMS</a:t>
            </a:r>
            <a:endParaRPr lang="en-US" sz="3600" b="1" smtClean="0">
              <a:solidFill>
                <a:srgbClr val="8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72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23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40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98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76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94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24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44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31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82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05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38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44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6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69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3C1442D318A148ABDD7977FBA3D974" ma:contentTypeVersion="" ma:contentTypeDescription="Create a new document." ma:contentTypeScope="" ma:versionID="393b15b9def145d1bc7f5b9da9d4d0b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7c0fbca0dc77f7d578302ec0c7f244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2C3C9E5-F3CE-412A-B7DD-79F112F22E9A}"/>
</file>

<file path=customXml/itemProps2.xml><?xml version="1.0" encoding="utf-8"?>
<ds:datastoreItem xmlns:ds="http://schemas.openxmlformats.org/officeDocument/2006/customXml" ds:itemID="{977F86FF-A187-4944-B502-DDD527B956AA}"/>
</file>

<file path=customXml/itemProps3.xml><?xml version="1.0" encoding="utf-8"?>
<ds:datastoreItem xmlns:ds="http://schemas.openxmlformats.org/officeDocument/2006/customXml" ds:itemID="{6810E02B-1525-4046-9C7D-CD2F9B6E049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On-screen Show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STRUCTURAL ELEMENTS AND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emucc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STRUCTURAL ELEMENTS AND SYSTEMS</dc:title>
  <dc:creator>emu</dc:creator>
  <cp:lastModifiedBy>emu</cp:lastModifiedBy>
  <cp:revision>1</cp:revision>
  <dcterms:created xsi:type="dcterms:W3CDTF">2014-03-10T09:27:57Z</dcterms:created>
  <dcterms:modified xsi:type="dcterms:W3CDTF">2014-03-10T09:27:57Z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0x0101005A3C1442D318A148ABDD7977FBA3D974</vt:lpwstr>
  </property>
</Properties>
</file>