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Ceza ve Tutukevleri </a:t>
            </a:r>
            <a:r>
              <a:rPr lang="tr-TR" sz="4800" b="1" dirty="0" smtClean="0"/>
              <a:t>İşlemleri-3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13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Z</a:t>
            </a:r>
            <a:r>
              <a:rPr lang="tr-TR" b="1" dirty="0"/>
              <a:t>İ</a:t>
            </a:r>
            <a:r>
              <a:rPr lang="en-US" b="1" dirty="0"/>
              <a:t>YARET </a:t>
            </a:r>
            <a:r>
              <a:rPr lang="tr-TR" b="1" dirty="0"/>
              <a:t>İŞ</a:t>
            </a:r>
            <a:r>
              <a:rPr lang="en-US" b="1" dirty="0"/>
              <a:t>LEMLER</a:t>
            </a:r>
            <a:r>
              <a:rPr lang="tr-TR" b="1" dirty="0"/>
              <a:t>İ</a:t>
            </a:r>
            <a:r>
              <a:rPr lang="en-US" b="1" dirty="0"/>
              <a:t>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Haftalık</a:t>
            </a:r>
            <a:r>
              <a:rPr lang="en-US" sz="2800" b="1" dirty="0" smtClean="0"/>
              <a:t> </a:t>
            </a: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 / 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görüş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programının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tr-TR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Savcılık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Onaylı</a:t>
            </a:r>
            <a:r>
              <a:rPr lang="en-US" sz="2800" b="1" dirty="0" smtClean="0"/>
              <a:t> </a:t>
            </a: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savcılık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 smtClean="0"/>
              <a:t>programı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Bakanlık</a:t>
            </a:r>
            <a:r>
              <a:rPr lang="en-US" sz="2800" b="1" dirty="0" smtClean="0"/>
              <a:t> </a:t>
            </a:r>
            <a:r>
              <a:rPr lang="en-US" sz="2800" b="1" dirty="0" err="1"/>
              <a:t>Emirli</a:t>
            </a:r>
            <a:r>
              <a:rPr lang="en-US" sz="2800" b="1" dirty="0"/>
              <a:t> </a:t>
            </a: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 smtClean="0"/>
              <a:t>programı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TELEFONLA </a:t>
            </a:r>
            <a:r>
              <a:rPr lang="en-US" b="1" dirty="0" smtClean="0"/>
              <a:t>GÖRÜ</a:t>
            </a:r>
            <a:r>
              <a:rPr lang="tr-TR" b="1" dirty="0" smtClean="0"/>
              <a:t>Ş</a:t>
            </a:r>
            <a:r>
              <a:rPr lang="en-US" b="1" dirty="0" smtClean="0"/>
              <a:t>ME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Telefonla</a:t>
            </a:r>
            <a:r>
              <a:rPr lang="en-US" sz="2800" dirty="0" smtClean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tutuklu</a:t>
            </a:r>
            <a:r>
              <a:rPr lang="tr-TR" sz="2800" dirty="0" smtClean="0"/>
              <a:t> </a:t>
            </a:r>
            <a:r>
              <a:rPr lang="en-US" sz="2800" dirty="0" smtClean="0"/>
              <a:t>/</a:t>
            </a:r>
            <a:r>
              <a:rPr lang="tr-TR" sz="2800" dirty="0" smtClean="0"/>
              <a:t> </a:t>
            </a:r>
            <a:r>
              <a:rPr lang="en-US" sz="2800" dirty="0" err="1" smtClean="0"/>
              <a:t>hükümlülerin</a:t>
            </a:r>
            <a:r>
              <a:rPr lang="en-US" sz="2800" dirty="0" smtClean="0"/>
              <a:t>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 smtClean="0"/>
              <a:t>görüşmeleri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tr-TR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Hükümlünün</a:t>
            </a:r>
            <a:r>
              <a:rPr lang="en-US" sz="2800" b="1" dirty="0"/>
              <a:t> </a:t>
            </a:r>
            <a:r>
              <a:rPr lang="en-US" sz="2800" b="1" dirty="0" err="1"/>
              <a:t>Telefonla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Görüşebileceği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Kişiler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tutuklanarak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giyerek</a:t>
            </a:r>
            <a:r>
              <a:rPr lang="en-US" sz="2800" dirty="0"/>
              <a:t> </a:t>
            </a:r>
            <a:r>
              <a:rPr lang="en-US" sz="2800" dirty="0" err="1"/>
              <a:t>giren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/ 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cezaevinde</a:t>
            </a:r>
            <a:r>
              <a:rPr lang="tr-TR" sz="2800" dirty="0"/>
              <a:t> </a:t>
            </a:r>
            <a:r>
              <a:rPr lang="en-US" sz="2800" dirty="0" err="1" smtClean="0"/>
              <a:t>bulundukları</a:t>
            </a:r>
            <a:r>
              <a:rPr lang="en-US" sz="2800" dirty="0" smtClean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 smtClean="0"/>
              <a:t>görüşebileceği</a:t>
            </a:r>
            <a:r>
              <a:rPr lang="en-US" sz="2800" dirty="0" smtClean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belirlendiği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4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TELEFONLA </a:t>
            </a:r>
            <a:r>
              <a:rPr lang="en-US" b="1" dirty="0" smtClean="0"/>
              <a:t>GÖRÜ</a:t>
            </a:r>
            <a:r>
              <a:rPr lang="tr-TR" b="1" dirty="0" smtClean="0"/>
              <a:t>Ş</a:t>
            </a:r>
            <a:r>
              <a:rPr lang="en-US" b="1" dirty="0" smtClean="0"/>
              <a:t>ME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/>
              <a:t>Haftalık</a:t>
            </a:r>
            <a:r>
              <a:rPr lang="en-US" sz="2800" b="1" dirty="0" smtClean="0"/>
              <a:t> </a:t>
            </a:r>
            <a:r>
              <a:rPr lang="en-US" sz="2800" b="1" dirty="0" err="1"/>
              <a:t>Telefonla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istek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tutuklanarak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giyerek</a:t>
            </a:r>
            <a:r>
              <a:rPr lang="en-US" sz="2800" dirty="0"/>
              <a:t> </a:t>
            </a:r>
            <a:r>
              <a:rPr lang="en-US" sz="2800" dirty="0" err="1"/>
              <a:t>giren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cezaevinde</a:t>
            </a:r>
            <a:r>
              <a:rPr lang="tr-TR" sz="2800" dirty="0"/>
              <a:t> </a:t>
            </a:r>
            <a:r>
              <a:rPr lang="en-US" sz="2800" dirty="0" err="1" smtClean="0"/>
              <a:t>bulundukları</a:t>
            </a:r>
            <a:r>
              <a:rPr lang="en-US" sz="2800" dirty="0" smtClean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 smtClean="0"/>
              <a:t>haftalık</a:t>
            </a:r>
            <a:r>
              <a:rPr lang="en-US" sz="2800" dirty="0" smtClean="0"/>
              <a:t>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/>
              <a:t>istek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belirlendiği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Haftalık</a:t>
            </a:r>
            <a:r>
              <a:rPr lang="en-US" sz="2800" b="1" dirty="0" smtClean="0"/>
              <a:t> </a:t>
            </a:r>
            <a:r>
              <a:rPr lang="en-US" sz="2800" b="1" dirty="0" err="1"/>
              <a:t>Telefonla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tutuklanarak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giyerek</a:t>
            </a:r>
            <a:r>
              <a:rPr lang="en-US" sz="2800" dirty="0"/>
              <a:t> </a:t>
            </a:r>
            <a:r>
              <a:rPr lang="en-US" sz="2800" dirty="0" err="1"/>
              <a:t>giren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cezaevinde</a:t>
            </a:r>
            <a:r>
              <a:rPr lang="tr-TR" sz="2800" dirty="0" smtClean="0"/>
              <a:t> </a:t>
            </a:r>
            <a:r>
              <a:rPr lang="en-US" sz="2800" dirty="0" err="1" smtClean="0"/>
              <a:t>bulundukları</a:t>
            </a:r>
            <a:r>
              <a:rPr lang="en-US" sz="2800" dirty="0" smtClean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Haftalık</a:t>
            </a:r>
            <a:r>
              <a:rPr lang="en-US" sz="2800" b="1" dirty="0" smtClean="0"/>
              <a:t> </a:t>
            </a:r>
            <a:r>
              <a:rPr lang="en-US" sz="2800" b="1" dirty="0" err="1"/>
              <a:t>Telefonla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Cezaevine</a:t>
            </a:r>
            <a:r>
              <a:rPr lang="en-US" sz="2800" dirty="0" smtClean="0"/>
              <a:t> </a:t>
            </a:r>
            <a:r>
              <a:rPr lang="en-US" sz="2800" dirty="0" err="1"/>
              <a:t>tutuklanarak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giyerek</a:t>
            </a:r>
            <a:r>
              <a:rPr lang="en-US" sz="2800" dirty="0"/>
              <a:t> </a:t>
            </a:r>
            <a:r>
              <a:rPr lang="en-US" sz="2800" dirty="0" err="1"/>
              <a:t>giren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cezaevinde</a:t>
            </a:r>
            <a:r>
              <a:rPr lang="tr-TR" sz="2800" dirty="0"/>
              <a:t> </a:t>
            </a:r>
            <a:r>
              <a:rPr lang="en-US" sz="2800" dirty="0" err="1" smtClean="0"/>
              <a:t>bulundukları</a:t>
            </a:r>
            <a:r>
              <a:rPr lang="en-US" sz="2800" dirty="0" smtClean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 smtClean="0"/>
              <a:t>haftalık</a:t>
            </a:r>
            <a:r>
              <a:rPr lang="en-US" sz="2800" dirty="0" smtClean="0"/>
              <a:t>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TANIMLAMALAR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Tanımlamalar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cezaevleri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 smtClean="0"/>
              <a:t>yüzlerindeki</a:t>
            </a:r>
            <a:r>
              <a:rPr lang="tr-TR" sz="2800" dirty="0"/>
              <a:t> </a:t>
            </a:r>
            <a:r>
              <a:rPr lang="en-US" sz="2800" dirty="0" err="1" smtClean="0"/>
              <a:t>kodlu</a:t>
            </a:r>
            <a:r>
              <a:rPr lang="en-US" sz="2800" dirty="0" smtClean="0"/>
              <a:t> </a:t>
            </a:r>
            <a:r>
              <a:rPr lang="en-US" sz="2800" dirty="0" err="1" smtClean="0"/>
              <a:t>alanların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Vukuat</a:t>
            </a:r>
            <a:r>
              <a:rPr lang="en-US" sz="2800" b="1" dirty="0"/>
              <a:t> </a:t>
            </a:r>
            <a:r>
              <a:rPr lang="en-US" sz="2800" b="1" dirty="0" err="1"/>
              <a:t>Eylem</a:t>
            </a:r>
            <a:r>
              <a:rPr lang="en-US" sz="2800" b="1" dirty="0"/>
              <a:t> Tipi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Eylem</a:t>
            </a:r>
            <a:r>
              <a:rPr lang="en-US" sz="2800" dirty="0"/>
              <a:t> </a:t>
            </a:r>
            <a:r>
              <a:rPr lang="en-US" sz="2800" dirty="0" err="1"/>
              <a:t>tiplerinin</a:t>
            </a:r>
            <a:r>
              <a:rPr lang="en-US" sz="2800" dirty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Örgüt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örgütlerinin</a:t>
            </a:r>
            <a:r>
              <a:rPr lang="en-US" sz="2800" dirty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örgütlerin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8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EVRAK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makamlardan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/>
              <a:t>kaydedilme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Genel</a:t>
            </a:r>
            <a:r>
              <a:rPr lang="en-US" sz="2800" b="1" dirty="0"/>
              <a:t> </a:t>
            </a: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makama</a:t>
            </a:r>
            <a:r>
              <a:rPr lang="en-US" sz="2800" dirty="0"/>
              <a:t> </a:t>
            </a:r>
            <a:r>
              <a:rPr lang="en-US" sz="2800" dirty="0" err="1" smtClean="0"/>
              <a:t>ulaştırılacak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yollanması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</a:t>
            </a:r>
            <a:r>
              <a:rPr lang="da-DK" sz="2800" dirty="0" smtClean="0"/>
              <a:t>ldığı ekrandır</a:t>
            </a:r>
            <a:r>
              <a:rPr lang="da-DK" sz="2800" dirty="0"/>
              <a:t>. Evrak türleri sekmesinde yer alan “Evrak Türü” liste </a:t>
            </a:r>
            <a:r>
              <a:rPr lang="da-DK" sz="2800" dirty="0" smtClean="0"/>
              <a:t>düğmesi tıklanarak</a:t>
            </a:r>
            <a:r>
              <a:rPr lang="tr-TR" sz="2800" dirty="0" smtClean="0"/>
              <a:t> </a:t>
            </a:r>
            <a:r>
              <a:rPr lang="en-US" sz="2800" dirty="0" err="1" smtClean="0"/>
              <a:t>uygun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seçilir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&gt;&gt;&gt; (</a:t>
            </a:r>
            <a:r>
              <a:rPr lang="en-US" sz="2800" dirty="0" err="1"/>
              <a:t>ileri</a:t>
            </a:r>
            <a:r>
              <a:rPr lang="en-US" sz="2800" dirty="0"/>
              <a:t>) </a:t>
            </a:r>
            <a:r>
              <a:rPr lang="en-US" sz="2800" dirty="0" err="1" smtClean="0"/>
              <a:t>düğmesi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Tutuklu</a:t>
            </a:r>
            <a:r>
              <a:rPr lang="en-US" sz="2800" dirty="0"/>
              <a:t> / </a:t>
            </a:r>
            <a:r>
              <a:rPr lang="en-US" sz="2800" dirty="0" err="1"/>
              <a:t>Hükümlü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Listesi</a:t>
            </a:r>
            <a:r>
              <a:rPr lang="en-US" sz="2800" dirty="0"/>
              <a:t>” </a:t>
            </a:r>
            <a:r>
              <a:rPr lang="en-US" sz="2800" dirty="0" err="1"/>
              <a:t>sekmesi</a:t>
            </a:r>
            <a:r>
              <a:rPr lang="en-US" sz="2800" dirty="0"/>
              <a:t> </a:t>
            </a:r>
            <a:r>
              <a:rPr lang="en-US" sz="2800" dirty="0" err="1" smtClean="0"/>
              <a:t>açılır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64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EVRAK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/>
              <a:t>Beyan</a:t>
            </a:r>
            <a:r>
              <a:rPr lang="en-US" sz="2800" b="1" dirty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 smtClean="0"/>
              <a:t>beyanında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bulunmaları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fi-FI" sz="2800" b="1" dirty="0" smtClean="0"/>
              <a:t>Kapalı </a:t>
            </a:r>
            <a:r>
              <a:rPr lang="fi-FI" sz="2800" b="1" dirty="0"/>
              <a:t>Ziyaret Yeri Arama </a:t>
            </a:r>
            <a:r>
              <a:rPr lang="fi-FI" sz="2800" b="1" dirty="0" smtClean="0"/>
              <a:t>Tutanağı</a:t>
            </a:r>
            <a:endParaRPr lang="fi-FI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/>
              <a:t>yeri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izin</a:t>
            </a:r>
            <a:r>
              <a:rPr lang="en-US" sz="2800" b="1" dirty="0" smtClean="0"/>
              <a:t> </a:t>
            </a:r>
            <a:r>
              <a:rPr lang="en-US" sz="2800" b="1" dirty="0" err="1"/>
              <a:t>Formu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görüşmek</a:t>
            </a:r>
            <a:r>
              <a:rPr lang="en-US" sz="2800" dirty="0" smtClean="0"/>
              <a:t> </a:t>
            </a:r>
            <a:r>
              <a:rPr lang="en-US" sz="2800" dirty="0" err="1" smtClean="0"/>
              <a:t>istediği</a:t>
            </a:r>
            <a:r>
              <a:rPr lang="en-US" sz="2800" dirty="0" smtClean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08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İŞ</a:t>
            </a:r>
            <a:r>
              <a:rPr lang="en-US" b="1" dirty="0" smtClean="0"/>
              <a:t> L</a:t>
            </a:r>
            <a:r>
              <a:rPr lang="tr-TR" b="1" dirty="0" smtClean="0"/>
              <a:t>İ</a:t>
            </a:r>
            <a:r>
              <a:rPr lang="en-US" b="1" dirty="0" smtClean="0"/>
              <a:t>STES</a:t>
            </a:r>
            <a:r>
              <a:rPr lang="tr-TR" b="1" dirty="0"/>
              <a:t>İ</a:t>
            </a:r>
            <a:r>
              <a:rPr lang="en-US" b="1" dirty="0" smtClean="0"/>
              <a:t>NDEN BA</a:t>
            </a:r>
            <a:r>
              <a:rPr lang="tr-TR" b="1" dirty="0" smtClean="0"/>
              <a:t>Ş</a:t>
            </a:r>
            <a:r>
              <a:rPr lang="en-US" b="1" dirty="0" smtClean="0"/>
              <a:t>LATILAN 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 smtClean="0"/>
              <a:t>başlatılan</a:t>
            </a:r>
            <a:r>
              <a:rPr lang="en-US" sz="2800" dirty="0" smtClean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, </a:t>
            </a:r>
            <a:r>
              <a:rPr lang="en-US" sz="2800" dirty="0" err="1"/>
              <a:t>menude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, </a:t>
            </a:r>
            <a:r>
              <a:rPr lang="en-US" sz="2800" dirty="0" err="1" smtClean="0"/>
              <a:t>işin</a:t>
            </a:r>
            <a:r>
              <a:rPr lang="en-US" sz="2800" dirty="0" smtClean="0"/>
              <a:t> </a:t>
            </a:r>
            <a:r>
              <a:rPr lang="en-US" sz="2800" dirty="0" err="1" smtClean="0"/>
              <a:t>akışına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düşen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 smtClean="0"/>
              <a:t>Başlat</a:t>
            </a:r>
            <a:r>
              <a:rPr lang="en-US" sz="2800" dirty="0"/>
              <a:t>” </a:t>
            </a:r>
            <a:r>
              <a:rPr lang="en-US" sz="2800" dirty="0" err="1" smtClean="0"/>
              <a:t>düğmesine</a:t>
            </a:r>
            <a:r>
              <a:rPr lang="en-US" sz="2800" dirty="0" smtClean="0"/>
              <a:t> </a:t>
            </a:r>
            <a:r>
              <a:rPr lang="en-US" sz="2800" dirty="0" err="1" smtClean="0"/>
              <a:t>tıklanarak</a:t>
            </a:r>
            <a:r>
              <a:rPr lang="tr-TR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Firar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Cezaevinden</a:t>
            </a:r>
            <a:r>
              <a:rPr lang="en-US" sz="2800" dirty="0"/>
              <a:t> </a:t>
            </a:r>
            <a:r>
              <a:rPr lang="en-US" sz="2800" dirty="0" err="1"/>
              <a:t>firar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firar</a:t>
            </a:r>
            <a:r>
              <a:rPr lang="en-US" sz="2800" dirty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30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İŞ</a:t>
            </a:r>
            <a:r>
              <a:rPr lang="en-US" b="1" dirty="0" smtClean="0"/>
              <a:t> L</a:t>
            </a:r>
            <a:r>
              <a:rPr lang="tr-TR" b="1" dirty="0" smtClean="0"/>
              <a:t>İ</a:t>
            </a:r>
            <a:r>
              <a:rPr lang="en-US" b="1" dirty="0" smtClean="0"/>
              <a:t>STES</a:t>
            </a:r>
            <a:r>
              <a:rPr lang="tr-TR" b="1" dirty="0"/>
              <a:t>İ</a:t>
            </a:r>
            <a:r>
              <a:rPr lang="en-US" b="1" dirty="0" smtClean="0"/>
              <a:t>NDEN BA</a:t>
            </a:r>
            <a:r>
              <a:rPr lang="tr-TR" b="1" dirty="0" smtClean="0"/>
              <a:t>Ş</a:t>
            </a:r>
            <a:r>
              <a:rPr lang="en-US" b="1" dirty="0" smtClean="0"/>
              <a:t>LATILAN 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Ölüm</a:t>
            </a:r>
            <a:r>
              <a:rPr lang="en-US" sz="2800" b="1" dirty="0"/>
              <a:t> </a:t>
            </a:r>
            <a:r>
              <a:rPr lang="en-US" sz="2800" b="1" dirty="0" err="1"/>
              <a:t>Nedeniyle</a:t>
            </a:r>
            <a:r>
              <a:rPr lang="en-US" sz="2800" b="1" dirty="0"/>
              <a:t> </a:t>
            </a: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 smtClean="0"/>
              <a:t>Kaydının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Kapatılması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ölen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bilgilerin</a:t>
            </a:r>
            <a:r>
              <a:rPr lang="tr-TR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smtClean="0"/>
              <a:t>[</a:t>
            </a:r>
            <a:r>
              <a:rPr lang="en-US" sz="2800" dirty="0" err="1" smtClean="0"/>
              <a:t>infaz</a:t>
            </a:r>
            <a:r>
              <a:rPr lang="en-US" sz="2800" dirty="0" smtClean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]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infazın</a:t>
            </a:r>
            <a:r>
              <a:rPr lang="en-US" sz="2800" dirty="0" smtClean="0"/>
              <a:t> </a:t>
            </a:r>
            <a:r>
              <a:rPr lang="en-US" sz="2800" dirty="0" err="1"/>
              <a:t>sona</a:t>
            </a:r>
            <a:r>
              <a:rPr lang="en-US" sz="2800" dirty="0"/>
              <a:t> </a:t>
            </a:r>
            <a:r>
              <a:rPr lang="en-US" sz="2800" dirty="0" err="1"/>
              <a:t>erme</a:t>
            </a:r>
            <a:r>
              <a:rPr lang="en-US" sz="2800" dirty="0"/>
              <a:t> </a:t>
            </a:r>
            <a:r>
              <a:rPr lang="en-US" sz="2800" dirty="0" err="1"/>
              <a:t>nedeni</a:t>
            </a:r>
            <a:r>
              <a:rPr lang="en-US" sz="2800" dirty="0"/>
              <a:t> “</a:t>
            </a:r>
            <a:r>
              <a:rPr lang="en-US" sz="2800" dirty="0" err="1"/>
              <a:t>Ölüm</a:t>
            </a:r>
            <a:r>
              <a:rPr lang="en-US" sz="2800" dirty="0"/>
              <a:t>”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seçildiğinde</a:t>
            </a:r>
            <a:r>
              <a:rPr lang="en-US" sz="2800" dirty="0" smtClean="0"/>
              <a:t> </a:t>
            </a:r>
            <a:r>
              <a:rPr lang="en-US" sz="2800" dirty="0" err="1"/>
              <a:t>ölüm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,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 smtClean="0"/>
              <a:t>düşer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GELEN/G</a:t>
            </a:r>
            <a:r>
              <a:rPr lang="tr-TR" b="1" dirty="0" smtClean="0"/>
              <a:t>İ</a:t>
            </a:r>
            <a:r>
              <a:rPr lang="en-US" b="1" dirty="0" smtClean="0"/>
              <a:t>DEN </a:t>
            </a:r>
            <a:r>
              <a:rPr lang="en-US" b="1" dirty="0"/>
              <a:t>EVRAK MENÜDEN AÇILAN </a:t>
            </a:r>
            <a:r>
              <a:rPr lang="en-US" b="1" dirty="0" smtClean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Gelen</a:t>
            </a:r>
            <a:r>
              <a:rPr lang="en-US" sz="2800" dirty="0" smtClean="0"/>
              <a:t>/</a:t>
            </a:r>
            <a:r>
              <a:rPr lang="en-US" sz="2800" dirty="0" err="1" smtClean="0"/>
              <a:t>giden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memuru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/>
              <a:t>,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 smtClean="0"/>
              <a:t>savcılık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mahkeme</a:t>
            </a:r>
            <a:r>
              <a:rPr lang="tr-TR" sz="2800" dirty="0"/>
              <a:t> </a:t>
            </a:r>
            <a:r>
              <a:rPr lang="en-US" sz="2800" dirty="0" err="1" smtClean="0"/>
              <a:t>kararlarının</a:t>
            </a:r>
            <a:r>
              <a:rPr lang="en-US" sz="2800" dirty="0" smtClean="0"/>
              <a:t> 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 smtClean="0"/>
              <a:t>cihazını</a:t>
            </a:r>
            <a:r>
              <a:rPr lang="en-US" sz="2800" dirty="0" smtClean="0"/>
              <a:t> </a:t>
            </a:r>
            <a:r>
              <a:rPr lang="en-US" sz="2800" dirty="0" err="1"/>
              <a:t>kullanarak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kaydetme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içtima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içtima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içtima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</a:t>
            </a:r>
            <a:r>
              <a:rPr lang="en-US" sz="2800" dirty="0" smtClean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belgesi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1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GELEN/G</a:t>
            </a:r>
            <a:r>
              <a:rPr lang="tr-TR" b="1" dirty="0" smtClean="0"/>
              <a:t>İ</a:t>
            </a:r>
            <a:r>
              <a:rPr lang="en-US" b="1" dirty="0" smtClean="0"/>
              <a:t>DEN </a:t>
            </a:r>
            <a:r>
              <a:rPr lang="en-US" b="1" dirty="0"/>
              <a:t>EVRAK MENÜDEN AÇILAN </a:t>
            </a:r>
            <a:r>
              <a:rPr lang="en-US" b="1" dirty="0" smtClean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Müddetname-Tahliye</a:t>
            </a:r>
            <a:r>
              <a:rPr lang="en-US" sz="2800" b="1" dirty="0"/>
              <a:t> </a:t>
            </a:r>
            <a:r>
              <a:rPr lang="en-US" sz="2800" b="1" dirty="0" err="1"/>
              <a:t>Tarihi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müddetname-tahliye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Tahliye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bihakkın</a:t>
            </a:r>
            <a:r>
              <a:rPr lang="en-US" sz="2800" dirty="0" smtClean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tarihinde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ediliyorsa</a:t>
            </a:r>
            <a:r>
              <a:rPr lang="en-US" sz="2800" dirty="0"/>
              <a:t> </a:t>
            </a:r>
            <a:r>
              <a:rPr lang="en-US" sz="2800" dirty="0" err="1" smtClean="0"/>
              <a:t>bihakkı</a:t>
            </a:r>
            <a:r>
              <a:rPr lang="tr-TR" sz="2800" dirty="0" smtClean="0"/>
              <a:t> </a:t>
            </a:r>
            <a:r>
              <a:rPr lang="en-US" sz="2800" dirty="0" smtClean="0"/>
              <a:t>n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alınmış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meşruten</a:t>
            </a:r>
            <a:r>
              <a:rPr lang="en-US" sz="2800" dirty="0" smtClean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, </a:t>
            </a:r>
            <a:r>
              <a:rPr lang="en-US" sz="2800" dirty="0" err="1" smtClean="0"/>
              <a:t>şartla</a:t>
            </a:r>
            <a:r>
              <a:rPr lang="tr-TR" sz="2800" dirty="0" smtClean="0"/>
              <a:t> </a:t>
            </a:r>
            <a:r>
              <a:rPr lang="en-US" sz="2800" dirty="0" err="1" smtClean="0"/>
              <a:t>tahliye</a:t>
            </a:r>
            <a:r>
              <a:rPr lang="en-US" sz="2800" dirty="0"/>
              <a:t>, </a:t>
            </a:r>
            <a:r>
              <a:rPr lang="en-US" sz="2800" dirty="0" err="1"/>
              <a:t>af</a:t>
            </a:r>
            <a:r>
              <a:rPr lang="en-US" sz="2800" dirty="0"/>
              <a:t> </a:t>
            </a:r>
            <a:r>
              <a:rPr lang="en-US" sz="2800" dirty="0" err="1"/>
              <a:t>kanununa</a:t>
            </a:r>
            <a:r>
              <a:rPr lang="en-US" sz="2800" dirty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 smtClean="0"/>
              <a:t>meşruten</a:t>
            </a:r>
            <a:r>
              <a:rPr lang="en-US" sz="2800" dirty="0" smtClean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 smtClean="0"/>
              <a:t>kararlarına</a:t>
            </a:r>
            <a:r>
              <a:rPr lang="en-US" sz="2800" dirty="0" smtClean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 smtClean="0"/>
              <a:t>ediliyorsa</a:t>
            </a:r>
            <a:r>
              <a:rPr lang="tr-TR" sz="2800" dirty="0" smtClean="0"/>
              <a:t> </a:t>
            </a:r>
            <a:r>
              <a:rPr lang="en-US" sz="2800" dirty="0" err="1" smtClean="0"/>
              <a:t>tahliye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edinme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</a:t>
            </a:r>
            <a:r>
              <a:rPr lang="tr-TR" sz="2800" dirty="0" smtClean="0"/>
              <a:t> </a:t>
            </a:r>
            <a:r>
              <a:rPr lang="en-US" sz="2800" dirty="0" err="1" smtClean="0"/>
              <a:t>kararına</a:t>
            </a:r>
            <a:r>
              <a:rPr lang="en-US" sz="2800" dirty="0" smtClean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 smtClean="0"/>
              <a:t>başlamış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 smtClean="0"/>
              <a:t>kararını</a:t>
            </a:r>
            <a:r>
              <a:rPr lang="en-US" sz="2800" dirty="0" smtClean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belgesi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6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 smtClean="0"/>
              <a:t>Yayın</a:t>
            </a:r>
            <a:r>
              <a:rPr lang="en-US" sz="2800" dirty="0" smtClean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mektup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modüllerini</a:t>
            </a:r>
            <a:r>
              <a:rPr lang="en-US" sz="2800" dirty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/>
              <a:t>telefonla</a:t>
            </a:r>
            <a:r>
              <a:rPr lang="en-US" sz="2800" dirty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modüllerindeyer</a:t>
            </a:r>
            <a:r>
              <a:rPr lang="en-US" sz="2800" dirty="0" smtClean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 smtClean="0"/>
              <a:t>başlatılan</a:t>
            </a:r>
            <a:r>
              <a:rPr lang="en-US" sz="2800" dirty="0" smtClean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/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menüden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/>
              <a:t>anlatabilecek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GELEN/G</a:t>
            </a:r>
            <a:r>
              <a:rPr lang="tr-TR" b="1" dirty="0" smtClean="0"/>
              <a:t>İ</a:t>
            </a:r>
            <a:r>
              <a:rPr lang="en-US" b="1" dirty="0" smtClean="0"/>
              <a:t>DEN </a:t>
            </a:r>
            <a:r>
              <a:rPr lang="en-US" b="1" dirty="0"/>
              <a:t>EVRAK MENÜDEN AÇILAN </a:t>
            </a:r>
            <a:r>
              <a:rPr lang="en-US" b="1" dirty="0" smtClean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Tutuklama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alınmış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tutuklama</a:t>
            </a:r>
            <a:r>
              <a:rPr lang="tr-TR" sz="2800" dirty="0" smtClean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 smtClean="0"/>
              <a:t>kararını</a:t>
            </a:r>
            <a:r>
              <a:rPr lang="en-US" sz="2800" dirty="0" smtClean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 smtClean="0"/>
              <a:t>mahkeme</a:t>
            </a:r>
            <a:r>
              <a:rPr lang="tr-TR" sz="2800" dirty="0" smtClean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belgesi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Vasi</a:t>
            </a:r>
            <a:r>
              <a:rPr lang="en-US" sz="2800" b="1" dirty="0"/>
              <a:t> </a:t>
            </a:r>
            <a:r>
              <a:rPr lang="en-US" sz="2800" b="1" dirty="0" err="1"/>
              <a:t>Atama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vasi</a:t>
            </a:r>
            <a:r>
              <a:rPr lang="en-US" sz="2800" dirty="0"/>
              <a:t> </a:t>
            </a:r>
            <a:r>
              <a:rPr lang="en-US" sz="2800" dirty="0" err="1"/>
              <a:t>atama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vasi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vasi</a:t>
            </a:r>
            <a:r>
              <a:rPr lang="en-US" sz="2800" dirty="0"/>
              <a:t> </a:t>
            </a:r>
            <a:r>
              <a:rPr lang="en-US" sz="2800" dirty="0" err="1"/>
              <a:t>atama</a:t>
            </a:r>
            <a:r>
              <a:rPr lang="en-US" sz="2800" dirty="0"/>
              <a:t> </a:t>
            </a:r>
            <a:r>
              <a:rPr lang="en-US" sz="2800" dirty="0" err="1" smtClean="0"/>
              <a:t>kararını</a:t>
            </a:r>
            <a:r>
              <a:rPr lang="en-US" sz="2800" dirty="0" smtClean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 smtClean="0"/>
              <a:t>belgesi</a:t>
            </a:r>
            <a:r>
              <a:rPr lang="tr-TR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6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GELEN/G</a:t>
            </a:r>
            <a:r>
              <a:rPr lang="tr-TR" b="1" dirty="0" smtClean="0"/>
              <a:t>İ</a:t>
            </a:r>
            <a:r>
              <a:rPr lang="en-US" b="1" dirty="0" smtClean="0"/>
              <a:t>DEN </a:t>
            </a:r>
            <a:r>
              <a:rPr lang="en-US" b="1" dirty="0"/>
              <a:t>EVRAK MENÜDEN AÇILAN </a:t>
            </a:r>
            <a:r>
              <a:rPr lang="en-US" b="1" dirty="0" smtClean="0"/>
              <a:t>EKRANLAR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</a:t>
            </a:r>
            <a:r>
              <a:rPr lang="en-US" sz="2800" b="1" dirty="0"/>
              <a:t> </a:t>
            </a:r>
            <a:r>
              <a:rPr lang="en-US" sz="2800" b="1" dirty="0" err="1"/>
              <a:t>Nakil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/>
              <a:t>durumu</a:t>
            </a:r>
            <a:r>
              <a:rPr lang="en-US" sz="2800" dirty="0"/>
              <a:t>, </a:t>
            </a:r>
            <a:r>
              <a:rPr lang="en-US" sz="2800" dirty="0" err="1"/>
              <a:t>ailesinin</a:t>
            </a:r>
            <a:r>
              <a:rPr lang="en-US" sz="2800" dirty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/>
              <a:t>yere</a:t>
            </a:r>
            <a:r>
              <a:rPr lang="en-US" sz="2800" dirty="0"/>
              <a:t> </a:t>
            </a:r>
            <a:r>
              <a:rPr lang="en-US" sz="2800" dirty="0" err="1" smtClean="0"/>
              <a:t>yakınlık</a:t>
            </a:r>
            <a:r>
              <a:rPr lang="en-US" sz="2800" dirty="0"/>
              <a:t>,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 smtClean="0"/>
              <a:t>hasmının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bulunması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nedenlerle</a:t>
            </a:r>
            <a:r>
              <a:rPr lang="en-US" sz="2800" dirty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/>
              <a:t>cezaevinden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tr-TR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dilekçe</a:t>
            </a:r>
            <a:r>
              <a:rPr lang="en-US" sz="2800" dirty="0"/>
              <a:t> </a:t>
            </a:r>
            <a:r>
              <a:rPr lang="en-US" sz="2800" dirty="0" err="1"/>
              <a:t>vermesi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YAYIN </a:t>
            </a:r>
            <a:r>
              <a:rPr lang="en-US" b="1" dirty="0" err="1" smtClean="0"/>
              <a:t>TAKiP</a:t>
            </a:r>
            <a:r>
              <a:rPr lang="en-US" b="1" dirty="0" smtClean="0"/>
              <a:t> </a:t>
            </a:r>
            <a:r>
              <a:rPr lang="en-US" b="1" dirty="0" err="1" smtClean="0"/>
              <a:t>ifiLEMLERi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Yayın</a:t>
            </a:r>
            <a:r>
              <a:rPr lang="en-US" sz="2800" dirty="0" smtClean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/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 smtClean="0"/>
              <a:t>yayınların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takibi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denetlenmesi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Hükümlüye</a:t>
            </a:r>
            <a:r>
              <a:rPr lang="en-US" sz="2800" b="1" dirty="0"/>
              <a:t> </a:t>
            </a:r>
            <a:r>
              <a:rPr lang="en-US" sz="2800" b="1" dirty="0" err="1"/>
              <a:t>Ait</a:t>
            </a:r>
            <a:r>
              <a:rPr lang="en-US" sz="2800" b="1" dirty="0"/>
              <a:t> </a:t>
            </a:r>
            <a:r>
              <a:rPr lang="en-US" sz="2800" b="1" dirty="0" err="1" smtClean="0"/>
              <a:t>Yayın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yayınların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yapılmasıyla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Hükümlüye</a:t>
            </a:r>
            <a:r>
              <a:rPr lang="en-US" sz="2800" b="1" dirty="0"/>
              <a:t> </a:t>
            </a:r>
            <a:r>
              <a:rPr lang="en-US" sz="2800" b="1" dirty="0" err="1"/>
              <a:t>Ait</a:t>
            </a:r>
            <a:r>
              <a:rPr lang="en-US" sz="2800" b="1" dirty="0"/>
              <a:t> </a:t>
            </a:r>
            <a:r>
              <a:rPr lang="en-US" sz="2800" b="1" dirty="0" err="1" smtClean="0"/>
              <a:t>Yayınların</a:t>
            </a:r>
            <a:r>
              <a:rPr lang="en-US" sz="2800" b="1" dirty="0" smtClean="0"/>
              <a:t> </a:t>
            </a:r>
            <a:r>
              <a:rPr lang="en-US" sz="2800" b="1" dirty="0" err="1"/>
              <a:t>Takibi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 smtClean="0"/>
              <a:t>yayınların</a:t>
            </a:r>
            <a:r>
              <a:rPr lang="en-US" sz="2800" dirty="0" smtClean="0"/>
              <a:t> </a:t>
            </a:r>
            <a:r>
              <a:rPr lang="en-US" sz="2800" dirty="0" err="1"/>
              <a:t>takibi</a:t>
            </a:r>
            <a:r>
              <a:rPr lang="en-US" sz="2800" dirty="0"/>
              <a:t>, </a:t>
            </a:r>
            <a:r>
              <a:rPr lang="en-US" sz="2800" dirty="0" err="1" smtClean="0"/>
              <a:t>yayınların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gönderileceği</a:t>
            </a:r>
            <a:r>
              <a:rPr lang="tr-TR" sz="2800" dirty="0" smtClean="0"/>
              <a:t> </a:t>
            </a:r>
            <a:r>
              <a:rPr lang="en-US" sz="2800" dirty="0" err="1" smtClean="0"/>
              <a:t>yerin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8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YAYIN </a:t>
            </a:r>
            <a:r>
              <a:rPr lang="en-US" b="1" dirty="0" err="1" smtClean="0"/>
              <a:t>TAKiP</a:t>
            </a:r>
            <a:r>
              <a:rPr lang="en-US" b="1" dirty="0" smtClean="0"/>
              <a:t> </a:t>
            </a:r>
            <a:r>
              <a:rPr lang="en-US" b="1" dirty="0" err="1" smtClean="0"/>
              <a:t>ifiLEMLERi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Yayın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Değerlendirme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yayınların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değerlendirilmesi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Yasaklı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Yayınlar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Yasaklı</a:t>
            </a:r>
            <a:r>
              <a:rPr lang="en-US" sz="2800" dirty="0" smtClean="0"/>
              <a:t> </a:t>
            </a:r>
            <a:r>
              <a:rPr lang="en-US" sz="2800" dirty="0" err="1" smtClean="0"/>
              <a:t>yayın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hükümlüye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yayınların</a:t>
            </a:r>
            <a:r>
              <a:rPr lang="en-US" sz="2800" dirty="0"/>
              <a:t>, </a:t>
            </a:r>
            <a:r>
              <a:rPr lang="en-US" sz="2800" dirty="0" err="1" smtClean="0"/>
              <a:t>yasaklıyayın</a:t>
            </a:r>
            <a:r>
              <a:rPr lang="en-US" sz="2800" dirty="0" smtClean="0"/>
              <a:t>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/>
              <a:t>kontrolünün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6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MEKTUP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Mektup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 smtClean="0"/>
              <a:t>mektupların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</a:t>
            </a:r>
            <a:r>
              <a:rPr lang="nn-NO" sz="2800" dirty="0" smtClean="0"/>
              <a:t>i </a:t>
            </a:r>
            <a:r>
              <a:rPr lang="nn-NO" sz="2800" dirty="0"/>
              <a:t>ve takibinin </a:t>
            </a:r>
            <a:r>
              <a:rPr lang="nn-NO" sz="2800" dirty="0" smtClean="0"/>
              <a:t>yapıldığı ekranları kapsamaktadır</a:t>
            </a:r>
            <a:r>
              <a:rPr lang="nn-NO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/</a:t>
            </a: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Mektup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hükümlünün</a:t>
            </a:r>
            <a:r>
              <a:rPr lang="en-US" sz="2800" dirty="0" smtClean="0"/>
              <a:t> </a:t>
            </a:r>
            <a:r>
              <a:rPr lang="en-US" sz="2800" dirty="0" err="1"/>
              <a:t>göndermek</a:t>
            </a:r>
            <a:r>
              <a:rPr lang="en-US" sz="2800" dirty="0"/>
              <a:t> </a:t>
            </a:r>
            <a:r>
              <a:rPr lang="en-US" sz="2800" dirty="0" err="1" smtClean="0"/>
              <a:t>istediği</a:t>
            </a:r>
            <a:r>
              <a:rPr lang="en-US" sz="2800" dirty="0" smtClean="0"/>
              <a:t> </a:t>
            </a:r>
            <a:r>
              <a:rPr lang="en-US" sz="2800" dirty="0" err="1" smtClean="0"/>
              <a:t>postaların</a:t>
            </a:r>
            <a:r>
              <a:rPr lang="en-US" sz="2800" dirty="0" smtClean="0"/>
              <a:t> </a:t>
            </a:r>
            <a:r>
              <a:rPr lang="en-US" sz="2800" dirty="0" err="1"/>
              <a:t>takibi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denetlenmesi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Mektup</a:t>
            </a:r>
            <a:r>
              <a:rPr lang="en-US" sz="2800" b="1" dirty="0"/>
              <a:t> Okuma </a:t>
            </a:r>
            <a:r>
              <a:rPr lang="en-US" sz="2800" b="1" dirty="0" err="1"/>
              <a:t>Komisyonu</a:t>
            </a:r>
            <a:r>
              <a:rPr lang="en-US" sz="2800" b="1" dirty="0"/>
              <a:t> </a:t>
            </a:r>
            <a:r>
              <a:rPr lang="en-US" sz="2800" b="1" dirty="0" err="1" smtClean="0"/>
              <a:t>Tutanağı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mektuplar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Mektup</a:t>
            </a:r>
            <a:r>
              <a:rPr lang="en-US" sz="2800" dirty="0"/>
              <a:t> Okuma </a:t>
            </a:r>
            <a:r>
              <a:rPr lang="en-US" sz="2800" dirty="0" err="1"/>
              <a:t>Komisyonunun</a:t>
            </a:r>
            <a:r>
              <a:rPr lang="en-US" sz="2800" dirty="0"/>
              <a:t> </a:t>
            </a:r>
            <a:r>
              <a:rPr lang="en-US" sz="2800" dirty="0" err="1" smtClean="0"/>
              <a:t>hazırladığı</a:t>
            </a:r>
            <a:r>
              <a:rPr lang="en-US" sz="2800" dirty="0" smtClean="0"/>
              <a:t> </a:t>
            </a:r>
            <a:r>
              <a:rPr lang="en-US" sz="2800" dirty="0" err="1"/>
              <a:t>tutanak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1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MEKTUP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/>
              <a:t>Kurulu</a:t>
            </a:r>
            <a:r>
              <a:rPr lang="en-US" sz="2800" b="1" dirty="0"/>
              <a:t> </a:t>
            </a:r>
            <a:r>
              <a:rPr lang="en-US" sz="2800" b="1" dirty="0" err="1"/>
              <a:t>Mektup</a:t>
            </a:r>
            <a:r>
              <a:rPr lang="en-US" sz="2800" b="1" dirty="0"/>
              <a:t> </a:t>
            </a:r>
            <a:r>
              <a:rPr lang="en-US" sz="2800" b="1" dirty="0" err="1" smtClean="0"/>
              <a:t>Değerlendirme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kurulunun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mektup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infaz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Hâkimliği</a:t>
            </a:r>
            <a:r>
              <a:rPr lang="en-US" sz="2800" b="1" dirty="0" smtClean="0"/>
              <a:t> </a:t>
            </a:r>
            <a:r>
              <a:rPr lang="en-US" sz="2800" b="1" dirty="0" err="1"/>
              <a:t>Mektup</a:t>
            </a:r>
            <a:r>
              <a:rPr lang="en-US" sz="2800" b="1" dirty="0"/>
              <a:t> </a:t>
            </a:r>
            <a:r>
              <a:rPr lang="en-US" sz="2800" b="1" dirty="0" err="1" smtClean="0"/>
              <a:t>Değerlendirme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infaz</a:t>
            </a:r>
            <a:r>
              <a:rPr lang="en-US" sz="2800" dirty="0" smtClean="0"/>
              <a:t> </a:t>
            </a:r>
            <a:r>
              <a:rPr lang="en-US" sz="2800" dirty="0" err="1" smtClean="0"/>
              <a:t>hâkimliğinin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mektup</a:t>
            </a:r>
            <a:r>
              <a:rPr lang="tr-TR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pt-BR" sz="2800" b="1" dirty="0" smtClean="0"/>
              <a:t>Ağır </a:t>
            </a:r>
            <a:r>
              <a:rPr lang="pt-BR" sz="2800" b="1" dirty="0"/>
              <a:t>Ceza Mahkemesi Mektup </a:t>
            </a:r>
            <a:r>
              <a:rPr lang="pt-BR" sz="2800" b="1" dirty="0" smtClean="0"/>
              <a:t>Değerlendirme</a:t>
            </a:r>
            <a:endParaRPr lang="pt-BR" sz="2800" b="1" dirty="0"/>
          </a:p>
          <a:p>
            <a:pPr marL="0" indent="0">
              <a:buNone/>
            </a:pPr>
            <a:r>
              <a:rPr lang="en-US" sz="2800" dirty="0" err="1" smtClean="0"/>
              <a:t>Ağır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mahkemesinin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mektup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7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MEKTUP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Mektup</a:t>
            </a:r>
            <a:r>
              <a:rPr lang="en-US" sz="2800" b="1" dirty="0"/>
              <a:t> </a:t>
            </a:r>
            <a:r>
              <a:rPr lang="en-US" sz="2800" b="1" dirty="0" err="1"/>
              <a:t>Karara</a:t>
            </a:r>
            <a:r>
              <a:rPr lang="en-US" sz="2800" b="1" dirty="0"/>
              <a:t> </a:t>
            </a:r>
            <a:r>
              <a:rPr lang="en-US" sz="2800" b="1" dirty="0" err="1" smtClean="0"/>
              <a:t>itiraz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mektup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Mektup</a:t>
            </a:r>
            <a:r>
              <a:rPr lang="en-US" sz="2800" b="1" dirty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mektupların</a:t>
            </a:r>
            <a:r>
              <a:rPr lang="en-US" sz="2800" dirty="0" smtClean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alıdğı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Z</a:t>
            </a:r>
            <a:r>
              <a:rPr lang="tr-TR" b="1" dirty="0"/>
              <a:t>İ</a:t>
            </a:r>
            <a:r>
              <a:rPr lang="en-US" b="1" dirty="0"/>
              <a:t>YARET </a:t>
            </a:r>
            <a:r>
              <a:rPr lang="tr-TR" b="1" dirty="0"/>
              <a:t>İŞ</a:t>
            </a:r>
            <a:r>
              <a:rPr lang="en-US" b="1" dirty="0"/>
              <a:t>LEMLER</a:t>
            </a:r>
            <a:r>
              <a:rPr lang="tr-TR" b="1" dirty="0"/>
              <a:t>İ</a:t>
            </a:r>
            <a:r>
              <a:rPr lang="en-US" b="1" dirty="0"/>
              <a:t>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Ziyaret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heyetler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tr-TR" sz="2800" dirty="0" smtClean="0"/>
              <a:t> </a:t>
            </a:r>
            <a:r>
              <a:rPr lang="en-US" sz="2800" dirty="0" err="1" smtClean="0"/>
              <a:t>ziyaret</a:t>
            </a:r>
            <a:r>
              <a:rPr lang="en-US" sz="2800" dirty="0" smtClean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yakını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tr-TR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8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Z</a:t>
            </a:r>
            <a:r>
              <a:rPr lang="tr-TR" b="1" dirty="0"/>
              <a:t>İ</a:t>
            </a:r>
            <a:r>
              <a:rPr lang="en-US" b="1" dirty="0"/>
              <a:t>YARET </a:t>
            </a:r>
            <a:r>
              <a:rPr lang="tr-TR" b="1" dirty="0"/>
              <a:t>İŞ</a:t>
            </a:r>
            <a:r>
              <a:rPr lang="en-US" b="1" dirty="0"/>
              <a:t>LEMLER</a:t>
            </a:r>
            <a:r>
              <a:rPr lang="tr-TR" b="1" dirty="0"/>
              <a:t>İ</a:t>
            </a:r>
            <a:r>
              <a:rPr lang="en-US" b="1" dirty="0"/>
              <a:t>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Ziyaretçi</a:t>
            </a:r>
            <a:r>
              <a:rPr lang="en-US" sz="2800" b="1" dirty="0"/>
              <a:t> </a:t>
            </a:r>
            <a:r>
              <a:rPr lang="en-US" sz="2800" b="1" dirty="0" err="1" smtClean="0"/>
              <a:t>Giriş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Çıkış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giriş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görüşmenin</a:t>
            </a:r>
            <a:r>
              <a:rPr lang="en-US" sz="2800" dirty="0" smtClean="0"/>
              <a:t> </a:t>
            </a:r>
            <a:r>
              <a:rPr lang="en-US" sz="2800" dirty="0" err="1" smtClean="0"/>
              <a:t>başlama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bitiş</a:t>
            </a:r>
            <a:r>
              <a:rPr lang="tr-TR" sz="2800" dirty="0" smtClean="0"/>
              <a:t> </a:t>
            </a:r>
            <a:r>
              <a:rPr lang="en-US" sz="2800" dirty="0" err="1" smtClean="0"/>
              <a:t>saatlerinin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Aylık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Açık</a:t>
            </a:r>
            <a:r>
              <a:rPr lang="en-US" sz="2800" b="1" dirty="0" smtClean="0"/>
              <a:t> </a:t>
            </a: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aylık</a:t>
            </a:r>
            <a:r>
              <a:rPr lang="en-US" sz="2800" dirty="0" smtClean="0"/>
              <a:t> </a:t>
            </a: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 smtClean="0"/>
              <a:t>programının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yapı</a:t>
            </a:r>
            <a:r>
              <a:rPr lang="da-DK" sz="2800" dirty="0" smtClean="0"/>
              <a:t>lan işlemlerin kayıt altına alındığı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avukatı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tr-TR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3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42CB6B-6DDB-4A9C-BE3B-A461076BE6A0}"/>
</file>

<file path=customXml/itemProps2.xml><?xml version="1.0" encoding="utf-8"?>
<ds:datastoreItem xmlns:ds="http://schemas.openxmlformats.org/officeDocument/2006/customXml" ds:itemID="{11D47B9A-868F-4418-8841-DC3D4EBEEB10}"/>
</file>

<file path=customXml/itemProps3.xml><?xml version="1.0" encoding="utf-8"?>
<ds:datastoreItem xmlns:ds="http://schemas.openxmlformats.org/officeDocument/2006/customXml" ds:itemID="{189F2371-A6D1-44F9-BEE6-96C5ABE6B57D}"/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1146</Words>
  <Application>Microsoft Office PowerPoint</Application>
  <PresentationFormat>On-screen Show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Ünite 13 </vt:lpstr>
      <vt:lpstr>Amaçlarımız;</vt:lpstr>
      <vt:lpstr>YAYIN TAKiP ifiLEMLERi MODÜLÜ</vt:lpstr>
      <vt:lpstr>YAYIN TAKiP ifiLEMLERi MODÜLÜ</vt:lpstr>
      <vt:lpstr>MEKTUP İŞLEMLERİ MODÜLÜ</vt:lpstr>
      <vt:lpstr>MEKTUP İŞLEMLERİ MODÜLÜ</vt:lpstr>
      <vt:lpstr>MEKTUP İŞLEMLERİ MODÜLÜ</vt:lpstr>
      <vt:lpstr>ZİYARET İŞLEMLERİ MODÜLÜ</vt:lpstr>
      <vt:lpstr>ZİYARET İŞLEMLERİ MODÜLÜ</vt:lpstr>
      <vt:lpstr>ZİYARET İŞLEMLERİ MODÜLÜ</vt:lpstr>
      <vt:lpstr>TELEFONLA GÖRÜŞME İŞLEMLERİ MODÜLÜ</vt:lpstr>
      <vt:lpstr>TELEFONLA GÖRÜŞME İŞLEMLERİ MODÜLÜ</vt:lpstr>
      <vt:lpstr>TANIMLAMALAR MODÜLÜ</vt:lpstr>
      <vt:lpstr>EVRAK İŞLEMLERİ MODÜLÜ</vt:lpstr>
      <vt:lpstr>EVRAK İŞLEMLERİ MODÜLÜ</vt:lpstr>
      <vt:lpstr>İŞ LİSTESİNDEN BAŞLATILAN EKRANLAR</vt:lpstr>
      <vt:lpstr>İŞ LİSTESİNDEN BAŞLATILAN EKRANLAR</vt:lpstr>
      <vt:lpstr>GELEN/GİDEN EVRAK MENÜDEN AÇILAN EKRANLAR</vt:lpstr>
      <vt:lpstr>GELEN/GİDEN EVRAK MENÜDEN AÇILAN EKRANLAR</vt:lpstr>
      <vt:lpstr>GELEN/GİDEN EVRAK MENÜDEN AÇILAN EKRANLAR</vt:lpstr>
      <vt:lpstr>GELEN/GİDEN EVRAK MENÜDEN AÇILAN EKRANLAR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265</cp:revision>
  <dcterms:created xsi:type="dcterms:W3CDTF">2016-06-07T11:14:27Z</dcterms:created>
  <dcterms:modified xsi:type="dcterms:W3CDTF">2016-12-13T08:51:04Z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