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42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54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5.xml" ContentType="application/vnd.openxmlformats-officedocument.presentationml.slide+xml"/>
  <Override PartName="/ppt/slides/slide51.xml" ContentType="application/vnd.openxmlformats-officedocument.presentationml.slide+xml"/>
  <Override PartName="/ppt/slides/slide53.xml" ContentType="application/vnd.openxmlformats-officedocument.presentationml.slide+xml"/>
  <Override PartName="/ppt/slides/slide50.xml" ContentType="application/vnd.openxmlformats-officedocument.presentationml.slide+xml"/>
  <Override PartName="/ppt/slides/slide5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256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3" r:id="rId23"/>
    <p:sldId id="324" r:id="rId24"/>
    <p:sldId id="325" r:id="rId25"/>
    <p:sldId id="326" r:id="rId26"/>
    <p:sldId id="327" r:id="rId27"/>
    <p:sldId id="328" r:id="rId28"/>
    <p:sldId id="329" r:id="rId29"/>
    <p:sldId id="330" r:id="rId30"/>
    <p:sldId id="331" r:id="rId31"/>
    <p:sldId id="332" r:id="rId32"/>
    <p:sldId id="333" r:id="rId33"/>
    <p:sldId id="334" r:id="rId34"/>
    <p:sldId id="335" r:id="rId35"/>
    <p:sldId id="336" r:id="rId36"/>
    <p:sldId id="337" r:id="rId37"/>
    <p:sldId id="338" r:id="rId38"/>
    <p:sldId id="339" r:id="rId39"/>
    <p:sldId id="340" r:id="rId40"/>
    <p:sldId id="341" r:id="rId41"/>
    <p:sldId id="342" r:id="rId42"/>
    <p:sldId id="343" r:id="rId43"/>
    <p:sldId id="344" r:id="rId44"/>
    <p:sldId id="345" r:id="rId45"/>
    <p:sldId id="346" r:id="rId46"/>
    <p:sldId id="347" r:id="rId47"/>
    <p:sldId id="348" r:id="rId48"/>
    <p:sldId id="349" r:id="rId49"/>
    <p:sldId id="350" r:id="rId50"/>
    <p:sldId id="351" r:id="rId51"/>
    <p:sldId id="352" r:id="rId52"/>
    <p:sldId id="354" r:id="rId53"/>
    <p:sldId id="353" r:id="rId54"/>
    <p:sldId id="355" r:id="rId55"/>
    <p:sldId id="356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9" autoAdjust="0"/>
    <p:restoredTop sz="94660"/>
  </p:normalViewPr>
  <p:slideViewPr>
    <p:cSldViewPr>
      <p:cViewPr>
        <p:scale>
          <a:sx n="50" d="100"/>
          <a:sy n="50" d="100"/>
        </p:scale>
        <p:origin x="-192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customXml" Target="../customXml/item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588F8-5EAB-4175-83F3-BC5ABCAC4C62}" type="datetimeFigureOut">
              <a:rPr lang="en-US" smtClean="0"/>
              <a:t>12/26/2016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DC9449-632F-4FE0-BF02-C88C0F11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43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EA9F-F413-40DF-8486-39D22DEEF995}" type="datetime1">
              <a:rPr lang="en-US" smtClean="0"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99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819F-65EB-4A5C-A1E5-1259B69A328B}" type="datetime1">
              <a:rPr lang="en-US" smtClean="0"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E3E4-CCB1-448F-83CB-F9FA1C882E23}" type="datetime1">
              <a:rPr lang="en-US" smtClean="0"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6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4B63-E0FD-4B84-8ECE-56296604D32B}" type="datetime1">
              <a:rPr lang="en-US" smtClean="0"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03D37-35FE-48C9-A236-1CEB68E33235}" type="datetime1">
              <a:rPr lang="en-US" smtClean="0"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5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7A6E-16B9-479D-941C-810D052CB23D}" type="datetime1">
              <a:rPr lang="en-US" smtClean="0"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38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F18C-62FA-4A68-9389-DD27FEFCA30E}" type="datetime1">
              <a:rPr lang="en-US" smtClean="0"/>
              <a:t>12/26/2016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05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2079-C7A6-4732-B00E-34B8AB68A0A0}" type="datetime1">
              <a:rPr lang="en-US" smtClean="0"/>
              <a:t>12/26/2016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2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CDBA-2FD8-4921-B038-EB51ABC5990E}" type="datetime1">
              <a:rPr lang="en-US" smtClean="0"/>
              <a:t>12/26/2016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8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3014-A661-443A-85E8-53CBCE196790}" type="datetime1">
              <a:rPr lang="en-US" smtClean="0"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8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3A15F-F0E3-45E3-B36D-67DED7FFA398}" type="datetime1">
              <a:rPr lang="en-US" smtClean="0"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52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1FA0A-1D76-4FE9-8743-CFA6ED596DFD}" type="datetime1">
              <a:rPr lang="en-US" smtClean="0"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1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2667000"/>
          </a:xfrm>
        </p:spPr>
        <p:txBody>
          <a:bodyPr>
            <a:noAutofit/>
          </a:bodyPr>
          <a:lstStyle/>
          <a:p>
            <a:r>
              <a:rPr lang="tr-TR" sz="4800" b="1" dirty="0" smtClean="0"/>
              <a:t>İCRA ve </a:t>
            </a:r>
            <a:r>
              <a:rPr lang="tr-TR" sz="4800" b="1" dirty="0" smtClean="0"/>
              <a:t>İFLAS </a:t>
            </a:r>
            <a:r>
              <a:rPr lang="tr-TR" sz="4800" b="1" dirty="0" smtClean="0"/>
              <a:t>İŞLEMLERİ-1</a:t>
            </a:r>
            <a:endParaRPr lang="en-US" sz="4800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7772400" cy="1924050"/>
          </a:xfrm>
        </p:spPr>
        <p:txBody>
          <a:bodyPr>
            <a:normAutofit fontScale="90000"/>
          </a:bodyPr>
          <a:lstStyle/>
          <a:p>
            <a:r>
              <a:rPr lang="tr-TR" sz="9800" dirty="0" smtClean="0"/>
              <a:t>Ünite 16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8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DOSYA </a:t>
            </a:r>
            <a:r>
              <a:rPr lang="en-US" b="1" dirty="0" smtClean="0"/>
              <a:t>AÇILI</a:t>
            </a:r>
            <a:r>
              <a:rPr lang="tr-TR" b="1" dirty="0"/>
              <a:t>Ş</a:t>
            </a:r>
            <a:r>
              <a:rPr lang="en-US" b="1" dirty="0" smtClean="0"/>
              <a:t>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Vekil</a:t>
            </a:r>
            <a:r>
              <a:rPr lang="en-US" sz="2800" b="1" dirty="0"/>
              <a:t> </a:t>
            </a:r>
            <a:r>
              <a:rPr lang="en-US" sz="2800" b="1" dirty="0" err="1" smtClean="0"/>
              <a:t>işlemleri</a:t>
            </a:r>
            <a:r>
              <a:rPr lang="en-US" sz="2800" b="1" dirty="0" smtClean="0"/>
              <a:t> </a:t>
            </a:r>
            <a:r>
              <a:rPr lang="en-US" sz="2800" b="1" dirty="0"/>
              <a:t>Alt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Vekil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/>
              <a:t>alt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vekil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değiştirilmesini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güncellenmesini</a:t>
            </a:r>
            <a:r>
              <a:rPr lang="tr-TR" sz="2800" dirty="0"/>
              <a:t> </a:t>
            </a:r>
            <a:r>
              <a:rPr lang="en-US" sz="2800" dirty="0" err="1" smtClean="0"/>
              <a:t>kapsayan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onların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/>
              <a:t>ekranlardan</a:t>
            </a:r>
            <a:r>
              <a:rPr lang="en-US" sz="2800" dirty="0"/>
              <a:t> </a:t>
            </a:r>
            <a:r>
              <a:rPr lang="en-US" sz="2800" dirty="0" err="1" smtClean="0"/>
              <a:t>oluşmaktadır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Vekâletnamesi</a:t>
            </a:r>
            <a:r>
              <a:rPr lang="en-US" sz="2800" b="1" dirty="0"/>
              <a:t> </a:t>
            </a:r>
            <a:r>
              <a:rPr lang="en-US" sz="2800" b="1" dirty="0" err="1"/>
              <a:t>Sisteme</a:t>
            </a:r>
            <a:r>
              <a:rPr lang="en-US" sz="2800" b="1" dirty="0"/>
              <a:t> </a:t>
            </a:r>
            <a:r>
              <a:rPr lang="en-US" sz="2800" b="1" dirty="0" err="1"/>
              <a:t>Daha</a:t>
            </a:r>
            <a:r>
              <a:rPr lang="en-US" sz="2800" b="1" dirty="0"/>
              <a:t> </a:t>
            </a:r>
            <a:r>
              <a:rPr lang="en-US" sz="2800" b="1" dirty="0" err="1"/>
              <a:t>Sonra</a:t>
            </a:r>
            <a:r>
              <a:rPr lang="en-US" sz="2800" b="1" dirty="0"/>
              <a:t> </a:t>
            </a:r>
            <a:r>
              <a:rPr lang="en-US" sz="2800" b="1" dirty="0" err="1"/>
              <a:t>Kaydedilecek</a:t>
            </a:r>
            <a:r>
              <a:rPr lang="en-US" sz="2800" b="1" dirty="0"/>
              <a:t> </a:t>
            </a:r>
            <a:r>
              <a:rPr lang="en-US" sz="2800" b="1" dirty="0" err="1" smtClean="0"/>
              <a:t>Tarafa</a:t>
            </a:r>
            <a:r>
              <a:rPr lang="tr-TR" sz="2800" b="1" dirty="0"/>
              <a:t> </a:t>
            </a:r>
            <a:r>
              <a:rPr lang="en-US" sz="2800" b="1" dirty="0" err="1" smtClean="0"/>
              <a:t>Vekil</a:t>
            </a:r>
            <a:r>
              <a:rPr lang="en-US" sz="2800" b="1" dirty="0" smtClean="0"/>
              <a:t> </a:t>
            </a:r>
            <a:r>
              <a:rPr lang="en-US" sz="2800" b="1" dirty="0" err="1"/>
              <a:t>Kaydedilmesi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Vekâletnamesi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kaydedilecek</a:t>
            </a:r>
            <a:r>
              <a:rPr lang="en-US" sz="2800" dirty="0"/>
              <a:t> </a:t>
            </a:r>
            <a:r>
              <a:rPr lang="en-US" sz="2800" dirty="0" err="1"/>
              <a:t>tarafa</a:t>
            </a:r>
            <a:r>
              <a:rPr lang="en-US" sz="2800" dirty="0"/>
              <a:t> </a:t>
            </a:r>
            <a:r>
              <a:rPr lang="en-US" sz="2800" dirty="0" err="1"/>
              <a:t>vekil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</a:t>
            </a:r>
            <a:r>
              <a:rPr lang="tr-TR" sz="2800" dirty="0" smtClean="0"/>
              <a:t> </a:t>
            </a:r>
            <a:r>
              <a:rPr lang="en-US" sz="2800" dirty="0" err="1" smtClean="0"/>
              <a:t>takip</a:t>
            </a:r>
            <a:r>
              <a:rPr lang="en-US" sz="2800" dirty="0" smtClean="0"/>
              <a:t> </a:t>
            </a:r>
            <a:r>
              <a:rPr lang="en-US" sz="2800" dirty="0" err="1"/>
              <a:t>talebinin</a:t>
            </a:r>
            <a:r>
              <a:rPr lang="en-US" sz="2800" dirty="0"/>
              <a:t> </a:t>
            </a:r>
            <a:r>
              <a:rPr lang="en-US" sz="2800" dirty="0" err="1" smtClean="0"/>
              <a:t>açılması</a:t>
            </a:r>
            <a:r>
              <a:rPr lang="en-US" sz="2800" dirty="0" smtClean="0"/>
              <a:t> </a:t>
            </a:r>
            <a:r>
              <a:rPr lang="en-US" sz="2800" dirty="0" err="1" smtClean="0"/>
              <a:t>sırasında</a:t>
            </a:r>
            <a:r>
              <a:rPr lang="en-US" sz="2800" dirty="0" smtClean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işlemler</a:t>
            </a:r>
            <a:r>
              <a:rPr lang="en-US" sz="2800" dirty="0" smtClean="0"/>
              <a:t> </a:t>
            </a:r>
            <a:r>
              <a:rPr lang="en-US" sz="2800" dirty="0" err="1" smtClean="0"/>
              <a:t>başlatıldıktan</a:t>
            </a:r>
            <a:r>
              <a:rPr lang="en-US" sz="2800" dirty="0" smtClean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 smtClean="0"/>
              <a:t>taraşarı</a:t>
            </a:r>
            <a:r>
              <a:rPr lang="tr-TR" sz="2800" dirty="0" smtClean="0"/>
              <a:t> </a:t>
            </a:r>
            <a:r>
              <a:rPr lang="en-US" sz="2800" dirty="0" err="1" smtClean="0"/>
              <a:t>nın</a:t>
            </a:r>
            <a:r>
              <a:rPr lang="en-US" sz="2800" dirty="0" smtClean="0"/>
              <a:t> </a:t>
            </a:r>
            <a:r>
              <a:rPr lang="en-US" sz="2800" dirty="0" err="1" smtClean="0"/>
              <a:t>atamış</a:t>
            </a:r>
            <a:r>
              <a:rPr lang="en-US" sz="2800" dirty="0" smtClean="0"/>
              <a:t> </a:t>
            </a:r>
            <a:r>
              <a:rPr lang="en-US" sz="2800" dirty="0" err="1" smtClean="0"/>
              <a:t>oldukları</a:t>
            </a:r>
            <a:r>
              <a:rPr lang="en-US" sz="2800" dirty="0" smtClean="0"/>
              <a:t> </a:t>
            </a:r>
            <a:r>
              <a:rPr lang="en-US" sz="2800" dirty="0" err="1"/>
              <a:t>vekillerin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tr-TR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818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DOSYA </a:t>
            </a:r>
            <a:r>
              <a:rPr lang="en-US" b="1" dirty="0" smtClean="0"/>
              <a:t>AÇILI</a:t>
            </a:r>
            <a:r>
              <a:rPr lang="tr-TR" b="1" dirty="0"/>
              <a:t>Ş</a:t>
            </a:r>
            <a:r>
              <a:rPr lang="en-US" b="1" dirty="0" smtClean="0"/>
              <a:t>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Vekâletname</a:t>
            </a:r>
            <a:r>
              <a:rPr lang="en-US" sz="2800" b="1" dirty="0"/>
              <a:t> </a:t>
            </a:r>
            <a:r>
              <a:rPr lang="en-US" sz="2800" b="1" dirty="0" err="1"/>
              <a:t>Sisteme</a:t>
            </a:r>
            <a:r>
              <a:rPr lang="en-US" sz="2800" b="1" dirty="0"/>
              <a:t> </a:t>
            </a:r>
            <a:r>
              <a:rPr lang="en-US" sz="2800" b="1" dirty="0" err="1"/>
              <a:t>Kaydedildikten</a:t>
            </a:r>
            <a:r>
              <a:rPr lang="en-US" sz="2800" b="1" dirty="0"/>
              <a:t> </a:t>
            </a:r>
            <a:r>
              <a:rPr lang="en-US" sz="2800" b="1" dirty="0" err="1"/>
              <a:t>Sonra</a:t>
            </a:r>
            <a:r>
              <a:rPr lang="en-US" sz="2800" b="1" dirty="0"/>
              <a:t> </a:t>
            </a:r>
            <a:r>
              <a:rPr lang="en-US" sz="2800" b="1" dirty="0" err="1"/>
              <a:t>Tarafa</a:t>
            </a:r>
            <a:r>
              <a:rPr lang="en-US" sz="2800" b="1" dirty="0"/>
              <a:t> </a:t>
            </a:r>
            <a:r>
              <a:rPr lang="en-US" sz="2800" b="1" dirty="0" err="1" smtClean="0"/>
              <a:t>Vekil</a:t>
            </a:r>
            <a:r>
              <a:rPr lang="tr-TR" sz="2800" b="1" dirty="0" smtClean="0"/>
              <a:t> </a:t>
            </a:r>
            <a:r>
              <a:rPr lang="en-US" sz="2800" b="1" dirty="0" err="1" smtClean="0"/>
              <a:t>Kaydedilmesi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Vekâletname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kaydedildikten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tarafa</a:t>
            </a:r>
            <a:r>
              <a:rPr lang="en-US" sz="2800" dirty="0"/>
              <a:t> </a:t>
            </a:r>
            <a:r>
              <a:rPr lang="en-US" sz="2800" dirty="0" err="1"/>
              <a:t>vekil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 smtClean="0"/>
              <a:t>takip</a:t>
            </a:r>
            <a:r>
              <a:rPr lang="tr-TR" sz="2800" dirty="0" smtClean="0"/>
              <a:t> </a:t>
            </a:r>
            <a:r>
              <a:rPr lang="en-US" sz="2800" dirty="0" err="1" smtClean="0"/>
              <a:t>talebinin</a:t>
            </a:r>
            <a:r>
              <a:rPr lang="en-US" sz="2800" dirty="0" smtClean="0"/>
              <a:t> </a:t>
            </a:r>
            <a:r>
              <a:rPr lang="en-US" sz="2800" dirty="0" err="1" smtClean="0"/>
              <a:t>açılması</a:t>
            </a:r>
            <a:r>
              <a:rPr lang="en-US" sz="2800" dirty="0" smtClean="0"/>
              <a:t> </a:t>
            </a:r>
            <a:r>
              <a:rPr lang="en-US" sz="2800" dirty="0" err="1" smtClean="0"/>
              <a:t>sırasında</a:t>
            </a:r>
            <a:r>
              <a:rPr lang="en-US" sz="2800" dirty="0" smtClean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işlemler</a:t>
            </a:r>
            <a:r>
              <a:rPr lang="en-US" sz="2800" dirty="0" smtClean="0"/>
              <a:t> </a:t>
            </a:r>
            <a:r>
              <a:rPr lang="en-US" sz="2800" dirty="0" err="1" smtClean="0"/>
              <a:t>başlatıldıktan</a:t>
            </a:r>
            <a:r>
              <a:rPr lang="en-US" sz="2800" dirty="0" smtClean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 smtClean="0"/>
              <a:t>taraşarının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atamış</a:t>
            </a:r>
            <a:r>
              <a:rPr lang="en-US" sz="2800" dirty="0" smtClean="0"/>
              <a:t> </a:t>
            </a:r>
            <a:r>
              <a:rPr lang="en-US" sz="2800" dirty="0" err="1" smtClean="0"/>
              <a:t>oldukları</a:t>
            </a:r>
            <a:r>
              <a:rPr lang="en-US" sz="2800" dirty="0" smtClean="0"/>
              <a:t> </a:t>
            </a:r>
            <a:r>
              <a:rPr lang="en-US" sz="2800" dirty="0" err="1"/>
              <a:t>vekillerin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Vekil</a:t>
            </a:r>
            <a:r>
              <a:rPr lang="en-US" sz="2800" b="1" dirty="0"/>
              <a:t> </a:t>
            </a:r>
            <a:r>
              <a:rPr lang="en-US" sz="2800" b="1" dirty="0" err="1"/>
              <a:t>Adres</a:t>
            </a:r>
            <a:r>
              <a:rPr lang="en-US" sz="2800" b="1" dirty="0"/>
              <a:t> </a:t>
            </a:r>
            <a:r>
              <a:rPr lang="en-US" sz="2800" b="1" dirty="0" err="1"/>
              <a:t>Bilgisi</a:t>
            </a:r>
            <a:r>
              <a:rPr lang="en-US" sz="2800" b="1" dirty="0"/>
              <a:t> </a:t>
            </a:r>
            <a:r>
              <a:rPr lang="en-US" sz="2800" b="1" dirty="0" err="1"/>
              <a:t>Ekleme</a:t>
            </a:r>
            <a:r>
              <a:rPr lang="en-US" sz="2800" b="1" dirty="0"/>
              <a:t>/</a:t>
            </a:r>
            <a:r>
              <a:rPr lang="en-US" sz="2800" b="1" dirty="0" err="1"/>
              <a:t>Güncelleme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Vekil</a:t>
            </a:r>
            <a:r>
              <a:rPr lang="en-US" sz="2800" dirty="0"/>
              <a:t> </a:t>
            </a:r>
            <a:r>
              <a:rPr lang="en-US" sz="2800" dirty="0" err="1"/>
              <a:t>adres</a:t>
            </a:r>
            <a:r>
              <a:rPr lang="en-US" sz="2800" dirty="0"/>
              <a:t> </a:t>
            </a:r>
            <a:r>
              <a:rPr lang="en-US" sz="2800" dirty="0" err="1"/>
              <a:t>bilgisi</a:t>
            </a:r>
            <a:r>
              <a:rPr lang="en-US" sz="2800" dirty="0"/>
              <a:t> </a:t>
            </a:r>
            <a:r>
              <a:rPr lang="en-US" sz="2800" dirty="0" err="1"/>
              <a:t>ekleme</a:t>
            </a:r>
            <a:r>
              <a:rPr lang="en-US" sz="2800" dirty="0"/>
              <a:t> </a:t>
            </a:r>
            <a:r>
              <a:rPr lang="en-US" sz="2800" dirty="0" err="1"/>
              <a:t>güncelleme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 smtClean="0"/>
              <a:t>işlemler</a:t>
            </a:r>
            <a:r>
              <a:rPr lang="en-US" sz="2800" dirty="0" smtClean="0"/>
              <a:t> </a:t>
            </a:r>
            <a:r>
              <a:rPr lang="en-US" sz="2800" dirty="0" err="1" smtClean="0"/>
              <a:t>başlatıldıktan</a:t>
            </a:r>
            <a:r>
              <a:rPr lang="en-US" sz="2800" dirty="0" smtClean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 smtClean="0"/>
              <a:t>dosya</a:t>
            </a:r>
            <a:r>
              <a:rPr lang="tr-TR" sz="2800" dirty="0" smtClean="0"/>
              <a:t> </a:t>
            </a:r>
            <a:r>
              <a:rPr lang="en-US" sz="2800" dirty="0" err="1" smtClean="0"/>
              <a:t>taraşarının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atamış</a:t>
            </a:r>
            <a:r>
              <a:rPr lang="en-US" sz="2800" dirty="0" smtClean="0"/>
              <a:t> </a:t>
            </a:r>
            <a:r>
              <a:rPr lang="en-US" sz="2800" dirty="0" err="1" smtClean="0"/>
              <a:t>oldukları</a:t>
            </a:r>
            <a:r>
              <a:rPr lang="en-US" sz="2800" dirty="0" smtClean="0"/>
              <a:t> </a:t>
            </a:r>
            <a:r>
              <a:rPr lang="en-US" sz="2800" dirty="0" err="1"/>
              <a:t>vekillerin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kaydedilmeden</a:t>
            </a:r>
            <a:r>
              <a:rPr lang="en-US" sz="2800" dirty="0"/>
              <a:t> </a:t>
            </a:r>
            <a:r>
              <a:rPr lang="en-US" sz="2800" dirty="0" err="1"/>
              <a:t>önce</a:t>
            </a:r>
            <a:r>
              <a:rPr lang="en-US" sz="2800" dirty="0"/>
              <a:t> </a:t>
            </a:r>
            <a:r>
              <a:rPr lang="en-US" sz="2800" dirty="0" err="1"/>
              <a:t>adres</a:t>
            </a:r>
            <a:r>
              <a:rPr lang="en-US" sz="2800" dirty="0"/>
              <a:t> </a:t>
            </a:r>
            <a:r>
              <a:rPr lang="en-US" sz="2800" dirty="0" err="1"/>
              <a:t>bilgisi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tr-TR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124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DOSYA </a:t>
            </a:r>
            <a:r>
              <a:rPr lang="en-US" b="1" dirty="0" smtClean="0"/>
              <a:t>AÇILI</a:t>
            </a:r>
            <a:r>
              <a:rPr lang="tr-TR" b="1" dirty="0"/>
              <a:t>Ş</a:t>
            </a:r>
            <a:r>
              <a:rPr lang="en-US" b="1" dirty="0" smtClean="0"/>
              <a:t>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b="1" dirty="0" err="1" smtClean="0"/>
              <a:t>Hatalı</a:t>
            </a:r>
            <a:r>
              <a:rPr lang="en-US" sz="2800" b="1" dirty="0" smtClean="0"/>
              <a:t> </a:t>
            </a:r>
            <a:r>
              <a:rPr lang="en-US" sz="2800" b="1" dirty="0" err="1"/>
              <a:t>Kaydedilen</a:t>
            </a:r>
            <a:r>
              <a:rPr lang="en-US" sz="2800" b="1" dirty="0"/>
              <a:t> </a:t>
            </a:r>
            <a:r>
              <a:rPr lang="en-US" sz="2800" b="1" dirty="0" err="1"/>
              <a:t>Vekilin</a:t>
            </a:r>
            <a:r>
              <a:rPr lang="en-US" sz="2800" b="1" dirty="0"/>
              <a:t> </a:t>
            </a:r>
            <a:r>
              <a:rPr lang="en-US" sz="2800" b="1" dirty="0" err="1"/>
              <a:t>Silinmesi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 smtClean="0"/>
              <a:t>Hatalı</a:t>
            </a:r>
            <a:r>
              <a:rPr lang="en-US" sz="2800" dirty="0" smtClean="0"/>
              <a:t> </a:t>
            </a:r>
            <a:r>
              <a:rPr lang="en-US" sz="2800" dirty="0" err="1"/>
              <a:t>kaydedilen</a:t>
            </a:r>
            <a:r>
              <a:rPr lang="en-US" sz="2800" dirty="0"/>
              <a:t> </a:t>
            </a:r>
            <a:r>
              <a:rPr lang="en-US" sz="2800" dirty="0" err="1"/>
              <a:t>vekilin</a:t>
            </a:r>
            <a:r>
              <a:rPr lang="en-US" sz="2800" dirty="0"/>
              <a:t> </a:t>
            </a:r>
            <a:r>
              <a:rPr lang="en-US" sz="2800" dirty="0" err="1"/>
              <a:t>silinmesi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dosyayla</a:t>
            </a:r>
            <a:r>
              <a:rPr lang="en-US" sz="2800" dirty="0"/>
              <a:t> </a:t>
            </a:r>
            <a:r>
              <a:rPr lang="en-US" sz="2800" dirty="0" err="1" smtClean="0"/>
              <a:t>ilişkilendirilmiş</a:t>
            </a:r>
            <a:r>
              <a:rPr lang="en-US" sz="2800" dirty="0" smtClean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vekilin</a:t>
            </a:r>
            <a:r>
              <a:rPr lang="en-US" sz="2800" dirty="0"/>
              <a:t> </a:t>
            </a:r>
            <a:r>
              <a:rPr lang="en-US" sz="2800" dirty="0" err="1" smtClean="0"/>
              <a:t>silinme</a:t>
            </a:r>
            <a:r>
              <a:rPr lang="tr-TR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b="1" dirty="0" err="1"/>
              <a:t>Alacak</a:t>
            </a:r>
            <a:r>
              <a:rPr lang="en-US" sz="2800" b="1" dirty="0"/>
              <a:t> </a:t>
            </a:r>
            <a:r>
              <a:rPr lang="en-US" sz="2800" b="1" dirty="0" err="1"/>
              <a:t>Kalemi</a:t>
            </a:r>
            <a:r>
              <a:rPr lang="en-US" sz="2800" b="1" dirty="0"/>
              <a:t> </a:t>
            </a:r>
            <a:r>
              <a:rPr lang="en-US" sz="2800" b="1" dirty="0" err="1"/>
              <a:t>Güncelleme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Alacak</a:t>
            </a:r>
            <a:r>
              <a:rPr lang="en-US" sz="2800" dirty="0"/>
              <a:t> </a:t>
            </a:r>
            <a:r>
              <a:rPr lang="en-US" sz="2800" dirty="0" err="1"/>
              <a:t>kalemi</a:t>
            </a:r>
            <a:r>
              <a:rPr lang="en-US" sz="2800" dirty="0"/>
              <a:t> </a:t>
            </a:r>
            <a:r>
              <a:rPr lang="en-US" sz="2800" dirty="0" err="1"/>
              <a:t>güncelleme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dosyaya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alacak</a:t>
            </a:r>
            <a:r>
              <a:rPr lang="en-US" sz="2800" dirty="0"/>
              <a:t> </a:t>
            </a:r>
            <a:r>
              <a:rPr lang="en-US" sz="2800" dirty="0" err="1"/>
              <a:t>kalemi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değiştirilmesini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güncellenmesi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Tebliğ</a:t>
            </a:r>
            <a:r>
              <a:rPr lang="en-US" sz="2800" b="1" dirty="0" smtClean="0"/>
              <a:t> </a:t>
            </a:r>
            <a:r>
              <a:rPr lang="en-US" sz="2800" b="1" dirty="0" err="1"/>
              <a:t>Edilecek</a:t>
            </a:r>
            <a:r>
              <a:rPr lang="en-US" sz="2800" b="1" dirty="0"/>
              <a:t> </a:t>
            </a:r>
            <a:r>
              <a:rPr lang="en-US" sz="2800" b="1" dirty="0" err="1" smtClean="0"/>
              <a:t>Evrakların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Hazırlanması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Tebliğ</a:t>
            </a:r>
            <a:r>
              <a:rPr lang="en-US" sz="2800" dirty="0" smtClean="0"/>
              <a:t> </a:t>
            </a:r>
            <a:r>
              <a:rPr lang="en-US" sz="2800" dirty="0" err="1"/>
              <a:t>edilecek</a:t>
            </a:r>
            <a:r>
              <a:rPr lang="en-US" sz="2800" dirty="0"/>
              <a:t> </a:t>
            </a:r>
            <a:r>
              <a:rPr lang="en-US" sz="2800" dirty="0" err="1" smtClean="0"/>
              <a:t>evrakların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 smtClean="0"/>
              <a:t>açılan</a:t>
            </a:r>
            <a:r>
              <a:rPr lang="en-US" sz="2800" dirty="0" smtClean="0"/>
              <a:t> </a:t>
            </a:r>
            <a:r>
              <a:rPr lang="en-US" sz="2800" dirty="0" err="1"/>
              <a:t>takip</a:t>
            </a:r>
            <a:r>
              <a:rPr lang="en-US" sz="2800" dirty="0"/>
              <a:t> </a:t>
            </a:r>
            <a:r>
              <a:rPr lang="en-US" sz="2800" dirty="0" err="1" smtClean="0"/>
              <a:t>dosyasında</a:t>
            </a:r>
            <a:r>
              <a:rPr lang="en-US" sz="2800" dirty="0" smtClean="0"/>
              <a:t>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 smtClean="0"/>
              <a:t>dairesi</a:t>
            </a:r>
            <a:r>
              <a:rPr lang="tr-TR" sz="2800" dirty="0" smtClean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/>
              <a:t>borçluya</a:t>
            </a:r>
            <a:r>
              <a:rPr lang="en-US" sz="2800" dirty="0"/>
              <a:t> </a:t>
            </a:r>
            <a:r>
              <a:rPr lang="en-US" sz="2800" dirty="0" err="1"/>
              <a:t>gönderilmek</a:t>
            </a:r>
            <a:r>
              <a:rPr lang="en-US" sz="2800" dirty="0"/>
              <a:t> </a:t>
            </a:r>
            <a:r>
              <a:rPr lang="en-US" sz="2800" dirty="0" err="1"/>
              <a:t>üzere</a:t>
            </a:r>
            <a:r>
              <a:rPr lang="en-US" sz="2800" dirty="0"/>
              <a:t> </a:t>
            </a:r>
            <a:r>
              <a:rPr lang="en-US" sz="2800" dirty="0" err="1"/>
              <a:t>ödeme</a:t>
            </a:r>
            <a:r>
              <a:rPr lang="en-US" sz="2800" dirty="0"/>
              <a:t>/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emri</a:t>
            </a:r>
            <a:r>
              <a:rPr lang="en-US" sz="2800" dirty="0"/>
              <a:t> </a:t>
            </a:r>
            <a:r>
              <a:rPr lang="en-US" sz="2800" dirty="0" err="1" smtClean="0"/>
              <a:t>evraklarının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27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DOSYA </a:t>
            </a:r>
            <a:r>
              <a:rPr lang="en-US" b="1" dirty="0" smtClean="0"/>
              <a:t>AÇILI</a:t>
            </a:r>
            <a:r>
              <a:rPr lang="tr-TR" b="1" dirty="0"/>
              <a:t>Ş</a:t>
            </a:r>
            <a:r>
              <a:rPr lang="en-US" b="1" dirty="0" smtClean="0"/>
              <a:t>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Tebligat</a:t>
            </a:r>
            <a:r>
              <a:rPr lang="en-US" sz="2800" b="1" dirty="0"/>
              <a:t> Zarf </a:t>
            </a:r>
            <a:r>
              <a:rPr lang="en-US" sz="2800" b="1" dirty="0" err="1"/>
              <a:t>Davetiye</a:t>
            </a:r>
            <a:r>
              <a:rPr lang="en-US" sz="2800" b="1" dirty="0"/>
              <a:t> </a:t>
            </a:r>
            <a:r>
              <a:rPr lang="en-US" sz="2800" b="1" dirty="0" err="1" smtClean="0"/>
              <a:t>Hazırlanması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Tebligat</a:t>
            </a:r>
            <a:r>
              <a:rPr lang="en-US" sz="2800" dirty="0"/>
              <a:t> zarf/</a:t>
            </a:r>
            <a:r>
              <a:rPr lang="en-US" sz="2800" dirty="0" err="1"/>
              <a:t>davetiye</a:t>
            </a:r>
            <a:r>
              <a:rPr lang="en-US" sz="2800" dirty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 smtClean="0"/>
              <a:t>taraşarı</a:t>
            </a:r>
            <a:r>
              <a:rPr lang="en-US" sz="2800" dirty="0" smtClean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kuruluşlar</a:t>
            </a:r>
            <a:r>
              <a:rPr lang="en-US" sz="2800" dirty="0" smtClean="0"/>
              <a:t> </a:t>
            </a:r>
            <a:r>
              <a:rPr lang="en-US" sz="2800" dirty="0" err="1" smtClean="0"/>
              <a:t>için</a:t>
            </a:r>
            <a:r>
              <a:rPr lang="tr-TR" sz="2800" dirty="0" smtClean="0"/>
              <a:t> </a:t>
            </a:r>
            <a:r>
              <a:rPr lang="en-US" sz="2800" dirty="0" err="1" smtClean="0"/>
              <a:t>gereken</a:t>
            </a:r>
            <a:r>
              <a:rPr lang="en-US" sz="2800" dirty="0" smtClean="0"/>
              <a:t> </a:t>
            </a:r>
            <a:r>
              <a:rPr lang="en-US" sz="2800" dirty="0" err="1"/>
              <a:t>durumlarda</a:t>
            </a:r>
            <a:r>
              <a:rPr lang="en-US" sz="2800" dirty="0"/>
              <a:t> </a:t>
            </a:r>
            <a:r>
              <a:rPr lang="tr-TR" sz="2800" dirty="0" smtClean="0"/>
              <a:t> </a:t>
            </a:r>
            <a:r>
              <a:rPr lang="en-US" sz="2800" dirty="0" err="1" smtClean="0"/>
              <a:t>yapılması</a:t>
            </a:r>
            <a:r>
              <a:rPr lang="en-US" sz="2800" dirty="0" smtClean="0"/>
              <a:t> </a:t>
            </a:r>
            <a:r>
              <a:rPr lang="en-US" sz="2800" dirty="0" err="1"/>
              <a:t>öngörülen</a:t>
            </a:r>
            <a:r>
              <a:rPr lang="en-US" sz="2800" dirty="0"/>
              <a:t> </a:t>
            </a:r>
            <a:r>
              <a:rPr lang="en-US" sz="2800" dirty="0" err="1"/>
              <a:t>tebligat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kaydedilmesi</a:t>
            </a:r>
            <a:r>
              <a:rPr lang="tr-TR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/>
              <a:t>tebligat</a:t>
            </a:r>
            <a:r>
              <a:rPr lang="en-US" sz="2800" dirty="0"/>
              <a:t> </a:t>
            </a:r>
            <a:r>
              <a:rPr lang="en-US" sz="2800" dirty="0" err="1" smtClean="0"/>
              <a:t>zarfının</a:t>
            </a:r>
            <a:r>
              <a:rPr lang="en-US" sz="2800" dirty="0" smtClean="0"/>
              <a:t>/</a:t>
            </a:r>
            <a:r>
              <a:rPr lang="en-US" sz="2800" dirty="0" err="1" smtClean="0"/>
              <a:t>davetiyenin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yapılmasını</a:t>
            </a:r>
            <a:r>
              <a:rPr lang="en-US" sz="2800" dirty="0" smtClean="0"/>
              <a:t> </a:t>
            </a:r>
            <a:r>
              <a:rPr lang="en-US" sz="2800" dirty="0" err="1" smtClean="0"/>
              <a:t>sağlayan</a:t>
            </a:r>
            <a:r>
              <a:rPr lang="tr-TR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Eski</a:t>
            </a:r>
            <a:r>
              <a:rPr lang="en-US" sz="2800" b="1" dirty="0"/>
              <a:t> </a:t>
            </a: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 smtClean="0"/>
              <a:t>Girişi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Eski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 smtClean="0"/>
              <a:t>girişi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 smtClean="0"/>
              <a:t>işletime</a:t>
            </a:r>
            <a:r>
              <a:rPr lang="en-US" sz="2800" dirty="0" smtClean="0"/>
              <a:t> </a:t>
            </a:r>
            <a:r>
              <a:rPr lang="en-US" sz="2800" dirty="0" err="1"/>
              <a:t>geçmeden</a:t>
            </a:r>
            <a:r>
              <a:rPr lang="en-US" sz="2800" dirty="0"/>
              <a:t> </a:t>
            </a:r>
            <a:r>
              <a:rPr lang="en-US" sz="2800" dirty="0" err="1"/>
              <a:t>önce</a:t>
            </a:r>
            <a:r>
              <a:rPr lang="en-US" sz="2800" dirty="0"/>
              <a:t> </a:t>
            </a:r>
            <a:r>
              <a:rPr lang="en-US" sz="2800" dirty="0" err="1" smtClean="0"/>
              <a:t>açılmış</a:t>
            </a:r>
            <a:r>
              <a:rPr lang="en-US" sz="2800" dirty="0" smtClean="0"/>
              <a:t> </a:t>
            </a:r>
            <a:r>
              <a:rPr lang="en-US" sz="2800" dirty="0" err="1"/>
              <a:t>dosyalara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 smtClean="0"/>
              <a:t>bilgileri</a:t>
            </a:r>
            <a:r>
              <a:rPr lang="tr-TR" sz="2800" dirty="0" smtClean="0"/>
              <a:t> </a:t>
            </a:r>
            <a:r>
              <a:rPr lang="en-US" sz="2800" dirty="0" err="1" smtClean="0"/>
              <a:t>sisteme</a:t>
            </a:r>
            <a:r>
              <a:rPr lang="en-US" sz="2800" dirty="0" smtClean="0"/>
              <a:t> </a:t>
            </a:r>
            <a:r>
              <a:rPr lang="en-US" sz="2800" dirty="0" err="1"/>
              <a:t>aktarmak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936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DOSYA </a:t>
            </a:r>
            <a:r>
              <a:rPr lang="en-US" b="1" dirty="0" smtClean="0"/>
              <a:t>AÇILI</a:t>
            </a:r>
            <a:r>
              <a:rPr lang="tr-TR" b="1" dirty="0"/>
              <a:t>Ş</a:t>
            </a:r>
            <a:r>
              <a:rPr lang="en-US" b="1" dirty="0" smtClean="0"/>
              <a:t>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/>
              <a:t>Tevzi</a:t>
            </a:r>
            <a:r>
              <a:rPr lang="en-US" sz="2800" b="1" dirty="0"/>
              <a:t> </a:t>
            </a:r>
            <a:r>
              <a:rPr lang="en-US" sz="2800" b="1" dirty="0" err="1"/>
              <a:t>Ön</a:t>
            </a:r>
            <a:r>
              <a:rPr lang="en-US" sz="2800" b="1" dirty="0"/>
              <a:t> </a:t>
            </a:r>
            <a:r>
              <a:rPr lang="en-US" sz="2800" b="1" dirty="0" err="1"/>
              <a:t>Bilgilerinin</a:t>
            </a:r>
            <a:r>
              <a:rPr lang="en-US" sz="2800" b="1" dirty="0"/>
              <a:t> </a:t>
            </a:r>
            <a:r>
              <a:rPr lang="en-US" sz="2800" b="1" dirty="0" err="1"/>
              <a:t>Girilmesi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 smtClean="0"/>
              <a:t>Tevzi</a:t>
            </a:r>
            <a:r>
              <a:rPr lang="tr-TR" sz="2800" b="1" dirty="0"/>
              <a:t> </a:t>
            </a:r>
            <a:r>
              <a:rPr lang="en-US" sz="2800" b="1" dirty="0" err="1" smtClean="0"/>
              <a:t>işleminin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Yapılması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ön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girilmesi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yapılması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 smtClean="0"/>
              <a:t>icra</a:t>
            </a:r>
            <a:r>
              <a:rPr lang="tr-TR" sz="2800" dirty="0" smtClean="0"/>
              <a:t> </a:t>
            </a:r>
            <a:r>
              <a:rPr lang="en-US" sz="2800" dirty="0" err="1" smtClean="0"/>
              <a:t>tevzi</a:t>
            </a:r>
            <a:r>
              <a:rPr lang="en-US" sz="2800" dirty="0" smtClean="0"/>
              <a:t> </a:t>
            </a:r>
            <a:r>
              <a:rPr lang="en-US" sz="2800" dirty="0" err="1"/>
              <a:t>birimlerine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talimat</a:t>
            </a:r>
            <a:r>
              <a:rPr lang="en-US" sz="2800" dirty="0"/>
              <a:t>, </a:t>
            </a:r>
            <a:r>
              <a:rPr lang="en-US" sz="2800" dirty="0" err="1" smtClean="0"/>
              <a:t>şahıs</a:t>
            </a:r>
            <a:r>
              <a:rPr lang="en-US" sz="2800" dirty="0"/>
              <a:t>, </a:t>
            </a:r>
            <a:r>
              <a:rPr lang="en-US" sz="2800" dirty="0" err="1"/>
              <a:t>kurum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avukata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 smtClean="0"/>
              <a:t>dosyaların</a:t>
            </a:r>
            <a:r>
              <a:rPr lang="en-US" sz="2800" dirty="0" smtClean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icra</a:t>
            </a:r>
            <a:endParaRPr lang="en-US" sz="2800" dirty="0"/>
          </a:p>
          <a:p>
            <a:pPr marL="0" indent="0">
              <a:buNone/>
            </a:pPr>
            <a:r>
              <a:rPr lang="it-IT" sz="2800" dirty="0"/>
              <a:t>dairelerine tevzi edilmesini </a:t>
            </a:r>
            <a:r>
              <a:rPr lang="it-IT" sz="2800" dirty="0" smtClean="0"/>
              <a:t>sağlayan ekrandır.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/>
              <a:t>E-</a:t>
            </a:r>
            <a:r>
              <a:rPr lang="en-US" sz="2800" b="1" dirty="0" err="1"/>
              <a:t>Ortamda</a:t>
            </a:r>
            <a:r>
              <a:rPr lang="en-US" sz="2800" b="1" dirty="0"/>
              <a:t> </a:t>
            </a:r>
            <a:r>
              <a:rPr lang="en-US" sz="2800" b="1" dirty="0" err="1"/>
              <a:t>Gelen</a:t>
            </a:r>
            <a:r>
              <a:rPr lang="en-US" sz="2800" b="1" dirty="0"/>
              <a:t> </a:t>
            </a:r>
            <a:r>
              <a:rPr lang="en-US" sz="2800" b="1" dirty="0" err="1"/>
              <a:t>Takip</a:t>
            </a:r>
            <a:r>
              <a:rPr lang="en-US" sz="2800" b="1" dirty="0"/>
              <a:t> </a:t>
            </a:r>
            <a:r>
              <a:rPr lang="en-US" sz="2800" b="1" dirty="0" err="1"/>
              <a:t>Taleplerinin</a:t>
            </a:r>
            <a:r>
              <a:rPr lang="en-US" sz="2800" b="1" dirty="0"/>
              <a:t> </a:t>
            </a:r>
            <a:r>
              <a:rPr lang="en-US" sz="2800" b="1" dirty="0" err="1"/>
              <a:t>Kaydedilmesi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endParaRPr lang="en-US" sz="2800" b="1" dirty="0"/>
          </a:p>
          <a:p>
            <a:pPr marL="0" indent="0">
              <a:buNone/>
            </a:pPr>
            <a:r>
              <a:rPr lang="en-US" sz="2800" b="1" dirty="0" err="1"/>
              <a:t>Tevzi</a:t>
            </a:r>
            <a:r>
              <a:rPr lang="en-US" sz="2800" b="1" dirty="0"/>
              <a:t> </a:t>
            </a:r>
            <a:r>
              <a:rPr lang="en-US" sz="2800" b="1" dirty="0" err="1" smtClean="0"/>
              <a:t>işlemleri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/>
              <a:t>E-</a:t>
            </a:r>
            <a:r>
              <a:rPr lang="en-US" sz="2800" dirty="0" err="1"/>
              <a:t>ortamda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takip</a:t>
            </a:r>
            <a:r>
              <a:rPr lang="en-US" sz="2800" dirty="0"/>
              <a:t> </a:t>
            </a:r>
            <a:r>
              <a:rPr lang="en-US" sz="2800" dirty="0" err="1"/>
              <a:t>taleplerinin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</a:t>
            </a:r>
            <a:r>
              <a:rPr lang="tr-TR" sz="2800" dirty="0" smtClean="0"/>
              <a:t> </a:t>
            </a:r>
            <a:r>
              <a:rPr lang="en-US" sz="2800" dirty="0" err="1" smtClean="0"/>
              <a:t>avukatların</a:t>
            </a:r>
            <a:r>
              <a:rPr lang="en-US" sz="2800" dirty="0" smtClean="0"/>
              <a:t> </a:t>
            </a:r>
            <a:r>
              <a:rPr lang="en-US" sz="2800" dirty="0" err="1" smtClean="0"/>
              <a:t>bürolarında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hazırladıkları</a:t>
            </a:r>
            <a:r>
              <a:rPr lang="en-US" sz="2800" dirty="0" smtClean="0"/>
              <a:t> </a:t>
            </a:r>
            <a:r>
              <a:rPr lang="en-US" sz="2800" dirty="0" err="1"/>
              <a:t>takipleri</a:t>
            </a:r>
            <a:r>
              <a:rPr lang="en-US" sz="2800" dirty="0"/>
              <a:t>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dairelerine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 smtClean="0"/>
              <a:t>işlemi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152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DOSYA </a:t>
            </a:r>
            <a:r>
              <a:rPr lang="tr-TR" b="1" dirty="0" smtClean="0"/>
              <a:t>İŞ</a:t>
            </a:r>
            <a:r>
              <a:rPr lang="en-US" b="1" dirty="0" smtClean="0"/>
              <a:t>LEM </a:t>
            </a:r>
            <a:r>
              <a:rPr lang="en-US" b="1" dirty="0"/>
              <a:t>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Dosya</a:t>
            </a:r>
            <a:r>
              <a:rPr lang="en-US" sz="2800" dirty="0" smtClean="0"/>
              <a:t> </a:t>
            </a:r>
            <a:r>
              <a:rPr lang="en-US" sz="2800" dirty="0" err="1" smtClean="0"/>
              <a:t>işlem</a:t>
            </a:r>
            <a:r>
              <a:rPr lang="en-US" sz="2800" dirty="0" smtClean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takip</a:t>
            </a:r>
            <a:r>
              <a:rPr lang="en-US" sz="2800" dirty="0"/>
              <a:t> </a:t>
            </a:r>
            <a:r>
              <a:rPr lang="en-US" sz="2800" dirty="0" err="1"/>
              <a:t>talebinin</a:t>
            </a:r>
            <a:r>
              <a:rPr lang="en-US" sz="2800" dirty="0"/>
              <a:t> </a:t>
            </a:r>
            <a:r>
              <a:rPr lang="en-US" sz="2800" dirty="0" err="1"/>
              <a:t>gelmesi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dosyaya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 smtClean="0"/>
              <a:t>sisteme</a:t>
            </a:r>
            <a:r>
              <a:rPr lang="tr-TR" sz="2800" dirty="0"/>
              <a:t> </a:t>
            </a:r>
            <a:r>
              <a:rPr lang="en-US" sz="2800" dirty="0" err="1" smtClean="0"/>
              <a:t>kaydedilmesinden</a:t>
            </a:r>
            <a:r>
              <a:rPr lang="en-US" sz="2800" dirty="0" smtClean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 smtClean="0"/>
              <a:t>işlemler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onların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ekranlardan</a:t>
            </a:r>
            <a:r>
              <a:rPr lang="tr-TR" sz="2800" dirty="0" smtClean="0"/>
              <a:t> </a:t>
            </a:r>
            <a:r>
              <a:rPr lang="en-US" sz="2800" dirty="0" err="1" smtClean="0"/>
              <a:t>oluşmaktadır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 smtClean="0"/>
              <a:t>Detaylı</a:t>
            </a:r>
            <a:r>
              <a:rPr lang="en-US" sz="2800" b="1" dirty="0" smtClean="0"/>
              <a:t> </a:t>
            </a: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/>
              <a:t>Arama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Detaylı</a:t>
            </a:r>
            <a:r>
              <a:rPr lang="en-US" sz="2800" dirty="0" smtClean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arama</a:t>
            </a:r>
            <a:r>
              <a:rPr lang="en-US" sz="2800" dirty="0"/>
              <a:t> </a:t>
            </a:r>
            <a:r>
              <a:rPr lang="en-US" sz="2800" dirty="0" err="1" smtClean="0"/>
              <a:t>ekranında</a:t>
            </a:r>
            <a:r>
              <a:rPr lang="en-US" sz="2800" dirty="0" smtClean="0"/>
              <a:t>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dairesinde</a:t>
            </a:r>
            <a:r>
              <a:rPr lang="en-US" sz="2800" dirty="0"/>
              <a:t> </a:t>
            </a:r>
            <a:r>
              <a:rPr lang="en-US" sz="2800" dirty="0" err="1" smtClean="0"/>
              <a:t>kayıtlı</a:t>
            </a:r>
            <a:r>
              <a:rPr lang="en-US" sz="2800" dirty="0" smtClean="0"/>
              <a:t> </a:t>
            </a:r>
            <a:r>
              <a:rPr lang="en-US" sz="2800" dirty="0" err="1"/>
              <a:t>bütün</a:t>
            </a:r>
            <a:r>
              <a:rPr lang="en-US" sz="2800" dirty="0"/>
              <a:t> </a:t>
            </a:r>
            <a:r>
              <a:rPr lang="en-US" sz="2800" dirty="0" err="1" smtClean="0"/>
              <a:t>dosyaların</a:t>
            </a:r>
            <a:r>
              <a:rPr lang="en-US" sz="2800" dirty="0" smtClean="0"/>
              <a:t> </a:t>
            </a:r>
            <a:r>
              <a:rPr lang="en-US" sz="2800" dirty="0" err="1" smtClean="0"/>
              <a:t>listesine</a:t>
            </a:r>
            <a:r>
              <a:rPr lang="tr-TR" sz="2800" dirty="0"/>
              <a:t> </a:t>
            </a:r>
            <a:r>
              <a:rPr lang="en-US" sz="2800" dirty="0" err="1" smtClean="0"/>
              <a:t>ulaşmak</a:t>
            </a:r>
            <a:r>
              <a:rPr lang="en-US" sz="2800" dirty="0" smtClean="0"/>
              <a:t> </a:t>
            </a:r>
            <a:r>
              <a:rPr lang="en-US" sz="2800" dirty="0" err="1"/>
              <a:t>mümkündür</a:t>
            </a:r>
            <a:r>
              <a:rPr lang="en-US" sz="2800" dirty="0"/>
              <a:t>. </a:t>
            </a:r>
            <a:r>
              <a:rPr lang="en-US" sz="2800" dirty="0" err="1" smtClean="0"/>
              <a:t>Aynı</a:t>
            </a:r>
            <a:r>
              <a:rPr lang="en-US" sz="2800" dirty="0" smtClean="0"/>
              <a:t> </a:t>
            </a:r>
            <a:r>
              <a:rPr lang="en-US" sz="2800" dirty="0" err="1"/>
              <a:t>zamanda</a:t>
            </a:r>
            <a:r>
              <a:rPr lang="en-US" sz="2800" dirty="0"/>
              <a:t> </a:t>
            </a:r>
            <a:r>
              <a:rPr lang="en-US" sz="2800" dirty="0" err="1" smtClean="0"/>
              <a:t>detaylı</a:t>
            </a:r>
            <a:r>
              <a:rPr lang="en-US" sz="2800" dirty="0" smtClean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arama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 </a:t>
            </a:r>
            <a:r>
              <a:rPr lang="en-US" sz="2800" dirty="0" err="1"/>
              <a:t>sistemde</a:t>
            </a:r>
            <a:r>
              <a:rPr lang="en-US" sz="2800" dirty="0"/>
              <a:t> </a:t>
            </a:r>
            <a:r>
              <a:rPr lang="en-US" sz="2800" dirty="0" err="1" smtClean="0"/>
              <a:t>kayıtlı</a:t>
            </a:r>
            <a:endParaRPr lang="en-US" sz="2800" dirty="0"/>
          </a:p>
          <a:p>
            <a:pPr marL="0" indent="0">
              <a:buNone/>
            </a:pP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dosyaya</a:t>
            </a:r>
            <a:r>
              <a:rPr lang="en-US" sz="2800" dirty="0"/>
              <a:t> </a:t>
            </a:r>
            <a:r>
              <a:rPr lang="en-US" sz="2800" dirty="0" err="1" smtClean="0"/>
              <a:t>ulaşılmak</a:t>
            </a:r>
            <a:r>
              <a:rPr lang="en-US" sz="2800" dirty="0" smtClean="0"/>
              <a:t> </a:t>
            </a:r>
            <a:r>
              <a:rPr lang="en-US" sz="2800" dirty="0" err="1" smtClean="0"/>
              <a:t>istenildiğinde</a:t>
            </a:r>
            <a:r>
              <a:rPr lang="en-US" sz="2800" dirty="0" smtClean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089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DOSYA </a:t>
            </a:r>
            <a:r>
              <a:rPr lang="tr-TR" b="1" dirty="0" smtClean="0"/>
              <a:t>İŞ</a:t>
            </a:r>
            <a:r>
              <a:rPr lang="en-US" b="1" dirty="0" smtClean="0"/>
              <a:t>LEM </a:t>
            </a:r>
            <a:r>
              <a:rPr lang="en-US" b="1" dirty="0"/>
              <a:t>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n-NO" sz="2800" b="1" dirty="0"/>
              <a:t>Tensip Talebi ve Karar Bilgi </a:t>
            </a:r>
            <a:r>
              <a:rPr lang="nn-NO" sz="2800" b="1" dirty="0" smtClean="0"/>
              <a:t>Girişi</a:t>
            </a:r>
            <a:endParaRPr lang="nn-NO" sz="2800" b="1" dirty="0"/>
          </a:p>
          <a:p>
            <a:pPr marL="0" indent="0" algn="just">
              <a:buNone/>
            </a:pPr>
            <a:r>
              <a:rPr lang="en-US" sz="2800" dirty="0" err="1"/>
              <a:t>Tensip</a:t>
            </a:r>
            <a:r>
              <a:rPr lang="en-US" sz="2800" dirty="0"/>
              <a:t> </a:t>
            </a:r>
            <a:r>
              <a:rPr lang="en-US" sz="2800" dirty="0" err="1"/>
              <a:t>talebi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 smtClean="0"/>
              <a:t>girişi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dairelerince</a:t>
            </a:r>
            <a:r>
              <a:rPr lang="en-US" sz="2800" dirty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işlemlere</a:t>
            </a:r>
            <a:r>
              <a:rPr lang="en-US" sz="2800" dirty="0" smtClean="0"/>
              <a:t> </a:t>
            </a:r>
            <a:r>
              <a:rPr lang="en-US" sz="2800" dirty="0" err="1" smtClean="0"/>
              <a:t>ilişkin</a:t>
            </a:r>
            <a:r>
              <a:rPr lang="tr-TR" sz="2800" dirty="0" smtClean="0"/>
              <a:t> </a:t>
            </a:r>
            <a:r>
              <a:rPr lang="en-US" sz="2800" dirty="0" err="1" smtClean="0"/>
              <a:t>kaydı</a:t>
            </a:r>
            <a:r>
              <a:rPr lang="en-US" sz="2800" dirty="0" smtClean="0"/>
              <a:t> </a:t>
            </a:r>
            <a:r>
              <a:rPr lang="en-US" sz="2800" dirty="0" err="1"/>
              <a:t>tutulan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tensip</a:t>
            </a:r>
            <a:r>
              <a:rPr lang="en-US" sz="2800" dirty="0"/>
              <a:t> </a:t>
            </a:r>
            <a:r>
              <a:rPr lang="en-US" sz="2800" dirty="0" err="1" smtClean="0"/>
              <a:t>zaptına</a:t>
            </a:r>
            <a:r>
              <a:rPr lang="en-US" sz="2800" dirty="0" smtClean="0"/>
              <a:t> </a:t>
            </a:r>
            <a:r>
              <a:rPr lang="en-US" sz="2800" dirty="0" err="1" smtClean="0"/>
              <a:t>işlenen</a:t>
            </a:r>
            <a:r>
              <a:rPr lang="en-US" sz="2800" dirty="0" smtClean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 smtClean="0"/>
              <a:t>kullanıcıya</a:t>
            </a:r>
            <a:r>
              <a:rPr lang="en-US" sz="2800" dirty="0" smtClean="0"/>
              <a:t> </a:t>
            </a:r>
            <a:r>
              <a:rPr lang="en-US" sz="2800" dirty="0" err="1"/>
              <a:t>görüntülenmesi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sistem</a:t>
            </a:r>
            <a:r>
              <a:rPr lang="tr-TR" sz="2800" dirty="0" smtClean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/>
              <a:t>mümkün</a:t>
            </a:r>
            <a:r>
              <a:rPr lang="en-US" sz="2800" dirty="0"/>
              <a:t> </a:t>
            </a:r>
            <a:r>
              <a:rPr lang="en-US" sz="2800" dirty="0" err="1"/>
              <a:t>olmayan</a:t>
            </a:r>
            <a:r>
              <a:rPr lang="en-US" sz="2800" dirty="0"/>
              <a:t>, </a:t>
            </a:r>
            <a:r>
              <a:rPr lang="en-US" sz="2800" dirty="0" err="1" smtClean="0"/>
              <a:t>kullanıcı</a:t>
            </a:r>
            <a:r>
              <a:rPr lang="en-US" sz="2800" dirty="0" smtClean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/>
              <a:t>girilmesi</a:t>
            </a:r>
            <a:r>
              <a:rPr lang="en-US" sz="2800" dirty="0"/>
              <a:t> </a:t>
            </a:r>
            <a:r>
              <a:rPr lang="en-US" sz="2800" dirty="0" err="1" smtClean="0"/>
              <a:t>gereken</a:t>
            </a:r>
            <a:r>
              <a:rPr lang="tr-TR" sz="2800" dirty="0" smtClean="0"/>
              <a:t> </a:t>
            </a:r>
            <a:r>
              <a:rPr lang="en-US" sz="2800" dirty="0" err="1" smtClean="0"/>
              <a:t>bilgilerin</a:t>
            </a:r>
            <a:r>
              <a:rPr lang="en-US" sz="2800" dirty="0" smtClean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 smtClean="0"/>
              <a:t>aktarılması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Taraf</a:t>
            </a:r>
            <a:r>
              <a:rPr lang="en-US" sz="2800" b="1" dirty="0"/>
              <a:t> </a:t>
            </a:r>
            <a:r>
              <a:rPr lang="en-US" sz="2800" b="1" dirty="0" err="1"/>
              <a:t>Bilgilerinin</a:t>
            </a:r>
            <a:r>
              <a:rPr lang="en-US" sz="2800" b="1" dirty="0"/>
              <a:t> </a:t>
            </a:r>
            <a:r>
              <a:rPr lang="en-US" sz="2800" b="1" dirty="0" err="1"/>
              <a:t>Güncellenmesi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Taraf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güncellenmesi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önceden</a:t>
            </a:r>
            <a:r>
              <a:rPr lang="en-US" sz="2800" dirty="0"/>
              <a:t> </a:t>
            </a:r>
            <a:r>
              <a:rPr lang="en-US" sz="2800" dirty="0" err="1"/>
              <a:t>dosyaya</a:t>
            </a:r>
            <a:r>
              <a:rPr lang="en-US" sz="2800" dirty="0"/>
              <a:t> </a:t>
            </a:r>
            <a:r>
              <a:rPr lang="en-US" sz="2800" dirty="0" err="1"/>
              <a:t>kaydedilen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 smtClean="0"/>
              <a:t>taraşa</a:t>
            </a:r>
            <a:r>
              <a:rPr lang="tr-TR" sz="2800" dirty="0" smtClean="0"/>
              <a:t> </a:t>
            </a: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 smtClean="0"/>
              <a:t>değiştirilmesi</a:t>
            </a:r>
            <a:r>
              <a:rPr lang="en-US" sz="2800" dirty="0" smtClean="0"/>
              <a:t> </a:t>
            </a:r>
            <a:r>
              <a:rPr lang="en-US" sz="2800" dirty="0" err="1" smtClean="0"/>
              <a:t>gerektiğinde</a:t>
            </a:r>
            <a:r>
              <a:rPr lang="en-US" sz="2800" dirty="0" smtClean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625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DOSYA </a:t>
            </a:r>
            <a:r>
              <a:rPr lang="tr-TR" b="1" dirty="0" smtClean="0"/>
              <a:t>İŞ</a:t>
            </a:r>
            <a:r>
              <a:rPr lang="en-US" b="1" dirty="0" smtClean="0"/>
              <a:t>LEM </a:t>
            </a:r>
            <a:r>
              <a:rPr lang="en-US" b="1" dirty="0"/>
              <a:t>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/>
              <a:t>Tebliğ</a:t>
            </a:r>
            <a:r>
              <a:rPr lang="en-US" sz="2800" b="1" dirty="0" smtClean="0"/>
              <a:t> </a:t>
            </a:r>
            <a:r>
              <a:rPr lang="en-US" sz="2800" b="1" dirty="0" err="1"/>
              <a:t>Edilen</a:t>
            </a:r>
            <a:r>
              <a:rPr lang="en-US" sz="2800" b="1" dirty="0"/>
              <a:t> </a:t>
            </a:r>
            <a:r>
              <a:rPr lang="en-US" sz="2800" b="1" dirty="0" err="1"/>
              <a:t>Evraklar</a:t>
            </a:r>
            <a:r>
              <a:rPr lang="en-US" sz="2800" b="1" dirty="0"/>
              <a:t> </a:t>
            </a:r>
            <a:r>
              <a:rPr lang="en-US" sz="2800" b="1" dirty="0" err="1" smtClean="0"/>
              <a:t>ile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ilgili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itiraz</a:t>
            </a:r>
            <a:r>
              <a:rPr lang="en-US" sz="2800" b="1" dirty="0" smtClean="0"/>
              <a:t> </a:t>
            </a:r>
            <a:r>
              <a:rPr lang="en-US" sz="2800" b="1" dirty="0" err="1"/>
              <a:t>Bilgilerinin</a:t>
            </a:r>
            <a:r>
              <a:rPr lang="en-US" sz="2800" b="1" dirty="0"/>
              <a:t> </a:t>
            </a:r>
            <a:r>
              <a:rPr lang="en-US" sz="2800" b="1" dirty="0" err="1"/>
              <a:t>Girilmesi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Tebliğ</a:t>
            </a:r>
            <a:r>
              <a:rPr lang="en-US" sz="2800" dirty="0" smtClean="0"/>
              <a:t> </a:t>
            </a:r>
            <a:r>
              <a:rPr lang="en-US" sz="2800" dirty="0" err="1"/>
              <a:t>edilen</a:t>
            </a:r>
            <a:r>
              <a:rPr lang="en-US" sz="2800" dirty="0"/>
              <a:t> </a:t>
            </a:r>
            <a:r>
              <a:rPr lang="en-US" sz="2800" dirty="0" err="1"/>
              <a:t>evraklar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itiraz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girilmesi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 smtClean="0"/>
              <a:t>taraflara</a:t>
            </a:r>
            <a:r>
              <a:rPr lang="en-US" sz="2800" dirty="0" smtClean="0"/>
              <a:t> </a:t>
            </a:r>
            <a:r>
              <a:rPr lang="en-US" sz="2800" dirty="0" err="1" smtClean="0"/>
              <a:t>verilen</a:t>
            </a:r>
            <a:r>
              <a:rPr lang="tr-TR" sz="2800" dirty="0"/>
              <a:t> </a:t>
            </a:r>
            <a:r>
              <a:rPr lang="en-US" sz="2800" dirty="0" err="1" smtClean="0"/>
              <a:t>veya</a:t>
            </a:r>
            <a:r>
              <a:rPr lang="en-US" sz="2800" dirty="0" smtClean="0"/>
              <a:t> </a:t>
            </a:r>
            <a:r>
              <a:rPr lang="en-US" sz="2800" dirty="0" err="1" smtClean="0"/>
              <a:t>gönderilmiş</a:t>
            </a:r>
            <a:r>
              <a:rPr lang="en-US" sz="2800" dirty="0" smtClean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 smtClean="0"/>
              <a:t>bazı</a:t>
            </a:r>
            <a:r>
              <a:rPr lang="en-US" sz="2800" dirty="0" smtClean="0"/>
              <a:t> </a:t>
            </a:r>
            <a:r>
              <a:rPr lang="en-US" sz="2800" dirty="0" err="1"/>
              <a:t>belgelere</a:t>
            </a:r>
            <a:r>
              <a:rPr lang="en-US" sz="2800" dirty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/>
              <a:t>itiraz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 smtClean="0"/>
              <a:t>kaydedilmesi</a:t>
            </a:r>
            <a:r>
              <a:rPr lang="tr-TR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/>
          </a:p>
          <a:p>
            <a:pPr marL="0" indent="0">
              <a:buNone/>
            </a:pPr>
            <a:r>
              <a:rPr lang="en-US" sz="2800" b="1" dirty="0" err="1" smtClean="0"/>
              <a:t>Tebliğ</a:t>
            </a:r>
            <a:r>
              <a:rPr lang="en-US" sz="2800" b="1" dirty="0" smtClean="0"/>
              <a:t> </a:t>
            </a:r>
            <a:r>
              <a:rPr lang="en-US" sz="2800" b="1" dirty="0" err="1"/>
              <a:t>Edilen</a:t>
            </a:r>
            <a:r>
              <a:rPr lang="en-US" sz="2800" b="1" dirty="0"/>
              <a:t> </a:t>
            </a:r>
            <a:r>
              <a:rPr lang="en-US" sz="2800" b="1" dirty="0" err="1"/>
              <a:t>Evraklara</a:t>
            </a:r>
            <a:r>
              <a:rPr lang="en-US" sz="2800" b="1" dirty="0"/>
              <a:t> </a:t>
            </a:r>
            <a:r>
              <a:rPr lang="en-US" sz="2800" b="1" dirty="0" err="1" smtClean="0"/>
              <a:t>Yapılan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itirazların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Karar</a:t>
            </a:r>
            <a:r>
              <a:rPr lang="tr-TR" sz="2800" b="1" dirty="0"/>
              <a:t> </a:t>
            </a:r>
            <a:r>
              <a:rPr lang="en-US" sz="2800" b="1" dirty="0" err="1" smtClean="0"/>
              <a:t>Bilgilerinin</a:t>
            </a:r>
            <a:r>
              <a:rPr lang="en-US" sz="2800" b="1" dirty="0" smtClean="0"/>
              <a:t> </a:t>
            </a:r>
            <a:r>
              <a:rPr lang="en-US" sz="2800" b="1" dirty="0" err="1"/>
              <a:t>Girilmesi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Tebliğ</a:t>
            </a:r>
            <a:r>
              <a:rPr lang="en-US" sz="2800" dirty="0" smtClean="0"/>
              <a:t> </a:t>
            </a:r>
            <a:r>
              <a:rPr lang="en-US" sz="2800" dirty="0" err="1"/>
              <a:t>edilen</a:t>
            </a:r>
            <a:r>
              <a:rPr lang="en-US" sz="2800" dirty="0"/>
              <a:t> </a:t>
            </a:r>
            <a:r>
              <a:rPr lang="en-US" sz="2800" dirty="0" err="1"/>
              <a:t>evraklara</a:t>
            </a:r>
            <a:r>
              <a:rPr lang="en-US" sz="2800" dirty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 smtClean="0"/>
              <a:t>itirazların</a:t>
            </a:r>
            <a:r>
              <a:rPr lang="en-US" sz="2800" dirty="0" smtClean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girilmesi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 smtClean="0"/>
              <a:t>dosyada</a:t>
            </a:r>
            <a:r>
              <a:rPr lang="tr-TR" sz="2800" dirty="0" smtClean="0"/>
              <a:t> </a:t>
            </a:r>
            <a:r>
              <a:rPr lang="en-US" sz="2800" dirty="0" err="1" smtClean="0"/>
              <a:t>kayıtlı</a:t>
            </a:r>
            <a:r>
              <a:rPr lang="en-US" sz="2800" dirty="0" smtClean="0"/>
              <a:t> </a:t>
            </a:r>
            <a:r>
              <a:rPr lang="en-US" sz="2800" dirty="0" err="1" smtClean="0"/>
              <a:t>taraşarın</a:t>
            </a:r>
            <a:r>
              <a:rPr lang="en-US" sz="2800" dirty="0" smtClean="0"/>
              <a:t> </a:t>
            </a:r>
            <a:r>
              <a:rPr lang="en-US" sz="2800" dirty="0" err="1" smtClean="0"/>
              <a:t>yapmış</a:t>
            </a:r>
            <a:r>
              <a:rPr lang="en-US" sz="2800" dirty="0" smtClean="0"/>
              <a:t> </a:t>
            </a:r>
            <a:r>
              <a:rPr lang="en-US" sz="2800" dirty="0" err="1" smtClean="0"/>
              <a:t>olduğu</a:t>
            </a:r>
            <a:r>
              <a:rPr lang="en-US" sz="2800" dirty="0" smtClean="0"/>
              <a:t> </a:t>
            </a:r>
            <a:r>
              <a:rPr lang="en-US" sz="2800" dirty="0" err="1" smtClean="0"/>
              <a:t>itirazın</a:t>
            </a:r>
            <a:r>
              <a:rPr lang="en-US" sz="2800" dirty="0" smtClean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 smtClean="0"/>
              <a:t>kaydedilmesi</a:t>
            </a:r>
            <a:r>
              <a:rPr lang="tr-TR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2292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DOSYA </a:t>
            </a:r>
            <a:r>
              <a:rPr lang="tr-TR" b="1" dirty="0" smtClean="0"/>
              <a:t>İŞ</a:t>
            </a:r>
            <a:r>
              <a:rPr lang="en-US" b="1" dirty="0" smtClean="0"/>
              <a:t>LEM </a:t>
            </a:r>
            <a:r>
              <a:rPr lang="en-US" b="1" dirty="0"/>
              <a:t>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da-DK" sz="2800" b="1" dirty="0"/>
              <a:t>Genel Dosya </a:t>
            </a:r>
            <a:r>
              <a:rPr lang="da-DK" sz="2800" b="1" dirty="0" smtClean="0"/>
              <a:t>işlemleri </a:t>
            </a:r>
            <a:r>
              <a:rPr lang="da-DK" sz="2800" b="1" dirty="0"/>
              <a:t>Alt Modülü</a:t>
            </a:r>
          </a:p>
          <a:p>
            <a:pPr marL="0" indent="0" algn="just">
              <a:buNone/>
            </a:pP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/>
              <a:t>alt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sürecinde</a:t>
            </a:r>
            <a:r>
              <a:rPr lang="en-US" sz="2800" dirty="0"/>
              <a:t> </a:t>
            </a:r>
            <a:r>
              <a:rPr lang="en-US" sz="2800" dirty="0" err="1" smtClean="0"/>
              <a:t>dosyanın</a:t>
            </a:r>
            <a:r>
              <a:rPr lang="en-US" sz="2800" dirty="0" smtClean="0"/>
              <a:t> </a:t>
            </a:r>
            <a:r>
              <a:rPr lang="en-US" sz="2800" dirty="0" err="1" smtClean="0"/>
              <a:t>durdurulması</a:t>
            </a:r>
            <a:r>
              <a:rPr lang="en-US" sz="2800" dirty="0" smtClean="0"/>
              <a:t>,</a:t>
            </a:r>
            <a:r>
              <a:rPr lang="tr-TR" sz="2800" dirty="0" smtClean="0"/>
              <a:t> </a:t>
            </a:r>
            <a:r>
              <a:rPr lang="en-US" sz="2800" dirty="0" err="1" smtClean="0"/>
              <a:t>dosyanın</a:t>
            </a:r>
            <a:r>
              <a:rPr lang="en-US" sz="2800" dirty="0" smtClean="0"/>
              <a:t> </a:t>
            </a:r>
            <a:r>
              <a:rPr lang="en-US" sz="2800" dirty="0" err="1" smtClean="0"/>
              <a:t>kapatılması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dosyanın</a:t>
            </a:r>
            <a:r>
              <a:rPr lang="en-US" sz="2800" dirty="0" smtClean="0"/>
              <a:t> </a:t>
            </a:r>
            <a:r>
              <a:rPr lang="en-US" sz="2800" dirty="0" err="1"/>
              <a:t>yenilenmesi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 smtClean="0"/>
              <a:t>kaydedilmesini</a:t>
            </a:r>
            <a:r>
              <a:rPr lang="tr-TR" sz="2800" dirty="0"/>
              <a:t> </a:t>
            </a:r>
            <a:r>
              <a:rPr lang="en-US" sz="2800" dirty="0" err="1" smtClean="0"/>
              <a:t>kapsayan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onların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/>
              <a:t>ekranlardan</a:t>
            </a:r>
            <a:r>
              <a:rPr lang="en-US" sz="2800" dirty="0"/>
              <a:t> </a:t>
            </a:r>
            <a:r>
              <a:rPr lang="en-US" sz="2800" dirty="0" err="1" smtClean="0"/>
              <a:t>oluşmaktadır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 smtClean="0"/>
              <a:t>icra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Dosyası</a:t>
            </a:r>
            <a:r>
              <a:rPr lang="en-US" sz="2800" b="1" dirty="0" smtClean="0"/>
              <a:t> </a:t>
            </a:r>
            <a:r>
              <a:rPr lang="en-US" sz="2800" b="1" dirty="0" err="1"/>
              <a:t>Kapatma</a:t>
            </a:r>
            <a:endParaRPr lang="en-US" sz="2800" b="1" dirty="0"/>
          </a:p>
          <a:p>
            <a:pPr marL="0" indent="0" algn="just">
              <a:buNone/>
            </a:pPr>
            <a:r>
              <a:rPr lang="sv-SE" sz="2800" dirty="0" smtClean="0"/>
              <a:t>icra dosyası </a:t>
            </a:r>
            <a:r>
              <a:rPr lang="sv-SE" sz="2800" dirty="0"/>
              <a:t>kapatma </a:t>
            </a:r>
            <a:r>
              <a:rPr lang="sv-SE" sz="2800" dirty="0" smtClean="0"/>
              <a:t>ekranı, </a:t>
            </a:r>
            <a:r>
              <a:rPr lang="sv-SE" sz="2800" dirty="0"/>
              <a:t>icra </a:t>
            </a:r>
            <a:r>
              <a:rPr lang="sv-SE" sz="2800" dirty="0" smtClean="0"/>
              <a:t>işlemlerinin </a:t>
            </a:r>
            <a:r>
              <a:rPr lang="sv-SE" sz="2800" dirty="0"/>
              <a:t>herhangi bir </a:t>
            </a:r>
            <a:r>
              <a:rPr lang="sv-SE" sz="2800" dirty="0" smtClean="0"/>
              <a:t>aşamasında dosyanın</a:t>
            </a:r>
            <a:r>
              <a:rPr lang="tr-TR" sz="2800" dirty="0" smtClean="0"/>
              <a:t> </a:t>
            </a:r>
            <a:r>
              <a:rPr lang="en-US" sz="2800" dirty="0" err="1" smtClean="0"/>
              <a:t>kapatılmasına</a:t>
            </a:r>
            <a:r>
              <a:rPr lang="en-US" sz="2800" dirty="0" smtClean="0"/>
              <a:t> </a:t>
            </a:r>
            <a:r>
              <a:rPr lang="en-US" sz="2800" dirty="0" err="1" smtClean="0"/>
              <a:t>ilişkin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kapsayan</a:t>
            </a:r>
            <a:r>
              <a:rPr lang="en-US" sz="2800" dirty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 </a:t>
            </a:r>
            <a:r>
              <a:rPr lang="en-US" sz="2800" dirty="0" err="1"/>
              <a:t>Dosyada</a:t>
            </a:r>
            <a:r>
              <a:rPr lang="en-US" sz="2800" dirty="0"/>
              <a:t> </a:t>
            </a:r>
            <a:r>
              <a:rPr lang="en-US" sz="2800" dirty="0" err="1" smtClean="0"/>
              <a:t>yapılması</a:t>
            </a:r>
            <a:r>
              <a:rPr lang="en-US" sz="2800" dirty="0" smtClean="0"/>
              <a:t> </a:t>
            </a:r>
            <a:r>
              <a:rPr lang="en-US" sz="2800" dirty="0" err="1"/>
              <a:t>gereken</a:t>
            </a:r>
            <a:r>
              <a:rPr lang="en-US" sz="2800" dirty="0"/>
              <a:t> </a:t>
            </a:r>
            <a:r>
              <a:rPr lang="en-US" sz="2800" dirty="0" err="1" smtClean="0"/>
              <a:t>bir</a:t>
            </a:r>
            <a:r>
              <a:rPr lang="tr-TR" sz="2800" dirty="0" smtClean="0"/>
              <a:t> </a:t>
            </a:r>
            <a:r>
              <a:rPr lang="en-US" sz="2800" dirty="0" err="1" smtClean="0"/>
              <a:t>reddiyatın</a:t>
            </a:r>
            <a:r>
              <a:rPr lang="en-US" sz="2800" dirty="0" smtClean="0"/>
              <a:t> </a:t>
            </a:r>
            <a:r>
              <a:rPr lang="en-US" sz="2800" dirty="0" err="1" smtClean="0"/>
              <a:t>kalmaması</a:t>
            </a:r>
            <a:r>
              <a:rPr lang="en-US" sz="2800" dirty="0" smtClean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zamanaşımının</a:t>
            </a:r>
            <a:r>
              <a:rPr lang="en-US" sz="2800" dirty="0" smtClean="0"/>
              <a:t> </a:t>
            </a:r>
            <a:r>
              <a:rPr lang="en-US" sz="2800" dirty="0" err="1" smtClean="0"/>
              <a:t>olması</a:t>
            </a:r>
            <a:r>
              <a:rPr lang="en-US" sz="2800" dirty="0" smtClean="0"/>
              <a:t> </a:t>
            </a:r>
            <a:r>
              <a:rPr lang="en-US" sz="2800" dirty="0" err="1"/>
              <a:t>ön</a:t>
            </a:r>
            <a:r>
              <a:rPr lang="en-US" sz="2800" dirty="0"/>
              <a:t> </a:t>
            </a:r>
            <a:r>
              <a:rPr lang="en-US" sz="2800" dirty="0" err="1" smtClean="0"/>
              <a:t>koşuldur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6503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DOSYA </a:t>
            </a:r>
            <a:r>
              <a:rPr lang="tr-TR" b="1" dirty="0" smtClean="0"/>
              <a:t>İŞ</a:t>
            </a:r>
            <a:r>
              <a:rPr lang="en-US" b="1" dirty="0" smtClean="0"/>
              <a:t>LEM </a:t>
            </a:r>
            <a:r>
              <a:rPr lang="en-US" b="1" dirty="0"/>
              <a:t>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/>
              <a:t>Dosyanın</a:t>
            </a:r>
            <a:r>
              <a:rPr lang="en-US" sz="2800" b="1" dirty="0" smtClean="0"/>
              <a:t> </a:t>
            </a:r>
            <a:r>
              <a:rPr lang="en-US" sz="2800" b="1" dirty="0"/>
              <a:t>Durum </a:t>
            </a:r>
            <a:r>
              <a:rPr lang="en-US" sz="2800" b="1" dirty="0" err="1"/>
              <a:t>Bilgilerinin</a:t>
            </a:r>
            <a:r>
              <a:rPr lang="en-US" sz="2800" b="1" dirty="0"/>
              <a:t> </a:t>
            </a:r>
            <a:r>
              <a:rPr lang="en-US" sz="2800" b="1" dirty="0" err="1"/>
              <a:t>Güncellenmesi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Dosyanın</a:t>
            </a:r>
            <a:r>
              <a:rPr lang="en-US" sz="2800" dirty="0" smtClean="0"/>
              <a:t> </a:t>
            </a:r>
            <a:r>
              <a:rPr lang="en-US" sz="2800" dirty="0"/>
              <a:t>durum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güncellenmesi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sırasında</a:t>
            </a:r>
            <a:r>
              <a:rPr lang="en-US" sz="2800" dirty="0" smtClean="0"/>
              <a:t> </a:t>
            </a:r>
            <a:r>
              <a:rPr lang="en-US" sz="2800" dirty="0" err="1" smtClean="0"/>
              <a:t>taraşarın</a:t>
            </a:r>
            <a:r>
              <a:rPr lang="en-US" sz="2800" dirty="0" smtClean="0"/>
              <a:t> </a:t>
            </a:r>
            <a:r>
              <a:rPr lang="en-US" sz="2800" dirty="0" err="1" smtClean="0"/>
              <a:t>başvurması</a:t>
            </a:r>
            <a:r>
              <a:rPr lang="en-US" sz="2800" dirty="0" smtClean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mahkemenin</a:t>
            </a:r>
            <a:r>
              <a:rPr lang="en-US" sz="2800" dirty="0"/>
              <a:t> </a:t>
            </a:r>
            <a:r>
              <a:rPr lang="en-US" sz="2800" dirty="0" err="1" smtClean="0"/>
              <a:t>ilamı</a:t>
            </a:r>
            <a:r>
              <a:rPr lang="en-US" sz="2800" dirty="0" smtClean="0"/>
              <a:t> </a:t>
            </a:r>
            <a:r>
              <a:rPr lang="en-US" sz="2800" dirty="0" err="1"/>
              <a:t>sonucunda</a:t>
            </a:r>
            <a:r>
              <a:rPr lang="en-US" sz="2800" dirty="0"/>
              <a:t> </a:t>
            </a:r>
            <a:r>
              <a:rPr lang="en-US" sz="2800" dirty="0" err="1" smtClean="0"/>
              <a:t>dosyanın</a:t>
            </a:r>
            <a:r>
              <a:rPr lang="en-US" sz="2800" dirty="0" smtClean="0"/>
              <a:t> </a:t>
            </a:r>
            <a:r>
              <a:rPr lang="en-US" sz="2800" dirty="0" err="1"/>
              <a:t>devam</a:t>
            </a:r>
            <a:r>
              <a:rPr lang="en-US" sz="2800" dirty="0"/>
              <a:t>/</a:t>
            </a:r>
            <a:r>
              <a:rPr lang="en-US" sz="2800" dirty="0" err="1"/>
              <a:t>durdur</a:t>
            </a:r>
            <a:r>
              <a:rPr lang="en-US" sz="2800" dirty="0"/>
              <a:t> </a:t>
            </a:r>
            <a:r>
              <a:rPr lang="en-US" sz="2800" dirty="0" err="1" smtClean="0"/>
              <a:t>gibi</a:t>
            </a:r>
            <a:r>
              <a:rPr lang="tr-TR" sz="2800" dirty="0" smtClean="0"/>
              <a:t> </a:t>
            </a:r>
            <a:r>
              <a:rPr lang="en-US" sz="2800" dirty="0" smtClean="0"/>
              <a:t>durum </a:t>
            </a:r>
            <a:r>
              <a:rPr lang="en-US" sz="2800" dirty="0" err="1"/>
              <a:t>bilgisinin</a:t>
            </a:r>
            <a:r>
              <a:rPr lang="en-US" sz="2800" dirty="0"/>
              <a:t> </a:t>
            </a:r>
            <a:r>
              <a:rPr lang="en-US" sz="2800" dirty="0" err="1" smtClean="0"/>
              <a:t>girildiği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Dosyanın</a:t>
            </a:r>
            <a:r>
              <a:rPr lang="en-US" sz="2800" b="1" dirty="0" smtClean="0"/>
              <a:t> </a:t>
            </a:r>
            <a:r>
              <a:rPr lang="en-US" sz="2800" b="1" dirty="0" err="1"/>
              <a:t>Yenilenmesi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Dosyanın</a:t>
            </a:r>
            <a:r>
              <a:rPr lang="en-US" sz="2800" dirty="0" smtClean="0"/>
              <a:t> </a:t>
            </a:r>
            <a:r>
              <a:rPr lang="en-US" sz="2800" dirty="0" err="1"/>
              <a:t>yenilenmesi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sırasında</a:t>
            </a:r>
            <a:r>
              <a:rPr lang="en-US" sz="2800" dirty="0" smtClean="0"/>
              <a:t> </a:t>
            </a:r>
            <a:r>
              <a:rPr lang="en-US" sz="2800" dirty="0" err="1"/>
              <a:t>zaman</a:t>
            </a:r>
            <a:r>
              <a:rPr lang="en-US" sz="2800" dirty="0"/>
              <a:t> </a:t>
            </a:r>
            <a:r>
              <a:rPr lang="en-US" sz="2800" dirty="0" err="1" smtClean="0"/>
              <a:t>aşımından</a:t>
            </a:r>
            <a:r>
              <a:rPr lang="en-US" sz="2800" dirty="0" smtClean="0"/>
              <a:t> </a:t>
            </a:r>
            <a:r>
              <a:rPr lang="en-US" sz="2800" dirty="0" err="1" smtClean="0"/>
              <a:t>dolayı</a:t>
            </a:r>
            <a:r>
              <a:rPr lang="en-US" sz="2800" dirty="0" smtClean="0"/>
              <a:t> </a:t>
            </a:r>
            <a:r>
              <a:rPr lang="en-US" sz="2800" dirty="0" err="1" smtClean="0"/>
              <a:t>askı</a:t>
            </a:r>
            <a:r>
              <a:rPr lang="es-ES" sz="2800" dirty="0" smtClean="0"/>
              <a:t>ya </a:t>
            </a:r>
            <a:r>
              <a:rPr lang="es-ES" sz="2800" dirty="0" err="1" smtClean="0"/>
              <a:t>alınan</a:t>
            </a:r>
            <a:r>
              <a:rPr lang="es-ES" sz="2800" dirty="0" smtClean="0"/>
              <a:t> </a:t>
            </a:r>
            <a:r>
              <a:rPr lang="es-ES" sz="2800" dirty="0" err="1" smtClean="0"/>
              <a:t>dosyaların</a:t>
            </a:r>
            <a:r>
              <a:rPr lang="es-ES" sz="2800" dirty="0" smtClean="0"/>
              <a:t> </a:t>
            </a:r>
            <a:r>
              <a:rPr lang="es-ES" sz="2800" dirty="0" err="1" smtClean="0"/>
              <a:t>alacaklının</a:t>
            </a:r>
            <a:r>
              <a:rPr lang="es-ES" sz="2800" dirty="0" smtClean="0"/>
              <a:t> </a:t>
            </a:r>
            <a:r>
              <a:rPr lang="es-ES" sz="2800" dirty="0" err="1"/>
              <a:t>talebi</a:t>
            </a:r>
            <a:r>
              <a:rPr lang="es-ES" sz="2800" dirty="0"/>
              <a:t> </a:t>
            </a:r>
            <a:r>
              <a:rPr lang="es-ES" sz="2800" dirty="0" err="1"/>
              <a:t>üzerine</a:t>
            </a:r>
            <a:r>
              <a:rPr lang="es-ES" sz="2800" dirty="0"/>
              <a:t> </a:t>
            </a:r>
            <a:r>
              <a:rPr lang="es-ES" sz="2800" dirty="0" err="1"/>
              <a:t>yeni</a:t>
            </a:r>
            <a:r>
              <a:rPr lang="es-ES" sz="2800" dirty="0"/>
              <a:t> esas </a:t>
            </a:r>
            <a:r>
              <a:rPr lang="es-ES" sz="2800" dirty="0" err="1" smtClean="0"/>
              <a:t>numarası</a:t>
            </a:r>
            <a:r>
              <a:rPr lang="es-ES" sz="2800" dirty="0" smtClean="0"/>
              <a:t> </a:t>
            </a:r>
            <a:r>
              <a:rPr lang="es-ES" sz="2800" dirty="0" err="1"/>
              <a:t>verilerek</a:t>
            </a:r>
            <a:r>
              <a:rPr lang="es-ES" sz="2800" dirty="0"/>
              <a:t> </a:t>
            </a:r>
            <a:r>
              <a:rPr lang="es-ES" sz="2800" dirty="0" err="1" smtClean="0"/>
              <a:t>yenilenmesi</a:t>
            </a:r>
            <a:r>
              <a:rPr lang="tr-TR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512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Amaçlarımız;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b="1" dirty="0" smtClean="0"/>
              <a:t>Bu </a:t>
            </a:r>
            <a:r>
              <a:rPr lang="en-US" b="1" dirty="0" err="1" smtClean="0"/>
              <a:t>üniteyi</a:t>
            </a:r>
            <a:r>
              <a:rPr lang="en-US" b="1" dirty="0" smtClean="0"/>
              <a:t> </a:t>
            </a:r>
            <a:r>
              <a:rPr lang="en-US" b="1" dirty="0" err="1" smtClean="0"/>
              <a:t>tamamladıktan</a:t>
            </a:r>
            <a:r>
              <a:rPr lang="tr-TR" b="1" dirty="0"/>
              <a:t> </a:t>
            </a:r>
            <a:r>
              <a:rPr lang="en-US" b="1" dirty="0" err="1" smtClean="0"/>
              <a:t>sonra</a:t>
            </a:r>
            <a:r>
              <a:rPr lang="en-US" b="1" dirty="0" smtClean="0"/>
              <a:t>;</a:t>
            </a:r>
            <a:endParaRPr lang="tr-TR" b="1" dirty="0" smtClean="0"/>
          </a:p>
          <a:p>
            <a:r>
              <a:rPr lang="en-US" dirty="0" err="1"/>
              <a:t>Dosya</a:t>
            </a:r>
            <a:r>
              <a:rPr lang="en-US" dirty="0"/>
              <a:t> </a:t>
            </a:r>
            <a:r>
              <a:rPr lang="en-US" dirty="0" err="1" smtClean="0"/>
              <a:t>açılış</a:t>
            </a:r>
            <a:r>
              <a:rPr lang="en-US" dirty="0" smtClean="0"/>
              <a:t> </a:t>
            </a:r>
            <a:r>
              <a:rPr lang="en-US" dirty="0" err="1" smtClean="0"/>
              <a:t>işlemleri</a:t>
            </a:r>
            <a:r>
              <a:rPr lang="en-US" dirty="0" smtClean="0"/>
              <a:t> </a:t>
            </a:r>
            <a:r>
              <a:rPr lang="en-US" dirty="0" err="1"/>
              <a:t>modülünü</a:t>
            </a:r>
            <a:r>
              <a:rPr lang="en-US" dirty="0"/>
              <a:t> </a:t>
            </a:r>
            <a:r>
              <a:rPr lang="en-US" dirty="0" err="1" smtClean="0"/>
              <a:t>açıklayabilecek</a:t>
            </a:r>
            <a:r>
              <a:rPr lang="en-US" dirty="0"/>
              <a:t>,</a:t>
            </a:r>
          </a:p>
          <a:p>
            <a:r>
              <a:rPr lang="en-US" dirty="0" err="1"/>
              <a:t>Dosya</a:t>
            </a:r>
            <a:r>
              <a:rPr lang="en-US" dirty="0"/>
              <a:t> </a:t>
            </a:r>
            <a:r>
              <a:rPr lang="en-US" dirty="0" err="1" smtClean="0"/>
              <a:t>işlem</a:t>
            </a:r>
            <a:r>
              <a:rPr lang="en-US" dirty="0" smtClean="0"/>
              <a:t> </a:t>
            </a:r>
            <a:r>
              <a:rPr lang="en-US" dirty="0" err="1"/>
              <a:t>modülünde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/>
              <a:t>bilgileri</a:t>
            </a:r>
            <a:r>
              <a:rPr lang="en-US" dirty="0"/>
              <a:t> </a:t>
            </a:r>
            <a:r>
              <a:rPr lang="en-US" dirty="0" err="1"/>
              <a:t>uygulayabilecek</a:t>
            </a:r>
            <a:r>
              <a:rPr lang="en-US" dirty="0"/>
              <a:t>,</a:t>
            </a:r>
          </a:p>
          <a:p>
            <a:r>
              <a:rPr lang="en-US" dirty="0" err="1"/>
              <a:t>Harç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kasa</a:t>
            </a:r>
            <a:r>
              <a:rPr lang="en-US" dirty="0"/>
              <a:t> </a:t>
            </a:r>
            <a:r>
              <a:rPr lang="en-US" dirty="0" err="1" smtClean="0"/>
              <a:t>işlemleri</a:t>
            </a:r>
            <a:r>
              <a:rPr lang="en-US" dirty="0"/>
              <a:t>, mal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rehin</a:t>
            </a:r>
            <a:r>
              <a:rPr lang="en-US" dirty="0"/>
              <a:t> </a:t>
            </a:r>
            <a:r>
              <a:rPr lang="en-US" dirty="0" err="1" smtClean="0"/>
              <a:t>işlemleri</a:t>
            </a:r>
            <a:r>
              <a:rPr lang="en-US" dirty="0" smtClean="0"/>
              <a:t> </a:t>
            </a:r>
            <a:r>
              <a:rPr lang="en-US" dirty="0" err="1"/>
              <a:t>modüllerinde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 smtClean="0"/>
              <a:t>ekranların</a:t>
            </a:r>
            <a:r>
              <a:rPr lang="en-US" dirty="0" smtClean="0"/>
              <a:t> </a:t>
            </a:r>
            <a:r>
              <a:rPr lang="en-US" dirty="0" err="1" smtClean="0"/>
              <a:t>uygulamalarını</a:t>
            </a:r>
            <a:r>
              <a:rPr lang="en-US" dirty="0" smtClean="0"/>
              <a:t> </a:t>
            </a:r>
            <a:r>
              <a:rPr lang="en-US" dirty="0" err="1"/>
              <a:t>anlatabilecek</a:t>
            </a:r>
            <a:r>
              <a:rPr lang="en-US" dirty="0"/>
              <a:t>,</a:t>
            </a:r>
          </a:p>
          <a:p>
            <a:r>
              <a:rPr lang="en-US" dirty="0" err="1"/>
              <a:t>Haciz</a:t>
            </a:r>
            <a:r>
              <a:rPr lang="en-US" dirty="0"/>
              <a:t> </a:t>
            </a:r>
            <a:r>
              <a:rPr lang="en-US" dirty="0" err="1" smtClean="0"/>
              <a:t>işlemleri</a:t>
            </a:r>
            <a:r>
              <a:rPr lang="en-US" dirty="0" smtClean="0"/>
              <a:t> </a:t>
            </a:r>
            <a:r>
              <a:rPr lang="en-US" dirty="0" err="1"/>
              <a:t>modülünde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 smtClean="0"/>
              <a:t>ekranları</a:t>
            </a:r>
            <a:r>
              <a:rPr lang="en-US" dirty="0" smtClean="0"/>
              <a:t> </a:t>
            </a:r>
            <a:r>
              <a:rPr lang="en-US" dirty="0" err="1" smtClean="0"/>
              <a:t>açıklayabilecek</a:t>
            </a:r>
            <a:r>
              <a:rPr lang="en-US" dirty="0" smtClean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becerilere</a:t>
            </a:r>
            <a:r>
              <a:rPr lang="tr-TR" dirty="0" smtClean="0"/>
              <a:t> </a:t>
            </a:r>
            <a:r>
              <a:rPr lang="en-US" dirty="0" err="1" smtClean="0"/>
              <a:t>sahip</a:t>
            </a:r>
            <a:r>
              <a:rPr lang="en-US" dirty="0" smtClean="0"/>
              <a:t> </a:t>
            </a:r>
            <a:r>
              <a:rPr lang="en-US" dirty="0" err="1" smtClean="0"/>
              <a:t>olacaksınız</a:t>
            </a:r>
            <a:r>
              <a:rPr lang="en-US" dirty="0"/>
              <a:t>.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5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DOSYA </a:t>
            </a:r>
            <a:r>
              <a:rPr lang="tr-TR" b="1" dirty="0" smtClean="0"/>
              <a:t>İŞ</a:t>
            </a:r>
            <a:r>
              <a:rPr lang="en-US" b="1" dirty="0" smtClean="0"/>
              <a:t>LEM </a:t>
            </a:r>
            <a:r>
              <a:rPr lang="en-US" b="1" dirty="0"/>
              <a:t>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/>
              <a:t>ilamın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infaz</a:t>
            </a:r>
            <a:r>
              <a:rPr lang="en-US" sz="2800" b="1" dirty="0" smtClean="0"/>
              <a:t> </a:t>
            </a:r>
            <a:r>
              <a:rPr lang="en-US" sz="2800" b="1" dirty="0" err="1"/>
              <a:t>Bilgilerinin</a:t>
            </a:r>
            <a:r>
              <a:rPr lang="en-US" sz="2800" b="1" dirty="0"/>
              <a:t> </a:t>
            </a:r>
            <a:r>
              <a:rPr lang="en-US" sz="2800" b="1" dirty="0" err="1"/>
              <a:t>Girilmesi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ilamın</a:t>
            </a:r>
            <a:r>
              <a:rPr lang="en-US" sz="2800" dirty="0" smtClean="0"/>
              <a:t> </a:t>
            </a:r>
            <a:r>
              <a:rPr lang="en-US" sz="2800" dirty="0" err="1"/>
              <a:t>infaz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girilmesi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takibe</a:t>
            </a:r>
            <a:r>
              <a:rPr lang="en-US" sz="2800" dirty="0"/>
              <a:t> </a:t>
            </a:r>
            <a:r>
              <a:rPr lang="en-US" sz="2800" dirty="0" err="1"/>
              <a:t>konu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 smtClean="0"/>
              <a:t>ilamın</a:t>
            </a:r>
            <a:r>
              <a:rPr lang="en-US" sz="2800" dirty="0" smtClean="0"/>
              <a:t>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 smtClean="0"/>
              <a:t>edilmesinden</a:t>
            </a:r>
            <a:r>
              <a:rPr lang="tr-TR" sz="2800" dirty="0"/>
              <a:t> </a:t>
            </a:r>
            <a:r>
              <a:rPr lang="en-US" sz="2800" dirty="0" err="1" smtClean="0"/>
              <a:t>sonra</a:t>
            </a:r>
            <a:r>
              <a:rPr lang="en-US" sz="2800" dirty="0" smtClean="0"/>
              <a:t> </a:t>
            </a:r>
            <a:r>
              <a:rPr lang="en-US" sz="2800" dirty="0" err="1"/>
              <a:t>infaz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girildiği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belge</a:t>
            </a:r>
            <a:r>
              <a:rPr lang="en-US" sz="2800" dirty="0"/>
              <a:t> </a:t>
            </a:r>
            <a:r>
              <a:rPr lang="en-US" sz="2800" dirty="0" err="1" smtClean="0"/>
              <a:t>düzenlendiği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/>
              <a:t>Tefrik</a:t>
            </a:r>
            <a:r>
              <a:rPr lang="en-US" sz="2800" b="1" dirty="0"/>
              <a:t> </a:t>
            </a:r>
            <a:r>
              <a:rPr lang="en-US" sz="2800" b="1" dirty="0" err="1" smtClean="0"/>
              <a:t>işlemleri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tefrik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 smtClean="0"/>
              <a:t>açılmış</a:t>
            </a:r>
            <a:r>
              <a:rPr lang="en-US" sz="2800" dirty="0" smtClean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 smtClean="0"/>
              <a:t>dosyasının</a:t>
            </a:r>
            <a:r>
              <a:rPr lang="en-US" sz="2800" dirty="0" smtClean="0"/>
              <a:t> </a:t>
            </a:r>
            <a:r>
              <a:rPr lang="en-US" sz="2800" dirty="0" err="1" smtClean="0"/>
              <a:t>iş</a:t>
            </a:r>
            <a:r>
              <a:rPr lang="en-US" sz="2800" dirty="0" smtClean="0"/>
              <a:t> </a:t>
            </a:r>
            <a:r>
              <a:rPr lang="en-US" sz="2800" dirty="0" err="1"/>
              <a:t>bölümü</a:t>
            </a:r>
            <a:r>
              <a:rPr lang="en-US" sz="2800" dirty="0"/>
              <a:t> </a:t>
            </a:r>
            <a:r>
              <a:rPr lang="en-US" sz="2800" dirty="0" err="1" smtClean="0"/>
              <a:t>gereğince</a:t>
            </a:r>
            <a:r>
              <a:rPr lang="en-US" sz="2800" dirty="0" smtClean="0"/>
              <a:t> </a:t>
            </a:r>
            <a:r>
              <a:rPr lang="en-US" sz="2800" dirty="0" err="1" smtClean="0"/>
              <a:t>yada</a:t>
            </a:r>
            <a:r>
              <a:rPr lang="tr-TR" sz="2800" dirty="0" smtClean="0"/>
              <a:t> </a:t>
            </a: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/>
              <a:t>durumlarda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kısmının</a:t>
            </a:r>
            <a:r>
              <a:rPr lang="en-US" sz="2800" dirty="0" smtClean="0"/>
              <a:t> </a:t>
            </a:r>
            <a:r>
              <a:rPr lang="en-US" sz="2800" dirty="0" err="1" smtClean="0"/>
              <a:t>ayrılarak</a:t>
            </a:r>
            <a:r>
              <a:rPr lang="en-US" sz="2800" dirty="0" smtClean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dairesine</a:t>
            </a:r>
            <a:r>
              <a:rPr lang="en-US" sz="2800" dirty="0"/>
              <a:t> </a:t>
            </a:r>
            <a:r>
              <a:rPr lang="en-US" sz="2800" dirty="0" err="1" smtClean="0"/>
              <a:t>gönderildiği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7894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DOSYA </a:t>
            </a:r>
            <a:r>
              <a:rPr lang="tr-TR" b="1" dirty="0" smtClean="0"/>
              <a:t>İŞ</a:t>
            </a:r>
            <a:r>
              <a:rPr lang="en-US" b="1" dirty="0" smtClean="0"/>
              <a:t>LEM </a:t>
            </a:r>
            <a:r>
              <a:rPr lang="en-US" b="1" dirty="0"/>
              <a:t>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Teminat</a:t>
            </a:r>
            <a:r>
              <a:rPr lang="en-US" sz="2800" b="1" dirty="0"/>
              <a:t> </a:t>
            </a:r>
            <a:r>
              <a:rPr lang="en-US" sz="2800" b="1" dirty="0" err="1" smtClean="0"/>
              <a:t>işlemleri</a:t>
            </a:r>
            <a:r>
              <a:rPr lang="en-US" sz="2800" b="1" dirty="0" smtClean="0"/>
              <a:t> </a:t>
            </a:r>
            <a:r>
              <a:rPr lang="en-US" sz="2800" b="1" dirty="0"/>
              <a:t>Alt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Teminat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/>
              <a:t>alt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dairelerinde</a:t>
            </a:r>
            <a:r>
              <a:rPr lang="en-US" sz="2800" dirty="0"/>
              <a:t> </a:t>
            </a:r>
            <a:r>
              <a:rPr lang="en-US" sz="2800" dirty="0" err="1" smtClean="0"/>
              <a:t>çeşitli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verilen</a:t>
            </a:r>
            <a:r>
              <a:rPr lang="en-US" sz="2800" dirty="0"/>
              <a:t> </a:t>
            </a:r>
            <a:r>
              <a:rPr lang="en-US" sz="2800" dirty="0" err="1" smtClean="0"/>
              <a:t>teminatların</a:t>
            </a:r>
            <a:r>
              <a:rPr lang="en-US" sz="2800" dirty="0" smtClean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girilmesi</a:t>
            </a:r>
            <a:r>
              <a:rPr lang="en-US" sz="2800" dirty="0"/>
              <a:t>, </a:t>
            </a:r>
            <a:r>
              <a:rPr lang="en-US" sz="2800" dirty="0" err="1"/>
              <a:t>incelenip</a:t>
            </a:r>
            <a:r>
              <a:rPr lang="en-US" sz="2800" dirty="0"/>
              <a:t> </a:t>
            </a:r>
            <a:r>
              <a:rPr lang="en-US" sz="2800" dirty="0" err="1"/>
              <a:t>kabul</a:t>
            </a:r>
            <a:r>
              <a:rPr lang="en-US" sz="2800" dirty="0"/>
              <a:t> </a:t>
            </a:r>
            <a:r>
              <a:rPr lang="en-US" sz="2800" dirty="0" err="1"/>
              <a:t>edilmesi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 smtClean="0"/>
              <a:t>hâkimliğine</a:t>
            </a:r>
            <a:r>
              <a:rPr lang="tr-TR" sz="2800" dirty="0" smtClean="0"/>
              <a:t> </a:t>
            </a:r>
            <a:r>
              <a:rPr lang="en-US" sz="2800" dirty="0" err="1" smtClean="0"/>
              <a:t>sunulması</a:t>
            </a:r>
            <a:r>
              <a:rPr lang="en-US" sz="2800" dirty="0" smtClean="0"/>
              <a:t>, </a:t>
            </a:r>
            <a:r>
              <a:rPr lang="en-US" sz="2800" dirty="0" err="1"/>
              <a:t>kabul</a:t>
            </a:r>
            <a:r>
              <a:rPr lang="en-US" sz="2800" dirty="0"/>
              <a:t> </a:t>
            </a:r>
            <a:r>
              <a:rPr lang="en-US" sz="2800" dirty="0" err="1"/>
              <a:t>edilip</a:t>
            </a:r>
            <a:r>
              <a:rPr lang="en-US" sz="2800" dirty="0"/>
              <a:t> </a:t>
            </a:r>
            <a:r>
              <a:rPr lang="en-US" sz="2800" dirty="0" err="1" smtClean="0"/>
              <a:t>edilmediğinin</a:t>
            </a:r>
            <a:r>
              <a:rPr lang="en-US" sz="2800" dirty="0" smtClean="0"/>
              <a:t> </a:t>
            </a:r>
            <a:r>
              <a:rPr lang="en-US" sz="2800" dirty="0" err="1" smtClean="0"/>
              <a:t>sorulması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üst</a:t>
            </a:r>
            <a:r>
              <a:rPr lang="en-US" sz="2800" dirty="0"/>
              <a:t> </a:t>
            </a:r>
            <a:r>
              <a:rPr lang="en-US" sz="2800" dirty="0" err="1" smtClean="0"/>
              <a:t>yazı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/>
              <a:t>gibi</a:t>
            </a:r>
            <a:r>
              <a:rPr lang="en-US" sz="2800" dirty="0"/>
              <a:t> </a:t>
            </a:r>
            <a:r>
              <a:rPr lang="en-US" sz="2800" dirty="0" err="1" smtClean="0"/>
              <a:t>işlemlerin</a:t>
            </a:r>
            <a:r>
              <a:rPr lang="tr-TR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/>
              <a:t>ekranlara</a:t>
            </a:r>
            <a:r>
              <a:rPr lang="en-US" sz="2800" dirty="0"/>
              <a:t> </a:t>
            </a:r>
            <a:r>
              <a:rPr lang="en-US" sz="2800" dirty="0" err="1"/>
              <a:t>sahip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 smtClean="0"/>
              <a:t>modüldür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Teminat</a:t>
            </a:r>
            <a:r>
              <a:rPr lang="en-US" sz="2800" b="1" dirty="0" smtClean="0"/>
              <a:t> </a:t>
            </a:r>
            <a:r>
              <a:rPr lang="en-US" sz="2800" b="1" dirty="0" err="1"/>
              <a:t>Bilgisinin</a:t>
            </a:r>
            <a:r>
              <a:rPr lang="en-US" sz="2800" b="1" dirty="0"/>
              <a:t> </a:t>
            </a:r>
            <a:r>
              <a:rPr lang="en-US" sz="2800" b="1" dirty="0" err="1"/>
              <a:t>Girilmesi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Teminat</a:t>
            </a:r>
            <a:r>
              <a:rPr lang="en-US" sz="2800" dirty="0"/>
              <a:t> </a:t>
            </a:r>
            <a:r>
              <a:rPr lang="en-US" sz="2800" dirty="0" err="1"/>
              <a:t>bilgisinin</a:t>
            </a:r>
            <a:r>
              <a:rPr lang="en-US" sz="2800" dirty="0"/>
              <a:t> </a:t>
            </a:r>
            <a:r>
              <a:rPr lang="en-US" sz="2800" dirty="0" err="1"/>
              <a:t>girilmesi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sırasında</a:t>
            </a:r>
            <a:r>
              <a:rPr lang="en-US" sz="2800" dirty="0" smtClean="0"/>
              <a:t> </a:t>
            </a:r>
            <a:r>
              <a:rPr lang="en-US" sz="2800" dirty="0" err="1" smtClean="0"/>
              <a:t>alınan</a:t>
            </a:r>
            <a:r>
              <a:rPr lang="en-US" sz="2800" dirty="0" smtClean="0"/>
              <a:t> </a:t>
            </a:r>
            <a:r>
              <a:rPr lang="en-US" sz="2800" dirty="0" err="1"/>
              <a:t>teminat</a:t>
            </a:r>
            <a:r>
              <a:rPr lang="en-US" sz="2800" dirty="0"/>
              <a:t> </a:t>
            </a:r>
            <a:r>
              <a:rPr lang="en-US" sz="2800" dirty="0" err="1" smtClean="0"/>
              <a:t>mektuplarına</a:t>
            </a:r>
            <a:r>
              <a:rPr lang="en-US" sz="2800" dirty="0" smtClean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 smtClean="0"/>
              <a:t>tanımlayıcı</a:t>
            </a:r>
            <a:r>
              <a:rPr lang="en-US" sz="2800" dirty="0" smtClean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/>
              <a:t>girilmesi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0590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DOSYA </a:t>
            </a:r>
            <a:r>
              <a:rPr lang="tr-TR" b="1" dirty="0" smtClean="0"/>
              <a:t>İŞ</a:t>
            </a:r>
            <a:r>
              <a:rPr lang="en-US" b="1" dirty="0" smtClean="0"/>
              <a:t>LEM </a:t>
            </a:r>
            <a:r>
              <a:rPr lang="en-US" b="1" dirty="0"/>
              <a:t>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Teminat</a:t>
            </a:r>
            <a:r>
              <a:rPr lang="en-US" sz="2800" b="1" dirty="0"/>
              <a:t> </a:t>
            </a:r>
            <a:r>
              <a:rPr lang="en-US" sz="2800" b="1" dirty="0" err="1"/>
              <a:t>Mektubunun</a:t>
            </a:r>
            <a:r>
              <a:rPr lang="en-US" sz="2800" b="1" dirty="0"/>
              <a:t> </a:t>
            </a:r>
            <a:r>
              <a:rPr lang="en-US" sz="2800" b="1" dirty="0" err="1"/>
              <a:t>Kabulü</a:t>
            </a:r>
            <a:r>
              <a:rPr lang="en-US" sz="2800" b="1" dirty="0"/>
              <a:t> </a:t>
            </a:r>
            <a:r>
              <a:rPr lang="en-US" sz="2800" b="1" dirty="0" err="1" smtClean="0"/>
              <a:t>için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icra</a:t>
            </a:r>
            <a:r>
              <a:rPr lang="en-US" sz="2800" b="1" dirty="0" smtClean="0"/>
              <a:t> </a:t>
            </a:r>
            <a:r>
              <a:rPr lang="en-US" sz="2800" b="1" dirty="0" err="1"/>
              <a:t>Tetkik</a:t>
            </a:r>
            <a:r>
              <a:rPr lang="en-US" sz="2800" b="1" dirty="0"/>
              <a:t> </a:t>
            </a:r>
            <a:r>
              <a:rPr lang="en-US" sz="2800" b="1" dirty="0" err="1"/>
              <a:t>Merciine</a:t>
            </a:r>
            <a:r>
              <a:rPr lang="en-US" sz="2800" b="1" dirty="0"/>
              <a:t> </a:t>
            </a:r>
            <a:r>
              <a:rPr lang="en-US" sz="2800" b="1" dirty="0" err="1"/>
              <a:t>Sorgu</a:t>
            </a:r>
            <a:r>
              <a:rPr lang="en-US" sz="2800" b="1" dirty="0"/>
              <a:t> </a:t>
            </a:r>
            <a:r>
              <a:rPr lang="en-US" sz="2800" b="1" dirty="0" err="1" smtClean="0"/>
              <a:t>Yazısı</a:t>
            </a:r>
            <a:r>
              <a:rPr lang="tr-TR" sz="2800" b="1" dirty="0" smtClean="0"/>
              <a:t> </a:t>
            </a:r>
            <a:r>
              <a:rPr lang="en-US" sz="2800" b="1" dirty="0" err="1" smtClean="0"/>
              <a:t>Hazırlanması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Teminat</a:t>
            </a:r>
            <a:r>
              <a:rPr lang="en-US" sz="2800" dirty="0"/>
              <a:t> </a:t>
            </a:r>
            <a:r>
              <a:rPr lang="en-US" sz="2800" dirty="0" err="1"/>
              <a:t>mektubunun</a:t>
            </a:r>
            <a:r>
              <a:rPr lang="en-US" sz="2800" dirty="0"/>
              <a:t> </a:t>
            </a:r>
            <a:r>
              <a:rPr lang="en-US" sz="2800" dirty="0" err="1"/>
              <a:t>kabulü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tetkik</a:t>
            </a:r>
            <a:r>
              <a:rPr lang="en-US" sz="2800" dirty="0"/>
              <a:t> </a:t>
            </a:r>
            <a:r>
              <a:rPr lang="en-US" sz="2800" dirty="0" err="1"/>
              <a:t>merciine</a:t>
            </a:r>
            <a:r>
              <a:rPr lang="en-US" sz="2800" dirty="0"/>
              <a:t> (</a:t>
            </a:r>
            <a:r>
              <a:rPr lang="en-US" sz="2800" dirty="0" err="1"/>
              <a:t>i.t.m</a:t>
            </a:r>
            <a:r>
              <a:rPr lang="en-US" sz="2800" dirty="0"/>
              <a:t>.) </a:t>
            </a:r>
            <a:r>
              <a:rPr lang="en-US" sz="2800" dirty="0" err="1"/>
              <a:t>sorgu</a:t>
            </a:r>
            <a:r>
              <a:rPr lang="en-US" sz="2800" dirty="0"/>
              <a:t> </a:t>
            </a:r>
            <a:r>
              <a:rPr lang="en-US" sz="2800" dirty="0" err="1" smtClean="0"/>
              <a:t>yazısı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tr-TR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dairesince</a:t>
            </a:r>
            <a:r>
              <a:rPr lang="en-US" sz="2800" dirty="0"/>
              <a:t> </a:t>
            </a:r>
            <a:r>
              <a:rPr lang="en-US" sz="2800" dirty="0" err="1"/>
              <a:t>mehil</a:t>
            </a:r>
            <a:r>
              <a:rPr lang="en-US" sz="2800" dirty="0"/>
              <a:t> </a:t>
            </a:r>
            <a:r>
              <a:rPr lang="en-US" sz="2800" dirty="0" err="1" smtClean="0"/>
              <a:t>vesikası</a:t>
            </a:r>
            <a:r>
              <a:rPr lang="en-US" sz="2800" dirty="0" smtClean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benzeri</a:t>
            </a:r>
            <a:r>
              <a:rPr lang="en-US" sz="2800" dirty="0"/>
              <a:t> </a:t>
            </a:r>
            <a:r>
              <a:rPr lang="en-US" sz="2800" dirty="0" err="1" smtClean="0"/>
              <a:t>işlemler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verilen</a:t>
            </a:r>
            <a:r>
              <a:rPr lang="en-US" sz="2800" dirty="0"/>
              <a:t> </a:t>
            </a:r>
            <a:r>
              <a:rPr lang="en-US" sz="2800" dirty="0" err="1" smtClean="0"/>
              <a:t>teminat</a:t>
            </a:r>
            <a:r>
              <a:rPr lang="tr-TR" sz="2800" dirty="0" smtClean="0"/>
              <a:t> </a:t>
            </a:r>
            <a:r>
              <a:rPr lang="en-US" sz="2800" dirty="0" err="1" smtClean="0"/>
              <a:t>mektubunun</a:t>
            </a:r>
            <a:r>
              <a:rPr lang="en-US" sz="2800" dirty="0" smtClean="0"/>
              <a:t> </a:t>
            </a:r>
            <a:r>
              <a:rPr lang="en-US" sz="2800" dirty="0" err="1"/>
              <a:t>kabulüne</a:t>
            </a:r>
            <a:r>
              <a:rPr lang="en-US" sz="2800" dirty="0"/>
              <a:t> </a:t>
            </a:r>
            <a:r>
              <a:rPr lang="en-US" sz="2800" dirty="0" err="1" smtClean="0"/>
              <a:t>ilişkin</a:t>
            </a:r>
            <a:r>
              <a:rPr lang="en-US" sz="2800" dirty="0" smtClean="0"/>
              <a:t> </a:t>
            </a:r>
            <a:r>
              <a:rPr lang="en-US" sz="2800" dirty="0"/>
              <a:t>itm.ye </a:t>
            </a:r>
            <a:r>
              <a:rPr lang="en-US" sz="2800" dirty="0" err="1"/>
              <a:t>sorgu</a:t>
            </a:r>
            <a:r>
              <a:rPr lang="en-US" sz="2800" dirty="0"/>
              <a:t> </a:t>
            </a:r>
            <a:r>
              <a:rPr lang="en-US" sz="2800" dirty="0" err="1" smtClean="0"/>
              <a:t>yazısı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</a:t>
            </a:r>
            <a:r>
              <a:rPr lang="tr-TR" sz="2800" dirty="0" smtClean="0"/>
              <a:t> </a:t>
            </a:r>
            <a:r>
              <a:rPr lang="en-US" sz="2800" dirty="0" err="1" smtClean="0"/>
              <a:t>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tr-TR" sz="2800" dirty="0" smtClean="0"/>
              <a:t>.</a:t>
            </a:r>
          </a:p>
          <a:p>
            <a:pPr marL="0" indent="0">
              <a:buNone/>
            </a:pPr>
            <a:r>
              <a:rPr lang="it-IT" sz="2800" b="1" dirty="0" smtClean="0"/>
              <a:t>icra </a:t>
            </a:r>
            <a:r>
              <a:rPr lang="it-IT" sz="2800" b="1" dirty="0"/>
              <a:t>Dairesine Verilen </a:t>
            </a:r>
            <a:r>
              <a:rPr lang="it-IT" sz="2800" b="1" dirty="0" smtClean="0"/>
              <a:t>Teminatın iadesi</a:t>
            </a:r>
            <a:endParaRPr lang="it-IT" sz="2800" b="1" dirty="0"/>
          </a:p>
          <a:p>
            <a:pPr marL="0" indent="0">
              <a:buNone/>
            </a:pPr>
            <a:r>
              <a:rPr lang="en-US" sz="2800" dirty="0" err="1" smtClean="0"/>
              <a:t>icra</a:t>
            </a:r>
            <a:r>
              <a:rPr lang="en-US" sz="2800" dirty="0" smtClean="0"/>
              <a:t> </a:t>
            </a:r>
            <a:r>
              <a:rPr lang="en-US" sz="2800" dirty="0" err="1"/>
              <a:t>dairesine</a:t>
            </a:r>
            <a:r>
              <a:rPr lang="en-US" sz="2800" dirty="0"/>
              <a:t> </a:t>
            </a:r>
            <a:r>
              <a:rPr lang="en-US" sz="2800" dirty="0" err="1"/>
              <a:t>verilen</a:t>
            </a:r>
            <a:r>
              <a:rPr lang="en-US" sz="2800" dirty="0"/>
              <a:t> </a:t>
            </a:r>
            <a:r>
              <a:rPr lang="en-US" sz="2800" dirty="0" err="1" smtClean="0"/>
              <a:t>teminatın</a:t>
            </a:r>
            <a:r>
              <a:rPr lang="en-US" sz="2800" dirty="0" smtClean="0"/>
              <a:t> </a:t>
            </a:r>
            <a:r>
              <a:rPr lang="en-US" sz="2800" dirty="0" err="1"/>
              <a:t>iadesi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dairesince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 smtClean="0"/>
              <a:t>aktarılan</a:t>
            </a:r>
            <a:r>
              <a:rPr lang="en-US" sz="2800" dirty="0" smtClean="0"/>
              <a:t> </a:t>
            </a:r>
            <a:r>
              <a:rPr lang="en-US" sz="2800" dirty="0" err="1" smtClean="0"/>
              <a:t>teminat</a:t>
            </a:r>
            <a:r>
              <a:rPr lang="tr-TR" sz="2800" dirty="0" smtClean="0"/>
              <a:t> </a:t>
            </a:r>
            <a:r>
              <a:rPr lang="en-US" sz="2800" dirty="0" err="1" smtClean="0"/>
              <a:t>bilgisinin</a:t>
            </a:r>
            <a:r>
              <a:rPr lang="en-US" sz="2800" dirty="0" smtClean="0"/>
              <a:t> </a:t>
            </a:r>
            <a:r>
              <a:rPr lang="en-US" sz="2800" dirty="0" err="1"/>
              <a:t>iadesine</a:t>
            </a:r>
            <a:r>
              <a:rPr lang="en-US" sz="2800" dirty="0"/>
              <a:t> </a:t>
            </a:r>
            <a:r>
              <a:rPr lang="en-US" sz="2800" dirty="0" err="1" smtClean="0"/>
              <a:t>ilişkin</a:t>
            </a:r>
            <a:r>
              <a:rPr lang="en-US" sz="2800" dirty="0" smtClean="0"/>
              <a:t> </a:t>
            </a:r>
            <a:r>
              <a:rPr lang="en-US" sz="2800" dirty="0" err="1" smtClean="0"/>
              <a:t>yazının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5383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DOSYA </a:t>
            </a:r>
            <a:r>
              <a:rPr lang="tr-TR" b="1" dirty="0" smtClean="0"/>
              <a:t>İŞ</a:t>
            </a:r>
            <a:r>
              <a:rPr lang="en-US" b="1" dirty="0" smtClean="0"/>
              <a:t>LEM </a:t>
            </a:r>
            <a:r>
              <a:rPr lang="en-US" b="1" dirty="0"/>
              <a:t>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Teminat</a:t>
            </a:r>
            <a:r>
              <a:rPr lang="en-US" sz="2800" b="1" dirty="0"/>
              <a:t> </a:t>
            </a:r>
            <a:r>
              <a:rPr lang="en-US" sz="2800" b="1" dirty="0" err="1"/>
              <a:t>Mektubunun</a:t>
            </a:r>
            <a:r>
              <a:rPr lang="en-US" sz="2800" b="1" dirty="0"/>
              <a:t> Kabul </a:t>
            </a:r>
            <a:r>
              <a:rPr lang="en-US" sz="2800" b="1" dirty="0" err="1"/>
              <a:t>Edilip</a:t>
            </a:r>
            <a:r>
              <a:rPr lang="en-US" sz="2800" b="1" dirty="0"/>
              <a:t> </a:t>
            </a:r>
            <a:r>
              <a:rPr lang="en-US" sz="2800" b="1" dirty="0" err="1" smtClean="0"/>
              <a:t>Edilmediğine</a:t>
            </a:r>
            <a:r>
              <a:rPr lang="en-US" sz="2800" b="1" dirty="0" smtClean="0"/>
              <a:t> </a:t>
            </a:r>
            <a:r>
              <a:rPr lang="en-US" sz="2800" b="1" dirty="0" err="1"/>
              <a:t>Dair</a:t>
            </a:r>
            <a:r>
              <a:rPr lang="en-US" sz="2800" b="1" dirty="0"/>
              <a:t> </a:t>
            </a:r>
            <a:r>
              <a:rPr lang="en-US" sz="2800" b="1" dirty="0" err="1" smtClean="0"/>
              <a:t>Bilginin</a:t>
            </a:r>
            <a:r>
              <a:rPr lang="tr-TR" sz="2800" b="1" dirty="0"/>
              <a:t> </a:t>
            </a:r>
            <a:r>
              <a:rPr lang="en-US" sz="2800" b="1" dirty="0" err="1" smtClean="0"/>
              <a:t>Girilmesi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Teminat</a:t>
            </a:r>
            <a:r>
              <a:rPr lang="en-US" sz="2800" dirty="0"/>
              <a:t> </a:t>
            </a:r>
            <a:r>
              <a:rPr lang="en-US" sz="2800" dirty="0" err="1"/>
              <a:t>mektubunun</a:t>
            </a:r>
            <a:r>
              <a:rPr lang="en-US" sz="2800" dirty="0"/>
              <a:t> </a:t>
            </a:r>
            <a:r>
              <a:rPr lang="en-US" sz="2800" dirty="0" err="1"/>
              <a:t>kabul</a:t>
            </a:r>
            <a:r>
              <a:rPr lang="en-US" sz="2800" dirty="0"/>
              <a:t> </a:t>
            </a:r>
            <a:r>
              <a:rPr lang="en-US" sz="2800" dirty="0" err="1"/>
              <a:t>edilip</a:t>
            </a:r>
            <a:r>
              <a:rPr lang="en-US" sz="2800" dirty="0"/>
              <a:t> </a:t>
            </a:r>
            <a:r>
              <a:rPr lang="en-US" sz="2800" dirty="0" err="1" smtClean="0"/>
              <a:t>edilmediğine</a:t>
            </a:r>
            <a:r>
              <a:rPr lang="en-US" sz="2800" dirty="0" smtClean="0"/>
              <a:t> </a:t>
            </a:r>
            <a:r>
              <a:rPr lang="en-US" sz="2800" dirty="0" err="1"/>
              <a:t>dair</a:t>
            </a:r>
            <a:r>
              <a:rPr lang="en-US" sz="2800" dirty="0"/>
              <a:t> </a:t>
            </a:r>
            <a:r>
              <a:rPr lang="en-US" sz="2800" dirty="0" err="1"/>
              <a:t>bilginin</a:t>
            </a:r>
            <a:r>
              <a:rPr lang="en-US" sz="2800" dirty="0"/>
              <a:t> </a:t>
            </a:r>
            <a:r>
              <a:rPr lang="en-US" sz="2800" dirty="0" err="1"/>
              <a:t>girilmesi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 smtClean="0"/>
              <a:t>icra</a:t>
            </a:r>
            <a:r>
              <a:rPr lang="tr-TR" sz="2800" dirty="0"/>
              <a:t> </a:t>
            </a:r>
            <a:r>
              <a:rPr lang="en-US" sz="2800" dirty="0" err="1" smtClean="0"/>
              <a:t>işlemlerinde</a:t>
            </a:r>
            <a:r>
              <a:rPr lang="en-US" sz="2800" dirty="0" smtClean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ilgililerin</a:t>
            </a:r>
            <a:r>
              <a:rPr lang="en-US" sz="2800" dirty="0"/>
              <a:t>, </a:t>
            </a:r>
            <a:r>
              <a:rPr lang="en-US" sz="2800" dirty="0" err="1" smtClean="0"/>
              <a:t>teminatların</a:t>
            </a:r>
            <a:r>
              <a:rPr lang="en-US" sz="2800" dirty="0" smtClean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milli</a:t>
            </a:r>
            <a:r>
              <a:rPr lang="en-US" sz="2800" dirty="0"/>
              <a:t> </a:t>
            </a:r>
            <a:r>
              <a:rPr lang="en-US" sz="2800" dirty="0" err="1"/>
              <a:t>bankalardan</a:t>
            </a:r>
            <a:r>
              <a:rPr lang="en-US" sz="2800" dirty="0"/>
              <a:t> </a:t>
            </a:r>
            <a:r>
              <a:rPr lang="en-US" sz="2800" dirty="0" err="1"/>
              <a:t>getirdikleri</a:t>
            </a:r>
            <a:r>
              <a:rPr lang="en-US" sz="2800" dirty="0"/>
              <a:t> </a:t>
            </a:r>
            <a:r>
              <a:rPr lang="en-US" sz="2800" dirty="0" err="1" smtClean="0"/>
              <a:t>teminat</a:t>
            </a:r>
            <a:r>
              <a:rPr lang="tr-TR" sz="2800" dirty="0" smtClean="0"/>
              <a:t> </a:t>
            </a:r>
            <a:r>
              <a:rPr lang="en-US" sz="2800" dirty="0" err="1" smtClean="0"/>
              <a:t>mektuplarının</a:t>
            </a:r>
            <a:r>
              <a:rPr lang="en-US" sz="2800" dirty="0" smtClean="0"/>
              <a:t> </a:t>
            </a:r>
            <a:r>
              <a:rPr lang="en-US" sz="2800" dirty="0" err="1"/>
              <a:t>kabul</a:t>
            </a:r>
            <a:r>
              <a:rPr lang="en-US" sz="2800" dirty="0"/>
              <a:t> </a:t>
            </a:r>
            <a:r>
              <a:rPr lang="en-US" sz="2800" dirty="0" err="1"/>
              <a:t>edilip</a:t>
            </a:r>
            <a:r>
              <a:rPr lang="en-US" sz="2800" dirty="0"/>
              <a:t> </a:t>
            </a:r>
            <a:r>
              <a:rPr lang="en-US" sz="2800" dirty="0" err="1" smtClean="0"/>
              <a:t>edilmediğine</a:t>
            </a:r>
            <a:r>
              <a:rPr lang="en-US" sz="2800" dirty="0" smtClean="0"/>
              <a:t> </a:t>
            </a:r>
            <a:r>
              <a:rPr lang="en-US" sz="2800" dirty="0" err="1"/>
              <a:t>dair</a:t>
            </a:r>
            <a:r>
              <a:rPr lang="en-US" sz="2800" dirty="0"/>
              <a:t>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tetkik</a:t>
            </a:r>
            <a:r>
              <a:rPr lang="en-US" sz="2800" dirty="0"/>
              <a:t> </a:t>
            </a:r>
            <a:r>
              <a:rPr lang="en-US" sz="2800" dirty="0" err="1"/>
              <a:t>merciinden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 smtClean="0"/>
              <a:t>cevap</a:t>
            </a:r>
            <a:r>
              <a:rPr lang="tr-TR" sz="2800" dirty="0" smtClean="0"/>
              <a:t> </a:t>
            </a:r>
            <a:r>
              <a:rPr lang="en-US" sz="2800" dirty="0" err="1" smtClean="0"/>
              <a:t>bilgisinin</a:t>
            </a:r>
            <a:r>
              <a:rPr lang="en-US" sz="2800" dirty="0" smtClean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 smtClean="0"/>
              <a:t>girildiği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ilişkin</a:t>
            </a:r>
            <a:r>
              <a:rPr lang="en-US" sz="2800" dirty="0" smtClean="0"/>
              <a:t> </a:t>
            </a:r>
            <a:r>
              <a:rPr lang="en-US" sz="2800" dirty="0" err="1" smtClean="0"/>
              <a:t>kararın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,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 smtClean="0"/>
              <a:t>hâkimliğinden</a:t>
            </a:r>
            <a:r>
              <a:rPr lang="en-US" sz="2800" dirty="0" smtClean="0"/>
              <a:t> </a:t>
            </a:r>
            <a:r>
              <a:rPr lang="en-US" sz="2800" dirty="0" err="1" smtClean="0"/>
              <a:t>ilamın</a:t>
            </a:r>
            <a:r>
              <a:rPr lang="en-US" sz="2800" dirty="0" smtClean="0"/>
              <a:t> </a:t>
            </a:r>
            <a:r>
              <a:rPr lang="en-US" sz="2800" dirty="0" err="1" smtClean="0"/>
              <a:t>verilmiş</a:t>
            </a:r>
            <a:r>
              <a:rPr lang="en-US" sz="2800" dirty="0" smtClean="0"/>
              <a:t> </a:t>
            </a:r>
            <a:r>
              <a:rPr lang="en-US" sz="2800" dirty="0" err="1" smtClean="0"/>
              <a:t>olması</a:t>
            </a:r>
            <a:r>
              <a:rPr lang="en-US" sz="2800" dirty="0" smtClean="0"/>
              <a:t> </a:t>
            </a:r>
            <a:r>
              <a:rPr lang="en-US" sz="2800" dirty="0" err="1"/>
              <a:t>ön</a:t>
            </a:r>
            <a:r>
              <a:rPr lang="en-US" sz="2800" dirty="0"/>
              <a:t> </a:t>
            </a:r>
            <a:r>
              <a:rPr lang="en-US" sz="2800" dirty="0" err="1" smtClean="0"/>
              <a:t>koşuldur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2963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DOSYA </a:t>
            </a:r>
            <a:r>
              <a:rPr lang="tr-TR" b="1" dirty="0" smtClean="0"/>
              <a:t>İŞ</a:t>
            </a:r>
            <a:r>
              <a:rPr lang="en-US" b="1" dirty="0" smtClean="0"/>
              <a:t>LEM </a:t>
            </a:r>
            <a:r>
              <a:rPr lang="en-US" b="1" dirty="0"/>
              <a:t>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/>
              <a:t>Teminat</a:t>
            </a:r>
            <a:r>
              <a:rPr lang="en-US" sz="2800" b="1" dirty="0"/>
              <a:t> </a:t>
            </a:r>
            <a:r>
              <a:rPr lang="en-US" sz="2800" b="1" dirty="0" err="1"/>
              <a:t>Mektubunun</a:t>
            </a:r>
            <a:r>
              <a:rPr lang="en-US" sz="2800" b="1" dirty="0"/>
              <a:t> </a:t>
            </a:r>
            <a:r>
              <a:rPr lang="en-US" sz="2800" b="1" dirty="0" err="1"/>
              <a:t>Paraya</a:t>
            </a:r>
            <a:r>
              <a:rPr lang="en-US" sz="2800" b="1" dirty="0"/>
              <a:t> </a:t>
            </a:r>
            <a:r>
              <a:rPr lang="en-US" sz="2800" b="1" dirty="0" err="1"/>
              <a:t>Çevrilme</a:t>
            </a:r>
            <a:r>
              <a:rPr lang="en-US" sz="2800" b="1" dirty="0"/>
              <a:t> </a:t>
            </a:r>
            <a:r>
              <a:rPr lang="en-US" sz="2800" b="1" dirty="0" err="1" smtClean="0"/>
              <a:t>Yazısının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Hazırlanması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Teminat</a:t>
            </a:r>
            <a:r>
              <a:rPr lang="en-US" sz="2800" dirty="0"/>
              <a:t> </a:t>
            </a:r>
            <a:r>
              <a:rPr lang="en-US" sz="2800" dirty="0" err="1"/>
              <a:t>mektubunun</a:t>
            </a:r>
            <a:r>
              <a:rPr lang="en-US" sz="2800" dirty="0"/>
              <a:t> </a:t>
            </a:r>
            <a:r>
              <a:rPr lang="en-US" sz="2800" dirty="0" err="1"/>
              <a:t>paraya</a:t>
            </a:r>
            <a:r>
              <a:rPr lang="en-US" sz="2800" dirty="0"/>
              <a:t> </a:t>
            </a:r>
            <a:r>
              <a:rPr lang="en-US" sz="2800" dirty="0" err="1"/>
              <a:t>çevrilme</a:t>
            </a:r>
            <a:r>
              <a:rPr lang="en-US" sz="2800" dirty="0"/>
              <a:t> </a:t>
            </a:r>
            <a:r>
              <a:rPr lang="en-US" sz="2800" dirty="0" err="1" smtClean="0"/>
              <a:t>yazısının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alacağın</a:t>
            </a:r>
            <a:r>
              <a:rPr lang="tr-TR" sz="2800" dirty="0" smtClean="0"/>
              <a:t> </a:t>
            </a:r>
            <a:r>
              <a:rPr lang="en-US" sz="2800" dirty="0" err="1" smtClean="0"/>
              <a:t>şahıslardan</a:t>
            </a:r>
            <a:r>
              <a:rPr lang="en-US" sz="2800" dirty="0" smtClean="0"/>
              <a:t> </a:t>
            </a:r>
            <a:r>
              <a:rPr lang="en-US" sz="2800" dirty="0" err="1"/>
              <a:t>tahsil</a:t>
            </a:r>
            <a:r>
              <a:rPr lang="en-US" sz="2800" dirty="0"/>
              <a:t> </a:t>
            </a:r>
            <a:r>
              <a:rPr lang="en-US" sz="2800" dirty="0" err="1" smtClean="0"/>
              <a:t>edilemediği</a:t>
            </a:r>
            <a:r>
              <a:rPr lang="en-US" sz="2800" dirty="0" smtClean="0"/>
              <a:t> </a:t>
            </a:r>
            <a:r>
              <a:rPr lang="en-US" sz="2800" dirty="0" err="1"/>
              <a:t>durumlarda</a:t>
            </a:r>
            <a:r>
              <a:rPr lang="en-US" sz="2800" dirty="0"/>
              <a:t>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dairesine</a:t>
            </a:r>
            <a:r>
              <a:rPr lang="en-US" sz="2800" dirty="0"/>
              <a:t> </a:t>
            </a:r>
            <a:r>
              <a:rPr lang="en-US" sz="2800" dirty="0" err="1"/>
              <a:t>herhangi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sebepten</a:t>
            </a:r>
            <a:r>
              <a:rPr lang="en-US" sz="2800" dirty="0"/>
              <a:t> </a:t>
            </a:r>
            <a:r>
              <a:rPr lang="en-US" sz="2800" dirty="0" err="1" smtClean="0"/>
              <a:t>verilmiş</a:t>
            </a:r>
            <a:r>
              <a:rPr lang="tr-TR" sz="2800" dirty="0" smtClean="0"/>
              <a:t> </a:t>
            </a:r>
            <a:r>
              <a:rPr lang="en-US" sz="2800" dirty="0" err="1" smtClean="0"/>
              <a:t>teminat</a:t>
            </a:r>
            <a:r>
              <a:rPr lang="en-US" sz="2800" dirty="0" smtClean="0"/>
              <a:t> </a:t>
            </a:r>
            <a:r>
              <a:rPr lang="en-US" sz="2800" dirty="0" err="1" smtClean="0"/>
              <a:t>mektuplarının</a:t>
            </a:r>
            <a:r>
              <a:rPr lang="en-US" sz="2800" dirty="0" smtClean="0"/>
              <a:t> </a:t>
            </a:r>
            <a:r>
              <a:rPr lang="en-US" sz="2800" dirty="0" err="1"/>
              <a:t>paraya</a:t>
            </a:r>
            <a:r>
              <a:rPr lang="en-US" sz="2800" dirty="0"/>
              <a:t> </a:t>
            </a:r>
            <a:r>
              <a:rPr lang="en-US" sz="2800" dirty="0" err="1"/>
              <a:t>çevrilmesi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bankaya</a:t>
            </a:r>
            <a:r>
              <a:rPr lang="en-US" sz="2800" dirty="0"/>
              <a:t> </a:t>
            </a:r>
            <a:r>
              <a:rPr lang="en-US" sz="2800" dirty="0" err="1" smtClean="0"/>
              <a:t>gönderilmek</a:t>
            </a:r>
            <a:r>
              <a:rPr lang="tr-TR" sz="2800" dirty="0" smtClean="0"/>
              <a:t> </a:t>
            </a:r>
            <a:r>
              <a:rPr lang="en-US" sz="2800" dirty="0" err="1" smtClean="0"/>
              <a:t>üzere</a:t>
            </a:r>
            <a:r>
              <a:rPr lang="en-US" sz="2800" dirty="0" smtClean="0"/>
              <a:t> </a:t>
            </a:r>
            <a:r>
              <a:rPr lang="en-US" sz="2800" dirty="0" err="1" smtClean="0"/>
              <a:t>yazı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pt-BR" sz="2800" b="1" dirty="0" smtClean="0"/>
              <a:t>ilamla </a:t>
            </a:r>
            <a:r>
              <a:rPr lang="pt-BR" sz="2800" b="1" dirty="0"/>
              <a:t>Gelen </a:t>
            </a:r>
            <a:r>
              <a:rPr lang="pt-BR" sz="2800" b="1" dirty="0" smtClean="0"/>
              <a:t>Teminatın iadesi Yazısının Hazırlanması</a:t>
            </a:r>
            <a:endParaRPr lang="pt-BR" sz="2800" b="1" dirty="0"/>
          </a:p>
          <a:p>
            <a:pPr marL="0" indent="0">
              <a:buNone/>
            </a:pPr>
            <a:r>
              <a:rPr lang="en-US" sz="2800" dirty="0" err="1" smtClean="0"/>
              <a:t>ilamla</a:t>
            </a:r>
            <a:r>
              <a:rPr lang="en-US" sz="2800" dirty="0" smtClean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 smtClean="0"/>
              <a:t>teminatın</a:t>
            </a:r>
            <a:r>
              <a:rPr lang="en-US" sz="2800" dirty="0" smtClean="0"/>
              <a:t> </a:t>
            </a:r>
            <a:r>
              <a:rPr lang="en-US" sz="2800" dirty="0" err="1"/>
              <a:t>iadesi</a:t>
            </a:r>
            <a:r>
              <a:rPr lang="en-US" sz="2800" dirty="0"/>
              <a:t> </a:t>
            </a:r>
            <a:r>
              <a:rPr lang="en-US" sz="2800" dirty="0" err="1" smtClean="0"/>
              <a:t>yazısının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ilam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 smtClean="0"/>
              <a:t>doğrultusunda</a:t>
            </a:r>
            <a:r>
              <a:rPr lang="tr-TR" sz="2800" dirty="0" smtClean="0"/>
              <a:t> </a:t>
            </a:r>
            <a:r>
              <a:rPr lang="en-US" sz="2800" dirty="0" err="1" smtClean="0"/>
              <a:t>ödenmiş</a:t>
            </a:r>
            <a:r>
              <a:rPr lang="en-US" sz="2800" dirty="0" smtClean="0"/>
              <a:t> </a:t>
            </a:r>
            <a:r>
              <a:rPr lang="en-US" sz="2800" dirty="0" err="1" smtClean="0"/>
              <a:t>teminatların</a:t>
            </a:r>
            <a:r>
              <a:rPr lang="en-US" sz="2800" dirty="0" smtClean="0"/>
              <a:t>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 smtClean="0"/>
              <a:t>hâkimliği</a:t>
            </a:r>
            <a:r>
              <a:rPr lang="en-US" sz="2800" dirty="0" smtClean="0"/>
              <a:t> </a:t>
            </a:r>
            <a:r>
              <a:rPr lang="en-US" sz="2800" dirty="0" err="1" smtClean="0"/>
              <a:t>kararları</a:t>
            </a:r>
            <a:r>
              <a:rPr lang="en-US" sz="2800" dirty="0" smtClean="0"/>
              <a:t> </a:t>
            </a:r>
            <a:r>
              <a:rPr lang="en-US" sz="2800" dirty="0" err="1" smtClean="0"/>
              <a:t>doğrultusunda</a:t>
            </a:r>
            <a:r>
              <a:rPr lang="en-US" sz="2800" dirty="0" smtClean="0"/>
              <a:t> </a:t>
            </a:r>
            <a:r>
              <a:rPr lang="en-US" sz="2800" dirty="0" err="1"/>
              <a:t>iadesi</a:t>
            </a:r>
            <a:r>
              <a:rPr lang="en-US" sz="2800" dirty="0"/>
              <a:t> </a:t>
            </a:r>
            <a:r>
              <a:rPr lang="en-US" sz="2800" dirty="0" err="1" smtClean="0"/>
              <a:t>bilgilerinin</a:t>
            </a:r>
            <a:r>
              <a:rPr lang="tr-TR" sz="2800" dirty="0" smtClean="0"/>
              <a:t> </a:t>
            </a:r>
            <a:r>
              <a:rPr lang="en-US" sz="2800" dirty="0" err="1" smtClean="0"/>
              <a:t>sisteme</a:t>
            </a:r>
            <a:r>
              <a:rPr lang="en-US" sz="2800" dirty="0" smtClean="0"/>
              <a:t> </a:t>
            </a:r>
            <a:r>
              <a:rPr lang="en-US" sz="2800" dirty="0" err="1" smtClean="0"/>
              <a:t>aktarıldığı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4213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DOSYA </a:t>
            </a:r>
            <a:r>
              <a:rPr lang="tr-TR" b="1" dirty="0" smtClean="0"/>
              <a:t>İŞ</a:t>
            </a:r>
            <a:r>
              <a:rPr lang="en-US" b="1" dirty="0" smtClean="0"/>
              <a:t>LEM </a:t>
            </a:r>
            <a:r>
              <a:rPr lang="en-US" b="1" dirty="0"/>
              <a:t>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b="1" dirty="0" err="1"/>
              <a:t>Kefil</a:t>
            </a:r>
            <a:r>
              <a:rPr lang="en-US" sz="2800" b="1" dirty="0"/>
              <a:t> </a:t>
            </a:r>
            <a:r>
              <a:rPr lang="en-US" sz="2800" b="1" dirty="0" err="1"/>
              <a:t>Bilgilerinin</a:t>
            </a:r>
            <a:r>
              <a:rPr lang="en-US" sz="2800" b="1" dirty="0"/>
              <a:t> </a:t>
            </a:r>
            <a:r>
              <a:rPr lang="en-US" sz="2800" b="1" dirty="0" err="1"/>
              <a:t>Girilmesi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Kefil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girilmesi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sırasında</a:t>
            </a:r>
            <a:r>
              <a:rPr lang="en-US" sz="2800" dirty="0"/>
              <a:t>, </a:t>
            </a:r>
            <a:r>
              <a:rPr lang="en-US" sz="2800" dirty="0" err="1"/>
              <a:t>takibe</a:t>
            </a:r>
            <a:r>
              <a:rPr lang="en-US" sz="2800" dirty="0"/>
              <a:t> </a:t>
            </a:r>
            <a:r>
              <a:rPr lang="en-US" sz="2800" dirty="0" err="1"/>
              <a:t>konu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 smtClean="0"/>
              <a:t>borcun</a:t>
            </a:r>
            <a:r>
              <a:rPr lang="tr-TR" sz="2800" dirty="0" smtClean="0"/>
              <a:t> </a:t>
            </a:r>
            <a:r>
              <a:rPr lang="en-US" sz="2800" dirty="0" err="1" smtClean="0"/>
              <a:t>yada</a:t>
            </a:r>
            <a:r>
              <a:rPr lang="en-US" sz="2800" dirty="0" smtClean="0"/>
              <a:t> </a:t>
            </a:r>
            <a:r>
              <a:rPr lang="en-US" sz="2800" dirty="0" err="1"/>
              <a:t>takip</a:t>
            </a:r>
            <a:r>
              <a:rPr lang="en-US" sz="2800" dirty="0"/>
              <a:t> </a:t>
            </a:r>
            <a:r>
              <a:rPr lang="en-US" sz="2800" dirty="0" err="1" smtClean="0"/>
              <a:t>sırasında</a:t>
            </a:r>
            <a:r>
              <a:rPr lang="en-US" sz="2800" dirty="0" smtClean="0"/>
              <a:t> </a:t>
            </a:r>
            <a:r>
              <a:rPr lang="en-US" sz="2800" dirty="0" err="1"/>
              <a:t>borçluya</a:t>
            </a:r>
            <a:r>
              <a:rPr lang="en-US" sz="2800" dirty="0"/>
              <a:t> </a:t>
            </a:r>
            <a:r>
              <a:rPr lang="en-US" sz="2800" dirty="0" err="1"/>
              <a:t>kefil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 smtClean="0"/>
              <a:t>şahsın</a:t>
            </a:r>
            <a:r>
              <a:rPr lang="en-US" sz="2800" dirty="0" smtClean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girilmesi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kaydedilmesi</a:t>
            </a:r>
            <a:r>
              <a:rPr lang="tr-TR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/>
              <a:t>Mehil</a:t>
            </a:r>
            <a:r>
              <a:rPr lang="en-US" sz="2800" b="1" dirty="0"/>
              <a:t> </a:t>
            </a:r>
            <a:r>
              <a:rPr lang="en-US" sz="2800" b="1" dirty="0" err="1" smtClean="0"/>
              <a:t>Vesikası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işlemleri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Mehil</a:t>
            </a:r>
            <a:r>
              <a:rPr lang="en-US" sz="2800" dirty="0"/>
              <a:t> </a:t>
            </a:r>
            <a:r>
              <a:rPr lang="en-US" sz="2800" dirty="0" err="1" smtClean="0"/>
              <a:t>vesikası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 smtClean="0"/>
              <a:t>Yargıtay’dan</a:t>
            </a:r>
            <a:r>
              <a:rPr lang="en-US" sz="2800" dirty="0" smtClean="0"/>
              <a:t> </a:t>
            </a:r>
            <a:r>
              <a:rPr lang="en-US" sz="2800" dirty="0" err="1"/>
              <a:t>tehiri</a:t>
            </a:r>
            <a:r>
              <a:rPr lang="en-US" sz="2800" dirty="0"/>
              <a:t>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 smtClean="0"/>
              <a:t>kararı</a:t>
            </a:r>
            <a:r>
              <a:rPr lang="en-US" sz="2800" dirty="0" smtClean="0"/>
              <a:t> </a:t>
            </a:r>
            <a:r>
              <a:rPr lang="en-US" sz="2800" dirty="0" err="1"/>
              <a:t>getirmek</a:t>
            </a:r>
            <a:r>
              <a:rPr lang="en-US" sz="2800" dirty="0"/>
              <a:t> </a:t>
            </a:r>
            <a:r>
              <a:rPr lang="en-US" sz="2800" dirty="0" err="1"/>
              <a:t>üzere</a:t>
            </a:r>
            <a:r>
              <a:rPr lang="en-US" sz="2800" dirty="0"/>
              <a:t> </a:t>
            </a:r>
            <a:r>
              <a:rPr lang="en-US" sz="2800" dirty="0" err="1" smtClean="0"/>
              <a:t>mehil</a:t>
            </a:r>
            <a:r>
              <a:rPr lang="tr-TR" sz="2800" dirty="0"/>
              <a:t> </a:t>
            </a:r>
            <a:r>
              <a:rPr lang="en-US" sz="2800" dirty="0" err="1" smtClean="0"/>
              <a:t>vesikası</a:t>
            </a:r>
            <a:r>
              <a:rPr lang="en-US" sz="2800" dirty="0" smtClean="0"/>
              <a:t> </a:t>
            </a:r>
            <a:r>
              <a:rPr lang="en-US" sz="2800" dirty="0" err="1" smtClean="0"/>
              <a:t>yazısının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/>
              <a:t>Takibe</a:t>
            </a:r>
            <a:r>
              <a:rPr lang="en-US" sz="2800" b="1" dirty="0"/>
              <a:t> </a:t>
            </a:r>
            <a:r>
              <a:rPr lang="en-US" sz="2800" b="1" dirty="0" err="1"/>
              <a:t>Esas</a:t>
            </a:r>
            <a:r>
              <a:rPr lang="en-US" sz="2800" b="1" dirty="0"/>
              <a:t> </a:t>
            </a:r>
            <a:r>
              <a:rPr lang="en-US" sz="2800" b="1" dirty="0" err="1" smtClean="0"/>
              <a:t>Meblağın</a:t>
            </a:r>
            <a:r>
              <a:rPr lang="en-US" sz="2800" b="1" dirty="0" smtClean="0"/>
              <a:t> </a:t>
            </a:r>
            <a:r>
              <a:rPr lang="en-US" sz="2800" b="1" dirty="0" err="1"/>
              <a:t>Taksitlendirilmesi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Takibe</a:t>
            </a:r>
            <a:r>
              <a:rPr lang="en-US" sz="2800" dirty="0"/>
              <a:t> </a:t>
            </a:r>
            <a:r>
              <a:rPr lang="en-US" sz="2800" dirty="0" err="1"/>
              <a:t>esas</a:t>
            </a:r>
            <a:r>
              <a:rPr lang="en-US" sz="2800" dirty="0"/>
              <a:t> </a:t>
            </a:r>
            <a:r>
              <a:rPr lang="en-US" sz="2800" dirty="0" err="1" smtClean="0"/>
              <a:t>meblağın</a:t>
            </a:r>
            <a:r>
              <a:rPr lang="en-US" sz="2800" dirty="0" smtClean="0"/>
              <a:t> </a:t>
            </a:r>
            <a:r>
              <a:rPr lang="en-US" sz="2800" dirty="0" err="1"/>
              <a:t>taksitlendirilmesi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 smtClean="0"/>
              <a:t>taraşarın</a:t>
            </a:r>
            <a:r>
              <a:rPr lang="en-US" sz="2800" dirty="0" smtClean="0"/>
              <a:t> </a:t>
            </a:r>
            <a:r>
              <a:rPr lang="en-US" sz="2800" dirty="0" err="1" smtClean="0"/>
              <a:t>isteği</a:t>
            </a:r>
            <a:r>
              <a:rPr lang="en-US" sz="2800" dirty="0" smtClean="0"/>
              <a:t> </a:t>
            </a:r>
            <a:r>
              <a:rPr lang="en-US" sz="2800" dirty="0" err="1"/>
              <a:t>üzerine</a:t>
            </a:r>
            <a:r>
              <a:rPr lang="en-US" sz="2800" dirty="0"/>
              <a:t> </a:t>
            </a:r>
            <a:r>
              <a:rPr lang="en-US" sz="2800" dirty="0" err="1"/>
              <a:t>yada</a:t>
            </a:r>
            <a:r>
              <a:rPr lang="en-US" sz="2800" dirty="0"/>
              <a:t> </a:t>
            </a:r>
            <a:r>
              <a:rPr lang="en-US" sz="2800" dirty="0" err="1" smtClean="0"/>
              <a:t>kanuni</a:t>
            </a:r>
            <a:r>
              <a:rPr lang="tr-TR" sz="2800" dirty="0" smtClean="0"/>
              <a:t> </a:t>
            </a:r>
            <a:r>
              <a:rPr lang="en-US" sz="2800" dirty="0" err="1" smtClean="0"/>
              <a:t>taksitlendirme</a:t>
            </a:r>
            <a:r>
              <a:rPr lang="en-US" sz="2800" dirty="0" smtClean="0"/>
              <a:t> </a:t>
            </a:r>
            <a:r>
              <a:rPr lang="en-US" sz="2800" dirty="0" err="1" smtClean="0"/>
              <a:t>koşullarına</a:t>
            </a:r>
            <a:r>
              <a:rPr lang="en-US" sz="2800" dirty="0" smtClean="0"/>
              <a:t> </a:t>
            </a:r>
            <a:r>
              <a:rPr lang="en-US" sz="2800" dirty="0" err="1"/>
              <a:t>göre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 smtClean="0"/>
              <a:t>girildiği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8690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DOSYA </a:t>
            </a:r>
            <a:r>
              <a:rPr lang="tr-TR" b="1" dirty="0" smtClean="0"/>
              <a:t>İŞ</a:t>
            </a:r>
            <a:r>
              <a:rPr lang="en-US" b="1" dirty="0" smtClean="0"/>
              <a:t>LEM </a:t>
            </a:r>
            <a:r>
              <a:rPr lang="en-US" b="1" dirty="0"/>
              <a:t>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 dirty="0" err="1"/>
              <a:t>Temlik</a:t>
            </a:r>
            <a:r>
              <a:rPr lang="en-US" sz="2800" b="1" dirty="0"/>
              <a:t> </a:t>
            </a:r>
            <a:r>
              <a:rPr lang="en-US" sz="2800" b="1" dirty="0" err="1"/>
              <a:t>Bilgisinin</a:t>
            </a:r>
            <a:r>
              <a:rPr lang="en-US" sz="2800" b="1" dirty="0"/>
              <a:t> </a:t>
            </a:r>
            <a:r>
              <a:rPr lang="en-US" sz="2800" b="1" dirty="0" err="1"/>
              <a:t>Girilmesi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Temlik</a:t>
            </a:r>
            <a:r>
              <a:rPr lang="en-US" sz="2800" dirty="0"/>
              <a:t> </a:t>
            </a:r>
            <a:r>
              <a:rPr lang="en-US" sz="2800" dirty="0" err="1"/>
              <a:t>bilgisinin</a:t>
            </a:r>
            <a:r>
              <a:rPr lang="en-US" sz="2800" dirty="0"/>
              <a:t> </a:t>
            </a:r>
            <a:r>
              <a:rPr lang="en-US" sz="2800" dirty="0" err="1"/>
              <a:t>girilmesi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dairesince</a:t>
            </a:r>
            <a:r>
              <a:rPr lang="en-US" sz="2800" dirty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</a:t>
            </a:r>
            <a:r>
              <a:rPr lang="en-US" sz="2800" dirty="0" smtClean="0"/>
              <a:t> </a:t>
            </a:r>
            <a:r>
              <a:rPr lang="en-US" sz="2800" dirty="0" err="1" smtClean="0"/>
              <a:t>sırasında</a:t>
            </a:r>
            <a:r>
              <a:rPr lang="en-US" sz="2800" dirty="0" smtClean="0"/>
              <a:t> </a:t>
            </a:r>
            <a:r>
              <a:rPr lang="en-US" sz="2800" dirty="0" err="1" smtClean="0"/>
              <a:t>alacaklı</a:t>
            </a:r>
            <a:r>
              <a:rPr lang="pt-BR" sz="2800" dirty="0" smtClean="0"/>
              <a:t>nın alacağının </a:t>
            </a:r>
            <a:r>
              <a:rPr lang="pt-BR" sz="2800" dirty="0"/>
              <a:t>bir </a:t>
            </a:r>
            <a:r>
              <a:rPr lang="pt-BR" sz="2800" dirty="0" smtClean="0"/>
              <a:t>kısmını </a:t>
            </a:r>
            <a:r>
              <a:rPr lang="pt-BR" sz="2800" dirty="0"/>
              <a:t>veya </a:t>
            </a:r>
            <a:r>
              <a:rPr lang="pt-BR" sz="2800" dirty="0" smtClean="0"/>
              <a:t>tamamını başka </a:t>
            </a:r>
            <a:r>
              <a:rPr lang="pt-BR" sz="2800" dirty="0"/>
              <a:t>birine devretmesi sonucunda </a:t>
            </a:r>
            <a:r>
              <a:rPr lang="pt-BR" sz="2800" dirty="0" smtClean="0"/>
              <a:t>yapı</a:t>
            </a:r>
            <a:r>
              <a:rPr lang="en-US" sz="2800" dirty="0" err="1" smtClean="0"/>
              <a:t>lan</a:t>
            </a:r>
            <a:r>
              <a:rPr lang="en-US" sz="2800" dirty="0" smtClean="0"/>
              <a:t> </a:t>
            </a:r>
            <a:r>
              <a:rPr lang="en-US" sz="2800" dirty="0" err="1" smtClean="0"/>
              <a:t>işleme</a:t>
            </a:r>
            <a:r>
              <a:rPr lang="en-US" sz="2800" dirty="0" smtClean="0"/>
              <a:t> </a:t>
            </a:r>
            <a:r>
              <a:rPr lang="en-US" sz="2800" dirty="0" err="1" smtClean="0"/>
              <a:t>ilişkin</a:t>
            </a:r>
            <a:r>
              <a:rPr lang="en-US" sz="2800" dirty="0" smtClean="0"/>
              <a:t> </a:t>
            </a:r>
            <a:r>
              <a:rPr lang="en-US" sz="2800" dirty="0" err="1"/>
              <a:t>bilgiler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borçlunun</a:t>
            </a:r>
            <a:r>
              <a:rPr lang="en-US" sz="2800" dirty="0"/>
              <a:t> </a:t>
            </a:r>
            <a:r>
              <a:rPr lang="en-US" sz="2800" dirty="0" err="1"/>
              <a:t>borcunun</a:t>
            </a:r>
            <a:r>
              <a:rPr lang="en-US" sz="2800" dirty="0"/>
              <a:t> </a:t>
            </a:r>
            <a:r>
              <a:rPr lang="en-US" sz="2800" dirty="0" err="1"/>
              <a:t>nakli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Kurumlara</a:t>
            </a:r>
            <a:r>
              <a:rPr lang="en-US" sz="2800" b="1" dirty="0"/>
              <a:t> </a:t>
            </a:r>
            <a:r>
              <a:rPr lang="en-US" sz="2800" b="1" dirty="0" err="1" smtClean="0"/>
              <a:t>Yazılacak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Yazı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Kurumlara</a:t>
            </a:r>
            <a:r>
              <a:rPr lang="en-US" sz="2800" dirty="0"/>
              <a:t> </a:t>
            </a:r>
            <a:r>
              <a:rPr lang="en-US" sz="2800" dirty="0" err="1" smtClean="0"/>
              <a:t>yazılacak</a:t>
            </a:r>
            <a:r>
              <a:rPr lang="en-US" sz="2800" dirty="0" smtClean="0"/>
              <a:t> </a:t>
            </a:r>
            <a:r>
              <a:rPr lang="en-US" sz="2800" dirty="0" err="1" smtClean="0"/>
              <a:t>yazı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borçluya</a:t>
            </a:r>
            <a:r>
              <a:rPr lang="en-US" sz="2800" dirty="0"/>
              <a:t> </a:t>
            </a:r>
            <a:r>
              <a:rPr lang="en-US" sz="2800" dirty="0" err="1"/>
              <a:t>borcunu</a:t>
            </a:r>
            <a:r>
              <a:rPr lang="en-US" sz="2800" dirty="0"/>
              <a:t> </a:t>
            </a:r>
            <a:r>
              <a:rPr lang="en-US" sz="2800" dirty="0" err="1"/>
              <a:t>ödemesi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 smtClean="0"/>
              <a:t>yükümlülüğü</a:t>
            </a:r>
            <a:r>
              <a:rPr lang="tr-TR" sz="2800" dirty="0" smtClean="0"/>
              <a:t> </a:t>
            </a:r>
            <a:r>
              <a:rPr lang="en-US" sz="2800" dirty="0" err="1" smtClean="0"/>
              <a:t>altında</a:t>
            </a:r>
            <a:r>
              <a:rPr lang="en-US" sz="2800" dirty="0" smtClean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 smtClean="0"/>
              <a:t>işi</a:t>
            </a:r>
            <a:r>
              <a:rPr lang="en-US" sz="2800" dirty="0" smtClean="0"/>
              <a:t> </a:t>
            </a:r>
            <a:r>
              <a:rPr lang="en-US" sz="2800" dirty="0" err="1" smtClean="0"/>
              <a:t>yapması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verilen</a:t>
            </a:r>
            <a:r>
              <a:rPr lang="en-US" sz="2800" dirty="0"/>
              <a:t> </a:t>
            </a:r>
            <a:r>
              <a:rPr lang="en-US" sz="2800" dirty="0" err="1"/>
              <a:t>sürenin</a:t>
            </a:r>
            <a:r>
              <a:rPr lang="en-US" sz="2800" dirty="0"/>
              <a:t> </a:t>
            </a:r>
            <a:r>
              <a:rPr lang="en-US" sz="2800" dirty="0" err="1" smtClean="0"/>
              <a:t>bildirildiği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muhtıra</a:t>
            </a:r>
            <a:r>
              <a:rPr lang="en-US" sz="2800" dirty="0" smtClean="0"/>
              <a:t> </a:t>
            </a:r>
            <a:r>
              <a:rPr lang="en-US" sz="2800" dirty="0" err="1"/>
              <a:t>bilgisinin</a:t>
            </a:r>
            <a:r>
              <a:rPr lang="en-US" sz="2800" dirty="0"/>
              <a:t> </a:t>
            </a:r>
            <a:r>
              <a:rPr lang="en-US" sz="2800" dirty="0" err="1" smtClean="0"/>
              <a:t>hazırlandığı</a:t>
            </a:r>
            <a:r>
              <a:rPr lang="tr-TR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Aciz</a:t>
            </a:r>
            <a:r>
              <a:rPr lang="en-US" sz="2800" b="1" dirty="0"/>
              <a:t> </a:t>
            </a:r>
            <a:r>
              <a:rPr lang="en-US" sz="2800" b="1" dirty="0" err="1"/>
              <a:t>Belgesinin</a:t>
            </a:r>
            <a:r>
              <a:rPr lang="en-US" sz="2800" b="1" dirty="0"/>
              <a:t> </a:t>
            </a:r>
            <a:r>
              <a:rPr lang="en-US" sz="2800" b="1" dirty="0" err="1" smtClean="0"/>
              <a:t>Hazırlanması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Aciz</a:t>
            </a:r>
            <a:r>
              <a:rPr lang="en-US" sz="2800" dirty="0"/>
              <a:t> </a:t>
            </a:r>
            <a:r>
              <a:rPr lang="en-US" sz="2800" dirty="0" err="1"/>
              <a:t>belgesinin</a:t>
            </a:r>
            <a:r>
              <a:rPr lang="en-US" sz="2800" dirty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borçlunun</a:t>
            </a:r>
            <a:r>
              <a:rPr lang="en-US" sz="2800" dirty="0"/>
              <a:t> </a:t>
            </a:r>
            <a:r>
              <a:rPr lang="en-US" sz="2800" dirty="0" err="1"/>
              <a:t>bütün</a:t>
            </a:r>
            <a:r>
              <a:rPr lang="en-US" sz="2800" dirty="0"/>
              <a:t> </a:t>
            </a:r>
            <a:r>
              <a:rPr lang="en-US" sz="2800" dirty="0" err="1"/>
              <a:t>menkul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gayrimenkullerinin</a:t>
            </a:r>
            <a:r>
              <a:rPr lang="tr-TR" sz="2800" dirty="0" smtClean="0"/>
              <a:t> </a:t>
            </a:r>
            <a:r>
              <a:rPr lang="en-US" sz="2800" dirty="0" err="1" smtClean="0"/>
              <a:t>alacaklıya</a:t>
            </a:r>
            <a:r>
              <a:rPr lang="en-US" sz="2800" dirty="0" smtClean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borcunu</a:t>
            </a:r>
            <a:r>
              <a:rPr lang="en-US" sz="2800" dirty="0"/>
              <a:t> </a:t>
            </a:r>
            <a:r>
              <a:rPr lang="en-US" sz="2800" dirty="0" err="1" smtClean="0"/>
              <a:t>karşılamaması</a:t>
            </a:r>
            <a:r>
              <a:rPr lang="en-US" sz="2800" dirty="0" smtClean="0"/>
              <a:t> </a:t>
            </a:r>
            <a:r>
              <a:rPr lang="en-US" sz="2800" dirty="0" err="1"/>
              <a:t>durumunda</a:t>
            </a:r>
            <a:r>
              <a:rPr lang="en-US" sz="2800" dirty="0"/>
              <a:t> </a:t>
            </a:r>
            <a:r>
              <a:rPr lang="en-US" sz="2800" dirty="0" err="1" smtClean="0"/>
              <a:t>alacaklının</a:t>
            </a:r>
            <a:r>
              <a:rPr lang="en-US" sz="2800" dirty="0" smtClean="0"/>
              <a:t> </a:t>
            </a:r>
            <a:r>
              <a:rPr lang="en-US" sz="2800" dirty="0" err="1"/>
              <a:t>talebi</a:t>
            </a:r>
            <a:r>
              <a:rPr lang="en-US" sz="2800" dirty="0"/>
              <a:t> </a:t>
            </a:r>
            <a:r>
              <a:rPr lang="en-US" sz="2800" dirty="0" err="1" smtClean="0"/>
              <a:t>üzerinealacaklı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 smtClean="0"/>
              <a:t>alacağına</a:t>
            </a:r>
            <a:r>
              <a:rPr lang="en-US" sz="2800" dirty="0" smtClean="0"/>
              <a:t> </a:t>
            </a:r>
            <a:r>
              <a:rPr lang="en-US" sz="2800" dirty="0" err="1"/>
              <a:t>dair</a:t>
            </a:r>
            <a:r>
              <a:rPr lang="en-US" sz="2800" dirty="0"/>
              <a:t> </a:t>
            </a:r>
            <a:r>
              <a:rPr lang="en-US" sz="2800" dirty="0" err="1"/>
              <a:t>belge</a:t>
            </a:r>
            <a:r>
              <a:rPr lang="en-US" sz="2800" dirty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6775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DOSYA </a:t>
            </a:r>
            <a:r>
              <a:rPr lang="tr-TR" b="1" dirty="0" smtClean="0"/>
              <a:t>İŞ</a:t>
            </a:r>
            <a:r>
              <a:rPr lang="en-US" b="1" dirty="0" smtClean="0"/>
              <a:t>LEM </a:t>
            </a:r>
            <a:r>
              <a:rPr lang="en-US" b="1" dirty="0"/>
              <a:t>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/>
              <a:t>Arama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 smtClean="0"/>
              <a:t>iptal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arama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iptal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sistemde</a:t>
            </a:r>
            <a:r>
              <a:rPr lang="en-US" sz="2800" dirty="0"/>
              <a:t> </a:t>
            </a:r>
            <a:r>
              <a:rPr lang="en-US" sz="2800" dirty="0" err="1" smtClean="0"/>
              <a:t>kayıtlı</a:t>
            </a:r>
            <a:r>
              <a:rPr lang="en-US" sz="2800" dirty="0" smtClean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 smtClean="0"/>
              <a:t>dosyaların</a:t>
            </a:r>
            <a:r>
              <a:rPr lang="en-US" sz="2800" dirty="0" smtClean="0"/>
              <a:t> </a:t>
            </a:r>
            <a:r>
              <a:rPr lang="en-US" sz="2800" dirty="0" err="1" smtClean="0"/>
              <a:t>sorgulanması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tr-TR" sz="2800" dirty="0"/>
              <a:t> </a:t>
            </a:r>
            <a:r>
              <a:rPr lang="en-US" sz="2800" dirty="0" err="1" smtClean="0"/>
              <a:t>yanlışlıkla</a:t>
            </a:r>
            <a:r>
              <a:rPr lang="en-US" sz="2800" dirty="0" smtClean="0"/>
              <a:t> </a:t>
            </a:r>
            <a:r>
              <a:rPr lang="en-US" sz="2800" dirty="0" err="1" smtClean="0"/>
              <a:t>açılan</a:t>
            </a:r>
            <a:r>
              <a:rPr lang="en-US" sz="2800" dirty="0" smtClean="0"/>
              <a:t> </a:t>
            </a:r>
            <a:r>
              <a:rPr lang="en-US" sz="2800" dirty="0" err="1" smtClean="0"/>
              <a:t>dosyaların</a:t>
            </a:r>
            <a:r>
              <a:rPr lang="en-US" sz="2800" dirty="0" smtClean="0"/>
              <a:t> </a:t>
            </a:r>
            <a:r>
              <a:rPr lang="en-US" sz="2800" dirty="0" err="1"/>
              <a:t>iptal</a:t>
            </a:r>
            <a:r>
              <a:rPr lang="en-US" sz="2800" dirty="0"/>
              <a:t> </a:t>
            </a:r>
            <a:r>
              <a:rPr lang="en-US" sz="2800" dirty="0" err="1"/>
              <a:t>edilmesini</a:t>
            </a:r>
            <a:r>
              <a:rPr lang="en-US" sz="2800" dirty="0"/>
              <a:t> </a:t>
            </a:r>
            <a:r>
              <a:rPr lang="en-US" sz="2800" dirty="0" err="1" smtClean="0"/>
              <a:t>sağlayan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/>
              <a:t>Güncelleme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güncelleme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kaydedilen</a:t>
            </a:r>
            <a:r>
              <a:rPr lang="en-US" sz="2800" dirty="0"/>
              <a:t> </a:t>
            </a:r>
            <a:r>
              <a:rPr lang="en-US" sz="2800" dirty="0" err="1" smtClean="0"/>
              <a:t>dosyaların</a:t>
            </a:r>
            <a:r>
              <a:rPr lang="en-US" sz="2800" dirty="0" smtClean="0"/>
              <a:t> </a:t>
            </a:r>
            <a:r>
              <a:rPr lang="en-US" sz="2800" dirty="0" err="1" smtClean="0"/>
              <a:t>açılış</a:t>
            </a:r>
            <a:r>
              <a:rPr lang="en-US" sz="2800" dirty="0" smtClean="0"/>
              <a:t> </a:t>
            </a:r>
            <a:r>
              <a:rPr lang="en-US" sz="2800" dirty="0" err="1"/>
              <a:t>bilgilerinde</a:t>
            </a:r>
            <a:r>
              <a:rPr lang="en-US" sz="2800" dirty="0"/>
              <a:t> </a:t>
            </a:r>
            <a:r>
              <a:rPr lang="en-US" sz="2800" dirty="0" err="1" smtClean="0"/>
              <a:t>bulunan</a:t>
            </a:r>
            <a:r>
              <a:rPr lang="tr-TR" sz="2800" dirty="0" smtClean="0"/>
              <a:t> </a:t>
            </a:r>
            <a:r>
              <a:rPr lang="en-US" sz="2800" dirty="0" err="1" smtClean="0"/>
              <a:t>yanlışlıkların</a:t>
            </a:r>
            <a:r>
              <a:rPr lang="en-US" sz="2800" dirty="0" smtClean="0"/>
              <a:t> </a:t>
            </a:r>
            <a:r>
              <a:rPr lang="en-US" sz="2800" dirty="0" err="1"/>
              <a:t>düzeltilip</a:t>
            </a:r>
            <a:r>
              <a:rPr lang="en-US" sz="2800" dirty="0"/>
              <a:t> </a:t>
            </a:r>
            <a:r>
              <a:rPr lang="en-US" sz="2800" dirty="0" err="1" smtClean="0"/>
              <a:t>güncellendiği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/>
              <a:t>Taraf</a:t>
            </a:r>
            <a:r>
              <a:rPr lang="en-US" sz="2800" b="1" dirty="0"/>
              <a:t> Durum </a:t>
            </a:r>
            <a:r>
              <a:rPr lang="en-US" sz="2800" b="1" dirty="0" err="1"/>
              <a:t>Bilgilerinin</a:t>
            </a:r>
            <a:r>
              <a:rPr lang="en-US" sz="2800" b="1" dirty="0"/>
              <a:t> </a:t>
            </a:r>
            <a:r>
              <a:rPr lang="en-US" sz="2800" b="1" dirty="0" err="1"/>
              <a:t>Güncellenmesi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taraf</a:t>
            </a:r>
            <a:r>
              <a:rPr lang="en-US" sz="2800" dirty="0"/>
              <a:t> durum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güncellenmesi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sistemde</a:t>
            </a:r>
            <a:r>
              <a:rPr lang="en-US" sz="2800" dirty="0"/>
              <a:t> </a:t>
            </a:r>
            <a:r>
              <a:rPr lang="en-US" sz="2800" dirty="0" err="1" smtClean="0"/>
              <a:t>kayıtlı</a:t>
            </a:r>
            <a:r>
              <a:rPr lang="en-US" sz="2800" dirty="0" smtClean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 smtClean="0"/>
              <a:t>taraşarın</a:t>
            </a:r>
            <a:r>
              <a:rPr lang="en-US" sz="2800" dirty="0"/>
              <a:t>, </a:t>
            </a:r>
            <a:r>
              <a:rPr lang="en-US" sz="2800" dirty="0" err="1"/>
              <a:t>dosyadan</a:t>
            </a:r>
            <a:r>
              <a:rPr lang="en-US" sz="2800" dirty="0"/>
              <a:t> </a:t>
            </a:r>
            <a:r>
              <a:rPr lang="en-US" sz="2800" dirty="0" err="1"/>
              <a:t>silinmeden</a:t>
            </a:r>
            <a:r>
              <a:rPr lang="en-US" sz="2800" dirty="0"/>
              <a:t> </a:t>
            </a:r>
            <a:r>
              <a:rPr lang="en-US" sz="2800" dirty="0" err="1"/>
              <a:t>aktif</a:t>
            </a:r>
            <a:r>
              <a:rPr lang="en-US" sz="2800" dirty="0"/>
              <a:t> </a:t>
            </a:r>
            <a:r>
              <a:rPr lang="en-US" sz="2800" dirty="0" err="1"/>
              <a:t>yada</a:t>
            </a:r>
            <a:r>
              <a:rPr lang="en-US" sz="2800" dirty="0"/>
              <a:t> </a:t>
            </a:r>
            <a:r>
              <a:rPr lang="en-US" sz="2800" dirty="0" err="1"/>
              <a:t>pasif</a:t>
            </a:r>
            <a:r>
              <a:rPr lang="en-US" sz="2800" dirty="0"/>
              <a:t> hale </a:t>
            </a:r>
            <a:r>
              <a:rPr lang="en-US" sz="2800" dirty="0" err="1" smtClean="0"/>
              <a:t>getirdiği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7380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HARÇ VE KASA </a:t>
            </a:r>
            <a:r>
              <a:rPr lang="en-US" b="1" dirty="0" err="1" smtClean="0"/>
              <a:t>İŞLEMLERi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/>
              <a:t>Harç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kasa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herhangi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talebin</a:t>
            </a:r>
            <a:r>
              <a:rPr lang="en-US" sz="2800" dirty="0"/>
              <a:t> </a:t>
            </a:r>
            <a:r>
              <a:rPr lang="en-US" sz="2800" dirty="0" err="1"/>
              <a:t>herhangi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 smtClean="0"/>
              <a:t>aşamasında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tr-TR" sz="2800" dirty="0" smtClean="0"/>
              <a:t> </a:t>
            </a:r>
            <a:r>
              <a:rPr lang="en-US" sz="2800" dirty="0" err="1" smtClean="0"/>
              <a:t>tahsilâtı</a:t>
            </a:r>
            <a:r>
              <a:rPr lang="en-US" sz="2800" dirty="0" smtClean="0"/>
              <a:t>,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 smtClean="0"/>
              <a:t>reddiyatı</a:t>
            </a:r>
            <a:r>
              <a:rPr lang="en-US" sz="2800" dirty="0" smtClean="0"/>
              <a:t>, </a:t>
            </a:r>
            <a:r>
              <a:rPr lang="en-US" sz="2800" dirty="0" err="1" smtClean="0"/>
              <a:t>satıştan</a:t>
            </a:r>
            <a:r>
              <a:rPr lang="en-US" sz="2800" dirty="0" smtClean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dairelerince</a:t>
            </a:r>
            <a:r>
              <a:rPr lang="en-US" sz="2800" dirty="0"/>
              <a:t> </a:t>
            </a:r>
            <a:r>
              <a:rPr lang="en-US" sz="2800" dirty="0" err="1"/>
              <a:t>tahsil</a:t>
            </a:r>
            <a:r>
              <a:rPr lang="en-US" sz="2800" dirty="0"/>
              <a:t> </a:t>
            </a:r>
            <a:r>
              <a:rPr lang="en-US" sz="2800" dirty="0" err="1"/>
              <a:t>edilen</a:t>
            </a:r>
            <a:r>
              <a:rPr lang="en-US" sz="2800" dirty="0"/>
              <a:t> </a:t>
            </a:r>
            <a:r>
              <a:rPr lang="en-US" sz="2800" dirty="0" err="1" smtClean="0"/>
              <a:t>meblağın</a:t>
            </a:r>
            <a:endParaRPr lang="en-US" sz="2800" dirty="0"/>
          </a:p>
          <a:p>
            <a:pPr marL="0" indent="0" algn="just">
              <a:buNone/>
            </a:pPr>
            <a:r>
              <a:rPr lang="nn-NO" sz="2800" dirty="0"/>
              <a:t>K.D.V. </a:t>
            </a:r>
            <a:r>
              <a:rPr lang="nn-NO" sz="2800" dirty="0" smtClean="0"/>
              <a:t>işlemlerini </a:t>
            </a:r>
            <a:r>
              <a:rPr lang="nn-NO" sz="2800" dirty="0"/>
              <a:t>ve </a:t>
            </a:r>
            <a:r>
              <a:rPr lang="nn-NO" sz="2800" dirty="0" smtClean="0"/>
              <a:t>diğer </a:t>
            </a:r>
            <a:r>
              <a:rPr lang="nn-NO" sz="2800" dirty="0"/>
              <a:t>harç ve kasa </a:t>
            </a:r>
            <a:r>
              <a:rPr lang="nn-NO" sz="2800" dirty="0" smtClean="0"/>
              <a:t>işlemlerini kapsamaktadır</a:t>
            </a:r>
            <a:r>
              <a:rPr lang="nn-NO" sz="2800" dirty="0"/>
              <a:t>.</a:t>
            </a:r>
          </a:p>
          <a:p>
            <a:pPr marL="0" indent="0" algn="just">
              <a:buNone/>
            </a:pP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/>
              <a:t>Hesap</a:t>
            </a:r>
            <a:r>
              <a:rPr lang="en-US" sz="2800" b="1" dirty="0"/>
              <a:t> </a:t>
            </a:r>
            <a:r>
              <a:rPr lang="en-US" sz="2800" b="1" dirty="0" err="1"/>
              <a:t>Bilgileri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hesap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; </a:t>
            </a:r>
            <a:r>
              <a:rPr lang="en-US" sz="2800" dirty="0" err="1" smtClean="0"/>
              <a:t>dosyanın</a:t>
            </a:r>
            <a:r>
              <a:rPr lang="en-US" sz="2800" dirty="0" smtClean="0"/>
              <a:t> </a:t>
            </a:r>
            <a:r>
              <a:rPr lang="en-US" sz="2800" dirty="0" err="1"/>
              <a:t>belirlenen</a:t>
            </a:r>
            <a:r>
              <a:rPr lang="en-US" sz="2800" dirty="0"/>
              <a:t> </a:t>
            </a:r>
            <a:r>
              <a:rPr lang="en-US" sz="2800" dirty="0" err="1"/>
              <a:t>tarihteki</a:t>
            </a:r>
            <a:r>
              <a:rPr lang="en-US" sz="2800" dirty="0"/>
              <a:t> </a:t>
            </a:r>
            <a:r>
              <a:rPr lang="en-US" sz="2800" dirty="0" err="1"/>
              <a:t>borç</a:t>
            </a:r>
            <a:r>
              <a:rPr lang="en-US" sz="2800" dirty="0"/>
              <a:t> </a:t>
            </a:r>
            <a:r>
              <a:rPr lang="en-US" sz="2800" dirty="0" err="1"/>
              <a:t>alacak</a:t>
            </a:r>
            <a:r>
              <a:rPr lang="en-US" sz="2800" dirty="0"/>
              <a:t> </a:t>
            </a:r>
            <a:r>
              <a:rPr lang="en-US" sz="2800" dirty="0" err="1" smtClean="0"/>
              <a:t>ilişkisinin</a:t>
            </a:r>
            <a:r>
              <a:rPr lang="tr-TR" sz="2800" dirty="0" smtClean="0"/>
              <a:t> </a:t>
            </a:r>
            <a:r>
              <a:rPr lang="en-US" sz="2800" dirty="0" err="1" smtClean="0"/>
              <a:t>dosya</a:t>
            </a:r>
            <a:r>
              <a:rPr lang="en-US" sz="2800" dirty="0" smtClean="0"/>
              <a:t> </a:t>
            </a:r>
            <a:r>
              <a:rPr lang="en-US" sz="2800" dirty="0" err="1" smtClean="0"/>
              <a:t>bazında</a:t>
            </a:r>
            <a:r>
              <a:rPr lang="en-US" sz="2800" dirty="0" smtClean="0"/>
              <a:t> </a:t>
            </a:r>
            <a:r>
              <a:rPr lang="en-US" sz="2800" dirty="0" err="1" smtClean="0"/>
              <a:t>hesaplanmasının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 48/4 </a:t>
            </a:r>
            <a:r>
              <a:rPr lang="en-US" sz="2800" dirty="0" err="1"/>
              <a:t>ise</a:t>
            </a:r>
            <a:r>
              <a:rPr lang="en-US" sz="2800" dirty="0"/>
              <a:t> </a:t>
            </a:r>
            <a:r>
              <a:rPr lang="en-US" sz="2800" dirty="0" err="1"/>
              <a:t>takip</a:t>
            </a:r>
            <a:r>
              <a:rPr lang="en-US" sz="2800" dirty="0"/>
              <a:t> </a:t>
            </a:r>
            <a:r>
              <a:rPr lang="en-US" sz="2800" dirty="0" err="1"/>
              <a:t>talebindeki</a:t>
            </a:r>
            <a:r>
              <a:rPr lang="en-US" sz="2800" dirty="0"/>
              <a:t> </a:t>
            </a:r>
            <a:r>
              <a:rPr lang="en-US" sz="2800" dirty="0" err="1" smtClean="0"/>
              <a:t>tablonun</a:t>
            </a:r>
            <a:r>
              <a:rPr lang="tr-TR" sz="2800" dirty="0" smtClean="0"/>
              <a:t> </a:t>
            </a:r>
            <a:r>
              <a:rPr lang="en-US" sz="2800" dirty="0" err="1" smtClean="0"/>
              <a:t>görüntülendiği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1431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HARÇ VE KASA </a:t>
            </a:r>
            <a:r>
              <a:rPr lang="en-US" b="1" dirty="0" err="1" smtClean="0"/>
              <a:t>İŞLEMLERi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Harç</a:t>
            </a:r>
            <a:r>
              <a:rPr lang="en-US" sz="2800" b="1" dirty="0"/>
              <a:t> </a:t>
            </a:r>
            <a:r>
              <a:rPr lang="en-US" sz="2800" b="1" dirty="0" err="1" smtClean="0"/>
              <a:t>işlemleri</a:t>
            </a:r>
            <a:r>
              <a:rPr lang="en-US" sz="2800" b="1" dirty="0" smtClean="0"/>
              <a:t> </a:t>
            </a:r>
            <a:r>
              <a:rPr lang="en-US" sz="2800" b="1" dirty="0"/>
              <a:t>Alt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Harç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/>
              <a:t>alt </a:t>
            </a:r>
            <a:r>
              <a:rPr lang="en-US" sz="2800" dirty="0" err="1"/>
              <a:t>modülü</a:t>
            </a:r>
            <a:r>
              <a:rPr lang="en-US" sz="2800" dirty="0"/>
              <a:t>, “</a:t>
            </a:r>
            <a:r>
              <a:rPr lang="en-US" sz="2800" dirty="0" err="1"/>
              <a:t>harç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kasa</a:t>
            </a:r>
            <a:r>
              <a:rPr lang="en-US" sz="2800" dirty="0"/>
              <a:t>” </a:t>
            </a:r>
            <a:r>
              <a:rPr lang="en-US" sz="2800" dirty="0" err="1"/>
              <a:t>modülünün</a:t>
            </a:r>
            <a:r>
              <a:rPr lang="en-US" sz="2800" dirty="0"/>
              <a:t> </a:t>
            </a:r>
            <a:r>
              <a:rPr lang="en-US" sz="2800" dirty="0" err="1" smtClean="0"/>
              <a:t>altında</a:t>
            </a:r>
            <a:r>
              <a:rPr lang="en-US" sz="2800" dirty="0" smtClean="0"/>
              <a:t> </a:t>
            </a:r>
            <a:r>
              <a:rPr lang="en-US" sz="2800" dirty="0" err="1"/>
              <a:t>olup</a:t>
            </a:r>
            <a:r>
              <a:rPr lang="en-US" sz="2800" dirty="0"/>
              <a:t> </a:t>
            </a:r>
            <a:r>
              <a:rPr lang="en-US" sz="2800" dirty="0" err="1"/>
              <a:t>harç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 smtClean="0"/>
              <a:t>ilgili</a:t>
            </a:r>
            <a:r>
              <a:rPr lang="tr-TR" sz="2800" dirty="0" smtClean="0"/>
              <a:t> </a:t>
            </a:r>
            <a:r>
              <a:rPr lang="en-US" sz="2800" dirty="0" err="1" smtClean="0"/>
              <a:t>dosyaya</a:t>
            </a:r>
            <a:r>
              <a:rPr lang="en-US" sz="2800" dirty="0" smtClean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kaydedilmesini</a:t>
            </a:r>
            <a:r>
              <a:rPr lang="en-US" sz="2800" dirty="0"/>
              <a:t> </a:t>
            </a:r>
            <a:r>
              <a:rPr lang="en-US" sz="2800" dirty="0" err="1"/>
              <a:t>kapsayan</a:t>
            </a:r>
            <a:r>
              <a:rPr lang="en-US" sz="2800" dirty="0"/>
              <a:t> </a:t>
            </a:r>
            <a:r>
              <a:rPr lang="en-US" sz="2800" dirty="0" err="1" smtClean="0"/>
              <a:t>işlemler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onların</a:t>
            </a:r>
            <a:endParaRPr lang="en-US" sz="2800" dirty="0"/>
          </a:p>
          <a:p>
            <a:pPr marL="0" indent="0">
              <a:buNone/>
            </a:pP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/>
              <a:t>ekranlardan</a:t>
            </a:r>
            <a:r>
              <a:rPr lang="en-US" sz="2800" dirty="0"/>
              <a:t> </a:t>
            </a:r>
            <a:r>
              <a:rPr lang="en-US" sz="2800" dirty="0" err="1" smtClean="0"/>
              <a:t>oluşmaktadır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Harç</a:t>
            </a:r>
            <a:r>
              <a:rPr lang="en-US" sz="2800" b="1" dirty="0"/>
              <a:t>/</a:t>
            </a:r>
            <a:r>
              <a:rPr lang="en-US" sz="2800" b="1" dirty="0" err="1"/>
              <a:t>Masraf</a:t>
            </a:r>
            <a:r>
              <a:rPr lang="en-US" sz="2800" b="1" dirty="0"/>
              <a:t> </a:t>
            </a:r>
            <a:r>
              <a:rPr lang="en-US" sz="2800" b="1" dirty="0" err="1"/>
              <a:t>Makbuzu</a:t>
            </a:r>
            <a:r>
              <a:rPr lang="en-US" sz="2800" b="1" dirty="0"/>
              <a:t> </a:t>
            </a:r>
            <a:r>
              <a:rPr lang="en-US" sz="2800" b="1" dirty="0" err="1" smtClean="0"/>
              <a:t>Hazırlama</a:t>
            </a:r>
            <a:r>
              <a:rPr lang="en-US" sz="2800" b="1" dirty="0" smtClean="0"/>
              <a:t> </a:t>
            </a:r>
            <a:r>
              <a:rPr lang="en-US" sz="2800" b="1" dirty="0"/>
              <a:t>(</a:t>
            </a:r>
            <a:r>
              <a:rPr lang="en-US" sz="2800" b="1" dirty="0" err="1"/>
              <a:t>Belirleme</a:t>
            </a:r>
            <a:r>
              <a:rPr lang="en-US" sz="2800" b="1" dirty="0"/>
              <a:t>)</a:t>
            </a:r>
          </a:p>
          <a:p>
            <a:pPr marL="0" indent="0">
              <a:buNone/>
            </a:pPr>
            <a:r>
              <a:rPr lang="en-US" sz="2800" dirty="0" err="1"/>
              <a:t>Harç</a:t>
            </a:r>
            <a:r>
              <a:rPr lang="en-US" sz="2800" dirty="0"/>
              <a:t>/</a:t>
            </a:r>
            <a:r>
              <a:rPr lang="en-US" sz="2800" dirty="0" err="1"/>
              <a:t>masraf</a:t>
            </a:r>
            <a:r>
              <a:rPr lang="en-US" sz="2800" dirty="0"/>
              <a:t> </a:t>
            </a:r>
            <a:r>
              <a:rPr lang="en-US" sz="2800" dirty="0" err="1"/>
              <a:t>makbuzu</a:t>
            </a:r>
            <a:r>
              <a:rPr lang="en-US" sz="2800" dirty="0"/>
              <a:t> </a:t>
            </a:r>
            <a:r>
              <a:rPr lang="en-US" sz="2800" dirty="0" err="1" smtClean="0"/>
              <a:t>hazırlama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err="1"/>
              <a:t>belirleme</a:t>
            </a:r>
            <a:r>
              <a:rPr lang="en-US" sz="2800" dirty="0"/>
              <a:t>)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dosyaya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harç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masraşarın</a:t>
            </a:r>
            <a:r>
              <a:rPr lang="en-US" sz="2800" dirty="0" smtClean="0"/>
              <a:t> </a:t>
            </a:r>
            <a:r>
              <a:rPr lang="en-US" sz="2800" dirty="0" err="1"/>
              <a:t>belirlenip</a:t>
            </a:r>
            <a:r>
              <a:rPr lang="en-US" sz="2800" dirty="0"/>
              <a:t> </a:t>
            </a:r>
            <a:r>
              <a:rPr lang="en-US" sz="2800" dirty="0" err="1" smtClean="0"/>
              <a:t>makbuzların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350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DOSYA </a:t>
            </a:r>
            <a:r>
              <a:rPr lang="en-US" b="1" dirty="0" smtClean="0"/>
              <a:t>AÇILI</a:t>
            </a:r>
            <a:r>
              <a:rPr lang="tr-TR" b="1" dirty="0"/>
              <a:t>Ş</a:t>
            </a:r>
            <a:r>
              <a:rPr lang="en-US" b="1" dirty="0" smtClean="0"/>
              <a:t>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 smtClean="0"/>
              <a:t>açılış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takip</a:t>
            </a:r>
            <a:r>
              <a:rPr lang="en-US" sz="2800" dirty="0"/>
              <a:t> </a:t>
            </a:r>
            <a:r>
              <a:rPr lang="en-US" sz="2800" dirty="0" err="1"/>
              <a:t>talebinin</a:t>
            </a:r>
            <a:r>
              <a:rPr lang="en-US" sz="2800" dirty="0"/>
              <a:t> </a:t>
            </a:r>
            <a:r>
              <a:rPr lang="en-US" sz="2800" dirty="0" err="1"/>
              <a:t>gelmesi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dosyaya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 smtClean="0"/>
              <a:t>bilgilerin</a:t>
            </a:r>
            <a:r>
              <a:rPr lang="tr-TR" sz="2800" dirty="0" smtClean="0"/>
              <a:t> </a:t>
            </a:r>
            <a:r>
              <a:rPr lang="en-US" sz="2800" dirty="0" err="1" smtClean="0"/>
              <a:t>sisteme</a:t>
            </a:r>
            <a:r>
              <a:rPr lang="en-US" sz="2800" dirty="0" smtClean="0"/>
              <a:t> </a:t>
            </a:r>
            <a:r>
              <a:rPr lang="en-US" sz="2800" dirty="0" err="1"/>
              <a:t>kaydedilmesini</a:t>
            </a:r>
            <a:r>
              <a:rPr lang="en-US" sz="2800" dirty="0"/>
              <a:t> </a:t>
            </a:r>
            <a:r>
              <a:rPr lang="en-US" sz="2800" dirty="0" err="1"/>
              <a:t>kapsayan</a:t>
            </a:r>
            <a:r>
              <a:rPr lang="en-US" sz="2800" dirty="0"/>
              <a:t> </a:t>
            </a:r>
            <a:r>
              <a:rPr lang="en-US" sz="2800" dirty="0" err="1" smtClean="0"/>
              <a:t>işlemler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onların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ekranlardan</a:t>
            </a:r>
            <a:r>
              <a:rPr lang="tr-TR" sz="2800" dirty="0" smtClean="0"/>
              <a:t> </a:t>
            </a:r>
            <a:r>
              <a:rPr lang="en-US" sz="2800" dirty="0" err="1" smtClean="0"/>
              <a:t>oluşmaktadır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/>
              <a:t>Takip</a:t>
            </a:r>
            <a:r>
              <a:rPr lang="en-US" sz="2800" b="1" dirty="0"/>
              <a:t> </a:t>
            </a:r>
            <a:r>
              <a:rPr lang="en-US" sz="2800" b="1" dirty="0" err="1"/>
              <a:t>Talebinde</a:t>
            </a:r>
            <a:r>
              <a:rPr lang="en-US" sz="2800" b="1" dirty="0"/>
              <a:t> </a:t>
            </a:r>
            <a:r>
              <a:rPr lang="en-US" sz="2800" b="1" dirty="0" err="1"/>
              <a:t>Bulunan</a:t>
            </a:r>
            <a:r>
              <a:rPr lang="en-US" sz="2800" b="1" dirty="0"/>
              <a:t> </a:t>
            </a:r>
            <a:r>
              <a:rPr lang="en-US" sz="2800" b="1" dirty="0" err="1"/>
              <a:t>Avukat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 smtClean="0"/>
              <a:t>fiahıs</a:t>
            </a:r>
            <a:r>
              <a:rPr lang="en-US" sz="2800" b="1" dirty="0" smtClean="0"/>
              <a:t> </a:t>
            </a:r>
            <a:r>
              <a:rPr lang="en-US" sz="2800" b="1" dirty="0" err="1"/>
              <a:t>Tevzi</a:t>
            </a:r>
            <a:r>
              <a:rPr lang="en-US" sz="2800" b="1" dirty="0"/>
              <a:t> </a:t>
            </a:r>
            <a:r>
              <a:rPr lang="en-US" sz="2800" b="1" dirty="0" err="1" smtClean="0"/>
              <a:t>Ön</a:t>
            </a:r>
            <a:r>
              <a:rPr lang="tr-TR" sz="2800" b="1" dirty="0"/>
              <a:t> </a:t>
            </a:r>
            <a:r>
              <a:rPr lang="en-US" sz="2800" b="1" dirty="0" err="1" smtClean="0"/>
              <a:t>Bilgileri</a:t>
            </a:r>
            <a:r>
              <a:rPr lang="en-US" sz="2800" b="1" dirty="0" smtClean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/>
              <a:t>Kontrolü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Takip</a:t>
            </a:r>
            <a:r>
              <a:rPr lang="en-US" sz="2800" dirty="0"/>
              <a:t> </a:t>
            </a:r>
            <a:r>
              <a:rPr lang="en-US" sz="2800" dirty="0" err="1"/>
              <a:t>talebinde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avukat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şahıs</a:t>
            </a:r>
            <a:r>
              <a:rPr lang="en-US" sz="2800" dirty="0" smtClean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ön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kontrolü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 smtClean="0"/>
              <a:t>dosya</a:t>
            </a:r>
            <a:r>
              <a:rPr lang="tr-TR" sz="2800" dirty="0"/>
              <a:t> </a:t>
            </a:r>
            <a:r>
              <a:rPr lang="en-US" sz="2800" dirty="0" err="1" smtClean="0"/>
              <a:t>açılması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</a:t>
            </a:r>
            <a:r>
              <a:rPr lang="en-US" sz="2800" dirty="0" smtClean="0"/>
              <a:t> </a:t>
            </a:r>
            <a:r>
              <a:rPr lang="en-US" sz="2800" dirty="0" err="1"/>
              <a:t>öncesi</a:t>
            </a:r>
            <a:r>
              <a:rPr lang="en-US" sz="2800" dirty="0"/>
              <a:t>, </a:t>
            </a:r>
            <a:r>
              <a:rPr lang="en-US" sz="2800" dirty="0" err="1" smtClean="0"/>
              <a:t>avukatların</a:t>
            </a:r>
            <a:r>
              <a:rPr lang="en-US" sz="2800" dirty="0" smtClean="0"/>
              <a:t> </a:t>
            </a:r>
            <a:r>
              <a:rPr lang="en-US" sz="2800" dirty="0" err="1" smtClean="0"/>
              <a:t>çalıştıkları</a:t>
            </a:r>
            <a:r>
              <a:rPr lang="en-US" sz="2800" dirty="0" smtClean="0"/>
              <a:t>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dairelerinin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kotalarının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kontrol</a:t>
            </a:r>
            <a:r>
              <a:rPr lang="tr-TR" sz="2800" dirty="0" smtClean="0"/>
              <a:t> </a:t>
            </a:r>
            <a:r>
              <a:rPr lang="en-US" sz="2800" dirty="0" err="1" smtClean="0"/>
              <a:t>edildiği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 Bu </a:t>
            </a:r>
            <a:r>
              <a:rPr lang="en-US" sz="2800" dirty="0" err="1"/>
              <a:t>ekranda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dosyaların</a:t>
            </a:r>
            <a:r>
              <a:rPr lang="en-US" sz="2800" dirty="0" smtClean="0"/>
              <a:t>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dairesine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 smtClean="0"/>
              <a:t>işlemi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gerçekleşir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3140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HARÇ VE KASA </a:t>
            </a:r>
            <a:r>
              <a:rPr lang="en-US" b="1" dirty="0" err="1" smtClean="0"/>
              <a:t>İŞLEMLERi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1" dirty="0" err="1"/>
              <a:t>Reddiyat</a:t>
            </a:r>
            <a:r>
              <a:rPr lang="en-US" sz="2800" b="1" dirty="0"/>
              <a:t> </a:t>
            </a:r>
            <a:r>
              <a:rPr lang="en-US" sz="2800" b="1" dirty="0" err="1" smtClean="0"/>
              <a:t>Yapılması</a:t>
            </a:r>
            <a:r>
              <a:rPr lang="en-US" sz="2800" b="1" dirty="0" smtClean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/>
              <a:t>Reddiyat</a:t>
            </a:r>
            <a:r>
              <a:rPr lang="en-US" sz="2800" b="1" dirty="0"/>
              <a:t> </a:t>
            </a:r>
            <a:r>
              <a:rPr lang="en-US" sz="2800" b="1" dirty="0" err="1"/>
              <a:t>Makbuzunun</a:t>
            </a:r>
            <a:r>
              <a:rPr lang="en-US" sz="2800" b="1" dirty="0"/>
              <a:t> </a:t>
            </a:r>
            <a:r>
              <a:rPr lang="en-US" sz="2800" b="1" dirty="0" err="1" smtClean="0"/>
              <a:t>Hazırlanması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Reddiyat</a:t>
            </a:r>
            <a:r>
              <a:rPr lang="en-US" sz="2800" dirty="0"/>
              <a:t> </a:t>
            </a:r>
            <a:r>
              <a:rPr lang="en-US" sz="2800" dirty="0" err="1" smtClean="0"/>
              <a:t>yapılması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reddiyat</a:t>
            </a:r>
            <a:r>
              <a:rPr lang="en-US" sz="2800" dirty="0"/>
              <a:t> </a:t>
            </a:r>
            <a:r>
              <a:rPr lang="en-US" sz="2800" dirty="0" err="1"/>
              <a:t>makbuzunun</a:t>
            </a:r>
            <a:r>
              <a:rPr lang="en-US" sz="2800" dirty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sırasında</a:t>
            </a:r>
            <a:r>
              <a:rPr lang="en-US" sz="2800" dirty="0" smtClean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 smtClean="0"/>
              <a:t>taraşarına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 smtClean="0"/>
              <a:t>reddiyatların</a:t>
            </a:r>
            <a:r>
              <a:rPr lang="en-US" sz="2800" dirty="0" smtClean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girilmesi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endParaRPr lang="en-US" sz="2800" dirty="0"/>
          </a:p>
          <a:p>
            <a:pPr marL="0" indent="0">
              <a:buNone/>
            </a:pP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Tahsilât</a:t>
            </a:r>
            <a:r>
              <a:rPr lang="en-US" sz="2800" b="1" dirty="0"/>
              <a:t> </a:t>
            </a:r>
            <a:r>
              <a:rPr lang="en-US" sz="2800" b="1" dirty="0" err="1"/>
              <a:t>Alacak</a:t>
            </a:r>
            <a:r>
              <a:rPr lang="en-US" sz="2800" b="1" dirty="0"/>
              <a:t> </a:t>
            </a:r>
            <a:r>
              <a:rPr lang="en-US" sz="2800" b="1" dirty="0" err="1"/>
              <a:t>Kalemi</a:t>
            </a:r>
            <a:r>
              <a:rPr lang="en-US" sz="2800" b="1" dirty="0"/>
              <a:t> </a:t>
            </a:r>
            <a:r>
              <a:rPr lang="en-US" sz="2800" b="1" dirty="0" err="1" smtClean="0"/>
              <a:t>ilişkilendirme</a:t>
            </a:r>
            <a:r>
              <a:rPr lang="en-US" sz="2800" b="1" dirty="0" smtClean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 smtClean="0"/>
              <a:t>iptal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Tahsilât</a:t>
            </a:r>
            <a:r>
              <a:rPr lang="en-US" sz="2800" dirty="0"/>
              <a:t> </a:t>
            </a:r>
            <a:r>
              <a:rPr lang="en-US" sz="2800" dirty="0" err="1"/>
              <a:t>alacak</a:t>
            </a:r>
            <a:r>
              <a:rPr lang="en-US" sz="2800" dirty="0"/>
              <a:t> </a:t>
            </a:r>
            <a:r>
              <a:rPr lang="en-US" sz="2800" dirty="0" err="1"/>
              <a:t>kalemi</a:t>
            </a:r>
            <a:r>
              <a:rPr lang="en-US" sz="2800" dirty="0"/>
              <a:t> </a:t>
            </a:r>
            <a:r>
              <a:rPr lang="en-US" sz="2800" dirty="0" err="1" smtClean="0"/>
              <a:t>ilişkilendirme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iptal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kaydedilen</a:t>
            </a:r>
            <a:r>
              <a:rPr lang="en-US" sz="2800" dirty="0"/>
              <a:t> </a:t>
            </a:r>
            <a:r>
              <a:rPr lang="en-US" sz="2800" dirty="0" err="1"/>
              <a:t>borç</a:t>
            </a:r>
            <a:r>
              <a:rPr lang="en-US" sz="2800" dirty="0"/>
              <a:t> </a:t>
            </a:r>
            <a:r>
              <a:rPr lang="en-US" sz="2800" dirty="0" err="1" smtClean="0"/>
              <a:t>tahsilâtı</a:t>
            </a:r>
            <a:r>
              <a:rPr lang="tr-TR" sz="2800" dirty="0" smtClean="0"/>
              <a:t> </a:t>
            </a:r>
            <a:r>
              <a:rPr lang="en-US" sz="2800" dirty="0" err="1" smtClean="0"/>
              <a:t>bilgilerinin</a:t>
            </a:r>
            <a:r>
              <a:rPr lang="en-US" sz="2800" dirty="0" smtClean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alacak</a:t>
            </a:r>
            <a:r>
              <a:rPr lang="en-US" sz="2800" dirty="0"/>
              <a:t> </a:t>
            </a:r>
            <a:r>
              <a:rPr lang="en-US" sz="2800" dirty="0" err="1"/>
              <a:t>kalemleri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 smtClean="0"/>
              <a:t>ilişkilendirildiği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 </a:t>
            </a:r>
            <a:r>
              <a:rPr lang="en-US" sz="2800" dirty="0" err="1" smtClean="0"/>
              <a:t>Dosyalarda</a:t>
            </a:r>
            <a:r>
              <a:rPr lang="tr-TR" sz="2800" dirty="0" smtClean="0"/>
              <a:t> </a:t>
            </a:r>
            <a:r>
              <a:rPr lang="en-US" sz="2800" dirty="0" err="1" smtClean="0"/>
              <a:t>borç</a:t>
            </a:r>
            <a:r>
              <a:rPr lang="en-US" sz="2800" dirty="0" smtClean="0"/>
              <a:t> </a:t>
            </a:r>
            <a:r>
              <a:rPr lang="en-US" sz="2800" dirty="0" err="1" smtClean="0"/>
              <a:t>tahsilâtı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yapıldıktan</a:t>
            </a:r>
            <a:r>
              <a:rPr lang="en-US" sz="2800" dirty="0" smtClean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ekranda</a:t>
            </a:r>
            <a:r>
              <a:rPr lang="en-US" sz="2800" dirty="0"/>
              <a:t> </a:t>
            </a:r>
            <a:r>
              <a:rPr lang="en-US" sz="2800" dirty="0" err="1" smtClean="0"/>
              <a:t>ilişkilendirme</a:t>
            </a:r>
            <a:r>
              <a:rPr lang="en-US" sz="2800" dirty="0" smtClean="0"/>
              <a:t> </a:t>
            </a:r>
            <a:r>
              <a:rPr lang="en-US" sz="2800" dirty="0" err="1" smtClean="0"/>
              <a:t>yapılmazsa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tr-TR" sz="2800" dirty="0" smtClean="0"/>
              <a:t> </a:t>
            </a:r>
            <a:r>
              <a:rPr lang="en-US" sz="2800" dirty="0" err="1" smtClean="0"/>
              <a:t>dosya</a:t>
            </a:r>
            <a:r>
              <a:rPr lang="en-US" sz="2800" dirty="0" smtClean="0"/>
              <a:t> </a:t>
            </a:r>
            <a:r>
              <a:rPr lang="en-US" sz="2800" dirty="0" err="1" smtClean="0"/>
              <a:t>hesabını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hazırlamaz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707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HARÇ VE KASA </a:t>
            </a:r>
            <a:r>
              <a:rPr lang="en-US" b="1" dirty="0" err="1" smtClean="0"/>
              <a:t>İŞLEMLERi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 err="1"/>
              <a:t>Tahsilât</a:t>
            </a:r>
            <a:r>
              <a:rPr lang="en-US" sz="2800" b="1" dirty="0"/>
              <a:t> </a:t>
            </a:r>
            <a:r>
              <a:rPr lang="en-US" sz="2800" b="1" dirty="0" err="1"/>
              <a:t>Nedeni</a:t>
            </a:r>
            <a:r>
              <a:rPr lang="en-US" sz="2800" b="1" dirty="0"/>
              <a:t> </a:t>
            </a:r>
            <a:r>
              <a:rPr lang="en-US" sz="2800" b="1" dirty="0" err="1"/>
              <a:t>Güncelleme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Tahsilât</a:t>
            </a:r>
            <a:r>
              <a:rPr lang="en-US" sz="2800" dirty="0"/>
              <a:t> </a:t>
            </a:r>
            <a:r>
              <a:rPr lang="en-US" sz="2800" dirty="0" err="1"/>
              <a:t>nedeni</a:t>
            </a:r>
            <a:r>
              <a:rPr lang="en-US" sz="2800" dirty="0"/>
              <a:t> </a:t>
            </a:r>
            <a:r>
              <a:rPr lang="en-US" sz="2800" dirty="0" err="1"/>
              <a:t>güncelleme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teminat</a:t>
            </a:r>
            <a:r>
              <a:rPr lang="en-US" sz="2800" dirty="0"/>
              <a:t>, </a:t>
            </a:r>
            <a:r>
              <a:rPr lang="en-US" sz="2800" dirty="0" err="1" smtClean="0"/>
              <a:t>satış</a:t>
            </a:r>
            <a:r>
              <a:rPr lang="en-US" sz="2800" dirty="0" smtClean="0"/>
              <a:t>, </a:t>
            </a:r>
            <a:r>
              <a:rPr lang="en-US" sz="2800" dirty="0" err="1"/>
              <a:t>avans</a:t>
            </a:r>
            <a:r>
              <a:rPr lang="en-US" sz="2800" dirty="0"/>
              <a:t> </a:t>
            </a:r>
            <a:r>
              <a:rPr lang="en-US" sz="2800" dirty="0" err="1" smtClean="0"/>
              <a:t>tahsilatı</a:t>
            </a:r>
            <a:r>
              <a:rPr lang="en-US" sz="2800" dirty="0" smtClean="0"/>
              <a:t> </a:t>
            </a:r>
            <a:r>
              <a:rPr lang="en-US" sz="2800" dirty="0" err="1"/>
              <a:t>olarak</a:t>
            </a:r>
            <a:endParaRPr lang="en-US" sz="2800" dirty="0"/>
          </a:p>
          <a:p>
            <a:pPr marL="0" indent="0">
              <a:buNone/>
            </a:pPr>
            <a:r>
              <a:rPr lang="en-US" sz="2800" dirty="0" err="1"/>
              <a:t>kaydedilen</a:t>
            </a:r>
            <a:r>
              <a:rPr lang="en-US" sz="2800" dirty="0"/>
              <a:t> </a:t>
            </a:r>
            <a:r>
              <a:rPr lang="en-US" sz="2800" dirty="0" err="1" smtClean="0"/>
              <a:t>tahsilatların</a:t>
            </a:r>
            <a:r>
              <a:rPr lang="en-US" sz="2800" dirty="0" smtClean="0"/>
              <a:t> </a:t>
            </a:r>
            <a:r>
              <a:rPr lang="en-US" sz="2800" dirty="0" err="1"/>
              <a:t>nedenlerinin</a:t>
            </a:r>
            <a:r>
              <a:rPr lang="en-US" sz="2800" dirty="0"/>
              <a:t> </a:t>
            </a:r>
            <a:r>
              <a:rPr lang="en-US" sz="2800" dirty="0" err="1"/>
              <a:t>borç</a:t>
            </a:r>
            <a:r>
              <a:rPr lang="en-US" sz="2800" dirty="0"/>
              <a:t> </a:t>
            </a:r>
            <a:r>
              <a:rPr lang="en-US" sz="2800" dirty="0" err="1" smtClean="0"/>
              <a:t>tahsilatı</a:t>
            </a:r>
            <a:r>
              <a:rPr lang="en-US" sz="2800" dirty="0" smtClean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güncellenmesini</a:t>
            </a:r>
            <a:r>
              <a:rPr lang="en-US" sz="2800" dirty="0"/>
              <a:t> </a:t>
            </a:r>
            <a:r>
              <a:rPr lang="en-US" sz="2800" dirty="0" err="1" smtClean="0"/>
              <a:t>sağlayan</a:t>
            </a:r>
            <a:r>
              <a:rPr lang="tr-TR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Yeni</a:t>
            </a:r>
            <a:r>
              <a:rPr lang="en-US" sz="2800" b="1" dirty="0"/>
              <a:t> </a:t>
            </a:r>
            <a:r>
              <a:rPr lang="en-US" sz="2800" b="1" dirty="0" err="1"/>
              <a:t>Hesap</a:t>
            </a:r>
            <a:r>
              <a:rPr lang="en-US" sz="2800" b="1" dirty="0"/>
              <a:t> </a:t>
            </a:r>
            <a:r>
              <a:rPr lang="en-US" sz="2800" b="1" dirty="0" err="1"/>
              <a:t>Bilgisi</a:t>
            </a:r>
            <a:r>
              <a:rPr lang="en-US" sz="2800" b="1" dirty="0"/>
              <a:t> </a:t>
            </a:r>
            <a:r>
              <a:rPr lang="en-US" sz="2800" b="1" dirty="0" err="1" smtClean="0"/>
              <a:t>Girişi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Yeni</a:t>
            </a:r>
            <a:r>
              <a:rPr lang="en-US" sz="2800" dirty="0"/>
              <a:t> </a:t>
            </a:r>
            <a:r>
              <a:rPr lang="en-US" sz="2800" dirty="0" err="1"/>
              <a:t>hesap</a:t>
            </a:r>
            <a:r>
              <a:rPr lang="en-US" sz="2800" dirty="0"/>
              <a:t> </a:t>
            </a:r>
            <a:r>
              <a:rPr lang="en-US" sz="2800" dirty="0" err="1"/>
              <a:t>bilgisi</a:t>
            </a:r>
            <a:r>
              <a:rPr lang="en-US" sz="2800" dirty="0"/>
              <a:t> </a:t>
            </a:r>
            <a:r>
              <a:rPr lang="en-US" sz="2800" dirty="0" err="1" smtClean="0"/>
              <a:t>girişi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 smtClean="0"/>
              <a:t>işlemler</a:t>
            </a:r>
            <a:r>
              <a:rPr lang="en-US" sz="2800" dirty="0" smtClean="0"/>
              <a:t> </a:t>
            </a:r>
            <a:r>
              <a:rPr lang="en-US" sz="2800" dirty="0" err="1" smtClean="0"/>
              <a:t>sırasında</a:t>
            </a:r>
            <a:r>
              <a:rPr lang="en-US" sz="2800" dirty="0" smtClean="0"/>
              <a:t> </a:t>
            </a:r>
            <a:r>
              <a:rPr lang="en-US" sz="2800" dirty="0" err="1" smtClean="0"/>
              <a:t>kullanılacak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şu</a:t>
            </a:r>
            <a:r>
              <a:rPr lang="en-US" sz="2800" dirty="0" smtClean="0"/>
              <a:t> </a:t>
            </a:r>
            <a:r>
              <a:rPr lang="en-US" sz="2800" dirty="0"/>
              <a:t>an </a:t>
            </a:r>
            <a:r>
              <a:rPr lang="en-US" sz="2800" dirty="0" err="1"/>
              <a:t>listede</a:t>
            </a:r>
            <a:r>
              <a:rPr lang="en-US" sz="2800" dirty="0"/>
              <a:t> </a:t>
            </a:r>
            <a:r>
              <a:rPr lang="en-US" sz="2800" dirty="0" err="1" smtClean="0"/>
              <a:t>olmayan</a:t>
            </a:r>
            <a:r>
              <a:rPr lang="tr-TR" sz="2800" dirty="0"/>
              <a:t> </a:t>
            </a:r>
            <a:r>
              <a:rPr lang="en-US" sz="2800" dirty="0" err="1" smtClean="0"/>
              <a:t>hesap</a:t>
            </a:r>
            <a:r>
              <a:rPr lang="en-US" sz="2800" dirty="0" smtClean="0"/>
              <a:t> </a:t>
            </a:r>
            <a:r>
              <a:rPr lang="en-US" sz="2800" dirty="0" err="1"/>
              <a:t>bilgisi</a:t>
            </a:r>
            <a:r>
              <a:rPr lang="en-US" sz="2800" dirty="0"/>
              <a:t> </a:t>
            </a:r>
            <a:r>
              <a:rPr lang="en-US" sz="2800" dirty="0" err="1" smtClean="0"/>
              <a:t>girişinin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/>
              <a:t>Banka </a:t>
            </a:r>
            <a:r>
              <a:rPr lang="en-US" sz="2800" b="1" dirty="0" err="1"/>
              <a:t>Dekontu</a:t>
            </a:r>
            <a:r>
              <a:rPr lang="en-US" sz="2800" b="1" dirty="0"/>
              <a:t> </a:t>
            </a:r>
            <a:r>
              <a:rPr lang="en-US" sz="2800" b="1" dirty="0" err="1"/>
              <a:t>Bilgisinin</a:t>
            </a:r>
            <a:r>
              <a:rPr lang="en-US" sz="2800" b="1" dirty="0"/>
              <a:t> </a:t>
            </a:r>
            <a:r>
              <a:rPr lang="en-US" sz="2800" b="1" dirty="0" err="1"/>
              <a:t>Girilmesi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/>
              <a:t>Banka </a:t>
            </a:r>
            <a:r>
              <a:rPr lang="en-US" sz="2800" dirty="0" err="1"/>
              <a:t>dekontu</a:t>
            </a:r>
            <a:r>
              <a:rPr lang="en-US" sz="2800" dirty="0"/>
              <a:t> </a:t>
            </a:r>
            <a:r>
              <a:rPr lang="en-US" sz="2800" dirty="0" err="1"/>
              <a:t>bilgisinin</a:t>
            </a:r>
            <a:r>
              <a:rPr lang="en-US" sz="2800" dirty="0"/>
              <a:t> </a:t>
            </a:r>
            <a:r>
              <a:rPr lang="en-US" sz="2800" dirty="0" err="1"/>
              <a:t>girilmesi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dairelerince</a:t>
            </a:r>
            <a:r>
              <a:rPr lang="en-US" sz="2800" dirty="0"/>
              <a:t>, </a:t>
            </a:r>
            <a:r>
              <a:rPr lang="en-US" sz="2800" dirty="0" err="1"/>
              <a:t>banka</a:t>
            </a:r>
            <a:r>
              <a:rPr lang="en-US" sz="2800" dirty="0"/>
              <a:t> </a:t>
            </a:r>
            <a:r>
              <a:rPr lang="en-US" sz="2800" dirty="0" err="1" smtClean="0"/>
              <a:t>aracılığıyla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</a:t>
            </a:r>
            <a:r>
              <a:rPr lang="en-US" sz="2800" dirty="0" smtClean="0"/>
              <a:t> </a:t>
            </a:r>
            <a:r>
              <a:rPr lang="en-US" sz="2800" dirty="0" err="1" smtClean="0"/>
              <a:t>sonrasında</a:t>
            </a:r>
            <a:r>
              <a:rPr lang="en-US" sz="2800" dirty="0" smtClean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dekont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girilmesi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9835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HARÇ VE KASA </a:t>
            </a:r>
            <a:r>
              <a:rPr lang="en-US" b="1" dirty="0" err="1" smtClean="0"/>
              <a:t>İŞLEMLERi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Harç-Kasa</a:t>
            </a:r>
            <a:r>
              <a:rPr lang="en-US" sz="2800" b="1" dirty="0"/>
              <a:t> </a:t>
            </a:r>
            <a:r>
              <a:rPr lang="en-US" sz="2800" b="1" dirty="0" err="1"/>
              <a:t>Sorgu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/>
              <a:t>Raporlama</a:t>
            </a:r>
            <a:r>
              <a:rPr lang="en-US" sz="2800" b="1" dirty="0"/>
              <a:t> </a:t>
            </a:r>
            <a:r>
              <a:rPr lang="en-US" sz="2800" b="1" dirty="0" err="1" smtClean="0"/>
              <a:t>işlemleri</a:t>
            </a:r>
            <a:r>
              <a:rPr lang="en-US" sz="2800" b="1" dirty="0" smtClean="0"/>
              <a:t> </a:t>
            </a:r>
            <a:r>
              <a:rPr lang="en-US" sz="2800" b="1" dirty="0"/>
              <a:t>Alt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nn-NO" sz="2800" dirty="0"/>
              <a:t>Harç-kasa sorgu ve raporlama </a:t>
            </a:r>
            <a:r>
              <a:rPr lang="nn-NO" sz="2800" dirty="0" smtClean="0"/>
              <a:t>işlemleri </a:t>
            </a:r>
            <a:r>
              <a:rPr lang="nn-NO" sz="2800" dirty="0"/>
              <a:t>alt modülü, “Harç ve Kasa” modülünün </a:t>
            </a:r>
            <a:r>
              <a:rPr lang="nn-NO" sz="2800" dirty="0" smtClean="0"/>
              <a:t>altı</a:t>
            </a:r>
            <a:r>
              <a:rPr lang="en-US" sz="2800" dirty="0" err="1" smtClean="0"/>
              <a:t>nda</a:t>
            </a:r>
            <a:r>
              <a:rPr lang="en-US" sz="2800" dirty="0" smtClean="0"/>
              <a:t> </a:t>
            </a:r>
            <a:r>
              <a:rPr lang="en-US" sz="2800" dirty="0" err="1"/>
              <a:t>olup</a:t>
            </a:r>
            <a:r>
              <a:rPr lang="en-US" sz="2800" dirty="0"/>
              <a:t> </a:t>
            </a:r>
            <a:r>
              <a:rPr lang="en-US" sz="2800" dirty="0" err="1"/>
              <a:t>harç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dosyaya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 smtClean="0"/>
              <a:t>sorgulanması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raporlanması</a:t>
            </a:r>
            <a:r>
              <a:rPr lang="tr-TR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onların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/>
              <a:t>ekranlardan</a:t>
            </a:r>
            <a:r>
              <a:rPr lang="en-US" sz="2800" dirty="0"/>
              <a:t> </a:t>
            </a:r>
            <a:r>
              <a:rPr lang="en-US" sz="2800" dirty="0" err="1" smtClean="0"/>
              <a:t>oluşmaktadır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 smtClean="0"/>
              <a:t>icra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Müdürlüğü</a:t>
            </a:r>
            <a:r>
              <a:rPr lang="en-US" sz="2800" b="1" dirty="0" smtClean="0"/>
              <a:t> </a:t>
            </a:r>
            <a:r>
              <a:rPr lang="en-US" sz="2800" b="1" dirty="0" err="1"/>
              <a:t>Harç</a:t>
            </a:r>
            <a:r>
              <a:rPr lang="en-US" sz="2800" b="1" dirty="0"/>
              <a:t> </a:t>
            </a:r>
            <a:r>
              <a:rPr lang="en-US" sz="2800" b="1" dirty="0" err="1"/>
              <a:t>Kasa</a:t>
            </a:r>
            <a:r>
              <a:rPr lang="en-US" sz="2800" b="1" dirty="0"/>
              <a:t> </a:t>
            </a:r>
            <a:r>
              <a:rPr lang="en-US" sz="2800" b="1" dirty="0" err="1" smtClean="0"/>
              <a:t>Raporları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icra</a:t>
            </a:r>
            <a:r>
              <a:rPr lang="en-US" sz="2800" dirty="0" smtClean="0"/>
              <a:t> </a:t>
            </a:r>
            <a:r>
              <a:rPr lang="en-US" sz="2800" dirty="0" err="1" smtClean="0"/>
              <a:t>müdürlüğü</a:t>
            </a:r>
            <a:r>
              <a:rPr lang="en-US" sz="2800" dirty="0" smtClean="0"/>
              <a:t> </a:t>
            </a:r>
            <a:r>
              <a:rPr lang="en-US" sz="2800" dirty="0" err="1"/>
              <a:t>harç</a:t>
            </a:r>
            <a:r>
              <a:rPr lang="en-US" sz="2800" dirty="0"/>
              <a:t> </a:t>
            </a:r>
            <a:r>
              <a:rPr lang="en-US" sz="2800" dirty="0" err="1"/>
              <a:t>kasa</a:t>
            </a:r>
            <a:r>
              <a:rPr lang="en-US" sz="2800" dirty="0"/>
              <a:t> </a:t>
            </a:r>
            <a:r>
              <a:rPr lang="en-US" sz="2800" dirty="0" err="1" smtClean="0"/>
              <a:t>raporları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 smtClean="0"/>
              <a:t>icra</a:t>
            </a:r>
            <a:r>
              <a:rPr lang="en-US" sz="2800" dirty="0" smtClean="0"/>
              <a:t> </a:t>
            </a:r>
            <a:r>
              <a:rPr lang="en-US" sz="2800" dirty="0" err="1" smtClean="0"/>
              <a:t>dairelerince</a:t>
            </a:r>
            <a:r>
              <a:rPr lang="en-US" sz="2800" dirty="0"/>
              <a:t>,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</a:t>
            </a:r>
            <a:r>
              <a:rPr lang="en-US" sz="2800" dirty="0" smtClean="0"/>
              <a:t> </a:t>
            </a:r>
            <a:r>
              <a:rPr lang="en-US" sz="2800" dirty="0" err="1" smtClean="0"/>
              <a:t>sonrasında</a:t>
            </a:r>
            <a:r>
              <a:rPr lang="en-US" sz="2800" dirty="0" smtClean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rapor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9786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HARÇ VE KASA </a:t>
            </a:r>
            <a:r>
              <a:rPr lang="en-US" b="1" dirty="0" err="1" smtClean="0"/>
              <a:t>İŞLEMLERi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/>
              <a:t>icra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Müdürlüğü</a:t>
            </a:r>
            <a:r>
              <a:rPr lang="en-US" sz="2800" b="1" dirty="0" smtClean="0"/>
              <a:t> </a:t>
            </a:r>
            <a:r>
              <a:rPr lang="en-US" sz="2800" b="1" dirty="0" err="1"/>
              <a:t>Harç</a:t>
            </a:r>
            <a:r>
              <a:rPr lang="en-US" sz="2800" b="1" dirty="0"/>
              <a:t> </a:t>
            </a:r>
            <a:r>
              <a:rPr lang="en-US" sz="2800" b="1" dirty="0" err="1"/>
              <a:t>Kasa</a:t>
            </a:r>
            <a:r>
              <a:rPr lang="en-US" sz="2800" b="1" dirty="0"/>
              <a:t> </a:t>
            </a:r>
            <a:r>
              <a:rPr lang="en-US" sz="2800" b="1" dirty="0" err="1" smtClean="0"/>
              <a:t>Sorguları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icra</a:t>
            </a:r>
            <a:r>
              <a:rPr lang="en-US" sz="2800" dirty="0" smtClean="0"/>
              <a:t> </a:t>
            </a:r>
            <a:r>
              <a:rPr lang="en-US" sz="2800" dirty="0" err="1" smtClean="0"/>
              <a:t>müdürlüğü</a:t>
            </a:r>
            <a:r>
              <a:rPr lang="en-US" sz="2800" dirty="0" smtClean="0"/>
              <a:t> </a:t>
            </a:r>
            <a:r>
              <a:rPr lang="en-US" sz="2800" dirty="0" err="1"/>
              <a:t>harç</a:t>
            </a:r>
            <a:r>
              <a:rPr lang="en-US" sz="2800" dirty="0"/>
              <a:t> </a:t>
            </a:r>
            <a:r>
              <a:rPr lang="en-US" sz="2800" dirty="0" err="1"/>
              <a:t>kasa</a:t>
            </a:r>
            <a:r>
              <a:rPr lang="en-US" sz="2800" dirty="0"/>
              <a:t> </a:t>
            </a:r>
            <a:r>
              <a:rPr lang="en-US" sz="2800" dirty="0" err="1" smtClean="0"/>
              <a:t>sorguları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önce</a:t>
            </a:r>
            <a:r>
              <a:rPr lang="en-US" sz="2800" dirty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/>
              <a:t>harç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kasa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tr-TR" sz="2800" dirty="0" smtClean="0"/>
              <a:t> </a:t>
            </a:r>
            <a:r>
              <a:rPr lang="en-US" sz="2800" dirty="0" err="1" smtClean="0"/>
              <a:t>sorgulama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Harç</a:t>
            </a:r>
            <a:r>
              <a:rPr lang="en-US" sz="2800" b="1" dirty="0"/>
              <a:t> </a:t>
            </a:r>
            <a:r>
              <a:rPr lang="en-US" sz="2800" b="1" dirty="0" err="1"/>
              <a:t>Masraf</a:t>
            </a:r>
            <a:r>
              <a:rPr lang="en-US" sz="2800" b="1" dirty="0"/>
              <a:t> </a:t>
            </a:r>
            <a:r>
              <a:rPr lang="en-US" sz="2800" b="1" dirty="0" err="1"/>
              <a:t>Sorgulama</a:t>
            </a:r>
            <a:r>
              <a:rPr lang="en-US" sz="2800" b="1" dirty="0"/>
              <a:t> </a:t>
            </a:r>
            <a:r>
              <a:rPr lang="en-US" sz="2800" b="1" dirty="0" err="1" smtClean="0"/>
              <a:t>işlemleri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Harç</a:t>
            </a:r>
            <a:r>
              <a:rPr lang="en-US" sz="2800" dirty="0"/>
              <a:t> </a:t>
            </a:r>
            <a:r>
              <a:rPr lang="en-US" sz="2800" dirty="0" err="1"/>
              <a:t>masraf</a:t>
            </a:r>
            <a:r>
              <a:rPr lang="en-US" sz="2800" dirty="0"/>
              <a:t> </a:t>
            </a:r>
            <a:r>
              <a:rPr lang="en-US" sz="2800" dirty="0" err="1"/>
              <a:t>sorgulama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önce</a:t>
            </a:r>
            <a:r>
              <a:rPr lang="en-US" sz="2800" dirty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/>
              <a:t>harç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masraşarın</a:t>
            </a:r>
            <a:r>
              <a:rPr lang="en-US" sz="2800" dirty="0" smtClean="0"/>
              <a:t> </a:t>
            </a:r>
            <a:r>
              <a:rPr lang="en-US" sz="2800" dirty="0" err="1" smtClean="0"/>
              <a:t>sorgulama</a:t>
            </a:r>
            <a:r>
              <a:rPr lang="tr-TR" sz="2800" dirty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Harç</a:t>
            </a:r>
            <a:r>
              <a:rPr lang="en-US" sz="2800" b="1" dirty="0"/>
              <a:t> </a:t>
            </a:r>
            <a:r>
              <a:rPr lang="en-US" sz="2800" b="1" dirty="0" err="1"/>
              <a:t>Masraf</a:t>
            </a:r>
            <a:r>
              <a:rPr lang="en-US" sz="2800" b="1" dirty="0"/>
              <a:t> </a:t>
            </a:r>
            <a:r>
              <a:rPr lang="en-US" sz="2800" b="1" dirty="0" err="1"/>
              <a:t>Makbuzu</a:t>
            </a:r>
            <a:r>
              <a:rPr lang="en-US" sz="2800" b="1" dirty="0"/>
              <a:t> </a:t>
            </a:r>
            <a:r>
              <a:rPr lang="en-US" sz="2800" b="1" dirty="0" err="1" smtClean="0"/>
              <a:t>iptali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Harç</a:t>
            </a:r>
            <a:r>
              <a:rPr lang="en-US" sz="2800" dirty="0"/>
              <a:t> </a:t>
            </a:r>
            <a:r>
              <a:rPr lang="en-US" sz="2800" dirty="0" err="1"/>
              <a:t>masraf</a:t>
            </a:r>
            <a:r>
              <a:rPr lang="en-US" sz="2800" dirty="0"/>
              <a:t> </a:t>
            </a:r>
            <a:r>
              <a:rPr lang="en-US" sz="2800" dirty="0" err="1"/>
              <a:t>makbuzu</a:t>
            </a:r>
            <a:r>
              <a:rPr lang="en-US" sz="2800" dirty="0"/>
              <a:t> </a:t>
            </a:r>
            <a:r>
              <a:rPr lang="en-US" sz="2800" dirty="0" err="1"/>
              <a:t>iptali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önce</a:t>
            </a:r>
            <a:r>
              <a:rPr lang="en-US" sz="2800" dirty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/>
              <a:t>harç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masraf</a:t>
            </a:r>
            <a:r>
              <a:rPr lang="en-US" sz="2800" dirty="0"/>
              <a:t> </a:t>
            </a:r>
            <a:r>
              <a:rPr lang="en-US" sz="2800" dirty="0" err="1" smtClean="0"/>
              <a:t>makbuzları-nı</a:t>
            </a:r>
            <a:r>
              <a:rPr lang="en-US" sz="2800" dirty="0" smtClean="0"/>
              <a:t> </a:t>
            </a:r>
            <a:r>
              <a:rPr lang="en-US" sz="2800" dirty="0" err="1"/>
              <a:t>iptal</a:t>
            </a:r>
            <a:r>
              <a:rPr lang="en-US" sz="2800" dirty="0"/>
              <a:t> </a:t>
            </a:r>
            <a:r>
              <a:rPr lang="en-US" sz="2800" dirty="0" err="1"/>
              <a:t>etme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458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HARÇ VE KASA </a:t>
            </a:r>
            <a:r>
              <a:rPr lang="en-US" b="1" dirty="0" err="1" smtClean="0"/>
              <a:t>İŞLEMLERi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Tahsilât</a:t>
            </a:r>
            <a:r>
              <a:rPr lang="en-US" sz="2800" b="1" dirty="0"/>
              <a:t> </a:t>
            </a:r>
            <a:r>
              <a:rPr lang="en-US" sz="2800" b="1" dirty="0" err="1" smtClean="0"/>
              <a:t>iptal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Tahsilât</a:t>
            </a:r>
            <a:r>
              <a:rPr lang="en-US" sz="2800" dirty="0"/>
              <a:t> </a:t>
            </a:r>
            <a:r>
              <a:rPr lang="en-US" sz="2800" dirty="0" err="1"/>
              <a:t>iptal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önce</a:t>
            </a:r>
            <a:r>
              <a:rPr lang="en-US" sz="2800" dirty="0"/>
              <a:t> </a:t>
            </a:r>
            <a:r>
              <a:rPr lang="en-US" sz="2800" dirty="0" err="1" smtClean="0"/>
              <a:t>hatalı</a:t>
            </a:r>
            <a:r>
              <a:rPr lang="en-US" sz="2800" dirty="0" smtClean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girilen</a:t>
            </a:r>
            <a:r>
              <a:rPr lang="en-US" sz="2800" dirty="0"/>
              <a:t> </a:t>
            </a:r>
            <a:r>
              <a:rPr lang="en-US" sz="2800" dirty="0" err="1" smtClean="0"/>
              <a:t>tahsilâtları</a:t>
            </a:r>
            <a:r>
              <a:rPr lang="en-US" sz="2800" dirty="0" smtClean="0"/>
              <a:t> </a:t>
            </a:r>
            <a:r>
              <a:rPr lang="en-US" sz="2800" dirty="0" err="1"/>
              <a:t>iptal</a:t>
            </a:r>
            <a:r>
              <a:rPr lang="en-US" sz="2800" dirty="0"/>
              <a:t> </a:t>
            </a:r>
            <a:r>
              <a:rPr lang="en-US" sz="2800" dirty="0" err="1"/>
              <a:t>etme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tr-TR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Reddiyat</a:t>
            </a:r>
            <a:r>
              <a:rPr lang="en-US" sz="2800" b="1" dirty="0"/>
              <a:t> </a:t>
            </a:r>
            <a:r>
              <a:rPr lang="en-US" sz="2800" b="1" dirty="0" err="1"/>
              <a:t>Sorgulama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 smtClean="0"/>
              <a:t>iptal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Reddiyat</a:t>
            </a:r>
            <a:r>
              <a:rPr lang="en-US" sz="2800" dirty="0"/>
              <a:t> </a:t>
            </a:r>
            <a:r>
              <a:rPr lang="en-US" sz="2800" dirty="0" err="1"/>
              <a:t>sorgulama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iptal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önce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girilen</a:t>
            </a:r>
            <a:r>
              <a:rPr lang="en-US" sz="2800" dirty="0"/>
              <a:t> </a:t>
            </a:r>
            <a:r>
              <a:rPr lang="en-US" sz="2800" dirty="0" err="1"/>
              <a:t>reddiyat</a:t>
            </a:r>
            <a:r>
              <a:rPr lang="en-US" sz="2800" dirty="0"/>
              <a:t> </a:t>
            </a:r>
            <a:r>
              <a:rPr lang="en-US" sz="2800" dirty="0" err="1" smtClean="0"/>
              <a:t>bilgilerini</a:t>
            </a:r>
            <a:r>
              <a:rPr lang="tr-TR" sz="2800" dirty="0" smtClean="0"/>
              <a:t> </a:t>
            </a:r>
            <a:r>
              <a:rPr lang="en-US" sz="2800" dirty="0" err="1" smtClean="0"/>
              <a:t>sorgulama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iptal</a:t>
            </a:r>
            <a:r>
              <a:rPr lang="en-US" sz="2800" dirty="0"/>
              <a:t> </a:t>
            </a:r>
            <a:r>
              <a:rPr lang="en-US" sz="2800" dirty="0" err="1"/>
              <a:t>etme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7488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MAL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/>
              <a:t>Mal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sırasında</a:t>
            </a:r>
            <a:r>
              <a:rPr lang="en-US" sz="2800" dirty="0" smtClean="0"/>
              <a:t> </a:t>
            </a:r>
            <a:r>
              <a:rPr lang="en-US" sz="2800" dirty="0" err="1" smtClean="0"/>
              <a:t>taraflara</a:t>
            </a:r>
            <a:r>
              <a:rPr lang="en-US" sz="2800" dirty="0" smtClean="0"/>
              <a:t> </a:t>
            </a:r>
            <a:r>
              <a:rPr lang="en-US" sz="2800" dirty="0" err="1"/>
              <a:t>ait</a:t>
            </a:r>
            <a:r>
              <a:rPr lang="en-US" sz="2800" dirty="0"/>
              <a:t> mal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 smtClean="0"/>
              <a:t>kaydedilmesini</a:t>
            </a:r>
            <a:r>
              <a:rPr lang="en-US" sz="2800" dirty="0" smtClean="0"/>
              <a:t>,</a:t>
            </a:r>
            <a:r>
              <a:rPr lang="tr-TR" sz="2800" dirty="0" smtClean="0"/>
              <a:t> </a:t>
            </a:r>
            <a:r>
              <a:rPr lang="en-US" sz="2800" dirty="0" err="1" smtClean="0"/>
              <a:t>görüntülenmesini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güncellenmesini</a:t>
            </a:r>
            <a:r>
              <a:rPr lang="en-US" sz="2800" dirty="0"/>
              <a:t> </a:t>
            </a:r>
            <a:r>
              <a:rPr lang="en-US" sz="2800" dirty="0" err="1"/>
              <a:t>kapsayan</a:t>
            </a:r>
            <a:r>
              <a:rPr lang="en-US" sz="2800" dirty="0"/>
              <a:t> </a:t>
            </a:r>
            <a:r>
              <a:rPr lang="en-US" sz="2800" dirty="0" err="1" smtClean="0"/>
              <a:t>işlemler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onların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/>
              <a:t>ekranlardan</a:t>
            </a:r>
            <a:r>
              <a:rPr lang="en-US" sz="2800" dirty="0"/>
              <a:t> </a:t>
            </a:r>
            <a:r>
              <a:rPr lang="en-US" sz="2800" dirty="0" err="1" smtClean="0"/>
              <a:t>oluşmaktadır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b="1" dirty="0" err="1" smtClean="0"/>
              <a:t>Taşınır</a:t>
            </a:r>
            <a:r>
              <a:rPr lang="en-US" sz="2800" b="1" dirty="0" smtClean="0"/>
              <a:t> </a:t>
            </a:r>
            <a:r>
              <a:rPr lang="en-US" sz="2800" b="1" dirty="0" err="1"/>
              <a:t>Bilgisinin</a:t>
            </a:r>
            <a:r>
              <a:rPr lang="en-US" sz="2800" b="1" dirty="0"/>
              <a:t> </a:t>
            </a:r>
            <a:r>
              <a:rPr lang="en-US" sz="2800" b="1" dirty="0" err="1"/>
              <a:t>Girilmesi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 smtClean="0"/>
              <a:t>Taşınır</a:t>
            </a:r>
            <a:r>
              <a:rPr lang="en-US" sz="2800" dirty="0" smtClean="0"/>
              <a:t> </a:t>
            </a:r>
            <a:r>
              <a:rPr lang="en-US" sz="2800" dirty="0" err="1"/>
              <a:t>bilgisinin</a:t>
            </a:r>
            <a:r>
              <a:rPr lang="en-US" sz="2800" dirty="0"/>
              <a:t> </a:t>
            </a:r>
            <a:r>
              <a:rPr lang="en-US" sz="2800" dirty="0" err="1"/>
              <a:t>girilmesi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sırasında</a:t>
            </a:r>
            <a:r>
              <a:rPr lang="en-US" sz="2800" dirty="0" smtClean="0"/>
              <a:t> </a:t>
            </a:r>
            <a:r>
              <a:rPr lang="en-US" sz="2800" dirty="0" err="1" smtClean="0"/>
              <a:t>alacaklı</a:t>
            </a:r>
            <a:r>
              <a:rPr lang="en-US" sz="2800" dirty="0" smtClean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 smtClean="0"/>
              <a:t>takibe</a:t>
            </a:r>
            <a:r>
              <a:rPr lang="tr-TR" sz="2800" dirty="0" smtClean="0"/>
              <a:t> </a:t>
            </a:r>
            <a:r>
              <a:rPr lang="en-US" sz="2800" dirty="0" err="1" smtClean="0"/>
              <a:t>konu</a:t>
            </a:r>
            <a:r>
              <a:rPr lang="en-US" sz="2800" dirty="0" smtClean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 smtClean="0"/>
              <a:t>taşınır</a:t>
            </a:r>
            <a:r>
              <a:rPr lang="en-US" sz="2800" dirty="0" smtClean="0"/>
              <a:t> </a:t>
            </a:r>
            <a:r>
              <a:rPr lang="en-US" sz="2800" dirty="0"/>
              <a:t>mal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girildiği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467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MAL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 smtClean="0"/>
              <a:t>Taşınmaz</a:t>
            </a:r>
            <a:r>
              <a:rPr lang="en-US" sz="2800" b="1" dirty="0" smtClean="0"/>
              <a:t> </a:t>
            </a:r>
            <a:r>
              <a:rPr lang="en-US" sz="2800" b="1" dirty="0" err="1"/>
              <a:t>Bilgisinin</a:t>
            </a:r>
            <a:r>
              <a:rPr lang="en-US" sz="2800" b="1" dirty="0"/>
              <a:t> </a:t>
            </a:r>
            <a:r>
              <a:rPr lang="en-US" sz="2800" b="1" dirty="0" err="1"/>
              <a:t>Girilmesi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Taşınmaz</a:t>
            </a:r>
            <a:r>
              <a:rPr lang="en-US" sz="2800" dirty="0" smtClean="0"/>
              <a:t> </a:t>
            </a:r>
            <a:r>
              <a:rPr lang="en-US" sz="2800" dirty="0" err="1"/>
              <a:t>bilgisinin</a:t>
            </a:r>
            <a:r>
              <a:rPr lang="en-US" sz="2800" dirty="0"/>
              <a:t> </a:t>
            </a:r>
            <a:r>
              <a:rPr lang="en-US" sz="2800" dirty="0" err="1"/>
              <a:t>girilmesi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sırasında</a:t>
            </a:r>
            <a:r>
              <a:rPr lang="en-US" sz="2800" dirty="0" smtClean="0"/>
              <a:t> </a:t>
            </a:r>
            <a:r>
              <a:rPr lang="en-US" sz="2800" dirty="0" err="1" smtClean="0"/>
              <a:t>alacaklı</a:t>
            </a:r>
            <a:r>
              <a:rPr lang="en-US" sz="2800" dirty="0" smtClean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 smtClean="0"/>
              <a:t>takibe</a:t>
            </a:r>
            <a:r>
              <a:rPr lang="tr-TR" sz="2800" dirty="0"/>
              <a:t> </a:t>
            </a:r>
            <a:r>
              <a:rPr lang="en-US" sz="2800" dirty="0" err="1" smtClean="0"/>
              <a:t>konu</a:t>
            </a:r>
            <a:r>
              <a:rPr lang="en-US" sz="2800" dirty="0" smtClean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 smtClean="0"/>
              <a:t>taşınmaz</a:t>
            </a:r>
            <a:r>
              <a:rPr lang="en-US" sz="2800" dirty="0" smtClean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girildiği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Taşıt</a:t>
            </a:r>
            <a:r>
              <a:rPr lang="en-US" sz="2800" b="1" dirty="0" smtClean="0"/>
              <a:t> </a:t>
            </a:r>
            <a:r>
              <a:rPr lang="en-US" sz="2800" b="1" dirty="0" err="1"/>
              <a:t>Bilgisinin</a:t>
            </a:r>
            <a:r>
              <a:rPr lang="en-US" sz="2800" b="1" dirty="0"/>
              <a:t> </a:t>
            </a:r>
            <a:r>
              <a:rPr lang="en-US" sz="2800" b="1" dirty="0" err="1"/>
              <a:t>Girilmesi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Taşıt</a:t>
            </a:r>
            <a:r>
              <a:rPr lang="en-US" sz="2800" dirty="0" smtClean="0"/>
              <a:t> </a:t>
            </a:r>
            <a:r>
              <a:rPr lang="en-US" sz="2800" dirty="0" err="1"/>
              <a:t>bilgisinin</a:t>
            </a:r>
            <a:r>
              <a:rPr lang="en-US" sz="2800" dirty="0"/>
              <a:t> </a:t>
            </a:r>
            <a:r>
              <a:rPr lang="en-US" sz="2800" dirty="0" err="1"/>
              <a:t>girilmesi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sırasında</a:t>
            </a:r>
            <a:r>
              <a:rPr lang="en-US" sz="2800" dirty="0" smtClean="0"/>
              <a:t> </a:t>
            </a:r>
            <a:r>
              <a:rPr lang="en-US" sz="2800" dirty="0" err="1" smtClean="0"/>
              <a:t>alacaklı</a:t>
            </a:r>
            <a:r>
              <a:rPr lang="en-US" sz="2800" dirty="0" smtClean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 smtClean="0"/>
              <a:t>takibe</a:t>
            </a:r>
            <a:r>
              <a:rPr lang="tr-TR" sz="2800" dirty="0" smtClean="0"/>
              <a:t> </a:t>
            </a:r>
            <a:r>
              <a:rPr lang="en-US" sz="2800" dirty="0" err="1" smtClean="0"/>
              <a:t>konu</a:t>
            </a:r>
            <a:r>
              <a:rPr lang="en-US" sz="2800" dirty="0" smtClean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 smtClean="0"/>
              <a:t>taşıt</a:t>
            </a:r>
            <a:r>
              <a:rPr lang="en-US" sz="2800" dirty="0" smtClean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girildiği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Maaş</a:t>
            </a:r>
            <a:r>
              <a:rPr lang="en-US" sz="2800" b="1" dirty="0" smtClean="0"/>
              <a:t> </a:t>
            </a:r>
            <a:r>
              <a:rPr lang="en-US" sz="2800" b="1" dirty="0" err="1"/>
              <a:t>Bilgisinin</a:t>
            </a:r>
            <a:r>
              <a:rPr lang="en-US" sz="2800" b="1" dirty="0"/>
              <a:t> </a:t>
            </a:r>
            <a:r>
              <a:rPr lang="en-US" sz="2800" b="1" dirty="0" err="1"/>
              <a:t>Girilmesi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Maaş</a:t>
            </a:r>
            <a:r>
              <a:rPr lang="en-US" sz="2800" dirty="0" smtClean="0"/>
              <a:t> </a:t>
            </a:r>
            <a:r>
              <a:rPr lang="en-US" sz="2800" dirty="0" err="1"/>
              <a:t>bilgisinin</a:t>
            </a:r>
            <a:r>
              <a:rPr lang="en-US" sz="2800" dirty="0"/>
              <a:t> </a:t>
            </a:r>
            <a:r>
              <a:rPr lang="en-US" sz="2800" dirty="0" err="1"/>
              <a:t>girilmesi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sırasında</a:t>
            </a:r>
            <a:r>
              <a:rPr lang="en-US" sz="2800" dirty="0" smtClean="0"/>
              <a:t> </a:t>
            </a:r>
            <a:r>
              <a:rPr lang="en-US" sz="2800" dirty="0" err="1" smtClean="0"/>
              <a:t>alacaklı</a:t>
            </a:r>
            <a:r>
              <a:rPr lang="en-US" sz="2800" dirty="0" smtClean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 smtClean="0"/>
              <a:t>takibe</a:t>
            </a:r>
            <a:r>
              <a:rPr lang="tr-TR" sz="2800" dirty="0" smtClean="0"/>
              <a:t> </a:t>
            </a:r>
            <a:r>
              <a:rPr lang="en-US" sz="2800" dirty="0" err="1" smtClean="0"/>
              <a:t>konu</a:t>
            </a:r>
            <a:r>
              <a:rPr lang="en-US" sz="2800" dirty="0" smtClean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 smtClean="0"/>
              <a:t>maaş</a:t>
            </a:r>
            <a:r>
              <a:rPr lang="en-US" sz="2800" dirty="0" smtClean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girildiği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746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MAL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 dirty="0" err="1"/>
              <a:t>Hesap</a:t>
            </a:r>
            <a:r>
              <a:rPr lang="en-US" sz="2800" b="1" dirty="0"/>
              <a:t> </a:t>
            </a:r>
            <a:r>
              <a:rPr lang="en-US" sz="2800" b="1" dirty="0" err="1"/>
              <a:t>Bilgisinin</a:t>
            </a:r>
            <a:r>
              <a:rPr lang="en-US" sz="2800" b="1" dirty="0"/>
              <a:t> </a:t>
            </a:r>
            <a:r>
              <a:rPr lang="en-US" sz="2800" b="1" dirty="0" err="1"/>
              <a:t>Girilmesi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Hesap</a:t>
            </a:r>
            <a:r>
              <a:rPr lang="en-US" sz="2800" dirty="0"/>
              <a:t> </a:t>
            </a:r>
            <a:r>
              <a:rPr lang="en-US" sz="2800" dirty="0" err="1"/>
              <a:t>bilgisinin</a:t>
            </a:r>
            <a:r>
              <a:rPr lang="en-US" sz="2800" dirty="0"/>
              <a:t> </a:t>
            </a:r>
            <a:r>
              <a:rPr lang="en-US" sz="2800" dirty="0" err="1"/>
              <a:t>girilmesi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takibe</a:t>
            </a:r>
            <a:r>
              <a:rPr lang="en-US" sz="2800" dirty="0"/>
              <a:t> </a:t>
            </a:r>
            <a:r>
              <a:rPr lang="en-US" sz="2800" dirty="0" err="1"/>
              <a:t>konu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hesaba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 smtClean="0"/>
              <a:t>tanımlayıcı</a:t>
            </a:r>
            <a:r>
              <a:rPr lang="en-US" sz="2800" dirty="0" smtClean="0"/>
              <a:t> </a:t>
            </a:r>
            <a:r>
              <a:rPr lang="en-US" sz="2800" dirty="0" err="1" smtClean="0"/>
              <a:t>bilgilerin</a:t>
            </a:r>
            <a:r>
              <a:rPr lang="tr-TR" sz="2800" dirty="0" smtClean="0"/>
              <a:t> </a:t>
            </a:r>
            <a:r>
              <a:rPr lang="en-US" sz="2800" dirty="0" err="1" smtClean="0"/>
              <a:t>sisteme</a:t>
            </a:r>
            <a:r>
              <a:rPr lang="en-US" sz="2800" dirty="0" smtClean="0"/>
              <a:t> </a:t>
            </a:r>
            <a:r>
              <a:rPr lang="en-US" sz="2800" dirty="0" err="1" smtClean="0"/>
              <a:t>kaydedilmesi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Diğer</a:t>
            </a:r>
            <a:r>
              <a:rPr lang="en-US" sz="2800" b="1" dirty="0" smtClean="0"/>
              <a:t> </a:t>
            </a:r>
            <a:r>
              <a:rPr lang="en-US" sz="2800" b="1" dirty="0"/>
              <a:t>Mal </a:t>
            </a:r>
            <a:r>
              <a:rPr lang="en-US" sz="2800" b="1" dirty="0" err="1"/>
              <a:t>Bilgisinin</a:t>
            </a:r>
            <a:r>
              <a:rPr lang="en-US" sz="2800" b="1" dirty="0"/>
              <a:t> </a:t>
            </a:r>
            <a:r>
              <a:rPr lang="en-US" sz="2800" b="1" dirty="0" err="1"/>
              <a:t>Girilmesi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Diğer</a:t>
            </a:r>
            <a:r>
              <a:rPr lang="en-US" sz="2800" dirty="0" smtClean="0"/>
              <a:t> </a:t>
            </a:r>
            <a:r>
              <a:rPr lang="en-US" sz="2800" dirty="0"/>
              <a:t>mal </a:t>
            </a:r>
            <a:r>
              <a:rPr lang="en-US" sz="2800" dirty="0" err="1"/>
              <a:t>bilgisinin</a:t>
            </a:r>
            <a:r>
              <a:rPr lang="en-US" sz="2800" dirty="0"/>
              <a:t> </a:t>
            </a:r>
            <a:r>
              <a:rPr lang="en-US" sz="2800" dirty="0" err="1"/>
              <a:t>girilmesi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sistemde</a:t>
            </a:r>
            <a:r>
              <a:rPr lang="en-US" sz="2800" dirty="0"/>
              <a:t> </a:t>
            </a:r>
            <a:r>
              <a:rPr lang="en-US" sz="2800" dirty="0" err="1" smtClean="0"/>
              <a:t>ayrı</a:t>
            </a:r>
            <a:r>
              <a:rPr lang="en-US" sz="2800" dirty="0" smtClean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ekranda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 smtClean="0"/>
              <a:t>girişi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yapılamayan</a:t>
            </a:r>
            <a:r>
              <a:rPr lang="tr-TR" sz="2800" dirty="0" smtClean="0"/>
              <a:t> </a:t>
            </a:r>
            <a:r>
              <a:rPr lang="en-US" sz="2800" dirty="0" err="1" smtClean="0"/>
              <a:t>mahcuz</a:t>
            </a:r>
            <a:r>
              <a:rPr lang="en-US" sz="2800" dirty="0" smtClean="0"/>
              <a:t> </a:t>
            </a:r>
            <a:r>
              <a:rPr lang="en-US" sz="2800" dirty="0" err="1" smtClean="0"/>
              <a:t>malların</a:t>
            </a:r>
            <a:r>
              <a:rPr lang="en-US" sz="2800" dirty="0" smtClean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 smtClean="0"/>
              <a:t>girildiği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Dosyadaki</a:t>
            </a:r>
            <a:r>
              <a:rPr lang="en-US" sz="2800" b="1" dirty="0"/>
              <a:t> Mal </a:t>
            </a:r>
            <a:r>
              <a:rPr lang="en-US" sz="2800" b="1" dirty="0" err="1"/>
              <a:t>Bilgileri</a:t>
            </a:r>
            <a:r>
              <a:rPr lang="en-US" sz="2800" b="1" dirty="0"/>
              <a:t> </a:t>
            </a:r>
            <a:r>
              <a:rPr lang="en-US" sz="2800" b="1" dirty="0" err="1"/>
              <a:t>Güncelleme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 smtClean="0"/>
              <a:t>iptal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işlemleri</a:t>
            </a:r>
            <a:r>
              <a:rPr lang="en-US" sz="2800" b="1" dirty="0" smtClean="0"/>
              <a:t> </a:t>
            </a:r>
            <a:r>
              <a:rPr lang="en-US" sz="2800" b="1" dirty="0"/>
              <a:t>Alt</a:t>
            </a:r>
          </a:p>
          <a:p>
            <a:pPr marL="0" indent="0">
              <a:buNone/>
            </a:pP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Dosyadaki</a:t>
            </a:r>
            <a:r>
              <a:rPr lang="en-US" sz="2800" dirty="0"/>
              <a:t> mal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/>
              <a:t>güncelleme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iptal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/>
              <a:t>alt </a:t>
            </a:r>
            <a:r>
              <a:rPr lang="en-US" sz="2800" dirty="0" err="1"/>
              <a:t>modülü</a:t>
            </a:r>
            <a:r>
              <a:rPr lang="en-US" sz="2800" dirty="0"/>
              <a:t>, “Mal” </a:t>
            </a:r>
            <a:r>
              <a:rPr lang="en-US" sz="2800" dirty="0" err="1" smtClean="0"/>
              <a:t>modülünün</a:t>
            </a:r>
            <a:r>
              <a:rPr lang="tr-TR" sz="2800" dirty="0"/>
              <a:t> </a:t>
            </a:r>
            <a:r>
              <a:rPr lang="en-US" sz="2800" dirty="0" err="1" smtClean="0"/>
              <a:t>altında</a:t>
            </a:r>
            <a:r>
              <a:rPr lang="en-US" sz="2800" dirty="0" smtClean="0"/>
              <a:t> </a:t>
            </a:r>
            <a:r>
              <a:rPr lang="en-US" sz="2800" dirty="0" err="1"/>
              <a:t>olup</a:t>
            </a:r>
            <a:r>
              <a:rPr lang="en-US" sz="2800" dirty="0"/>
              <a:t> </a:t>
            </a:r>
            <a:r>
              <a:rPr lang="en-US" sz="2800" dirty="0" err="1"/>
              <a:t>dosyaya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mal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/>
              <a:t>görüntülenmesinin</a:t>
            </a:r>
            <a:r>
              <a:rPr lang="en-US" sz="2800" dirty="0"/>
              <a:t>, </a:t>
            </a:r>
            <a:r>
              <a:rPr lang="en-US" sz="2800" dirty="0" err="1"/>
              <a:t>güncellenmesinin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iptal</a:t>
            </a:r>
            <a:r>
              <a:rPr lang="tr-TR" sz="2800" dirty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/>
              <a:t>ekranlardan</a:t>
            </a:r>
            <a:r>
              <a:rPr lang="en-US" sz="2800" dirty="0"/>
              <a:t> </a:t>
            </a:r>
            <a:r>
              <a:rPr lang="en-US" sz="2800" dirty="0" err="1" smtClean="0"/>
              <a:t>oluşmaktadır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8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MAL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/>
              <a:t>Mal </a:t>
            </a:r>
            <a:r>
              <a:rPr lang="en-US" sz="2800" b="1" dirty="0" err="1"/>
              <a:t>Bilgilerinin</a:t>
            </a:r>
            <a:r>
              <a:rPr lang="en-US" sz="2800" b="1" dirty="0"/>
              <a:t> </a:t>
            </a:r>
            <a:r>
              <a:rPr lang="en-US" sz="2800" b="1" dirty="0" err="1"/>
              <a:t>Görüntülenmesi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/>
              <a:t>Mal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görüntülenmesi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dosyada</a:t>
            </a:r>
            <a:r>
              <a:rPr lang="en-US" sz="2800" dirty="0"/>
              <a:t> </a:t>
            </a:r>
            <a:r>
              <a:rPr lang="en-US" sz="2800" dirty="0" err="1" smtClean="0"/>
              <a:t>kayıtlı</a:t>
            </a:r>
            <a:r>
              <a:rPr lang="en-US" sz="2800" dirty="0" smtClean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mal </a:t>
            </a:r>
            <a:r>
              <a:rPr lang="en-US" sz="2800" dirty="0" err="1" smtClean="0"/>
              <a:t>bilgilerinin</a:t>
            </a:r>
            <a:r>
              <a:rPr lang="tr-TR" sz="2800" dirty="0"/>
              <a:t> </a:t>
            </a:r>
            <a:r>
              <a:rPr lang="en-US" sz="2800" dirty="0" err="1" smtClean="0"/>
              <a:t>görüntülenmesi</a:t>
            </a:r>
            <a:r>
              <a:rPr lang="en-US" sz="2800" dirty="0" smtClean="0"/>
              <a:t> </a:t>
            </a:r>
            <a:r>
              <a:rPr lang="en-US" sz="2800" dirty="0" err="1"/>
              <a:t>durumunda</a:t>
            </a:r>
            <a:r>
              <a:rPr lang="en-US" sz="2800" dirty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/>
              <a:t>Mal </a:t>
            </a:r>
            <a:r>
              <a:rPr lang="en-US" sz="2800" b="1" dirty="0" err="1"/>
              <a:t>Bilgilerinin</a:t>
            </a:r>
            <a:r>
              <a:rPr lang="en-US" sz="2800" b="1" dirty="0"/>
              <a:t> </a:t>
            </a:r>
            <a:r>
              <a:rPr lang="en-US" sz="2800" b="1" dirty="0" err="1"/>
              <a:t>Güncellenmesi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/>
              <a:t>Mal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güncellenmesi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dosyada</a:t>
            </a:r>
            <a:r>
              <a:rPr lang="en-US" sz="2800" dirty="0"/>
              <a:t> </a:t>
            </a:r>
            <a:r>
              <a:rPr lang="en-US" sz="2800" dirty="0" err="1" smtClean="0"/>
              <a:t>kayıtlı</a:t>
            </a:r>
            <a:r>
              <a:rPr lang="en-US" sz="2800" dirty="0" smtClean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mal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değiştirilmesi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güncellenmesi</a:t>
            </a:r>
            <a:r>
              <a:rPr lang="en-US" sz="2800" dirty="0"/>
              <a:t> </a:t>
            </a:r>
            <a:r>
              <a:rPr lang="en-US" sz="2800" dirty="0" err="1"/>
              <a:t>durumunda</a:t>
            </a:r>
            <a:r>
              <a:rPr lang="en-US" sz="2800" dirty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/>
              <a:t>Dosyadaki</a:t>
            </a:r>
            <a:r>
              <a:rPr lang="en-US" sz="2800" b="1" dirty="0"/>
              <a:t> </a:t>
            </a:r>
            <a:r>
              <a:rPr lang="en-US" sz="2800" b="1" dirty="0" err="1" smtClean="0"/>
              <a:t>Malın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iptali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Dosyadaki</a:t>
            </a:r>
            <a:r>
              <a:rPr lang="en-US" sz="2800" dirty="0"/>
              <a:t> </a:t>
            </a:r>
            <a:r>
              <a:rPr lang="en-US" sz="2800" dirty="0" err="1" smtClean="0"/>
              <a:t>malın</a:t>
            </a:r>
            <a:r>
              <a:rPr lang="en-US" sz="2800" dirty="0" smtClean="0"/>
              <a:t> </a:t>
            </a:r>
            <a:r>
              <a:rPr lang="en-US" sz="2800" dirty="0" err="1"/>
              <a:t>iptali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önce</a:t>
            </a:r>
            <a:r>
              <a:rPr lang="en-US" sz="2800" dirty="0"/>
              <a:t> </a:t>
            </a:r>
            <a:r>
              <a:rPr lang="en-US" sz="2800" dirty="0" err="1" smtClean="0"/>
              <a:t>hatalı</a:t>
            </a:r>
            <a:r>
              <a:rPr lang="en-US" sz="2800" dirty="0" smtClean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girilen</a:t>
            </a:r>
            <a:r>
              <a:rPr lang="en-US" sz="2800" dirty="0"/>
              <a:t> </a:t>
            </a:r>
            <a:r>
              <a:rPr lang="en-US" sz="2800" dirty="0" err="1" smtClean="0"/>
              <a:t>malları</a:t>
            </a:r>
            <a:r>
              <a:rPr lang="en-US" sz="2800" dirty="0" smtClean="0"/>
              <a:t> </a:t>
            </a:r>
            <a:r>
              <a:rPr lang="en-US" sz="2800" dirty="0" err="1"/>
              <a:t>iptal</a:t>
            </a:r>
            <a:r>
              <a:rPr lang="en-US" sz="2800" dirty="0"/>
              <a:t> </a:t>
            </a:r>
            <a:r>
              <a:rPr lang="en-US" sz="2800" dirty="0" err="1"/>
              <a:t>etme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tr-TR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7958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REH</a:t>
            </a:r>
            <a:r>
              <a:rPr lang="tr-TR" b="1" dirty="0" smtClean="0"/>
              <a:t>İ</a:t>
            </a:r>
            <a:r>
              <a:rPr lang="en-US" b="1" dirty="0" smtClean="0"/>
              <a:t>N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Rehin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sırasında</a:t>
            </a:r>
            <a:r>
              <a:rPr lang="en-US" sz="2800" dirty="0" smtClean="0"/>
              <a:t> </a:t>
            </a:r>
            <a:r>
              <a:rPr lang="en-US" sz="2800" dirty="0" err="1" smtClean="0"/>
              <a:t>taraflara</a:t>
            </a:r>
            <a:r>
              <a:rPr lang="en-US" sz="2800" dirty="0" smtClean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rehin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sisteme</a:t>
            </a:r>
            <a:r>
              <a:rPr lang="tr-TR" sz="2800" dirty="0"/>
              <a:t> </a:t>
            </a:r>
            <a:r>
              <a:rPr lang="en-US" sz="2800" dirty="0" err="1" smtClean="0"/>
              <a:t>kaydedilmesini</a:t>
            </a:r>
            <a:r>
              <a:rPr lang="en-US" sz="2800" dirty="0"/>
              <a:t>, </a:t>
            </a:r>
            <a:r>
              <a:rPr lang="en-US" sz="2800" dirty="0" err="1"/>
              <a:t>görüntülenmesini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güncellenmesini</a:t>
            </a:r>
            <a:r>
              <a:rPr lang="en-US" sz="2800" dirty="0"/>
              <a:t> </a:t>
            </a:r>
            <a:r>
              <a:rPr lang="en-US" sz="2800" dirty="0" err="1"/>
              <a:t>kapsayan</a:t>
            </a:r>
            <a:r>
              <a:rPr lang="en-US" sz="2800" dirty="0"/>
              <a:t> </a:t>
            </a:r>
            <a:r>
              <a:rPr lang="en-US" sz="2800" dirty="0" err="1" smtClean="0"/>
              <a:t>işlemler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tr-TR" sz="2800" dirty="0"/>
              <a:t> </a:t>
            </a:r>
            <a:r>
              <a:rPr lang="en-US" sz="2800" dirty="0" err="1" smtClean="0"/>
              <a:t>onların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/>
              <a:t>ekranlardan</a:t>
            </a:r>
            <a:r>
              <a:rPr lang="en-US" sz="2800" dirty="0"/>
              <a:t> </a:t>
            </a:r>
            <a:r>
              <a:rPr lang="en-US" sz="2800" dirty="0" err="1" smtClean="0"/>
              <a:t>oluşmaktadır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/>
              <a:t>Rehin</a:t>
            </a:r>
            <a:r>
              <a:rPr lang="en-US" sz="2800" b="1" dirty="0"/>
              <a:t> </a:t>
            </a:r>
            <a:r>
              <a:rPr lang="en-US" sz="2800" b="1" dirty="0" err="1" smtClean="0"/>
              <a:t>Kaydının</a:t>
            </a:r>
            <a:r>
              <a:rPr lang="en-US" sz="2800" b="1" dirty="0" smtClean="0"/>
              <a:t> </a:t>
            </a:r>
            <a:r>
              <a:rPr lang="en-US" sz="2800" b="1" dirty="0" err="1"/>
              <a:t>Girilmesi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Rehin</a:t>
            </a:r>
            <a:r>
              <a:rPr lang="en-US" sz="2800" dirty="0"/>
              <a:t> </a:t>
            </a:r>
            <a:r>
              <a:rPr lang="en-US" sz="2800" dirty="0" err="1" smtClean="0"/>
              <a:t>kaydının</a:t>
            </a:r>
            <a:r>
              <a:rPr lang="en-US" sz="2800" dirty="0" smtClean="0"/>
              <a:t> </a:t>
            </a:r>
            <a:r>
              <a:rPr lang="en-US" sz="2800" dirty="0" err="1"/>
              <a:t>girilmesi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rehin</a:t>
            </a:r>
            <a:r>
              <a:rPr lang="en-US" sz="2800" dirty="0"/>
              <a:t> </a:t>
            </a:r>
            <a:r>
              <a:rPr lang="en-US" sz="2800" dirty="0" err="1"/>
              <a:t>bilgisi</a:t>
            </a:r>
            <a:r>
              <a:rPr lang="en-US" sz="2800" dirty="0"/>
              <a:t> </a:t>
            </a:r>
            <a:r>
              <a:rPr lang="en-US" sz="2800" dirty="0" err="1"/>
              <a:t>girilecek</a:t>
            </a:r>
            <a:r>
              <a:rPr lang="en-US" sz="2800" dirty="0"/>
              <a:t> </a:t>
            </a:r>
            <a:r>
              <a:rPr lang="en-US" sz="2800" dirty="0" err="1"/>
              <a:t>menkul</a:t>
            </a:r>
            <a:r>
              <a:rPr lang="en-US" sz="2800" dirty="0"/>
              <a:t>, </a:t>
            </a:r>
            <a:r>
              <a:rPr lang="en-US" sz="2800" dirty="0" err="1"/>
              <a:t>gayrimenkul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</a:t>
            </a:r>
            <a:r>
              <a:rPr lang="en-US" sz="2800" dirty="0" smtClean="0"/>
              <a:t>da</a:t>
            </a:r>
            <a:r>
              <a:rPr lang="tr-TR" sz="2800" dirty="0" smtClean="0"/>
              <a:t> </a:t>
            </a:r>
            <a:r>
              <a:rPr lang="en-US" sz="2800" dirty="0" err="1" smtClean="0"/>
              <a:t>taşıtın</a:t>
            </a:r>
            <a:r>
              <a:rPr lang="en-US" sz="2800" dirty="0" smtClean="0"/>
              <a:t> </a:t>
            </a:r>
            <a:r>
              <a:rPr lang="en-US" sz="2800" dirty="0" err="1" smtClean="0"/>
              <a:t>listelendiği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rehin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diğer</a:t>
            </a:r>
            <a:r>
              <a:rPr lang="en-US" sz="2800" dirty="0" smtClean="0"/>
              <a:t> </a:t>
            </a:r>
            <a:r>
              <a:rPr lang="en-US" sz="2800" dirty="0" err="1"/>
              <a:t>ekranlara</a:t>
            </a:r>
            <a:r>
              <a:rPr lang="en-US" sz="2800" dirty="0"/>
              <a:t> </a:t>
            </a:r>
            <a:r>
              <a:rPr lang="en-US" sz="2800" dirty="0" err="1" smtClean="0"/>
              <a:t>ulaşılmasını</a:t>
            </a:r>
            <a:r>
              <a:rPr lang="en-US" sz="2800" dirty="0" smtClean="0"/>
              <a:t> </a:t>
            </a:r>
            <a:r>
              <a:rPr lang="en-US" sz="2800" dirty="0" err="1" smtClean="0"/>
              <a:t>sağlayan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535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DOSYA </a:t>
            </a:r>
            <a:r>
              <a:rPr lang="en-US" b="1" dirty="0" smtClean="0"/>
              <a:t>AÇILI</a:t>
            </a:r>
            <a:r>
              <a:rPr lang="tr-TR" b="1" dirty="0"/>
              <a:t>Ş</a:t>
            </a:r>
            <a:r>
              <a:rPr lang="en-US" b="1" dirty="0" smtClean="0"/>
              <a:t>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Takip</a:t>
            </a:r>
            <a:r>
              <a:rPr lang="en-US" sz="2800" b="1" dirty="0"/>
              <a:t> </a:t>
            </a:r>
            <a:r>
              <a:rPr lang="en-US" sz="2800" b="1" dirty="0" err="1"/>
              <a:t>Talebinde</a:t>
            </a:r>
            <a:r>
              <a:rPr lang="en-US" sz="2800" b="1" dirty="0"/>
              <a:t> </a:t>
            </a:r>
            <a:r>
              <a:rPr lang="en-US" sz="2800" b="1" dirty="0" err="1"/>
              <a:t>Bulunan</a:t>
            </a:r>
            <a:r>
              <a:rPr lang="en-US" sz="2800" b="1" dirty="0"/>
              <a:t> </a:t>
            </a:r>
            <a:r>
              <a:rPr lang="en-US" sz="2800" b="1" dirty="0" err="1"/>
              <a:t>Avukat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 smtClean="0"/>
              <a:t>fiahıs</a:t>
            </a:r>
            <a:r>
              <a:rPr lang="en-US" sz="2800" b="1" dirty="0" smtClean="0"/>
              <a:t> </a:t>
            </a:r>
            <a:r>
              <a:rPr lang="en-US" sz="2800" b="1" dirty="0" err="1"/>
              <a:t>Tevzi</a:t>
            </a:r>
            <a:r>
              <a:rPr lang="en-US" sz="2800" b="1" dirty="0"/>
              <a:t> </a:t>
            </a:r>
            <a:r>
              <a:rPr lang="en-US" sz="2800" b="1" dirty="0" err="1" smtClean="0"/>
              <a:t>Ön</a:t>
            </a:r>
            <a:r>
              <a:rPr lang="tr-TR" sz="2800" b="1" dirty="0"/>
              <a:t> </a:t>
            </a:r>
            <a:r>
              <a:rPr lang="en-US" sz="2800" b="1" dirty="0" err="1" smtClean="0"/>
              <a:t>Bilgileri</a:t>
            </a:r>
            <a:r>
              <a:rPr lang="en-US" sz="2800" b="1" dirty="0" smtClean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/>
              <a:t>Kontrolü</a:t>
            </a:r>
            <a:r>
              <a:rPr lang="en-US" sz="2800" b="1" dirty="0"/>
              <a:t> (Kota </a:t>
            </a:r>
            <a:r>
              <a:rPr lang="en-US" sz="2800" b="1" dirty="0" err="1"/>
              <a:t>Kontrolsüz</a:t>
            </a:r>
            <a:r>
              <a:rPr lang="en-US" sz="2800" b="1" dirty="0"/>
              <a:t>)</a:t>
            </a:r>
          </a:p>
          <a:p>
            <a:pPr marL="0" indent="0">
              <a:buNone/>
            </a:pPr>
            <a:r>
              <a:rPr lang="en-US" sz="2800" dirty="0" err="1"/>
              <a:t>Takip</a:t>
            </a:r>
            <a:r>
              <a:rPr lang="en-US" sz="2800" dirty="0"/>
              <a:t> </a:t>
            </a:r>
            <a:r>
              <a:rPr lang="en-US" sz="2800" dirty="0" err="1"/>
              <a:t>talebinde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avukat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şahıs</a:t>
            </a:r>
            <a:r>
              <a:rPr lang="en-US" sz="2800" dirty="0" smtClean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önbilgileri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kontrolü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 smtClean="0"/>
              <a:t>dosya</a:t>
            </a:r>
            <a:r>
              <a:rPr lang="tr-TR" sz="2800" dirty="0" smtClean="0"/>
              <a:t> </a:t>
            </a:r>
            <a:r>
              <a:rPr lang="en-US" sz="2800" dirty="0" err="1" smtClean="0"/>
              <a:t>açılması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</a:t>
            </a:r>
            <a:r>
              <a:rPr lang="en-US" sz="2800" dirty="0" smtClean="0"/>
              <a:t> </a:t>
            </a:r>
            <a:r>
              <a:rPr lang="en-US" sz="2800" dirty="0" err="1"/>
              <a:t>öncesi</a:t>
            </a:r>
            <a:r>
              <a:rPr lang="en-US" sz="2800" dirty="0"/>
              <a:t>,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dosyaların</a:t>
            </a:r>
            <a:r>
              <a:rPr lang="en-US" sz="2800" dirty="0" smtClean="0"/>
              <a:t>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dairesine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r>
              <a:rPr lang="en-US" sz="2800" b="1" dirty="0"/>
              <a:t> </a:t>
            </a:r>
            <a:endParaRPr lang="tr-TR" sz="2800" b="1" dirty="0" smtClean="0"/>
          </a:p>
          <a:p>
            <a:pPr marL="0" indent="0">
              <a:buNone/>
            </a:pPr>
            <a:r>
              <a:rPr lang="en-US" sz="2800" b="1" dirty="0" err="1" smtClean="0"/>
              <a:t>Tevzi</a:t>
            </a:r>
            <a:r>
              <a:rPr lang="en-US" sz="2800" b="1" dirty="0" smtClean="0"/>
              <a:t> </a:t>
            </a:r>
            <a:r>
              <a:rPr lang="en-US" sz="2800" b="1" dirty="0" err="1"/>
              <a:t>Biriminden</a:t>
            </a:r>
            <a:r>
              <a:rPr lang="en-US" sz="2800" b="1" dirty="0"/>
              <a:t> </a:t>
            </a:r>
            <a:r>
              <a:rPr lang="en-US" sz="2800" b="1" dirty="0" err="1"/>
              <a:t>Gelen</a:t>
            </a:r>
            <a:r>
              <a:rPr lang="en-US" sz="2800" b="1" dirty="0"/>
              <a:t> </a:t>
            </a: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 smtClean="0"/>
              <a:t>Sorgulama</a:t>
            </a:r>
            <a:endParaRPr lang="tr-TR" sz="2800" b="1" dirty="0"/>
          </a:p>
          <a:p>
            <a:pPr marL="0" indent="0">
              <a:buNone/>
            </a:pPr>
            <a:r>
              <a:rPr lang="en-US" sz="2800" dirty="0" err="1" smtClean="0"/>
              <a:t>Tevzi</a:t>
            </a:r>
            <a:r>
              <a:rPr lang="en-US" sz="2800" dirty="0" smtClean="0"/>
              <a:t> </a:t>
            </a:r>
            <a:r>
              <a:rPr lang="en-US" sz="2800" dirty="0" err="1"/>
              <a:t>biriminden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sorgulama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dairesine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edilen</a:t>
            </a:r>
            <a:r>
              <a:rPr lang="en-US" sz="2800" dirty="0"/>
              <a:t> </a:t>
            </a:r>
            <a:r>
              <a:rPr lang="en-US" sz="2800" dirty="0" err="1" smtClean="0"/>
              <a:t>takip</a:t>
            </a:r>
            <a:r>
              <a:rPr lang="tr-TR" sz="2800" dirty="0"/>
              <a:t> </a:t>
            </a:r>
            <a:r>
              <a:rPr lang="en-US" sz="2800" dirty="0" err="1" smtClean="0"/>
              <a:t>talebi</a:t>
            </a:r>
            <a:r>
              <a:rPr lang="en-US" sz="2800" dirty="0" smtClean="0"/>
              <a:t> </a:t>
            </a:r>
            <a:r>
              <a:rPr lang="en-US" sz="2800" dirty="0" err="1" smtClean="0"/>
              <a:t>evraklarının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sorgulandığı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 smtClean="0"/>
              <a:t>açılışına</a:t>
            </a:r>
            <a:r>
              <a:rPr lang="en-US" sz="2800" dirty="0" smtClean="0"/>
              <a:t> </a:t>
            </a:r>
            <a:r>
              <a:rPr lang="en-US" sz="2800" dirty="0" err="1" smtClean="0"/>
              <a:t>ilişkin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965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REH</a:t>
            </a:r>
            <a:r>
              <a:rPr lang="tr-TR" b="1" dirty="0" smtClean="0"/>
              <a:t>İ</a:t>
            </a:r>
            <a:r>
              <a:rPr lang="en-US" b="1" dirty="0" smtClean="0"/>
              <a:t>N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/>
              <a:t>Rehin</a:t>
            </a:r>
            <a:r>
              <a:rPr lang="en-US" sz="2800" b="1" dirty="0"/>
              <a:t> </a:t>
            </a:r>
            <a:r>
              <a:rPr lang="en-US" sz="2800" b="1" dirty="0" err="1"/>
              <a:t>Bilgileri</a:t>
            </a:r>
            <a:r>
              <a:rPr lang="en-US" sz="2800" b="1" dirty="0"/>
              <a:t> </a:t>
            </a:r>
            <a:r>
              <a:rPr lang="en-US" sz="2800" b="1" dirty="0" err="1"/>
              <a:t>Görüntülenmesi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Rehin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/>
              <a:t>görüntülenmesi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dosyada</a:t>
            </a:r>
            <a:r>
              <a:rPr lang="en-US" sz="2800" dirty="0"/>
              <a:t> </a:t>
            </a:r>
            <a:r>
              <a:rPr lang="en-US" sz="2800" dirty="0" err="1" smtClean="0"/>
              <a:t>kayıtlı</a:t>
            </a:r>
            <a:r>
              <a:rPr lang="en-US" sz="2800" dirty="0" smtClean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rehin</a:t>
            </a:r>
            <a:r>
              <a:rPr lang="en-US" sz="2800" dirty="0"/>
              <a:t> </a:t>
            </a:r>
            <a:r>
              <a:rPr lang="en-US" sz="2800" dirty="0" err="1" smtClean="0"/>
              <a:t>bilgilerinin</a:t>
            </a:r>
            <a:r>
              <a:rPr lang="tr-TR" sz="2800" dirty="0" smtClean="0"/>
              <a:t> </a:t>
            </a:r>
            <a:r>
              <a:rPr lang="en-US" sz="2800" dirty="0" err="1" smtClean="0"/>
              <a:t>görüntülenmesi</a:t>
            </a:r>
            <a:r>
              <a:rPr lang="en-US" sz="2800" dirty="0" smtClean="0"/>
              <a:t> </a:t>
            </a:r>
            <a:r>
              <a:rPr lang="en-US" sz="2800" dirty="0" err="1"/>
              <a:t>durumunda</a:t>
            </a:r>
            <a:r>
              <a:rPr lang="en-US" sz="2800" dirty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Rehin</a:t>
            </a:r>
            <a:r>
              <a:rPr lang="en-US" sz="2800" b="1" dirty="0"/>
              <a:t> </a:t>
            </a:r>
            <a:r>
              <a:rPr lang="en-US" sz="2800" b="1" dirty="0" err="1"/>
              <a:t>Bilgilerinin</a:t>
            </a:r>
            <a:r>
              <a:rPr lang="en-US" sz="2800" b="1" dirty="0"/>
              <a:t> </a:t>
            </a:r>
            <a:r>
              <a:rPr lang="en-US" sz="2800" b="1" dirty="0" err="1"/>
              <a:t>Güncellenmesi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Rehin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güncellenmesi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dosyada</a:t>
            </a:r>
            <a:r>
              <a:rPr lang="en-US" sz="2800" dirty="0"/>
              <a:t> </a:t>
            </a:r>
            <a:r>
              <a:rPr lang="en-US" sz="2800" dirty="0" err="1" smtClean="0"/>
              <a:t>kayıtlı</a:t>
            </a:r>
            <a:r>
              <a:rPr lang="en-US" sz="2800" dirty="0" smtClean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rehin</a:t>
            </a:r>
            <a:r>
              <a:rPr lang="en-US" sz="2800" dirty="0"/>
              <a:t> </a:t>
            </a:r>
            <a:r>
              <a:rPr lang="en-US" sz="2800" dirty="0" err="1" smtClean="0"/>
              <a:t>bilgilerinin</a:t>
            </a:r>
            <a:r>
              <a:rPr lang="tr-TR" sz="2800" dirty="0" smtClean="0"/>
              <a:t> </a:t>
            </a:r>
            <a:r>
              <a:rPr lang="sv-SE" sz="2800" dirty="0" smtClean="0"/>
              <a:t>değiştirilmesi </a:t>
            </a:r>
            <a:r>
              <a:rPr lang="sv-SE" sz="2800" dirty="0"/>
              <a:t>ve güncellenmesi durumunda </a:t>
            </a:r>
            <a:r>
              <a:rPr lang="sv-SE" sz="2800" dirty="0" smtClean="0"/>
              <a:t>kullanılan ekrandır.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Rehin</a:t>
            </a:r>
            <a:r>
              <a:rPr lang="en-US" sz="2800" b="1" dirty="0"/>
              <a:t> Mal </a:t>
            </a:r>
            <a:r>
              <a:rPr lang="en-US" sz="2800" b="1" dirty="0" err="1" smtClean="0"/>
              <a:t>ilişkisi</a:t>
            </a:r>
            <a:r>
              <a:rPr lang="en-US" sz="2800" b="1" dirty="0" smtClean="0"/>
              <a:t> </a:t>
            </a:r>
            <a:r>
              <a:rPr lang="en-US" sz="2800" b="1" dirty="0" err="1"/>
              <a:t>Güncelleme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Rehin</a:t>
            </a:r>
            <a:r>
              <a:rPr lang="en-US" sz="2800" dirty="0"/>
              <a:t> mal </a:t>
            </a:r>
            <a:r>
              <a:rPr lang="en-US" sz="2800" dirty="0" err="1" smtClean="0"/>
              <a:t>ilişkisi</a:t>
            </a:r>
            <a:r>
              <a:rPr lang="en-US" sz="2800" dirty="0" smtClean="0"/>
              <a:t> </a:t>
            </a:r>
            <a:r>
              <a:rPr lang="en-US" sz="2800" dirty="0" err="1"/>
              <a:t>güncelleme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dosyada</a:t>
            </a:r>
            <a:r>
              <a:rPr lang="en-US" sz="2800" dirty="0"/>
              <a:t> </a:t>
            </a:r>
            <a:r>
              <a:rPr lang="en-US" sz="2800" dirty="0" err="1" smtClean="0"/>
              <a:t>kayıtlı</a:t>
            </a:r>
            <a:r>
              <a:rPr lang="en-US" sz="2800" dirty="0" smtClean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mal-</a:t>
            </a:r>
            <a:r>
              <a:rPr lang="en-US" sz="2800" dirty="0" err="1"/>
              <a:t>rehin</a:t>
            </a:r>
            <a:r>
              <a:rPr lang="en-US" sz="2800" dirty="0"/>
              <a:t> </a:t>
            </a:r>
            <a:r>
              <a:rPr lang="en-US" sz="2800" dirty="0" err="1" smtClean="0"/>
              <a:t>ilişkisi</a:t>
            </a:r>
            <a:r>
              <a:rPr lang="en-US" sz="2800" dirty="0" smtClean="0"/>
              <a:t> </a:t>
            </a:r>
            <a:r>
              <a:rPr lang="en-US" sz="2800" dirty="0" err="1" smtClean="0"/>
              <a:t>bilgilerinin</a:t>
            </a:r>
            <a:r>
              <a:rPr lang="tr-TR" sz="2800" dirty="0" smtClean="0"/>
              <a:t> </a:t>
            </a:r>
            <a:r>
              <a:rPr lang="sv-SE" sz="2800" dirty="0" smtClean="0"/>
              <a:t>değiştirilmesi </a:t>
            </a:r>
            <a:r>
              <a:rPr lang="sv-SE" sz="2800" dirty="0"/>
              <a:t>ve güncellenmesi durumunda </a:t>
            </a:r>
            <a:r>
              <a:rPr lang="sv-SE" sz="2800" dirty="0" smtClean="0"/>
              <a:t>kullanılan ekrandır</a:t>
            </a:r>
            <a:r>
              <a:rPr lang="sv-SE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940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HAC</a:t>
            </a:r>
            <a:r>
              <a:rPr lang="tr-TR" b="1" dirty="0" smtClean="0"/>
              <a:t>İ</a:t>
            </a:r>
            <a:r>
              <a:rPr lang="en-US" b="1" dirty="0" smtClean="0"/>
              <a:t>Z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dirty="0" err="1" smtClean="0"/>
              <a:t>Haciz</a:t>
            </a:r>
            <a:r>
              <a:rPr lang="en-US" dirty="0" smtClean="0"/>
              <a:t> </a:t>
            </a:r>
            <a:r>
              <a:rPr lang="en-US" dirty="0" err="1" smtClean="0"/>
              <a:t>işlemleri</a:t>
            </a:r>
            <a:r>
              <a:rPr lang="en-US" dirty="0" smtClean="0"/>
              <a:t> </a:t>
            </a:r>
            <a:r>
              <a:rPr lang="en-US" dirty="0" err="1"/>
              <a:t>modülü</a:t>
            </a:r>
            <a:r>
              <a:rPr lang="en-US" dirty="0"/>
              <a:t>, </a:t>
            </a:r>
            <a:r>
              <a:rPr lang="en-US" dirty="0" err="1"/>
              <a:t>kurumlar</a:t>
            </a:r>
            <a:r>
              <a:rPr lang="en-US" dirty="0"/>
              <a:t> </a:t>
            </a:r>
            <a:r>
              <a:rPr lang="en-US" dirty="0" err="1" smtClean="0"/>
              <a:t>aracılığı</a:t>
            </a:r>
            <a:r>
              <a:rPr lang="en-US" dirty="0" smtClean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 smtClean="0"/>
              <a:t>yapılan</a:t>
            </a:r>
            <a:r>
              <a:rPr lang="en-US" dirty="0" smtClean="0"/>
              <a:t> </a:t>
            </a:r>
            <a:r>
              <a:rPr lang="en-US" dirty="0" err="1"/>
              <a:t>haciz</a:t>
            </a:r>
            <a:r>
              <a:rPr lang="en-US" dirty="0"/>
              <a:t> </a:t>
            </a:r>
            <a:r>
              <a:rPr lang="en-US" dirty="0" err="1" smtClean="0"/>
              <a:t>işlemleri</a:t>
            </a:r>
            <a:r>
              <a:rPr lang="en-US" dirty="0"/>
              <a:t>, </a:t>
            </a:r>
            <a:r>
              <a:rPr lang="en-US" dirty="0" err="1" smtClean="0"/>
              <a:t>gayrimenkul</a:t>
            </a:r>
            <a:r>
              <a:rPr lang="tr-TR" dirty="0" smtClean="0"/>
              <a:t> </a:t>
            </a:r>
            <a:r>
              <a:rPr lang="en-US" dirty="0" err="1" smtClean="0"/>
              <a:t>haciz</a:t>
            </a:r>
            <a:r>
              <a:rPr lang="en-US" dirty="0" smtClean="0"/>
              <a:t> </a:t>
            </a:r>
            <a:r>
              <a:rPr lang="en-US" dirty="0" err="1" smtClean="0"/>
              <a:t>işlemleri</a:t>
            </a:r>
            <a:r>
              <a:rPr lang="en-US" dirty="0"/>
              <a:t>,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haciz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menkul</a:t>
            </a:r>
            <a:r>
              <a:rPr lang="en-US" dirty="0"/>
              <a:t> </a:t>
            </a:r>
            <a:r>
              <a:rPr lang="en-US" dirty="0" err="1"/>
              <a:t>haciz</a:t>
            </a:r>
            <a:r>
              <a:rPr lang="en-US" dirty="0"/>
              <a:t> </a:t>
            </a:r>
            <a:r>
              <a:rPr lang="en-US" dirty="0" err="1" smtClean="0"/>
              <a:t>işlemleri</a:t>
            </a:r>
            <a:r>
              <a:rPr lang="en-US" dirty="0" smtClean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ortak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 smtClean="0"/>
              <a:t>işlemleri</a:t>
            </a:r>
            <a:r>
              <a:rPr lang="en-US" dirty="0" smtClean="0"/>
              <a:t> </a:t>
            </a:r>
            <a:r>
              <a:rPr lang="en-US" dirty="0" err="1"/>
              <a:t>içerir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b="1" dirty="0" err="1"/>
              <a:t>Haciz</a:t>
            </a:r>
            <a:r>
              <a:rPr lang="en-US" b="1" dirty="0"/>
              <a:t> </a:t>
            </a:r>
            <a:r>
              <a:rPr lang="en-US" b="1" dirty="0" err="1" smtClean="0"/>
              <a:t>Girişleri</a:t>
            </a:r>
            <a:r>
              <a:rPr lang="en-US" b="1" dirty="0" smtClean="0"/>
              <a:t> </a:t>
            </a:r>
            <a:r>
              <a:rPr lang="en-US" b="1" dirty="0"/>
              <a:t>Alt </a:t>
            </a:r>
            <a:r>
              <a:rPr lang="en-US" b="1" dirty="0" err="1"/>
              <a:t>Modülü</a:t>
            </a:r>
            <a:endParaRPr lang="en-US" b="1" dirty="0"/>
          </a:p>
          <a:p>
            <a:pPr marL="0" indent="0" algn="just">
              <a:buNone/>
            </a:pPr>
            <a:r>
              <a:rPr lang="en-US" dirty="0" err="1"/>
              <a:t>Haciz</a:t>
            </a:r>
            <a:r>
              <a:rPr lang="en-US" dirty="0"/>
              <a:t> </a:t>
            </a:r>
            <a:r>
              <a:rPr lang="en-US" dirty="0" err="1" smtClean="0"/>
              <a:t>girişleri</a:t>
            </a:r>
            <a:r>
              <a:rPr lang="en-US" dirty="0" smtClean="0"/>
              <a:t> </a:t>
            </a:r>
            <a:r>
              <a:rPr lang="en-US" dirty="0"/>
              <a:t>alt </a:t>
            </a:r>
            <a:r>
              <a:rPr lang="en-US" dirty="0" err="1"/>
              <a:t>modülü</a:t>
            </a:r>
            <a:r>
              <a:rPr lang="en-US" dirty="0"/>
              <a:t>, “</a:t>
            </a:r>
            <a:r>
              <a:rPr lang="en-US" dirty="0" err="1"/>
              <a:t>Haciz</a:t>
            </a:r>
            <a:r>
              <a:rPr lang="en-US" dirty="0"/>
              <a:t> </a:t>
            </a:r>
            <a:r>
              <a:rPr lang="en-US" dirty="0" err="1" smtClean="0"/>
              <a:t>işlemleri</a:t>
            </a:r>
            <a:r>
              <a:rPr lang="en-US" dirty="0"/>
              <a:t>” </a:t>
            </a:r>
            <a:r>
              <a:rPr lang="en-US" dirty="0" err="1"/>
              <a:t>modülünün</a:t>
            </a:r>
            <a:r>
              <a:rPr lang="en-US" dirty="0"/>
              <a:t> </a:t>
            </a:r>
            <a:r>
              <a:rPr lang="en-US" dirty="0" err="1" smtClean="0"/>
              <a:t>altında</a:t>
            </a:r>
            <a:r>
              <a:rPr lang="en-US" dirty="0" smtClean="0"/>
              <a:t> </a:t>
            </a:r>
            <a:r>
              <a:rPr lang="en-US" dirty="0" err="1"/>
              <a:t>olup</a:t>
            </a:r>
            <a:r>
              <a:rPr lang="en-US" dirty="0"/>
              <a:t>, </a:t>
            </a:r>
            <a:r>
              <a:rPr lang="en-US" dirty="0" err="1"/>
              <a:t>haciz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rehin</a:t>
            </a:r>
            <a:r>
              <a:rPr lang="tr-TR" dirty="0" smtClean="0"/>
              <a:t> </a:t>
            </a:r>
            <a:r>
              <a:rPr lang="it-IT" dirty="0" smtClean="0"/>
              <a:t>ile </a:t>
            </a:r>
            <a:r>
              <a:rPr lang="it-IT" dirty="0"/>
              <a:t>ilgili dosyaya ait olan bilgilerin sisteme kaydedilmesini ve güncellenmesini kapsar.</a:t>
            </a:r>
          </a:p>
          <a:p>
            <a:pPr marL="0" indent="0" algn="just">
              <a:buNone/>
            </a:pPr>
            <a:r>
              <a:rPr lang="en-US" b="1" dirty="0" err="1"/>
              <a:t>Haciz</a:t>
            </a:r>
            <a:r>
              <a:rPr lang="en-US" b="1" dirty="0"/>
              <a:t> </a:t>
            </a:r>
            <a:r>
              <a:rPr lang="en-US" b="1" dirty="0" err="1" smtClean="0"/>
              <a:t>Kaydının</a:t>
            </a:r>
            <a:r>
              <a:rPr lang="en-US" b="1" dirty="0" smtClean="0"/>
              <a:t> </a:t>
            </a:r>
            <a:r>
              <a:rPr lang="en-US" b="1" dirty="0" err="1"/>
              <a:t>Girilmesi</a:t>
            </a:r>
            <a:endParaRPr lang="en-US" b="1" dirty="0"/>
          </a:p>
          <a:p>
            <a:pPr marL="0" indent="0" algn="just">
              <a:buNone/>
            </a:pPr>
            <a:r>
              <a:rPr lang="en-US" dirty="0" err="1"/>
              <a:t>Haciz</a:t>
            </a:r>
            <a:r>
              <a:rPr lang="en-US" dirty="0"/>
              <a:t> </a:t>
            </a:r>
            <a:r>
              <a:rPr lang="en-US" dirty="0" err="1" smtClean="0"/>
              <a:t>kaydının</a:t>
            </a:r>
            <a:r>
              <a:rPr lang="en-US" dirty="0" smtClean="0"/>
              <a:t> </a:t>
            </a:r>
            <a:r>
              <a:rPr lang="en-US" dirty="0" err="1"/>
              <a:t>girilmesi</a:t>
            </a:r>
            <a:r>
              <a:rPr lang="en-US" dirty="0"/>
              <a:t> </a:t>
            </a:r>
            <a:r>
              <a:rPr lang="en-US" dirty="0" err="1" smtClean="0"/>
              <a:t>ekranı</a:t>
            </a:r>
            <a:r>
              <a:rPr lang="en-US" dirty="0" smtClean="0"/>
              <a:t>, </a:t>
            </a:r>
            <a:r>
              <a:rPr lang="en-US" dirty="0" err="1"/>
              <a:t>sistemde</a:t>
            </a:r>
            <a:r>
              <a:rPr lang="en-US" dirty="0"/>
              <a:t> </a:t>
            </a:r>
            <a:r>
              <a:rPr lang="en-US" dirty="0" err="1" smtClean="0"/>
              <a:t>kaydı</a:t>
            </a:r>
            <a:r>
              <a:rPr lang="en-US" dirty="0" smtClean="0"/>
              <a:t> </a:t>
            </a:r>
            <a:r>
              <a:rPr lang="en-US" dirty="0" err="1" smtClean="0"/>
              <a:t>yapılmış</a:t>
            </a:r>
            <a:r>
              <a:rPr lang="en-US" dirty="0" smtClean="0"/>
              <a:t> </a:t>
            </a:r>
            <a:r>
              <a:rPr lang="en-US" dirty="0" err="1"/>
              <a:t>ama</a:t>
            </a:r>
            <a:r>
              <a:rPr lang="en-US" dirty="0"/>
              <a:t> </a:t>
            </a:r>
            <a:r>
              <a:rPr lang="en-US" dirty="0" err="1"/>
              <a:t>haczi</a:t>
            </a:r>
            <a:r>
              <a:rPr lang="en-US" dirty="0"/>
              <a:t> </a:t>
            </a:r>
            <a:r>
              <a:rPr lang="en-US" dirty="0" err="1" smtClean="0"/>
              <a:t>gerçekleştirilmemişmalların</a:t>
            </a:r>
            <a:r>
              <a:rPr lang="en-US" dirty="0" smtClean="0"/>
              <a:t> </a:t>
            </a:r>
            <a:r>
              <a:rPr lang="en-US" dirty="0" err="1" smtClean="0"/>
              <a:t>görüntülendiği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malların</a:t>
            </a:r>
            <a:r>
              <a:rPr lang="en-US" dirty="0" smtClean="0"/>
              <a:t> </a:t>
            </a:r>
            <a:r>
              <a:rPr lang="en-US" dirty="0" err="1"/>
              <a:t>haciz</a:t>
            </a:r>
            <a:r>
              <a:rPr lang="en-US" dirty="0"/>
              <a:t> </a:t>
            </a:r>
            <a:r>
              <a:rPr lang="en-US" dirty="0" err="1"/>
              <a:t>bilgilerinin</a:t>
            </a:r>
            <a:r>
              <a:rPr lang="en-US" dirty="0"/>
              <a:t> </a:t>
            </a:r>
            <a:r>
              <a:rPr lang="en-US" dirty="0" err="1" smtClean="0"/>
              <a:t>girilebileceği</a:t>
            </a:r>
            <a:r>
              <a:rPr lang="en-US" dirty="0" smtClean="0"/>
              <a:t> </a:t>
            </a:r>
            <a:r>
              <a:rPr lang="en-US" dirty="0" err="1" smtClean="0"/>
              <a:t>ekrandır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  <a:r>
              <a:rPr lang="en-US" dirty="0" smtClean="0"/>
              <a:t>Bu </a:t>
            </a:r>
            <a:r>
              <a:rPr lang="en-US" dirty="0" err="1"/>
              <a:t>ekrandan</a:t>
            </a:r>
            <a:r>
              <a:rPr lang="en-US" dirty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/>
              <a:t>haciz</a:t>
            </a:r>
            <a:r>
              <a:rPr lang="en-US" dirty="0"/>
              <a:t> </a:t>
            </a:r>
            <a:r>
              <a:rPr lang="en-US" dirty="0" err="1" smtClean="0"/>
              <a:t>ekranlarına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 smtClean="0"/>
              <a:t>ulaşılabilir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14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HAC</a:t>
            </a:r>
            <a:r>
              <a:rPr lang="tr-TR" b="1" dirty="0" smtClean="0"/>
              <a:t>İ</a:t>
            </a:r>
            <a:r>
              <a:rPr lang="en-US" b="1" dirty="0" smtClean="0"/>
              <a:t>Z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 smtClean="0"/>
              <a:t>Diğer</a:t>
            </a:r>
            <a:r>
              <a:rPr lang="en-US" sz="2800" b="1" dirty="0" smtClean="0"/>
              <a:t> </a:t>
            </a:r>
            <a:r>
              <a:rPr lang="en-US" sz="2800" b="1" dirty="0" err="1"/>
              <a:t>Haciz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/>
              <a:t>Rehin</a:t>
            </a:r>
            <a:r>
              <a:rPr lang="en-US" sz="2800" b="1" dirty="0"/>
              <a:t> </a:t>
            </a:r>
            <a:r>
              <a:rPr lang="en-US" sz="2800" b="1" dirty="0" err="1"/>
              <a:t>Bilgilerinin</a:t>
            </a:r>
            <a:r>
              <a:rPr lang="en-US" sz="2800" b="1" dirty="0"/>
              <a:t> </a:t>
            </a:r>
            <a:r>
              <a:rPr lang="en-US" sz="2800" b="1" dirty="0" err="1"/>
              <a:t>Girilmesi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 smtClean="0"/>
              <a:t>Diğer</a:t>
            </a:r>
            <a:r>
              <a:rPr lang="en-US" sz="2800" dirty="0" smtClean="0"/>
              <a:t> </a:t>
            </a:r>
            <a:r>
              <a:rPr lang="en-US" sz="2800" dirty="0" err="1"/>
              <a:t>haciz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rehin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girilmesi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 smtClean="0"/>
              <a:t>haczedilmiş</a:t>
            </a:r>
            <a:r>
              <a:rPr lang="en-US" sz="2800" dirty="0" smtClean="0"/>
              <a:t> </a:t>
            </a:r>
            <a:r>
              <a:rPr lang="en-US" sz="2800" dirty="0" err="1"/>
              <a:t>bir</a:t>
            </a:r>
            <a:r>
              <a:rPr lang="en-US" sz="2800" dirty="0"/>
              <a:t> mala </a:t>
            </a:r>
            <a:r>
              <a:rPr lang="en-US" sz="2800" dirty="0" err="1" smtClean="0"/>
              <a:t>konulmuş</a:t>
            </a:r>
            <a:r>
              <a:rPr lang="tr-TR" sz="2800" dirty="0" smtClean="0"/>
              <a:t> </a:t>
            </a:r>
            <a:r>
              <a:rPr lang="en-US" sz="2800" dirty="0" err="1" smtClean="0"/>
              <a:t>diğer</a:t>
            </a:r>
            <a:r>
              <a:rPr lang="en-US" sz="2800" dirty="0" smtClean="0"/>
              <a:t> </a:t>
            </a:r>
            <a:r>
              <a:rPr lang="en-US" sz="2800" dirty="0" err="1"/>
              <a:t>hacizlerin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rehinlerin</a:t>
            </a:r>
            <a:r>
              <a:rPr lang="en-US" sz="2800" dirty="0"/>
              <a:t> </a:t>
            </a:r>
            <a:r>
              <a:rPr lang="en-US" sz="2800" dirty="0" err="1" smtClean="0"/>
              <a:t>tanımlayıcı</a:t>
            </a:r>
            <a:r>
              <a:rPr lang="en-US" sz="2800" dirty="0" smtClean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 smtClean="0"/>
              <a:t>kaydedildiği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 smtClean="0"/>
              <a:t>Diğer</a:t>
            </a:r>
            <a:r>
              <a:rPr lang="en-US" sz="2800" b="1" dirty="0" smtClean="0"/>
              <a:t> </a:t>
            </a:r>
            <a:r>
              <a:rPr lang="en-US" sz="2800" b="1" dirty="0" err="1"/>
              <a:t>Haciz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/>
              <a:t>Rehin</a:t>
            </a:r>
            <a:r>
              <a:rPr lang="en-US" sz="2800" b="1" dirty="0"/>
              <a:t> </a:t>
            </a:r>
            <a:r>
              <a:rPr lang="en-US" sz="2800" b="1" dirty="0" err="1" smtClean="0"/>
              <a:t>Bilgilerinin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Güncellenmesi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 smtClean="0"/>
              <a:t>Diğer</a:t>
            </a:r>
            <a:r>
              <a:rPr lang="en-US" sz="2800" dirty="0" smtClean="0"/>
              <a:t> </a:t>
            </a:r>
            <a:r>
              <a:rPr lang="en-US" sz="2800" dirty="0" err="1"/>
              <a:t>haciz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rehin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güncellenmesi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dosyada</a:t>
            </a:r>
            <a:r>
              <a:rPr lang="en-US" sz="2800" dirty="0"/>
              <a:t> </a:t>
            </a:r>
            <a:r>
              <a:rPr lang="en-US" sz="2800" dirty="0" err="1" smtClean="0"/>
              <a:t>kayıtlı</a:t>
            </a:r>
            <a:r>
              <a:rPr lang="en-US" sz="2800" dirty="0" smtClean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 smtClean="0"/>
              <a:t>haciz</a:t>
            </a:r>
            <a:r>
              <a:rPr lang="tr-TR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/>
              <a:t>rehin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değiştirilmesi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güncellenmesi</a:t>
            </a:r>
            <a:r>
              <a:rPr lang="en-US" sz="2800" dirty="0"/>
              <a:t> </a:t>
            </a:r>
            <a:r>
              <a:rPr lang="en-US" sz="2800" dirty="0" err="1"/>
              <a:t>durumunda</a:t>
            </a:r>
            <a:r>
              <a:rPr lang="en-US" sz="2800" dirty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6428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HAC</a:t>
            </a:r>
            <a:r>
              <a:rPr lang="tr-TR" b="1" dirty="0" smtClean="0"/>
              <a:t>İ</a:t>
            </a:r>
            <a:r>
              <a:rPr lang="en-US" b="1" dirty="0" smtClean="0"/>
              <a:t>Z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Haciz</a:t>
            </a:r>
            <a:r>
              <a:rPr lang="en-US" sz="2800" b="1" dirty="0"/>
              <a:t> </a:t>
            </a:r>
            <a:r>
              <a:rPr lang="en-US" sz="2800" b="1" dirty="0" err="1"/>
              <a:t>Güncelleme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 smtClean="0"/>
              <a:t>iptal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işlemleri</a:t>
            </a:r>
            <a:r>
              <a:rPr lang="en-US" sz="2800" b="1" dirty="0" smtClean="0"/>
              <a:t> </a:t>
            </a:r>
            <a:r>
              <a:rPr lang="en-US" sz="2800" b="1" dirty="0"/>
              <a:t>Alt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Haciz</a:t>
            </a:r>
            <a:r>
              <a:rPr lang="en-US" sz="2800" dirty="0"/>
              <a:t> </a:t>
            </a:r>
            <a:r>
              <a:rPr lang="en-US" sz="2800" dirty="0" err="1"/>
              <a:t>güncelleme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iptal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/>
              <a:t>alt </a:t>
            </a:r>
            <a:r>
              <a:rPr lang="en-US" sz="2800" dirty="0" err="1"/>
              <a:t>modülü</a:t>
            </a:r>
            <a:r>
              <a:rPr lang="en-US" sz="2800" dirty="0"/>
              <a:t>, “</a:t>
            </a:r>
            <a:r>
              <a:rPr lang="en-US" sz="2800" dirty="0" err="1"/>
              <a:t>Haciz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/>
              <a:t>” </a:t>
            </a:r>
            <a:r>
              <a:rPr lang="en-US" sz="2800" dirty="0" err="1"/>
              <a:t>modülünün</a:t>
            </a:r>
            <a:r>
              <a:rPr lang="en-US" sz="2800" dirty="0"/>
              <a:t> </a:t>
            </a:r>
            <a:r>
              <a:rPr lang="en-US" sz="2800" dirty="0" err="1" smtClean="0"/>
              <a:t>altında</a:t>
            </a:r>
            <a:r>
              <a:rPr lang="tr-TR" sz="2800" dirty="0" smtClean="0"/>
              <a:t> </a:t>
            </a:r>
            <a:r>
              <a:rPr lang="en-US" sz="2800" dirty="0" err="1" smtClean="0"/>
              <a:t>olup</a:t>
            </a:r>
            <a:r>
              <a:rPr lang="en-US" sz="2800" dirty="0" smtClean="0"/>
              <a:t> </a:t>
            </a:r>
            <a:r>
              <a:rPr lang="en-US" sz="2800" dirty="0" err="1"/>
              <a:t>haciz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dosyaya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/>
              <a:t>iptal</a:t>
            </a:r>
            <a:r>
              <a:rPr lang="en-US" sz="2800" dirty="0"/>
              <a:t> </a:t>
            </a:r>
            <a:r>
              <a:rPr lang="en-US" sz="2800" dirty="0" err="1"/>
              <a:t>edilmesini</a:t>
            </a:r>
            <a:r>
              <a:rPr lang="en-US" sz="2800" dirty="0"/>
              <a:t>, </a:t>
            </a:r>
            <a:r>
              <a:rPr lang="en-US" sz="2800" dirty="0" err="1" smtClean="0"/>
              <a:t>görüntülenmesini</a:t>
            </a:r>
            <a:r>
              <a:rPr lang="tr-TR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/>
              <a:t>güncellenmesini</a:t>
            </a:r>
            <a:r>
              <a:rPr lang="en-US" sz="2800" dirty="0"/>
              <a:t> </a:t>
            </a:r>
            <a:r>
              <a:rPr lang="en-US" sz="2800" dirty="0" err="1"/>
              <a:t>kapsayan</a:t>
            </a:r>
            <a:r>
              <a:rPr lang="en-US" sz="2800" dirty="0"/>
              <a:t> </a:t>
            </a:r>
            <a:r>
              <a:rPr lang="en-US" sz="2800" dirty="0" err="1" smtClean="0"/>
              <a:t>işlemler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onların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ekranlardan</a:t>
            </a:r>
            <a:r>
              <a:rPr lang="tr-TR" sz="2800" dirty="0" smtClean="0"/>
              <a:t> </a:t>
            </a:r>
            <a:r>
              <a:rPr lang="en-US" sz="2800" dirty="0" err="1" smtClean="0"/>
              <a:t>oluşmaktadır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Haciz</a:t>
            </a:r>
            <a:r>
              <a:rPr lang="en-US" sz="2800" b="1" dirty="0"/>
              <a:t> Mal </a:t>
            </a:r>
            <a:r>
              <a:rPr lang="en-US" sz="2800" b="1" dirty="0" err="1" smtClean="0"/>
              <a:t>ilişkisi</a:t>
            </a:r>
            <a:r>
              <a:rPr lang="en-US" sz="2800" b="1" dirty="0" smtClean="0"/>
              <a:t> </a:t>
            </a:r>
            <a:r>
              <a:rPr lang="en-US" sz="2800" b="1" dirty="0" err="1"/>
              <a:t>Güncelleme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Haciz</a:t>
            </a:r>
            <a:r>
              <a:rPr lang="en-US" sz="2800" dirty="0"/>
              <a:t> mal </a:t>
            </a:r>
            <a:r>
              <a:rPr lang="en-US" sz="2800" dirty="0" err="1" smtClean="0"/>
              <a:t>ilişkisi</a:t>
            </a:r>
            <a:r>
              <a:rPr lang="en-US" sz="2800" dirty="0" smtClean="0"/>
              <a:t> </a:t>
            </a:r>
            <a:r>
              <a:rPr lang="en-US" sz="2800" dirty="0" err="1"/>
              <a:t>güncelleme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dosyada</a:t>
            </a:r>
            <a:r>
              <a:rPr lang="en-US" sz="2800" dirty="0"/>
              <a:t> </a:t>
            </a:r>
            <a:r>
              <a:rPr lang="en-US" sz="2800" dirty="0" err="1" smtClean="0"/>
              <a:t>kayıtlı</a:t>
            </a:r>
            <a:r>
              <a:rPr lang="en-US" sz="2800" dirty="0" smtClean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mal-</a:t>
            </a:r>
            <a:r>
              <a:rPr lang="en-US" sz="2800" dirty="0" err="1"/>
              <a:t>haciz</a:t>
            </a:r>
            <a:r>
              <a:rPr lang="en-US" sz="2800" dirty="0"/>
              <a:t> </a:t>
            </a:r>
            <a:r>
              <a:rPr lang="en-US" sz="2800" dirty="0" err="1" smtClean="0"/>
              <a:t>ilişkisi</a:t>
            </a:r>
            <a:r>
              <a:rPr lang="en-US" sz="2800" dirty="0" smtClean="0"/>
              <a:t> </a:t>
            </a:r>
            <a:r>
              <a:rPr lang="en-US" sz="2800" dirty="0" err="1" smtClean="0"/>
              <a:t>bilgilerinin</a:t>
            </a:r>
            <a:r>
              <a:rPr lang="tr-TR" sz="2800" dirty="0"/>
              <a:t> </a:t>
            </a:r>
            <a:r>
              <a:rPr lang="sv-SE" sz="2800" dirty="0" smtClean="0"/>
              <a:t>değiştirilmesi </a:t>
            </a:r>
            <a:r>
              <a:rPr lang="sv-SE" sz="2800" dirty="0"/>
              <a:t>ve güncellenmesi durumunda </a:t>
            </a:r>
            <a:r>
              <a:rPr lang="sv-SE" sz="2800" dirty="0" smtClean="0"/>
              <a:t>kullanılan ekrandır</a:t>
            </a:r>
            <a:r>
              <a:rPr lang="sv-SE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3231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HAC</a:t>
            </a:r>
            <a:r>
              <a:rPr lang="tr-TR" b="1" dirty="0" smtClean="0"/>
              <a:t>İ</a:t>
            </a:r>
            <a:r>
              <a:rPr lang="en-US" b="1" dirty="0" smtClean="0"/>
              <a:t>Z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Haciz</a:t>
            </a:r>
            <a:r>
              <a:rPr lang="en-US" sz="2800" b="1" dirty="0"/>
              <a:t> </a:t>
            </a:r>
            <a:r>
              <a:rPr lang="en-US" sz="2800" b="1" dirty="0" err="1" smtClean="0"/>
              <a:t>iptali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Haciz</a:t>
            </a:r>
            <a:r>
              <a:rPr lang="en-US" sz="2800" dirty="0"/>
              <a:t> </a:t>
            </a:r>
            <a:r>
              <a:rPr lang="en-US" sz="2800" dirty="0" err="1"/>
              <a:t>iptali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önce</a:t>
            </a:r>
            <a:r>
              <a:rPr lang="en-US" sz="2800" dirty="0"/>
              <a:t> </a:t>
            </a:r>
            <a:r>
              <a:rPr lang="en-US" sz="2800" dirty="0" err="1" smtClean="0"/>
              <a:t>hatalı</a:t>
            </a:r>
            <a:r>
              <a:rPr lang="en-US" sz="2800" dirty="0" smtClean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girilen</a:t>
            </a:r>
            <a:r>
              <a:rPr lang="en-US" sz="2800" dirty="0"/>
              <a:t> </a:t>
            </a:r>
            <a:r>
              <a:rPr lang="en-US" sz="2800" dirty="0" err="1"/>
              <a:t>haciz</a:t>
            </a:r>
            <a:r>
              <a:rPr lang="en-US" sz="2800" dirty="0"/>
              <a:t> </a:t>
            </a:r>
            <a:r>
              <a:rPr lang="en-US" sz="2800" dirty="0" err="1"/>
              <a:t>bilgilerini</a:t>
            </a:r>
            <a:r>
              <a:rPr lang="en-US" sz="2800" dirty="0"/>
              <a:t> </a:t>
            </a:r>
            <a:r>
              <a:rPr lang="en-US" sz="2800" dirty="0" err="1"/>
              <a:t>iptal</a:t>
            </a:r>
            <a:r>
              <a:rPr lang="en-US" sz="2800" dirty="0"/>
              <a:t> </a:t>
            </a:r>
            <a:r>
              <a:rPr lang="en-US" sz="2800" dirty="0" err="1"/>
              <a:t>etme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tr-TR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Haciz</a:t>
            </a:r>
            <a:r>
              <a:rPr lang="en-US" sz="2800" b="1" dirty="0"/>
              <a:t> </a:t>
            </a:r>
            <a:r>
              <a:rPr lang="en-US" sz="2800" b="1" dirty="0" err="1"/>
              <a:t>Bilgileri</a:t>
            </a:r>
            <a:r>
              <a:rPr lang="en-US" sz="2800" b="1" dirty="0"/>
              <a:t> </a:t>
            </a:r>
            <a:r>
              <a:rPr lang="en-US" sz="2800" b="1" dirty="0" err="1"/>
              <a:t>Görüntülenmesi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Haciz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/>
              <a:t>görüntülenmesi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dosyada</a:t>
            </a:r>
            <a:r>
              <a:rPr lang="en-US" sz="2800" dirty="0"/>
              <a:t> </a:t>
            </a:r>
            <a:r>
              <a:rPr lang="en-US" sz="2800" dirty="0" err="1" smtClean="0"/>
              <a:t>kayıtlı</a:t>
            </a:r>
            <a:r>
              <a:rPr lang="en-US" sz="2800" dirty="0" smtClean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haciz</a:t>
            </a:r>
            <a:r>
              <a:rPr lang="en-US" sz="2800" dirty="0"/>
              <a:t> </a:t>
            </a:r>
            <a:r>
              <a:rPr lang="en-US" sz="2800" dirty="0" err="1" smtClean="0"/>
              <a:t>bilgilerinin</a:t>
            </a:r>
            <a:r>
              <a:rPr lang="tr-TR" sz="2800" dirty="0" smtClean="0"/>
              <a:t> </a:t>
            </a:r>
            <a:r>
              <a:rPr lang="en-US" sz="2800" dirty="0" err="1" smtClean="0"/>
              <a:t>görüntülenmesi</a:t>
            </a:r>
            <a:r>
              <a:rPr lang="en-US" sz="2800" dirty="0" smtClean="0"/>
              <a:t> </a:t>
            </a:r>
            <a:r>
              <a:rPr lang="en-US" sz="2800" dirty="0" err="1"/>
              <a:t>durumunda</a:t>
            </a:r>
            <a:r>
              <a:rPr lang="en-US" sz="2800" dirty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901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HAC</a:t>
            </a:r>
            <a:r>
              <a:rPr lang="tr-TR" b="1" dirty="0" smtClean="0"/>
              <a:t>İ</a:t>
            </a:r>
            <a:r>
              <a:rPr lang="en-US" b="1" dirty="0" smtClean="0"/>
              <a:t>Z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/>
              <a:t>Kıymet</a:t>
            </a:r>
            <a:r>
              <a:rPr lang="en-US" sz="2800" b="1" dirty="0" smtClean="0"/>
              <a:t> </a:t>
            </a:r>
            <a:r>
              <a:rPr lang="en-US" sz="2800" b="1" dirty="0" err="1"/>
              <a:t>Takdiri</a:t>
            </a:r>
            <a:r>
              <a:rPr lang="en-US" sz="2800" b="1" dirty="0"/>
              <a:t> </a:t>
            </a:r>
            <a:r>
              <a:rPr lang="en-US" sz="2800" b="1" dirty="0" err="1"/>
              <a:t>ile</a:t>
            </a:r>
            <a:r>
              <a:rPr lang="en-US" sz="2800" b="1" dirty="0"/>
              <a:t> </a:t>
            </a:r>
            <a:r>
              <a:rPr lang="en-US" sz="2800" b="1" dirty="0" err="1" smtClean="0"/>
              <a:t>ilgili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işlemler</a:t>
            </a:r>
            <a:r>
              <a:rPr lang="en-US" sz="2800" b="1" dirty="0" smtClean="0"/>
              <a:t> </a:t>
            </a:r>
            <a:r>
              <a:rPr lang="en-US" sz="2800" b="1" dirty="0"/>
              <a:t>Alt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Kıymet</a:t>
            </a:r>
            <a:r>
              <a:rPr lang="en-US" sz="2800" dirty="0" smtClean="0"/>
              <a:t> </a:t>
            </a:r>
            <a:r>
              <a:rPr lang="en-US" sz="2800" dirty="0" err="1"/>
              <a:t>takdiri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işlemler</a:t>
            </a:r>
            <a:r>
              <a:rPr lang="en-US" sz="2800" dirty="0" smtClean="0"/>
              <a:t> </a:t>
            </a:r>
            <a:r>
              <a:rPr lang="en-US" sz="2800" dirty="0"/>
              <a:t>alt </a:t>
            </a:r>
            <a:r>
              <a:rPr lang="en-US" sz="2800" dirty="0" err="1"/>
              <a:t>modülü</a:t>
            </a:r>
            <a:r>
              <a:rPr lang="en-US" sz="2800" dirty="0"/>
              <a:t>, “</a:t>
            </a:r>
            <a:r>
              <a:rPr lang="en-US" sz="2800" dirty="0" err="1"/>
              <a:t>Haciz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/>
              <a:t>” </a:t>
            </a:r>
            <a:r>
              <a:rPr lang="en-US" sz="2800" dirty="0" err="1"/>
              <a:t>modülünün</a:t>
            </a:r>
            <a:r>
              <a:rPr lang="en-US" sz="2800" dirty="0"/>
              <a:t> </a:t>
            </a:r>
            <a:r>
              <a:rPr lang="en-US" sz="2800" dirty="0" err="1" smtClean="0"/>
              <a:t>altında</a:t>
            </a:r>
            <a:r>
              <a:rPr lang="tr-TR" sz="2800" dirty="0" smtClean="0"/>
              <a:t> </a:t>
            </a:r>
            <a:r>
              <a:rPr lang="en-US" sz="2800" dirty="0" err="1" smtClean="0"/>
              <a:t>olup</a:t>
            </a:r>
            <a:r>
              <a:rPr lang="en-US" sz="2800" dirty="0" smtClean="0"/>
              <a:t> </a:t>
            </a:r>
            <a:r>
              <a:rPr lang="en-US" sz="2800" dirty="0" err="1"/>
              <a:t>dosyaya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 smtClean="0"/>
              <a:t>malların</a:t>
            </a:r>
            <a:r>
              <a:rPr lang="en-US" sz="2800" dirty="0" smtClean="0"/>
              <a:t> </a:t>
            </a:r>
            <a:r>
              <a:rPr lang="en-US" sz="2800" dirty="0" err="1" smtClean="0"/>
              <a:t>kıymet</a:t>
            </a:r>
            <a:r>
              <a:rPr lang="en-US" sz="2800" dirty="0" smtClean="0"/>
              <a:t> </a:t>
            </a:r>
            <a:r>
              <a:rPr lang="en-US" sz="2800" dirty="0" err="1"/>
              <a:t>takdiri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 smtClean="0"/>
              <a:t>kaydedilmesini</a:t>
            </a:r>
            <a:r>
              <a:rPr lang="en-US" sz="2800" dirty="0" smtClean="0"/>
              <a:t>,</a:t>
            </a:r>
            <a:r>
              <a:rPr lang="tr-TR" sz="2800" dirty="0" smtClean="0"/>
              <a:t> </a:t>
            </a:r>
            <a:r>
              <a:rPr lang="en-US" sz="2800" dirty="0" err="1" smtClean="0"/>
              <a:t>görüntülenmesini</a:t>
            </a:r>
            <a:r>
              <a:rPr lang="en-US" sz="2800" dirty="0"/>
              <a:t>, </a:t>
            </a:r>
            <a:r>
              <a:rPr lang="en-US" sz="2800" dirty="0" err="1"/>
              <a:t>güncellenmesini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gerekli</a:t>
            </a:r>
            <a:r>
              <a:rPr lang="en-US" sz="2800" dirty="0"/>
              <a:t> </a:t>
            </a:r>
            <a:r>
              <a:rPr lang="en-US" sz="2800" dirty="0" err="1" smtClean="0"/>
              <a:t>tutanağın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hazırlanmasını</a:t>
            </a:r>
            <a:r>
              <a:rPr lang="tr-TR" sz="2800" dirty="0" smtClean="0"/>
              <a:t> </a:t>
            </a:r>
            <a:r>
              <a:rPr lang="en-US" sz="2800" dirty="0" err="1" smtClean="0"/>
              <a:t>kapsayan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onların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/>
              <a:t>ekranlardan</a:t>
            </a:r>
            <a:r>
              <a:rPr lang="en-US" sz="2800" dirty="0"/>
              <a:t> </a:t>
            </a:r>
            <a:r>
              <a:rPr lang="en-US" sz="2800" dirty="0" err="1" smtClean="0"/>
              <a:t>oluşmaktadır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pt-BR" sz="2800" b="1" dirty="0" smtClean="0"/>
              <a:t>Malın </a:t>
            </a:r>
            <a:r>
              <a:rPr lang="pt-BR" sz="2800" b="1" dirty="0"/>
              <a:t>Takdir Edilen </a:t>
            </a:r>
            <a:r>
              <a:rPr lang="pt-BR" sz="2800" b="1" dirty="0" smtClean="0"/>
              <a:t>Kıymetinin </a:t>
            </a:r>
            <a:r>
              <a:rPr lang="pt-BR" sz="2800" b="1" dirty="0"/>
              <a:t>Girilmesi</a:t>
            </a:r>
          </a:p>
          <a:p>
            <a:pPr marL="0" indent="0">
              <a:buNone/>
            </a:pPr>
            <a:r>
              <a:rPr lang="en-US" sz="2800" dirty="0" err="1" smtClean="0"/>
              <a:t>Malın</a:t>
            </a:r>
            <a:r>
              <a:rPr lang="en-US" sz="2800" dirty="0" smtClean="0"/>
              <a:t> </a:t>
            </a:r>
            <a:r>
              <a:rPr lang="en-US" sz="2800" dirty="0" err="1"/>
              <a:t>takdir</a:t>
            </a:r>
            <a:r>
              <a:rPr lang="en-US" sz="2800" dirty="0"/>
              <a:t> </a:t>
            </a:r>
            <a:r>
              <a:rPr lang="en-US" sz="2800" dirty="0" err="1"/>
              <a:t>edilen</a:t>
            </a:r>
            <a:r>
              <a:rPr lang="en-US" sz="2800" dirty="0"/>
              <a:t> </a:t>
            </a:r>
            <a:r>
              <a:rPr lang="en-US" sz="2800" dirty="0" err="1" smtClean="0"/>
              <a:t>kıymetinin</a:t>
            </a:r>
            <a:r>
              <a:rPr lang="en-US" sz="2800" dirty="0" smtClean="0"/>
              <a:t> </a:t>
            </a:r>
            <a:r>
              <a:rPr lang="en-US" sz="2800" dirty="0" err="1"/>
              <a:t>girilmesi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hacizli</a:t>
            </a:r>
            <a:r>
              <a:rPr lang="en-US" sz="2800" dirty="0"/>
              <a:t> mala </a:t>
            </a:r>
            <a:r>
              <a:rPr lang="en-US" sz="2800" dirty="0" err="1"/>
              <a:t>haciz</a:t>
            </a:r>
            <a:r>
              <a:rPr lang="en-US" sz="2800" dirty="0"/>
              <a:t> </a:t>
            </a:r>
            <a:r>
              <a:rPr lang="en-US" sz="2800" dirty="0" err="1" smtClean="0"/>
              <a:t>anında</a:t>
            </a:r>
            <a:r>
              <a:rPr lang="en-US" sz="2800" dirty="0" smtClean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bilirkişi</a:t>
            </a:r>
            <a:r>
              <a:rPr lang="tr-TR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aracılığıyla</a:t>
            </a:r>
            <a:r>
              <a:rPr lang="en-US" sz="2800" dirty="0" smtClean="0"/>
              <a:t> </a:t>
            </a:r>
            <a:r>
              <a:rPr lang="en-US" sz="2800" dirty="0" err="1"/>
              <a:t>takdir</a:t>
            </a:r>
            <a:r>
              <a:rPr lang="en-US" sz="2800" dirty="0"/>
              <a:t> </a:t>
            </a:r>
            <a:r>
              <a:rPr lang="en-US" sz="2800" dirty="0" err="1"/>
              <a:t>edilen</a:t>
            </a:r>
            <a:r>
              <a:rPr lang="en-US" sz="2800" dirty="0"/>
              <a:t> </a:t>
            </a:r>
            <a:r>
              <a:rPr lang="en-US" sz="2800" dirty="0" err="1" smtClean="0"/>
              <a:t>kıymetin</a:t>
            </a:r>
            <a:r>
              <a:rPr lang="en-US" sz="2800" dirty="0" smtClean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 smtClean="0"/>
              <a:t>aktarıldığı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52567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HAC</a:t>
            </a:r>
            <a:r>
              <a:rPr lang="tr-TR" b="1" dirty="0" smtClean="0"/>
              <a:t>İ</a:t>
            </a:r>
            <a:r>
              <a:rPr lang="en-US" b="1" dirty="0" smtClean="0"/>
              <a:t>Z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 smtClean="0"/>
              <a:t>Haczedilmiş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Malın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Kıymet</a:t>
            </a:r>
            <a:r>
              <a:rPr lang="en-US" sz="2800" b="1" dirty="0" smtClean="0"/>
              <a:t> </a:t>
            </a:r>
            <a:r>
              <a:rPr lang="en-US" sz="2800" b="1" dirty="0" err="1"/>
              <a:t>Takdirinin</a:t>
            </a:r>
            <a:r>
              <a:rPr lang="en-US" sz="2800" b="1" dirty="0"/>
              <a:t> </a:t>
            </a:r>
            <a:r>
              <a:rPr lang="en-US" sz="2800" b="1" dirty="0" err="1"/>
              <a:t>Güncellenmesi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 smtClean="0"/>
              <a:t>Haczedilmiş</a:t>
            </a:r>
            <a:r>
              <a:rPr lang="en-US" sz="2800" dirty="0" smtClean="0"/>
              <a:t> </a:t>
            </a:r>
            <a:r>
              <a:rPr lang="en-US" sz="2800" dirty="0" err="1" smtClean="0"/>
              <a:t>malın</a:t>
            </a:r>
            <a:r>
              <a:rPr lang="en-US" sz="2800" dirty="0" smtClean="0"/>
              <a:t> </a:t>
            </a:r>
            <a:r>
              <a:rPr lang="en-US" sz="2800" dirty="0" err="1" smtClean="0"/>
              <a:t>kıymet</a:t>
            </a:r>
            <a:r>
              <a:rPr lang="en-US" sz="2800" dirty="0" smtClean="0"/>
              <a:t> </a:t>
            </a:r>
            <a:r>
              <a:rPr lang="en-US" sz="2800" dirty="0" err="1"/>
              <a:t>takdirinin</a:t>
            </a:r>
            <a:r>
              <a:rPr lang="en-US" sz="2800" dirty="0"/>
              <a:t> </a:t>
            </a:r>
            <a:r>
              <a:rPr lang="en-US" sz="2800" dirty="0" err="1"/>
              <a:t>güncellenmesi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haciz</a:t>
            </a:r>
            <a:r>
              <a:rPr lang="en-US" sz="2800" dirty="0"/>
              <a:t> </a:t>
            </a:r>
            <a:r>
              <a:rPr lang="en-US" sz="2800" dirty="0" err="1" smtClean="0"/>
              <a:t>edilmiş</a:t>
            </a:r>
            <a:r>
              <a:rPr lang="en-US" sz="2800" dirty="0" smtClean="0"/>
              <a:t> </a:t>
            </a:r>
            <a:r>
              <a:rPr lang="en-US" sz="2800" dirty="0" err="1" smtClean="0"/>
              <a:t>malın</a:t>
            </a:r>
            <a:r>
              <a:rPr lang="tr-TR" sz="2800" dirty="0" smtClean="0"/>
              <a:t> </a:t>
            </a:r>
            <a:r>
              <a:rPr lang="en-US" sz="2800" dirty="0" err="1" smtClean="0"/>
              <a:t>kıymet</a:t>
            </a:r>
            <a:r>
              <a:rPr lang="en-US" sz="2800" dirty="0" smtClean="0"/>
              <a:t> </a:t>
            </a:r>
            <a:r>
              <a:rPr lang="en-US" sz="2800" dirty="0" err="1"/>
              <a:t>takdiri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girildikten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mahcuz</a:t>
            </a:r>
            <a:r>
              <a:rPr lang="en-US" sz="2800" dirty="0"/>
              <a:t> </a:t>
            </a:r>
            <a:r>
              <a:rPr lang="en-US" sz="2800" dirty="0" err="1" smtClean="0"/>
              <a:t>malın</a:t>
            </a:r>
            <a:r>
              <a:rPr lang="en-US" sz="2800" dirty="0" smtClean="0"/>
              <a:t> </a:t>
            </a:r>
            <a:r>
              <a:rPr lang="en-US" sz="2800" dirty="0" err="1" smtClean="0"/>
              <a:t>kıymet</a:t>
            </a:r>
            <a:r>
              <a:rPr lang="en-US" sz="2800" dirty="0" smtClean="0"/>
              <a:t> </a:t>
            </a:r>
            <a:r>
              <a:rPr lang="en-US" sz="2800" dirty="0" err="1" smtClean="0"/>
              <a:t>değerinin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yeniden</a:t>
            </a:r>
            <a:r>
              <a:rPr lang="tr-TR" sz="2800" dirty="0" smtClean="0"/>
              <a:t> </a:t>
            </a:r>
            <a:r>
              <a:rPr lang="en-US" sz="2800" dirty="0" err="1" smtClean="0"/>
              <a:t>tespit</a:t>
            </a:r>
            <a:r>
              <a:rPr lang="en-US" sz="2800" dirty="0" smtClean="0"/>
              <a:t> </a:t>
            </a:r>
            <a:r>
              <a:rPr lang="en-US" sz="2800" dirty="0" err="1" smtClean="0"/>
              <a:t>edilmiş</a:t>
            </a:r>
            <a:r>
              <a:rPr lang="en-US" sz="2800" dirty="0" smtClean="0"/>
              <a:t> </a:t>
            </a:r>
            <a:r>
              <a:rPr lang="en-US" sz="2800" dirty="0" err="1" smtClean="0"/>
              <a:t>olması</a:t>
            </a:r>
            <a:r>
              <a:rPr lang="en-US" sz="2800" dirty="0" smtClean="0"/>
              <a:t> </a:t>
            </a:r>
            <a:r>
              <a:rPr lang="en-US" sz="2800" dirty="0" err="1"/>
              <a:t>durumunda</a:t>
            </a:r>
            <a:r>
              <a:rPr lang="en-US" sz="2800" dirty="0"/>
              <a:t> </a:t>
            </a:r>
            <a:r>
              <a:rPr lang="en-US" sz="2800" dirty="0" err="1"/>
              <a:t>eski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güncellendiği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pt-BR" sz="2800" b="1" dirty="0" smtClean="0"/>
              <a:t>Kıymet </a:t>
            </a:r>
            <a:r>
              <a:rPr lang="pt-BR" sz="2800" b="1" dirty="0"/>
              <a:t>Takdir </a:t>
            </a:r>
            <a:r>
              <a:rPr lang="pt-BR" sz="2800" b="1" dirty="0" smtClean="0"/>
              <a:t>Tutanağının Hazırlanması</a:t>
            </a:r>
            <a:endParaRPr lang="pt-BR" sz="2800" b="1" dirty="0"/>
          </a:p>
          <a:p>
            <a:pPr marL="0" indent="0" algn="just">
              <a:buNone/>
            </a:pPr>
            <a:r>
              <a:rPr lang="en-US" sz="2800" dirty="0" err="1" smtClean="0"/>
              <a:t>Kıymet</a:t>
            </a:r>
            <a:r>
              <a:rPr lang="en-US" sz="2800" dirty="0" smtClean="0"/>
              <a:t> </a:t>
            </a:r>
            <a:r>
              <a:rPr lang="en-US" sz="2800" dirty="0" err="1"/>
              <a:t>takdir</a:t>
            </a:r>
            <a:r>
              <a:rPr lang="en-US" sz="2800" dirty="0"/>
              <a:t> </a:t>
            </a:r>
            <a:r>
              <a:rPr lang="en-US" sz="2800" dirty="0" err="1" smtClean="0"/>
              <a:t>tutanağının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hacizli</a:t>
            </a:r>
            <a:r>
              <a:rPr lang="en-US" sz="2800" dirty="0"/>
              <a:t> </a:t>
            </a:r>
            <a:r>
              <a:rPr lang="en-US" sz="2800" dirty="0" err="1" smtClean="0"/>
              <a:t>malın</a:t>
            </a:r>
            <a:r>
              <a:rPr lang="en-US" sz="2800" dirty="0" smtClean="0"/>
              <a:t> </a:t>
            </a:r>
            <a:r>
              <a:rPr lang="en-US" sz="2800" dirty="0" err="1" smtClean="0"/>
              <a:t>değerinin</a:t>
            </a:r>
            <a:r>
              <a:rPr lang="en-US" sz="2800" dirty="0" smtClean="0"/>
              <a:t> </a:t>
            </a:r>
            <a:r>
              <a:rPr lang="en-US" sz="2800" dirty="0" err="1" smtClean="0"/>
              <a:t>bilirkişi</a:t>
            </a:r>
            <a:r>
              <a:rPr lang="en-US" sz="2800" dirty="0" smtClean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/>
              <a:t>tespit</a:t>
            </a:r>
            <a:r>
              <a:rPr lang="en-US" sz="2800" dirty="0"/>
              <a:t> </a:t>
            </a:r>
            <a:r>
              <a:rPr lang="en-US" sz="2800" dirty="0" err="1" smtClean="0"/>
              <a:t>edildiği</a:t>
            </a:r>
            <a:r>
              <a:rPr lang="en-US" sz="2800" dirty="0" smtClean="0"/>
              <a:t> </a:t>
            </a:r>
            <a:r>
              <a:rPr lang="en-US" sz="2800" dirty="0" err="1"/>
              <a:t>durumlarda</a:t>
            </a:r>
            <a:r>
              <a:rPr lang="en-US" sz="2800" dirty="0"/>
              <a:t> </a:t>
            </a:r>
            <a:r>
              <a:rPr lang="en-US" sz="2800" dirty="0" err="1" smtClean="0"/>
              <a:t>kıymet</a:t>
            </a:r>
            <a:r>
              <a:rPr lang="en-US" sz="2800" dirty="0" smtClean="0"/>
              <a:t> </a:t>
            </a:r>
            <a:r>
              <a:rPr lang="en-US" sz="2800" dirty="0" err="1"/>
              <a:t>takdir</a:t>
            </a:r>
            <a:r>
              <a:rPr lang="en-US" sz="2800" dirty="0"/>
              <a:t> </a:t>
            </a:r>
            <a:r>
              <a:rPr lang="en-US" sz="2800" dirty="0" err="1" smtClean="0"/>
              <a:t>tutanağının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tr-TR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2905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HAC</a:t>
            </a:r>
            <a:r>
              <a:rPr lang="tr-TR" b="1" dirty="0" smtClean="0"/>
              <a:t>İ</a:t>
            </a:r>
            <a:r>
              <a:rPr lang="en-US" b="1" dirty="0" smtClean="0"/>
              <a:t>Z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nb-NO" sz="2800" b="1" dirty="0" smtClean="0"/>
              <a:t>istihkak iddiası işlemleri </a:t>
            </a:r>
            <a:r>
              <a:rPr lang="nb-NO" sz="2800" b="1" dirty="0"/>
              <a:t>Alt Modülü</a:t>
            </a:r>
          </a:p>
          <a:p>
            <a:pPr marL="0" indent="0" algn="just">
              <a:buNone/>
            </a:pPr>
            <a:r>
              <a:rPr lang="en-US" sz="2800" dirty="0" err="1" smtClean="0"/>
              <a:t>istihkak</a:t>
            </a:r>
            <a:r>
              <a:rPr lang="en-US" sz="2800" dirty="0" smtClean="0"/>
              <a:t> </a:t>
            </a:r>
            <a:r>
              <a:rPr lang="en-US" sz="2800" dirty="0" err="1" smtClean="0"/>
              <a:t>iddiası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/>
              <a:t>alt </a:t>
            </a:r>
            <a:r>
              <a:rPr lang="en-US" sz="2800" dirty="0" err="1"/>
              <a:t>modülü</a:t>
            </a:r>
            <a:r>
              <a:rPr lang="en-US" sz="2800" dirty="0"/>
              <a:t>, “</a:t>
            </a:r>
            <a:r>
              <a:rPr lang="en-US" sz="2800" dirty="0" err="1"/>
              <a:t>Haciz</a:t>
            </a:r>
            <a:r>
              <a:rPr lang="en-US" sz="2800" dirty="0"/>
              <a:t>” </a:t>
            </a:r>
            <a:r>
              <a:rPr lang="en-US" sz="2800" dirty="0" err="1"/>
              <a:t>modülünün</a:t>
            </a:r>
            <a:r>
              <a:rPr lang="en-US" sz="2800" dirty="0"/>
              <a:t> </a:t>
            </a:r>
            <a:r>
              <a:rPr lang="en-US" sz="2800" dirty="0" err="1" smtClean="0"/>
              <a:t>altında</a:t>
            </a:r>
            <a:r>
              <a:rPr lang="en-US" sz="2800" dirty="0" smtClean="0"/>
              <a:t> </a:t>
            </a:r>
            <a:r>
              <a:rPr lang="en-US" sz="2800" dirty="0" err="1"/>
              <a:t>olup</a:t>
            </a:r>
            <a:r>
              <a:rPr lang="en-US" sz="2800" dirty="0"/>
              <a:t> </a:t>
            </a:r>
            <a:r>
              <a:rPr lang="en-US" sz="2800" dirty="0" err="1"/>
              <a:t>hacizli</a:t>
            </a:r>
            <a:r>
              <a:rPr lang="en-US" sz="2800" dirty="0"/>
              <a:t> </a:t>
            </a:r>
            <a:r>
              <a:rPr lang="en-US" sz="2800" dirty="0" err="1" smtClean="0"/>
              <a:t>veya</a:t>
            </a:r>
            <a:r>
              <a:rPr lang="tr-TR" sz="2800" dirty="0" smtClean="0"/>
              <a:t> </a:t>
            </a:r>
            <a:r>
              <a:rPr lang="en-US" sz="2800" dirty="0" err="1" smtClean="0"/>
              <a:t>rehinli</a:t>
            </a:r>
            <a:r>
              <a:rPr lang="en-US" sz="2800" dirty="0" smtClean="0"/>
              <a:t> </a:t>
            </a:r>
            <a:r>
              <a:rPr lang="en-US" sz="2800" dirty="0" err="1"/>
              <a:t>mallarla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oluşabilecek</a:t>
            </a:r>
            <a:r>
              <a:rPr lang="en-US" sz="2800" dirty="0" smtClean="0"/>
              <a:t> </a:t>
            </a:r>
            <a:r>
              <a:rPr lang="en-US" sz="2800" dirty="0" err="1"/>
              <a:t>istihkak</a:t>
            </a:r>
            <a:r>
              <a:rPr lang="en-US" sz="2800" dirty="0"/>
              <a:t> (</a:t>
            </a:r>
            <a:r>
              <a:rPr lang="en-US" sz="2800" dirty="0" err="1" smtClean="0"/>
              <a:t>hakediş</a:t>
            </a:r>
            <a:r>
              <a:rPr lang="en-US" sz="2800" dirty="0" smtClean="0"/>
              <a:t>) </a:t>
            </a:r>
            <a:r>
              <a:rPr lang="en-US" sz="2800" dirty="0" err="1" smtClean="0"/>
              <a:t>iddialarının</a:t>
            </a:r>
            <a:r>
              <a:rPr lang="en-US" sz="2800" dirty="0" smtClean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 smtClean="0"/>
              <a:t>kaydedilmesini</a:t>
            </a:r>
            <a:r>
              <a:rPr lang="en-US" sz="2800" dirty="0" smtClean="0"/>
              <a:t>,</a:t>
            </a:r>
            <a:r>
              <a:rPr lang="tr-TR" sz="2800" dirty="0" smtClean="0"/>
              <a:t> </a:t>
            </a: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 smtClean="0"/>
              <a:t>kişilere</a:t>
            </a:r>
            <a:r>
              <a:rPr lang="en-US" sz="2800" dirty="0" smtClean="0"/>
              <a:t> </a:t>
            </a:r>
            <a:r>
              <a:rPr lang="en-US" sz="2800" dirty="0" err="1"/>
              <a:t>bildirilmesini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güncellenmesini</a:t>
            </a:r>
            <a:r>
              <a:rPr lang="en-US" sz="2800" dirty="0"/>
              <a:t> </a:t>
            </a:r>
            <a:r>
              <a:rPr lang="en-US" sz="2800" dirty="0" err="1"/>
              <a:t>kapsayan</a:t>
            </a:r>
            <a:r>
              <a:rPr lang="en-US" sz="2800" dirty="0"/>
              <a:t> </a:t>
            </a:r>
            <a:r>
              <a:rPr lang="en-US" sz="2800" dirty="0" err="1" smtClean="0"/>
              <a:t>işlemler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onların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/>
              <a:t>ekranlardan</a:t>
            </a:r>
            <a:r>
              <a:rPr lang="en-US" sz="2800" dirty="0"/>
              <a:t> </a:t>
            </a:r>
            <a:r>
              <a:rPr lang="en-US" sz="2800" dirty="0" err="1" smtClean="0"/>
              <a:t>oluşmaktadır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b="1" dirty="0" err="1" smtClean="0"/>
              <a:t>istihkak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iddiası</a:t>
            </a:r>
            <a:r>
              <a:rPr lang="en-US" sz="2800" b="1" dirty="0" smtClean="0"/>
              <a:t> </a:t>
            </a:r>
            <a:r>
              <a:rPr lang="en-US" sz="2800" b="1" dirty="0" err="1"/>
              <a:t>Bilgilerinin</a:t>
            </a:r>
            <a:r>
              <a:rPr lang="en-US" sz="2800" b="1" dirty="0"/>
              <a:t> </a:t>
            </a:r>
            <a:r>
              <a:rPr lang="en-US" sz="2800" b="1" dirty="0" err="1"/>
              <a:t>Girilmesi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 smtClean="0"/>
              <a:t>istihkak</a:t>
            </a:r>
            <a:r>
              <a:rPr lang="en-US" sz="2800" dirty="0" smtClean="0"/>
              <a:t> </a:t>
            </a:r>
            <a:r>
              <a:rPr lang="en-US" sz="2800" dirty="0" err="1" smtClean="0"/>
              <a:t>iddiası</a:t>
            </a:r>
            <a:r>
              <a:rPr lang="en-US" sz="2800" dirty="0" smtClean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girilmesi</a:t>
            </a:r>
            <a:r>
              <a:rPr lang="en-US" sz="2800" dirty="0"/>
              <a:t> </a:t>
            </a:r>
            <a:r>
              <a:rPr lang="en-US" sz="2800" dirty="0" err="1" smtClean="0"/>
              <a:t>ekranında</a:t>
            </a:r>
            <a:r>
              <a:rPr lang="en-US" sz="2800" dirty="0"/>
              <a:t>, </a:t>
            </a:r>
            <a:r>
              <a:rPr lang="en-US" sz="2800" dirty="0" err="1" smtClean="0"/>
              <a:t>haczedilmiş</a:t>
            </a:r>
            <a:r>
              <a:rPr lang="en-US" sz="2800" dirty="0" smtClean="0"/>
              <a:t> </a:t>
            </a:r>
            <a:r>
              <a:rPr lang="en-US" sz="2800" dirty="0" err="1"/>
              <a:t>bir</a:t>
            </a:r>
            <a:r>
              <a:rPr lang="en-US" sz="2800" dirty="0"/>
              <a:t> mal </a:t>
            </a:r>
            <a:r>
              <a:rPr lang="en-US" sz="2800" dirty="0" err="1"/>
              <a:t>üzerinde</a:t>
            </a:r>
            <a:r>
              <a:rPr lang="en-US" sz="2800" dirty="0"/>
              <a:t> </a:t>
            </a:r>
            <a:r>
              <a:rPr lang="en-US" sz="2800" dirty="0" smtClean="0"/>
              <a:t>3.şahsın </a:t>
            </a:r>
            <a:r>
              <a:rPr lang="en-US" sz="2800" dirty="0" err="1"/>
              <a:t>istihkak</a:t>
            </a:r>
            <a:r>
              <a:rPr lang="en-US" sz="2800" dirty="0"/>
              <a:t> </a:t>
            </a:r>
            <a:r>
              <a:rPr lang="en-US" sz="2800" dirty="0" err="1" smtClean="0"/>
              <a:t>iddiasında</a:t>
            </a:r>
            <a:r>
              <a:rPr lang="en-US" sz="2800" dirty="0" smtClean="0"/>
              <a:t> </a:t>
            </a:r>
            <a:r>
              <a:rPr lang="en-US" sz="2800" dirty="0" err="1" smtClean="0"/>
              <a:t>bulunması</a:t>
            </a:r>
            <a:r>
              <a:rPr lang="en-US" sz="2800" dirty="0" smtClean="0"/>
              <a:t> </a:t>
            </a:r>
            <a:r>
              <a:rPr lang="en-US" sz="2800" dirty="0" err="1"/>
              <a:t>durumunda</a:t>
            </a:r>
            <a:r>
              <a:rPr lang="en-US" sz="2800" dirty="0"/>
              <a:t> </a:t>
            </a:r>
            <a:r>
              <a:rPr lang="en-US" sz="2800" dirty="0" err="1"/>
              <a:t>istihkak</a:t>
            </a:r>
            <a:r>
              <a:rPr lang="en-US" sz="2800" dirty="0"/>
              <a:t> </a:t>
            </a:r>
            <a:r>
              <a:rPr lang="en-US" sz="2800" dirty="0" err="1" smtClean="0"/>
              <a:t>iddiasına</a:t>
            </a:r>
            <a:r>
              <a:rPr lang="en-US" sz="2800" dirty="0" smtClean="0"/>
              <a:t> </a:t>
            </a:r>
            <a:r>
              <a:rPr lang="en-US" sz="2800" dirty="0" err="1"/>
              <a:t>konu</a:t>
            </a:r>
            <a:r>
              <a:rPr lang="en-US" sz="2800" dirty="0"/>
              <a:t> </a:t>
            </a:r>
            <a:r>
              <a:rPr lang="en-US" sz="2800" dirty="0" err="1" smtClean="0"/>
              <a:t>olan</a:t>
            </a:r>
            <a:r>
              <a:rPr lang="tr-TR" sz="2800" dirty="0" smtClean="0"/>
              <a:t> </a:t>
            </a:r>
            <a:r>
              <a:rPr lang="en-US" sz="2800" dirty="0" err="1" smtClean="0"/>
              <a:t>malların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istihkak</a:t>
            </a:r>
            <a:r>
              <a:rPr lang="en-US" sz="2800" dirty="0"/>
              <a:t> </a:t>
            </a:r>
            <a:r>
              <a:rPr lang="en-US" sz="2800" dirty="0" err="1" smtClean="0"/>
              <a:t>iddiası</a:t>
            </a:r>
            <a:r>
              <a:rPr lang="en-US" sz="2800" dirty="0" smtClean="0"/>
              <a:t> </a:t>
            </a:r>
            <a:r>
              <a:rPr lang="en-US" sz="2800" dirty="0" err="1"/>
              <a:t>sahibinin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girildiği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2479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HAC</a:t>
            </a:r>
            <a:r>
              <a:rPr lang="tr-TR" b="1" dirty="0" smtClean="0"/>
              <a:t>İ</a:t>
            </a:r>
            <a:r>
              <a:rPr lang="en-US" b="1" dirty="0" smtClean="0"/>
              <a:t>Z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 smtClean="0"/>
              <a:t>istihak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iddiası</a:t>
            </a:r>
            <a:r>
              <a:rPr lang="en-US" sz="2800" b="1" dirty="0" smtClean="0"/>
              <a:t> </a:t>
            </a:r>
            <a:r>
              <a:rPr lang="en-US" sz="2800" b="1" dirty="0" err="1"/>
              <a:t>Bildirilmesi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 smtClean="0"/>
              <a:t>istihkak</a:t>
            </a:r>
            <a:r>
              <a:rPr lang="en-US" sz="2800" dirty="0" smtClean="0"/>
              <a:t> </a:t>
            </a:r>
            <a:r>
              <a:rPr lang="en-US" sz="2800" dirty="0" err="1" smtClean="0"/>
              <a:t>iddiası</a:t>
            </a:r>
            <a:r>
              <a:rPr lang="en-US" sz="2800" dirty="0" smtClean="0"/>
              <a:t> </a:t>
            </a:r>
            <a:r>
              <a:rPr lang="en-US" sz="2800" dirty="0" err="1"/>
              <a:t>bildirilmesi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 smtClean="0"/>
              <a:t>dosyasındaki</a:t>
            </a:r>
            <a:r>
              <a:rPr lang="en-US" sz="2800" dirty="0" smtClean="0"/>
              <a:t> </a:t>
            </a:r>
            <a:r>
              <a:rPr lang="en-US" sz="2800" dirty="0" err="1"/>
              <a:t>herhangi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mal </a:t>
            </a:r>
            <a:r>
              <a:rPr lang="en-US" sz="2800" dirty="0" err="1"/>
              <a:t>üzerinde</a:t>
            </a:r>
            <a:r>
              <a:rPr lang="en-US" sz="2800" dirty="0"/>
              <a:t> </a:t>
            </a:r>
            <a:r>
              <a:rPr lang="en-US" sz="2800" dirty="0" smtClean="0"/>
              <a:t>3.şahısların </a:t>
            </a:r>
            <a:r>
              <a:rPr lang="en-US" sz="2800" dirty="0" err="1"/>
              <a:t>hak</a:t>
            </a:r>
            <a:r>
              <a:rPr lang="en-US" sz="2800" dirty="0"/>
              <a:t> </a:t>
            </a:r>
            <a:r>
              <a:rPr lang="en-US" sz="2800" dirty="0" err="1"/>
              <a:t>iddia</a:t>
            </a:r>
            <a:r>
              <a:rPr lang="en-US" sz="2800" dirty="0"/>
              <a:t> </a:t>
            </a:r>
            <a:r>
              <a:rPr lang="en-US" sz="2800" dirty="0" err="1"/>
              <a:t>etmeleri</a:t>
            </a:r>
            <a:r>
              <a:rPr lang="en-US" sz="2800" dirty="0"/>
              <a:t> </a:t>
            </a:r>
            <a:r>
              <a:rPr lang="en-US" sz="2800" dirty="0" err="1"/>
              <a:t>durumunda</a:t>
            </a:r>
            <a:r>
              <a:rPr lang="en-US" sz="2800" dirty="0"/>
              <a:t> </a:t>
            </a:r>
            <a:r>
              <a:rPr lang="en-US" sz="2800" dirty="0" err="1" smtClean="0"/>
              <a:t>malın</a:t>
            </a:r>
            <a:r>
              <a:rPr lang="en-US" sz="2800" dirty="0" smtClean="0"/>
              <a:t> </a:t>
            </a:r>
            <a:r>
              <a:rPr lang="en-US" sz="2800" dirty="0" err="1"/>
              <a:t>sahibi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ilgililerini</a:t>
            </a:r>
            <a:r>
              <a:rPr lang="en-US" sz="2800" dirty="0"/>
              <a:t> </a:t>
            </a:r>
            <a:r>
              <a:rPr lang="en-US" sz="2800" dirty="0" err="1"/>
              <a:t>durumdan</a:t>
            </a:r>
            <a:r>
              <a:rPr lang="en-US" sz="2800" dirty="0"/>
              <a:t> </a:t>
            </a:r>
            <a:r>
              <a:rPr lang="en-US" sz="2800" dirty="0" err="1" smtClean="0"/>
              <a:t>haberdar</a:t>
            </a:r>
            <a:r>
              <a:rPr lang="tr-TR" sz="2800" dirty="0"/>
              <a:t> </a:t>
            </a:r>
            <a:r>
              <a:rPr lang="en-US" sz="2800" dirty="0" err="1" smtClean="0"/>
              <a:t>etmek</a:t>
            </a:r>
            <a:r>
              <a:rPr lang="en-US" sz="2800" dirty="0" smtClean="0"/>
              <a:t> </a:t>
            </a:r>
            <a:r>
              <a:rPr lang="en-US" sz="2800" dirty="0" err="1" smtClean="0"/>
              <a:t>amacıyla</a:t>
            </a:r>
            <a:r>
              <a:rPr lang="en-US" sz="2800" dirty="0" smtClean="0"/>
              <a:t> </a:t>
            </a:r>
            <a:r>
              <a:rPr lang="en-US" sz="2800" dirty="0" err="1"/>
              <a:t>istihkak</a:t>
            </a:r>
            <a:r>
              <a:rPr lang="en-US" sz="2800" dirty="0"/>
              <a:t> </a:t>
            </a:r>
            <a:r>
              <a:rPr lang="en-US" sz="2800" dirty="0" err="1" smtClean="0"/>
              <a:t>iddiasını</a:t>
            </a:r>
            <a:r>
              <a:rPr lang="en-US" sz="2800" dirty="0" smtClean="0"/>
              <a:t> </a:t>
            </a:r>
            <a:r>
              <a:rPr lang="en-US" sz="2800" dirty="0" err="1"/>
              <a:t>bildirir</a:t>
            </a:r>
            <a:r>
              <a:rPr lang="en-US" sz="2800" dirty="0"/>
              <a:t> </a:t>
            </a:r>
            <a:r>
              <a:rPr lang="en-US" sz="2800" dirty="0" err="1" smtClean="0"/>
              <a:t>yazıyı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hazırlama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 smtClean="0"/>
              <a:t>istihkak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iddiasından</a:t>
            </a:r>
            <a:r>
              <a:rPr lang="en-US" sz="2800" b="1" dirty="0" smtClean="0"/>
              <a:t> </a:t>
            </a:r>
            <a:r>
              <a:rPr lang="en-US" sz="2800" b="1" dirty="0" err="1"/>
              <a:t>Vazgeçme</a:t>
            </a:r>
            <a:r>
              <a:rPr lang="en-US" sz="2800" b="1" dirty="0"/>
              <a:t> </a:t>
            </a:r>
            <a:r>
              <a:rPr lang="en-US" sz="2800" b="1" dirty="0" err="1"/>
              <a:t>Bilgilerinin</a:t>
            </a:r>
            <a:r>
              <a:rPr lang="en-US" sz="2800" b="1" dirty="0"/>
              <a:t> </a:t>
            </a:r>
            <a:r>
              <a:rPr lang="en-US" sz="2800" b="1" dirty="0" err="1"/>
              <a:t>Girilmesi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 smtClean="0"/>
              <a:t>istihkak</a:t>
            </a:r>
            <a:r>
              <a:rPr lang="en-US" sz="2800" dirty="0" smtClean="0"/>
              <a:t> </a:t>
            </a:r>
            <a:r>
              <a:rPr lang="en-US" sz="2800" dirty="0" err="1" smtClean="0"/>
              <a:t>iddiasından</a:t>
            </a:r>
            <a:r>
              <a:rPr lang="en-US" sz="2800" dirty="0" smtClean="0"/>
              <a:t> </a:t>
            </a:r>
            <a:r>
              <a:rPr lang="en-US" sz="2800" dirty="0" err="1"/>
              <a:t>vazgeçme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girilmesi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 smtClean="0"/>
              <a:t>önceden</a:t>
            </a:r>
            <a:r>
              <a:rPr lang="tr-TR" sz="2800" dirty="0" smtClean="0"/>
              <a:t> </a:t>
            </a:r>
            <a:r>
              <a:rPr lang="en-US" sz="2800" dirty="0" err="1" smtClean="0"/>
              <a:t>girilmiş</a:t>
            </a:r>
            <a:r>
              <a:rPr lang="en-US" sz="2800" dirty="0" smtClean="0"/>
              <a:t> </a:t>
            </a:r>
            <a:r>
              <a:rPr lang="en-US" sz="2800" dirty="0" err="1"/>
              <a:t>istihkak</a:t>
            </a:r>
            <a:r>
              <a:rPr lang="en-US" sz="2800" dirty="0"/>
              <a:t> </a:t>
            </a:r>
            <a:r>
              <a:rPr lang="en-US" sz="2800" dirty="0" err="1" smtClean="0"/>
              <a:t>iddiasından</a:t>
            </a:r>
            <a:r>
              <a:rPr lang="en-US" sz="2800" dirty="0" smtClean="0"/>
              <a:t> </a:t>
            </a:r>
            <a:r>
              <a:rPr lang="en-US" sz="2800" dirty="0" err="1"/>
              <a:t>vazgeçilmesi</a:t>
            </a:r>
            <a:r>
              <a:rPr lang="en-US" sz="2800" dirty="0"/>
              <a:t> </a:t>
            </a:r>
            <a:r>
              <a:rPr lang="en-US" sz="2800" dirty="0" err="1"/>
              <a:t>üzerine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bilginin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 smtClean="0"/>
              <a:t>aktarılması</a:t>
            </a:r>
            <a:r>
              <a:rPr lang="tr-TR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7779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HAC</a:t>
            </a:r>
            <a:r>
              <a:rPr lang="tr-TR" b="1" dirty="0" smtClean="0"/>
              <a:t>İ</a:t>
            </a:r>
            <a:r>
              <a:rPr lang="en-US" b="1" dirty="0" smtClean="0"/>
              <a:t>Z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b="1" dirty="0" err="1"/>
              <a:t>Yed</a:t>
            </a:r>
            <a:r>
              <a:rPr lang="en-US" sz="2800" b="1" dirty="0"/>
              <a:t>-i </a:t>
            </a:r>
            <a:r>
              <a:rPr lang="en-US" sz="2800" b="1" dirty="0" err="1"/>
              <a:t>Emin</a:t>
            </a:r>
            <a:r>
              <a:rPr lang="en-US" sz="2800" b="1" dirty="0"/>
              <a:t> </a:t>
            </a:r>
            <a:r>
              <a:rPr lang="en-US" sz="2800" b="1" dirty="0" err="1" smtClean="0"/>
              <a:t>işlemleri</a:t>
            </a:r>
            <a:r>
              <a:rPr lang="en-US" sz="2800" b="1" dirty="0" smtClean="0"/>
              <a:t> </a:t>
            </a:r>
            <a:r>
              <a:rPr lang="en-US" sz="2800" b="1" dirty="0"/>
              <a:t>Alt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Yed</a:t>
            </a:r>
            <a:r>
              <a:rPr lang="en-US" sz="2800" dirty="0"/>
              <a:t>-i </a:t>
            </a:r>
            <a:r>
              <a:rPr lang="en-US" sz="2800" dirty="0" err="1"/>
              <a:t>emin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/>
              <a:t>alt </a:t>
            </a:r>
            <a:r>
              <a:rPr lang="en-US" sz="2800" dirty="0" err="1"/>
              <a:t>modülü</a:t>
            </a:r>
            <a:r>
              <a:rPr lang="en-US" sz="2800" dirty="0"/>
              <a:t>, “</a:t>
            </a:r>
            <a:r>
              <a:rPr lang="en-US" sz="2800" dirty="0" err="1"/>
              <a:t>Haciz</a:t>
            </a:r>
            <a:r>
              <a:rPr lang="en-US" sz="2800" dirty="0"/>
              <a:t>” </a:t>
            </a:r>
            <a:r>
              <a:rPr lang="en-US" sz="2800" dirty="0" err="1"/>
              <a:t>modülünün</a:t>
            </a:r>
            <a:r>
              <a:rPr lang="en-US" sz="2800" dirty="0"/>
              <a:t> </a:t>
            </a:r>
            <a:r>
              <a:rPr lang="en-US" sz="2800" dirty="0" err="1" smtClean="0"/>
              <a:t>altında</a:t>
            </a:r>
            <a:r>
              <a:rPr lang="en-US" sz="2800" dirty="0" smtClean="0"/>
              <a:t> </a:t>
            </a:r>
            <a:r>
              <a:rPr lang="en-US" sz="2800" dirty="0" err="1"/>
              <a:t>olup</a:t>
            </a:r>
            <a:r>
              <a:rPr lang="en-US" sz="2800" dirty="0"/>
              <a:t> </a:t>
            </a:r>
            <a:r>
              <a:rPr lang="en-US" sz="2800" dirty="0" err="1"/>
              <a:t>hacizli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rehinli</a:t>
            </a:r>
            <a:r>
              <a:rPr lang="tr-TR" sz="2800" dirty="0" smtClean="0"/>
              <a:t> </a:t>
            </a:r>
            <a:r>
              <a:rPr lang="en-US" sz="2800" dirty="0" err="1" smtClean="0"/>
              <a:t>malların</a:t>
            </a:r>
            <a:r>
              <a:rPr lang="en-US" sz="2800" dirty="0" smtClean="0"/>
              <a:t> </a:t>
            </a:r>
            <a:r>
              <a:rPr lang="en-US" sz="2800" dirty="0" err="1" smtClean="0"/>
              <a:t>bırakılacağı</a:t>
            </a:r>
            <a:r>
              <a:rPr lang="en-US" sz="2800" dirty="0" smtClean="0"/>
              <a:t> </a:t>
            </a:r>
            <a:r>
              <a:rPr lang="en-US" sz="2800" dirty="0" err="1"/>
              <a:t>yed</a:t>
            </a:r>
            <a:r>
              <a:rPr lang="en-US" sz="2800" dirty="0"/>
              <a:t>-i </a:t>
            </a:r>
            <a:r>
              <a:rPr lang="en-US" sz="2800" dirty="0" err="1"/>
              <a:t>emin</a:t>
            </a:r>
            <a:r>
              <a:rPr lang="en-US" sz="2800" dirty="0"/>
              <a:t> (</a:t>
            </a:r>
            <a:r>
              <a:rPr lang="en-US" sz="2800" dirty="0" err="1"/>
              <a:t>güvenilir</a:t>
            </a:r>
            <a:r>
              <a:rPr lang="en-US" sz="2800" dirty="0"/>
              <a:t> el)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 smtClean="0"/>
              <a:t>kaydedilmesini</a:t>
            </a:r>
            <a:r>
              <a:rPr lang="tr-TR" sz="2800" dirty="0" smtClean="0"/>
              <a:t> </a:t>
            </a:r>
            <a:r>
              <a:rPr lang="sv-SE" sz="2800" dirty="0" smtClean="0"/>
              <a:t>veya malların </a:t>
            </a:r>
            <a:r>
              <a:rPr lang="sv-SE" sz="2800" dirty="0"/>
              <a:t>yed-i eminden </a:t>
            </a:r>
            <a:r>
              <a:rPr lang="sv-SE" sz="2800" dirty="0" smtClean="0"/>
              <a:t>çıkartılmasını </a:t>
            </a:r>
            <a:r>
              <a:rPr lang="sv-SE" sz="2800" dirty="0"/>
              <a:t>kapsayan </a:t>
            </a:r>
            <a:r>
              <a:rPr lang="sv-SE" sz="2800" dirty="0" smtClean="0"/>
              <a:t>işlemler </a:t>
            </a:r>
            <a:r>
              <a:rPr lang="sv-SE" sz="2800" dirty="0"/>
              <a:t>ve </a:t>
            </a:r>
            <a:r>
              <a:rPr lang="sv-SE" sz="2800" dirty="0" smtClean="0"/>
              <a:t>onların gerçekleştirildiğ</a:t>
            </a:r>
            <a:r>
              <a:rPr lang="en-US" sz="2800" dirty="0" smtClean="0"/>
              <a:t>i </a:t>
            </a:r>
            <a:r>
              <a:rPr lang="en-US" sz="2800" dirty="0" err="1"/>
              <a:t>ekranlardan</a:t>
            </a:r>
            <a:r>
              <a:rPr lang="en-US" sz="2800" dirty="0"/>
              <a:t> </a:t>
            </a:r>
            <a:r>
              <a:rPr lang="en-US" sz="2800" dirty="0" err="1" smtClean="0"/>
              <a:t>oluşmaktadır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/>
              <a:t>Yed</a:t>
            </a:r>
            <a:r>
              <a:rPr lang="en-US" sz="2800" b="1" dirty="0"/>
              <a:t>-i </a:t>
            </a:r>
            <a:r>
              <a:rPr lang="en-US" sz="2800" b="1" dirty="0" err="1"/>
              <a:t>Eminlerin</a:t>
            </a:r>
            <a:r>
              <a:rPr lang="en-US" sz="2800" b="1" dirty="0"/>
              <a:t> </a:t>
            </a:r>
            <a:r>
              <a:rPr lang="en-US" sz="2800" b="1" dirty="0" err="1" smtClean="0"/>
              <a:t>Haczedilmiş</a:t>
            </a:r>
            <a:r>
              <a:rPr lang="en-US" sz="2800" b="1" dirty="0" smtClean="0"/>
              <a:t> </a:t>
            </a:r>
            <a:r>
              <a:rPr lang="en-US" sz="2800" b="1" dirty="0" err="1"/>
              <a:t>Malla</a:t>
            </a:r>
            <a:r>
              <a:rPr lang="en-US" sz="2800" b="1" dirty="0"/>
              <a:t> </a:t>
            </a:r>
            <a:r>
              <a:rPr lang="en-US" sz="2800" b="1" dirty="0" err="1" smtClean="0"/>
              <a:t>ilişkilendirilmesi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Yed</a:t>
            </a:r>
            <a:r>
              <a:rPr lang="en-US" sz="2800" dirty="0"/>
              <a:t>-i </a:t>
            </a:r>
            <a:r>
              <a:rPr lang="en-US" sz="2800" dirty="0" err="1"/>
              <a:t>eminlerin</a:t>
            </a:r>
            <a:r>
              <a:rPr lang="en-US" sz="2800" dirty="0"/>
              <a:t> </a:t>
            </a:r>
            <a:r>
              <a:rPr lang="en-US" sz="2800" dirty="0" err="1" smtClean="0"/>
              <a:t>haczedilmiş</a:t>
            </a:r>
            <a:r>
              <a:rPr lang="en-US" sz="2800" dirty="0" smtClean="0"/>
              <a:t> </a:t>
            </a:r>
            <a:r>
              <a:rPr lang="en-US" sz="2800" dirty="0" err="1"/>
              <a:t>malla</a:t>
            </a:r>
            <a:r>
              <a:rPr lang="en-US" sz="2800" dirty="0"/>
              <a:t> </a:t>
            </a:r>
            <a:r>
              <a:rPr lang="en-US" sz="2800" dirty="0" err="1" smtClean="0"/>
              <a:t>ilişkilendirilmesi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sırasında</a:t>
            </a:r>
            <a:r>
              <a:rPr lang="tr-TR" sz="2800" dirty="0" smtClean="0"/>
              <a:t> </a:t>
            </a:r>
            <a:r>
              <a:rPr lang="en-US" sz="2800" dirty="0" err="1" smtClean="0"/>
              <a:t>yed</a:t>
            </a:r>
            <a:r>
              <a:rPr lang="en-US" sz="2800" dirty="0" smtClean="0"/>
              <a:t>-i </a:t>
            </a:r>
            <a:r>
              <a:rPr lang="en-US" sz="2800" dirty="0" err="1"/>
              <a:t>emine</a:t>
            </a:r>
            <a:r>
              <a:rPr lang="en-US" sz="2800" dirty="0"/>
              <a:t> </a:t>
            </a:r>
            <a:r>
              <a:rPr lang="en-US" sz="2800" dirty="0" err="1" smtClean="0"/>
              <a:t>bırakılan</a:t>
            </a:r>
            <a:r>
              <a:rPr lang="en-US" sz="2800" dirty="0" smtClean="0"/>
              <a:t> </a:t>
            </a:r>
            <a:r>
              <a:rPr lang="en-US" sz="2800" dirty="0" err="1" smtClean="0"/>
              <a:t>haczedilmiş</a:t>
            </a:r>
            <a:r>
              <a:rPr lang="en-US" sz="2800" dirty="0" smtClean="0"/>
              <a:t> </a:t>
            </a:r>
            <a:r>
              <a:rPr lang="en-US" sz="2800" dirty="0" err="1" smtClean="0"/>
              <a:t>malların</a:t>
            </a:r>
            <a:r>
              <a:rPr lang="en-US" sz="2800" dirty="0" smtClean="0"/>
              <a:t> </a:t>
            </a:r>
            <a:r>
              <a:rPr lang="en-US" sz="2800" dirty="0" err="1"/>
              <a:t>yed</a:t>
            </a:r>
            <a:r>
              <a:rPr lang="en-US" sz="2800" dirty="0"/>
              <a:t>-i </a:t>
            </a:r>
            <a:r>
              <a:rPr lang="en-US" sz="2800" dirty="0" err="1"/>
              <a:t>eminlerle</a:t>
            </a:r>
            <a:r>
              <a:rPr lang="en-US" sz="2800" dirty="0"/>
              <a:t> </a:t>
            </a:r>
            <a:r>
              <a:rPr lang="en-US" sz="2800" dirty="0" err="1" smtClean="0"/>
              <a:t>ilişkilendirilmesi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endParaRPr lang="en-US" sz="2800" dirty="0"/>
          </a:p>
          <a:p>
            <a:pPr marL="0" indent="0" algn="just">
              <a:buNone/>
            </a:pP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09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DOSYA </a:t>
            </a:r>
            <a:r>
              <a:rPr lang="en-US" b="1" dirty="0" smtClean="0"/>
              <a:t>AÇILI</a:t>
            </a:r>
            <a:r>
              <a:rPr lang="tr-TR" b="1" dirty="0"/>
              <a:t>Ş</a:t>
            </a:r>
            <a:r>
              <a:rPr lang="en-US" b="1" dirty="0" smtClean="0"/>
              <a:t>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/>
              <a:t>Sorgulama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/>
              <a:t>Açma</a:t>
            </a:r>
            <a:r>
              <a:rPr lang="en-US" sz="2800" b="1" dirty="0"/>
              <a:t> </a:t>
            </a:r>
            <a:r>
              <a:rPr lang="en-US" sz="2800" b="1" dirty="0" err="1" smtClean="0"/>
              <a:t>işlemleri</a:t>
            </a:r>
            <a:r>
              <a:rPr lang="en-US" sz="2800" b="1" dirty="0" smtClean="0"/>
              <a:t> </a:t>
            </a:r>
            <a:r>
              <a:rPr lang="en-US" sz="2800" b="1" dirty="0"/>
              <a:t>Alt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sorgulama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açma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/>
              <a:t>alt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takip</a:t>
            </a:r>
            <a:r>
              <a:rPr lang="en-US" sz="2800" dirty="0"/>
              <a:t> </a:t>
            </a:r>
            <a:r>
              <a:rPr lang="en-US" sz="2800" dirty="0" err="1"/>
              <a:t>talebinin</a:t>
            </a:r>
            <a:r>
              <a:rPr lang="en-US" sz="2800" dirty="0"/>
              <a:t> </a:t>
            </a:r>
            <a:r>
              <a:rPr lang="en-US" sz="2800" dirty="0" err="1"/>
              <a:t>gelmesi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 smtClean="0"/>
              <a:t>dosyaya</a:t>
            </a:r>
            <a:r>
              <a:rPr lang="tr-TR" sz="2800" dirty="0" smtClean="0"/>
              <a:t> </a:t>
            </a:r>
            <a:r>
              <a:rPr lang="en-US" sz="2800" dirty="0" err="1" smtClean="0"/>
              <a:t>ait</a:t>
            </a:r>
            <a:r>
              <a:rPr lang="en-US" sz="2800" dirty="0" smtClean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kaydedilmesini</a:t>
            </a:r>
            <a:r>
              <a:rPr lang="en-US" sz="2800" dirty="0"/>
              <a:t> </a:t>
            </a:r>
            <a:r>
              <a:rPr lang="en-US" sz="2800" dirty="0" err="1"/>
              <a:t>kapsayan</a:t>
            </a:r>
            <a:r>
              <a:rPr lang="en-US" sz="2800" dirty="0"/>
              <a:t> </a:t>
            </a:r>
            <a:r>
              <a:rPr lang="en-US" sz="2800" dirty="0" err="1" smtClean="0"/>
              <a:t>işlemler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onların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/>
              <a:t>ekranlardan</a:t>
            </a:r>
            <a:r>
              <a:rPr lang="en-US" sz="2800" dirty="0"/>
              <a:t> </a:t>
            </a:r>
            <a:r>
              <a:rPr lang="en-US" sz="2800" dirty="0" err="1" smtClean="0"/>
              <a:t>oluşmaktadır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Çek</a:t>
            </a:r>
            <a:r>
              <a:rPr lang="en-US" sz="2800" b="1" dirty="0"/>
              <a:t> </a:t>
            </a:r>
            <a:r>
              <a:rPr lang="en-US" sz="2800" b="1" dirty="0" err="1"/>
              <a:t>Bilgisinin</a:t>
            </a:r>
            <a:r>
              <a:rPr lang="en-US" sz="2800" b="1" dirty="0"/>
              <a:t> </a:t>
            </a:r>
            <a:r>
              <a:rPr lang="en-US" sz="2800" b="1" dirty="0" err="1"/>
              <a:t>Girilmesi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Çek</a:t>
            </a:r>
            <a:r>
              <a:rPr lang="en-US" sz="2800" dirty="0"/>
              <a:t> </a:t>
            </a:r>
            <a:r>
              <a:rPr lang="en-US" sz="2800" dirty="0" err="1"/>
              <a:t>bilgisinin</a:t>
            </a:r>
            <a:r>
              <a:rPr lang="en-US" sz="2800" dirty="0"/>
              <a:t> </a:t>
            </a:r>
            <a:r>
              <a:rPr lang="en-US" sz="2800" dirty="0" err="1"/>
              <a:t>girilmesi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sistemde</a:t>
            </a:r>
            <a:r>
              <a:rPr lang="en-US" sz="2800" dirty="0"/>
              <a:t> </a:t>
            </a:r>
            <a:r>
              <a:rPr lang="en-US" sz="2800" dirty="0" err="1"/>
              <a:t>mevcut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takip</a:t>
            </a:r>
            <a:r>
              <a:rPr lang="en-US" sz="2800" dirty="0"/>
              <a:t> </a:t>
            </a:r>
            <a:r>
              <a:rPr lang="en-US" sz="2800" dirty="0" err="1"/>
              <a:t>talebinde</a:t>
            </a:r>
            <a:r>
              <a:rPr lang="en-US" sz="2800" dirty="0"/>
              <a:t> </a:t>
            </a:r>
            <a:r>
              <a:rPr lang="en-US" sz="2800" dirty="0" err="1"/>
              <a:t>belirtilen</a:t>
            </a:r>
            <a:r>
              <a:rPr lang="en-US" sz="2800" dirty="0"/>
              <a:t> </a:t>
            </a:r>
            <a:r>
              <a:rPr lang="en-US" sz="2800" dirty="0" err="1" smtClean="0"/>
              <a:t>çek</a:t>
            </a:r>
            <a:r>
              <a:rPr lang="tr-TR" sz="2800" dirty="0" smtClean="0"/>
              <a:t> </a:t>
            </a:r>
            <a:r>
              <a:rPr lang="en-US" sz="2800" dirty="0" err="1" smtClean="0"/>
              <a:t>bilgilerinin</a:t>
            </a:r>
            <a:r>
              <a:rPr lang="en-US" sz="2800" dirty="0" smtClean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yapılmasını</a:t>
            </a:r>
            <a:r>
              <a:rPr lang="en-US" sz="2800" dirty="0" smtClean="0"/>
              <a:t> </a:t>
            </a:r>
            <a:r>
              <a:rPr lang="en-US" sz="2800" dirty="0" err="1" smtClean="0"/>
              <a:t>sağlayan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4239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HAC</a:t>
            </a:r>
            <a:r>
              <a:rPr lang="tr-TR" b="1" dirty="0" smtClean="0"/>
              <a:t>İ</a:t>
            </a:r>
            <a:r>
              <a:rPr lang="en-US" b="1" dirty="0" smtClean="0"/>
              <a:t>Z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/>
              <a:t>Malın</a:t>
            </a:r>
            <a:r>
              <a:rPr lang="en-US" sz="2800" b="1" dirty="0" smtClean="0"/>
              <a:t> </a:t>
            </a:r>
            <a:r>
              <a:rPr lang="en-US" sz="2800" b="1" dirty="0" err="1"/>
              <a:t>Yed</a:t>
            </a:r>
            <a:r>
              <a:rPr lang="en-US" sz="2800" b="1" dirty="0"/>
              <a:t>-i </a:t>
            </a:r>
            <a:r>
              <a:rPr lang="en-US" sz="2800" b="1" dirty="0" err="1"/>
              <a:t>Eminden</a:t>
            </a:r>
            <a:r>
              <a:rPr lang="en-US" sz="2800" b="1" dirty="0"/>
              <a:t> </a:t>
            </a:r>
            <a:r>
              <a:rPr lang="en-US" sz="2800" b="1" dirty="0" err="1" smtClean="0"/>
              <a:t>Çıkartılması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Malın</a:t>
            </a:r>
            <a:r>
              <a:rPr lang="en-US" sz="2800" dirty="0" smtClean="0"/>
              <a:t> </a:t>
            </a:r>
            <a:r>
              <a:rPr lang="en-US" sz="2800" dirty="0" err="1"/>
              <a:t>yed</a:t>
            </a:r>
            <a:r>
              <a:rPr lang="en-US" sz="2800" dirty="0"/>
              <a:t>-i </a:t>
            </a:r>
            <a:r>
              <a:rPr lang="en-US" sz="2800" dirty="0" err="1"/>
              <a:t>eminden</a:t>
            </a:r>
            <a:r>
              <a:rPr lang="en-US" sz="2800" dirty="0"/>
              <a:t> </a:t>
            </a:r>
            <a:r>
              <a:rPr lang="en-US" sz="2800" dirty="0" err="1" smtClean="0"/>
              <a:t>çıkartılması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önceden</a:t>
            </a:r>
            <a:r>
              <a:rPr lang="en-US" sz="2800" dirty="0"/>
              <a:t> </a:t>
            </a:r>
            <a:r>
              <a:rPr lang="en-US" sz="2800" dirty="0" err="1"/>
              <a:t>yed</a:t>
            </a:r>
            <a:r>
              <a:rPr lang="en-US" sz="2800" dirty="0"/>
              <a:t>-i </a:t>
            </a:r>
            <a:r>
              <a:rPr lang="en-US" sz="2800" dirty="0" err="1"/>
              <a:t>emine</a:t>
            </a:r>
            <a:r>
              <a:rPr lang="en-US" sz="2800" dirty="0"/>
              <a:t> </a:t>
            </a:r>
            <a:r>
              <a:rPr lang="en-US" sz="2800" dirty="0" err="1" smtClean="0"/>
              <a:t>alınmış</a:t>
            </a:r>
            <a:r>
              <a:rPr lang="en-US" sz="2800" dirty="0" smtClean="0"/>
              <a:t> </a:t>
            </a:r>
            <a:r>
              <a:rPr lang="en-US" sz="2800" dirty="0" err="1" smtClean="0"/>
              <a:t>malın</a:t>
            </a:r>
            <a:r>
              <a:rPr lang="en-US" sz="2800" dirty="0" smtClean="0"/>
              <a:t>,</a:t>
            </a:r>
            <a:r>
              <a:rPr lang="tr-TR" sz="2800" dirty="0" smtClean="0"/>
              <a:t> </a:t>
            </a:r>
            <a:r>
              <a:rPr lang="en-US" sz="2800" dirty="0" err="1" smtClean="0"/>
              <a:t>yed</a:t>
            </a:r>
            <a:r>
              <a:rPr lang="en-US" sz="2800" dirty="0" smtClean="0"/>
              <a:t>-i </a:t>
            </a:r>
            <a:r>
              <a:rPr lang="en-US" sz="2800" dirty="0" err="1"/>
              <a:t>eminden</a:t>
            </a:r>
            <a:r>
              <a:rPr lang="en-US" sz="2800" dirty="0"/>
              <a:t> </a:t>
            </a:r>
            <a:r>
              <a:rPr lang="en-US" sz="2800" dirty="0" err="1" smtClean="0"/>
              <a:t>çıkartılması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Haciz</a:t>
            </a:r>
            <a:r>
              <a:rPr lang="en-US" sz="2800" b="1" dirty="0"/>
              <a:t> </a:t>
            </a:r>
            <a:r>
              <a:rPr lang="en-US" sz="2800" b="1" dirty="0" err="1" smtClean="0"/>
              <a:t>Yazıları</a:t>
            </a:r>
            <a:r>
              <a:rPr lang="en-US" sz="2800" b="1" dirty="0" smtClean="0"/>
              <a:t> </a:t>
            </a:r>
            <a:r>
              <a:rPr lang="en-US" sz="2800" b="1" dirty="0"/>
              <a:t>Alt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Haciz</a:t>
            </a:r>
            <a:r>
              <a:rPr lang="en-US" sz="2800" dirty="0"/>
              <a:t> </a:t>
            </a:r>
            <a:r>
              <a:rPr lang="en-US" sz="2800" dirty="0" err="1" smtClean="0"/>
              <a:t>yazıları</a:t>
            </a:r>
            <a:r>
              <a:rPr lang="en-US" sz="2800" dirty="0" smtClean="0"/>
              <a:t> </a:t>
            </a:r>
            <a:r>
              <a:rPr lang="en-US" sz="2800" dirty="0"/>
              <a:t>alt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dairelerinin</a:t>
            </a:r>
            <a:r>
              <a:rPr lang="en-US" sz="2800" dirty="0"/>
              <a:t>, </a:t>
            </a:r>
            <a:r>
              <a:rPr lang="en-US" sz="2800" dirty="0" err="1"/>
              <a:t>takip</a:t>
            </a:r>
            <a:r>
              <a:rPr lang="en-US" sz="2800" dirty="0"/>
              <a:t> </a:t>
            </a:r>
            <a:r>
              <a:rPr lang="en-US" sz="2800" dirty="0" err="1"/>
              <a:t>suresi</a:t>
            </a:r>
            <a:r>
              <a:rPr lang="en-US" sz="2800" dirty="0"/>
              <a:t> </a:t>
            </a:r>
            <a:r>
              <a:rPr lang="en-US" sz="2800" dirty="0" err="1"/>
              <a:t>boyunca</a:t>
            </a:r>
            <a:r>
              <a:rPr lang="en-US" sz="2800" dirty="0"/>
              <a:t> </a:t>
            </a:r>
            <a:r>
              <a:rPr lang="en-US" sz="2800" dirty="0" err="1"/>
              <a:t>haciz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hazırlaması</a:t>
            </a:r>
            <a:r>
              <a:rPr lang="en-US" sz="2800" dirty="0" smtClean="0"/>
              <a:t> </a:t>
            </a:r>
            <a:r>
              <a:rPr lang="en-US" sz="2800" dirty="0" err="1"/>
              <a:t>gereken</a:t>
            </a:r>
            <a:r>
              <a:rPr lang="en-US" sz="2800" dirty="0"/>
              <a:t> </a:t>
            </a:r>
            <a:r>
              <a:rPr lang="en-US" sz="2800" dirty="0" err="1" smtClean="0"/>
              <a:t>evrakların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hazırlandığı</a:t>
            </a:r>
            <a:r>
              <a:rPr lang="en-US" sz="2800" dirty="0" smtClean="0"/>
              <a:t> </a:t>
            </a:r>
            <a:r>
              <a:rPr lang="en-US" sz="2800" dirty="0" err="1"/>
              <a:t>modüldür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02986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HAC</a:t>
            </a:r>
            <a:r>
              <a:rPr lang="tr-TR" b="1" dirty="0" smtClean="0"/>
              <a:t>İ</a:t>
            </a:r>
            <a:r>
              <a:rPr lang="en-US" b="1" dirty="0" smtClean="0"/>
              <a:t>Z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/>
              <a:t>Yeni</a:t>
            </a:r>
            <a:r>
              <a:rPr lang="en-US" sz="2800" b="1" dirty="0"/>
              <a:t> </a:t>
            </a:r>
            <a:r>
              <a:rPr lang="en-US" sz="2800" b="1" dirty="0" err="1" smtClean="0"/>
              <a:t>Maaş</a:t>
            </a:r>
            <a:r>
              <a:rPr lang="en-US" sz="2800" b="1" dirty="0" smtClean="0"/>
              <a:t> </a:t>
            </a:r>
            <a:r>
              <a:rPr lang="en-US" sz="2800" b="1" dirty="0" err="1"/>
              <a:t>Haciz</a:t>
            </a:r>
            <a:r>
              <a:rPr lang="en-US" sz="2800" b="1" dirty="0"/>
              <a:t> </a:t>
            </a:r>
            <a:r>
              <a:rPr lang="en-US" sz="2800" b="1" dirty="0" err="1" smtClean="0"/>
              <a:t>Oranının</a:t>
            </a:r>
            <a:r>
              <a:rPr lang="en-US" sz="2800" b="1" dirty="0" smtClean="0"/>
              <a:t> </a:t>
            </a:r>
            <a:r>
              <a:rPr lang="en-US" sz="2800" b="1" dirty="0" err="1"/>
              <a:t>Girilmesi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/>
              <a:t>Kuruma</a:t>
            </a:r>
            <a:r>
              <a:rPr lang="en-US" sz="2800" b="1" dirty="0"/>
              <a:t> </a:t>
            </a:r>
            <a:r>
              <a:rPr lang="en-US" sz="2800" b="1" dirty="0" err="1" smtClean="0"/>
              <a:t>Bildirme</a:t>
            </a:r>
            <a:r>
              <a:rPr lang="tr-TR" sz="2800" b="1" dirty="0"/>
              <a:t> </a:t>
            </a:r>
            <a:r>
              <a:rPr lang="en-US" sz="2800" b="1" dirty="0" err="1" smtClean="0"/>
              <a:t>Yazısının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Hazırlanması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Yeni</a:t>
            </a:r>
            <a:r>
              <a:rPr lang="en-US" sz="2800" dirty="0"/>
              <a:t> </a:t>
            </a:r>
            <a:r>
              <a:rPr lang="en-US" sz="2800" dirty="0" err="1" smtClean="0"/>
              <a:t>maaş</a:t>
            </a:r>
            <a:r>
              <a:rPr lang="en-US" sz="2800" dirty="0" smtClean="0"/>
              <a:t> </a:t>
            </a:r>
            <a:r>
              <a:rPr lang="en-US" sz="2800" dirty="0" err="1"/>
              <a:t>haciz</a:t>
            </a:r>
            <a:r>
              <a:rPr lang="en-US" sz="2800" dirty="0"/>
              <a:t> </a:t>
            </a:r>
            <a:r>
              <a:rPr lang="en-US" sz="2800" dirty="0" err="1" smtClean="0"/>
              <a:t>oranının</a:t>
            </a:r>
            <a:r>
              <a:rPr lang="en-US" sz="2800" dirty="0" smtClean="0"/>
              <a:t> </a:t>
            </a:r>
            <a:r>
              <a:rPr lang="en-US" sz="2800" dirty="0" err="1"/>
              <a:t>girilmesi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kuruma</a:t>
            </a:r>
            <a:r>
              <a:rPr lang="en-US" sz="2800" dirty="0"/>
              <a:t> </a:t>
            </a:r>
            <a:r>
              <a:rPr lang="en-US" sz="2800" dirty="0" err="1"/>
              <a:t>bildirme</a:t>
            </a:r>
            <a:r>
              <a:rPr lang="en-US" sz="2800" dirty="0"/>
              <a:t> </a:t>
            </a:r>
            <a:r>
              <a:rPr lang="en-US" sz="2800" dirty="0" err="1" smtClean="0"/>
              <a:t>yazısının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</a:t>
            </a:r>
            <a:r>
              <a:rPr lang="tr-TR" sz="2800" dirty="0"/>
              <a:t> </a:t>
            </a:r>
            <a:r>
              <a:rPr lang="en-US" sz="2800" dirty="0" err="1" smtClean="0"/>
              <a:t>haczedilecek</a:t>
            </a:r>
            <a:r>
              <a:rPr lang="en-US" sz="2800" dirty="0" smtClean="0"/>
              <a:t> </a:t>
            </a:r>
            <a:r>
              <a:rPr lang="en-US" sz="2800" dirty="0" err="1" smtClean="0"/>
              <a:t>maaşın</a:t>
            </a:r>
            <a:r>
              <a:rPr lang="en-US" sz="2800" dirty="0" smtClean="0"/>
              <a:t> </a:t>
            </a:r>
            <a:r>
              <a:rPr lang="en-US" sz="2800" dirty="0" err="1" smtClean="0"/>
              <a:t>olması</a:t>
            </a:r>
            <a:r>
              <a:rPr lang="en-US" sz="2800" dirty="0" smtClean="0"/>
              <a:t> </a:t>
            </a:r>
            <a:r>
              <a:rPr lang="en-US" sz="2800" dirty="0" err="1"/>
              <a:t>durumunda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borçlunun</a:t>
            </a:r>
            <a:r>
              <a:rPr lang="en-US" sz="2800" dirty="0"/>
              <a:t> </a:t>
            </a:r>
            <a:r>
              <a:rPr lang="en-US" sz="2800" dirty="0" err="1" smtClean="0"/>
              <a:t>arttırma</a:t>
            </a:r>
            <a:r>
              <a:rPr lang="en-US" sz="2800" dirty="0" smtClean="0"/>
              <a:t> </a:t>
            </a:r>
            <a:r>
              <a:rPr lang="en-US" sz="2800" dirty="0" err="1"/>
              <a:t>talebi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endParaRPr lang="en-US" sz="2800" dirty="0"/>
          </a:p>
          <a:p>
            <a:pPr marL="0" indent="0" algn="just">
              <a:buNone/>
            </a:pPr>
            <a:r>
              <a:rPr lang="en-US" sz="2800" dirty="0" err="1" smtClean="0"/>
              <a:t>alacaklının</a:t>
            </a:r>
            <a:r>
              <a:rPr lang="en-US" sz="2800" dirty="0" smtClean="0"/>
              <a:t> </a:t>
            </a:r>
            <a:r>
              <a:rPr lang="en-US" sz="2800" dirty="0" err="1"/>
              <a:t>azaltma</a:t>
            </a:r>
            <a:r>
              <a:rPr lang="en-US" sz="2800" dirty="0"/>
              <a:t> </a:t>
            </a:r>
            <a:r>
              <a:rPr lang="en-US" sz="2800" dirty="0" err="1"/>
              <a:t>talebi</a:t>
            </a:r>
            <a:r>
              <a:rPr lang="en-US" sz="2800" dirty="0"/>
              <a:t> </a:t>
            </a:r>
            <a:r>
              <a:rPr lang="en-US" sz="2800" dirty="0" err="1" smtClean="0"/>
              <a:t>üzerine</a:t>
            </a:r>
            <a:r>
              <a:rPr lang="en-US" sz="2800" dirty="0" smtClean="0"/>
              <a:t> </a:t>
            </a:r>
            <a:r>
              <a:rPr lang="en-US" sz="2800" dirty="0" err="1" smtClean="0"/>
              <a:t>maaşa</a:t>
            </a:r>
            <a:r>
              <a:rPr lang="en-US" sz="2800" dirty="0" smtClean="0"/>
              <a:t> </a:t>
            </a:r>
            <a:r>
              <a:rPr lang="en-US" sz="2800" dirty="0" err="1" smtClean="0"/>
              <a:t>ilişkin</a:t>
            </a:r>
            <a:r>
              <a:rPr lang="en-US" sz="2800" dirty="0" smtClean="0"/>
              <a:t> </a:t>
            </a:r>
            <a:r>
              <a:rPr lang="en-US" sz="2800" dirty="0" err="1"/>
              <a:t>yeni</a:t>
            </a:r>
            <a:r>
              <a:rPr lang="en-US" sz="2800" dirty="0"/>
              <a:t> </a:t>
            </a:r>
            <a:r>
              <a:rPr lang="en-US" sz="2800" dirty="0" err="1"/>
              <a:t>haciz</a:t>
            </a:r>
            <a:r>
              <a:rPr lang="en-US" sz="2800" dirty="0"/>
              <a:t> </a:t>
            </a:r>
            <a:r>
              <a:rPr lang="en-US" sz="2800" dirty="0" err="1" smtClean="0"/>
              <a:t>oranının</a:t>
            </a:r>
            <a:r>
              <a:rPr lang="en-US" sz="2800" dirty="0" smtClean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 smtClean="0"/>
              <a:t>girilmesi</a:t>
            </a:r>
            <a:r>
              <a:rPr lang="tr-TR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/>
              <a:t>kuruma</a:t>
            </a:r>
            <a:r>
              <a:rPr lang="en-US" sz="2800" dirty="0"/>
              <a:t> </a:t>
            </a:r>
            <a:r>
              <a:rPr lang="en-US" sz="2800" dirty="0" err="1"/>
              <a:t>bildirir</a:t>
            </a:r>
            <a:r>
              <a:rPr lang="en-US" sz="2800" dirty="0"/>
              <a:t> </a:t>
            </a:r>
            <a:r>
              <a:rPr lang="en-US" sz="2800" dirty="0" err="1" smtClean="0"/>
              <a:t>yazının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7240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HAC</a:t>
            </a:r>
            <a:r>
              <a:rPr lang="tr-TR" b="1" dirty="0" smtClean="0"/>
              <a:t>İ</a:t>
            </a:r>
            <a:r>
              <a:rPr lang="en-US" b="1" dirty="0" smtClean="0"/>
              <a:t>Z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/>
              <a:t>100. </a:t>
            </a:r>
            <a:r>
              <a:rPr lang="en-US" sz="2800" b="1" dirty="0" err="1"/>
              <a:t>Maddeye</a:t>
            </a:r>
            <a:r>
              <a:rPr lang="en-US" sz="2800" b="1" dirty="0"/>
              <a:t> </a:t>
            </a:r>
            <a:r>
              <a:rPr lang="en-US" sz="2800" b="1" dirty="0" err="1"/>
              <a:t>Yarar</a:t>
            </a:r>
            <a:r>
              <a:rPr lang="en-US" sz="2800" b="1" dirty="0"/>
              <a:t> </a:t>
            </a:r>
            <a:r>
              <a:rPr lang="en-US" sz="2800" b="1" dirty="0" err="1"/>
              <a:t>Bilgi</a:t>
            </a:r>
            <a:r>
              <a:rPr lang="en-US" sz="2800" b="1" dirty="0"/>
              <a:t> </a:t>
            </a:r>
            <a:r>
              <a:rPr lang="en-US" sz="2800" b="1" dirty="0" err="1" smtClean="0"/>
              <a:t>isteme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Yazısı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Hazırlanması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/>
              <a:t>100. </a:t>
            </a:r>
            <a:r>
              <a:rPr lang="en-US" sz="2800" dirty="0" err="1"/>
              <a:t>maddeye</a:t>
            </a:r>
            <a:r>
              <a:rPr lang="en-US" sz="2800" dirty="0"/>
              <a:t> </a:t>
            </a:r>
            <a:r>
              <a:rPr lang="en-US" sz="2800" dirty="0" err="1"/>
              <a:t>yarar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isteme</a:t>
            </a:r>
            <a:r>
              <a:rPr lang="en-US" sz="2800" dirty="0"/>
              <a:t> </a:t>
            </a:r>
            <a:r>
              <a:rPr lang="en-US" sz="2800" dirty="0" err="1" smtClean="0"/>
              <a:t>yazısı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 smtClean="0"/>
              <a:t>icra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işas</a:t>
            </a:r>
            <a:r>
              <a:rPr lang="en-US" sz="2800" dirty="0" smtClean="0"/>
              <a:t> </a:t>
            </a:r>
            <a:r>
              <a:rPr lang="en-US" sz="2800" dirty="0" err="1"/>
              <a:t>Kanunu</a:t>
            </a:r>
            <a:r>
              <a:rPr lang="en-US" sz="2800" dirty="0"/>
              <a:t> </a:t>
            </a:r>
            <a:r>
              <a:rPr lang="en-US" sz="2800" dirty="0" smtClean="0"/>
              <a:t>m.100’den </a:t>
            </a:r>
            <a:r>
              <a:rPr lang="en-US" sz="2800" dirty="0" err="1"/>
              <a:t>hareketle</a:t>
            </a:r>
            <a:r>
              <a:rPr lang="en-US" sz="2800" dirty="0"/>
              <a:t>,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/>
              <a:t>haciz</a:t>
            </a:r>
            <a:r>
              <a:rPr lang="en-US" sz="2800" dirty="0"/>
              <a:t> </a:t>
            </a:r>
            <a:r>
              <a:rPr lang="en-US" sz="2800" dirty="0" err="1" smtClean="0"/>
              <a:t>işlemlerinde</a:t>
            </a:r>
            <a:r>
              <a:rPr lang="en-US" sz="2800" dirty="0" smtClean="0"/>
              <a:t> </a:t>
            </a:r>
            <a:r>
              <a:rPr lang="en-US" sz="2800" dirty="0" err="1"/>
              <a:t>haczedilen</a:t>
            </a:r>
            <a:r>
              <a:rPr lang="en-US" sz="2800" dirty="0"/>
              <a:t> mal </a:t>
            </a:r>
            <a:r>
              <a:rPr lang="en-US" sz="2800" dirty="0" err="1"/>
              <a:t>üzerinde</a:t>
            </a:r>
            <a:r>
              <a:rPr lang="en-US" sz="2800" dirty="0"/>
              <a:t> </a:t>
            </a:r>
            <a:r>
              <a:rPr lang="en-US" sz="2800" dirty="0" err="1" smtClean="0"/>
              <a:t>başka</a:t>
            </a:r>
            <a:r>
              <a:rPr lang="en-US" sz="2800" dirty="0" smtClean="0"/>
              <a:t> </a:t>
            </a:r>
            <a:r>
              <a:rPr lang="en-US" sz="2800" dirty="0" err="1" smtClean="0"/>
              <a:t>icra</a:t>
            </a:r>
            <a:r>
              <a:rPr lang="tr-TR" sz="2800" dirty="0"/>
              <a:t> </a:t>
            </a:r>
            <a:r>
              <a:rPr lang="en-US" sz="2800" dirty="0" err="1" smtClean="0"/>
              <a:t>dairelerinin</a:t>
            </a:r>
            <a:r>
              <a:rPr lang="en-US" sz="2800" dirty="0" smtClean="0"/>
              <a:t> </a:t>
            </a:r>
            <a:r>
              <a:rPr lang="en-US" sz="2800" dirty="0"/>
              <a:t>de </a:t>
            </a:r>
            <a:r>
              <a:rPr lang="en-US" sz="2800" dirty="0" err="1"/>
              <a:t>haczi</a:t>
            </a:r>
            <a:r>
              <a:rPr lang="en-US" sz="2800" dirty="0"/>
              <a:t> </a:t>
            </a:r>
            <a:r>
              <a:rPr lang="en-US" sz="2800" dirty="0" err="1" smtClean="0"/>
              <a:t>olduğunun</a:t>
            </a:r>
            <a:r>
              <a:rPr lang="en-US" sz="2800" dirty="0" smtClean="0"/>
              <a:t> </a:t>
            </a:r>
            <a:r>
              <a:rPr lang="en-US" sz="2800" dirty="0" err="1"/>
              <a:t>tespit</a:t>
            </a:r>
            <a:r>
              <a:rPr lang="en-US" sz="2800" dirty="0"/>
              <a:t> </a:t>
            </a:r>
            <a:r>
              <a:rPr lang="en-US" sz="2800" dirty="0" err="1"/>
              <a:t>edilmesi</a:t>
            </a:r>
            <a:r>
              <a:rPr lang="en-US" sz="2800" dirty="0"/>
              <a:t> </a:t>
            </a:r>
            <a:r>
              <a:rPr lang="en-US" sz="2800" dirty="0" err="1"/>
              <a:t>durumunda</a:t>
            </a:r>
            <a:r>
              <a:rPr lang="en-US" sz="2800" dirty="0"/>
              <a:t> </a:t>
            </a:r>
            <a:r>
              <a:rPr lang="en-US" sz="2800" dirty="0" err="1" smtClean="0"/>
              <a:t>sıra</a:t>
            </a:r>
            <a:r>
              <a:rPr lang="en-US" sz="2800" dirty="0" smtClean="0"/>
              <a:t> </a:t>
            </a:r>
            <a:r>
              <a:rPr lang="en-US" sz="2800" dirty="0" err="1"/>
              <a:t>cetveli</a:t>
            </a:r>
            <a:r>
              <a:rPr lang="en-US" sz="2800" dirty="0"/>
              <a:t> </a:t>
            </a:r>
            <a:r>
              <a:rPr lang="en-US" sz="2800" dirty="0" err="1" smtClean="0"/>
              <a:t>hazırlamak</a:t>
            </a:r>
            <a:r>
              <a:rPr lang="tr-TR" sz="2800" dirty="0"/>
              <a:t> </a:t>
            </a:r>
            <a:r>
              <a:rPr lang="en-US" sz="2800" dirty="0" err="1" smtClean="0"/>
              <a:t>için</a:t>
            </a:r>
            <a:r>
              <a:rPr lang="en-US" sz="2800" dirty="0" smtClean="0"/>
              <a:t> </a:t>
            </a:r>
            <a:r>
              <a:rPr lang="en-US" sz="2800" dirty="0" err="1"/>
              <a:t>gereken</a:t>
            </a:r>
            <a:r>
              <a:rPr lang="en-US" sz="2800" dirty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/>
              <a:t>istenmesine</a:t>
            </a:r>
            <a:r>
              <a:rPr lang="en-US" sz="2800" dirty="0"/>
              <a:t> </a:t>
            </a:r>
            <a:r>
              <a:rPr lang="en-US" sz="2800" dirty="0" err="1" smtClean="0"/>
              <a:t>ilişkin</a:t>
            </a:r>
            <a:r>
              <a:rPr lang="en-US" sz="2800" dirty="0" smtClean="0"/>
              <a:t> </a:t>
            </a:r>
            <a:r>
              <a:rPr lang="en-US" sz="2800" dirty="0" err="1" smtClean="0"/>
              <a:t>yazının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algn="just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64847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HAC</a:t>
            </a:r>
            <a:r>
              <a:rPr lang="tr-TR" b="1" dirty="0" smtClean="0"/>
              <a:t>İ</a:t>
            </a:r>
            <a:r>
              <a:rPr lang="en-US" b="1" dirty="0" smtClean="0"/>
              <a:t>Z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800" b="1" dirty="0" err="1"/>
              <a:t>Borçluya</a:t>
            </a:r>
            <a:r>
              <a:rPr lang="en-US" sz="2800" b="1" dirty="0"/>
              <a:t> 103 </a:t>
            </a:r>
            <a:r>
              <a:rPr lang="en-US" sz="2800" b="1" dirty="0" err="1"/>
              <a:t>Davetiye</a:t>
            </a:r>
            <a:r>
              <a:rPr lang="en-US" sz="2800" b="1" dirty="0"/>
              <a:t> </a:t>
            </a:r>
            <a:r>
              <a:rPr lang="en-US" sz="2800" b="1" dirty="0" err="1"/>
              <a:t>Gönderilmesi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Borçluya</a:t>
            </a:r>
            <a:r>
              <a:rPr lang="en-US" sz="2800" dirty="0"/>
              <a:t> 103 </a:t>
            </a:r>
            <a:r>
              <a:rPr lang="en-US" sz="2800" dirty="0" err="1"/>
              <a:t>Davetiye</a:t>
            </a:r>
            <a:r>
              <a:rPr lang="en-US" sz="2800" dirty="0"/>
              <a:t> </a:t>
            </a:r>
            <a:r>
              <a:rPr lang="en-US" sz="2800" dirty="0" err="1"/>
              <a:t>gönderilmesi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 smtClean="0"/>
              <a:t>icra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işas</a:t>
            </a:r>
            <a:r>
              <a:rPr lang="en-US" sz="2800" dirty="0" smtClean="0"/>
              <a:t> </a:t>
            </a:r>
            <a:r>
              <a:rPr lang="en-US" sz="2800" dirty="0" err="1"/>
              <a:t>Kanunu</a:t>
            </a:r>
            <a:r>
              <a:rPr lang="en-US" sz="2800" dirty="0"/>
              <a:t> </a:t>
            </a:r>
            <a:r>
              <a:rPr lang="en-US" sz="2800" dirty="0" smtClean="0"/>
              <a:t>(</a:t>
            </a:r>
            <a:r>
              <a:rPr lang="en-US" sz="2800" dirty="0" err="1" smtClean="0"/>
              <a:t>iiK</a:t>
            </a:r>
            <a:r>
              <a:rPr lang="en-US" sz="2800" dirty="0"/>
              <a:t>) m. </a:t>
            </a:r>
            <a:r>
              <a:rPr lang="en-US" sz="2800" dirty="0" smtClean="0"/>
              <a:t>103’den</a:t>
            </a:r>
            <a:r>
              <a:rPr lang="tr-TR" sz="2800" dirty="0" smtClean="0"/>
              <a:t> </a:t>
            </a:r>
            <a:r>
              <a:rPr lang="en-US" sz="2800" dirty="0" err="1" smtClean="0"/>
              <a:t>hareketle</a:t>
            </a:r>
            <a:r>
              <a:rPr lang="en-US" sz="2800" dirty="0"/>
              <a:t>, </a:t>
            </a:r>
            <a:r>
              <a:rPr lang="en-US" sz="2800" dirty="0" err="1"/>
              <a:t>haciz</a:t>
            </a:r>
            <a:r>
              <a:rPr lang="en-US" sz="2800" dirty="0"/>
              <a:t> </a:t>
            </a:r>
            <a:r>
              <a:rPr lang="en-US" sz="2800" dirty="0" err="1" smtClean="0"/>
              <a:t>işlemi</a:t>
            </a:r>
            <a:r>
              <a:rPr lang="en-US" sz="2800" dirty="0" smtClean="0"/>
              <a:t> </a:t>
            </a:r>
            <a:r>
              <a:rPr lang="en-US" sz="2800" dirty="0" err="1" smtClean="0"/>
              <a:t>sırasında</a:t>
            </a:r>
            <a:r>
              <a:rPr lang="en-US" sz="2800" dirty="0" smtClean="0"/>
              <a:t> </a:t>
            </a:r>
            <a:r>
              <a:rPr lang="en-US" sz="2800" dirty="0" err="1"/>
              <a:t>borçlunun</a:t>
            </a:r>
            <a:r>
              <a:rPr lang="en-US" sz="2800" dirty="0"/>
              <a:t> </a:t>
            </a:r>
            <a:r>
              <a:rPr lang="en-US" sz="2800" dirty="0" err="1"/>
              <a:t>haciz</a:t>
            </a:r>
            <a:r>
              <a:rPr lang="en-US" sz="2800" dirty="0"/>
              <a:t> </a:t>
            </a:r>
            <a:r>
              <a:rPr lang="en-US" sz="2800" dirty="0" err="1"/>
              <a:t>yerinde</a:t>
            </a:r>
            <a:r>
              <a:rPr lang="en-US" sz="2800" dirty="0"/>
              <a:t> </a:t>
            </a:r>
            <a:r>
              <a:rPr lang="en-US" sz="2800" dirty="0" err="1" smtClean="0"/>
              <a:t>bulunmaması</a:t>
            </a:r>
            <a:r>
              <a:rPr lang="en-US" sz="2800" dirty="0" smtClean="0"/>
              <a:t> </a:t>
            </a:r>
            <a:r>
              <a:rPr lang="en-US" sz="2800" dirty="0" err="1" smtClean="0"/>
              <a:t>durumunda</a:t>
            </a:r>
            <a:r>
              <a:rPr lang="tr-TR" sz="2800" dirty="0"/>
              <a:t> </a:t>
            </a:r>
            <a:r>
              <a:rPr lang="en-US" sz="2800" dirty="0" err="1" smtClean="0"/>
              <a:t>gıyaben</a:t>
            </a:r>
            <a:r>
              <a:rPr lang="en-US" sz="2800" dirty="0" smtClean="0"/>
              <a:t> </a:t>
            </a:r>
            <a:r>
              <a:rPr lang="en-US" sz="2800" dirty="0" err="1"/>
              <a:t>haciz</a:t>
            </a:r>
            <a:r>
              <a:rPr lang="en-US" sz="2800" dirty="0"/>
              <a:t> </a:t>
            </a:r>
            <a:r>
              <a:rPr lang="en-US" sz="2800" dirty="0" err="1" smtClean="0"/>
              <a:t>yapılması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borçlunun</a:t>
            </a:r>
            <a:r>
              <a:rPr lang="en-US" sz="2800" dirty="0"/>
              <a:t> </a:t>
            </a:r>
            <a:r>
              <a:rPr lang="en-US" sz="2800" dirty="0" err="1"/>
              <a:t>durumdan</a:t>
            </a:r>
            <a:r>
              <a:rPr lang="en-US" sz="2800" dirty="0"/>
              <a:t> </a:t>
            </a:r>
            <a:r>
              <a:rPr lang="en-US" sz="2800" dirty="0" err="1"/>
              <a:t>haberdar</a:t>
            </a:r>
            <a:r>
              <a:rPr lang="en-US" sz="2800" dirty="0"/>
              <a:t> </a:t>
            </a:r>
            <a:r>
              <a:rPr lang="en-US" sz="2800" dirty="0" err="1"/>
              <a:t>edilmesi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3 </a:t>
            </a:r>
            <a:r>
              <a:rPr lang="en-US" sz="2800" dirty="0" err="1" smtClean="0"/>
              <a:t>gün</a:t>
            </a:r>
            <a:r>
              <a:rPr lang="tr-TR" sz="2800" dirty="0"/>
              <a:t> </a:t>
            </a:r>
            <a:r>
              <a:rPr lang="en-US" sz="2800" dirty="0" err="1" smtClean="0"/>
              <a:t>içinde</a:t>
            </a:r>
            <a:r>
              <a:rPr lang="en-US" sz="2800" dirty="0" smtClean="0"/>
              <a:t> </a:t>
            </a:r>
            <a:r>
              <a:rPr lang="en-US" sz="2800" dirty="0" err="1"/>
              <a:t>itiraz</a:t>
            </a:r>
            <a:r>
              <a:rPr lang="en-US" sz="2800" dirty="0"/>
              <a:t> </a:t>
            </a:r>
            <a:r>
              <a:rPr lang="en-US" sz="2800" dirty="0" err="1" smtClean="0"/>
              <a:t>haklarının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olduğunun</a:t>
            </a:r>
            <a:r>
              <a:rPr lang="en-US" sz="2800" dirty="0" smtClean="0"/>
              <a:t> </a:t>
            </a:r>
            <a:r>
              <a:rPr lang="en-US" sz="2800" dirty="0" err="1" smtClean="0"/>
              <a:t>hatırlatılması</a:t>
            </a:r>
            <a:r>
              <a:rPr lang="en-US" sz="2800" dirty="0" smtClean="0"/>
              <a:t> </a:t>
            </a:r>
            <a:r>
              <a:rPr lang="en-US" sz="2800" dirty="0" err="1" smtClean="0"/>
              <a:t>amacıyla</a:t>
            </a:r>
            <a:r>
              <a:rPr lang="en-US" sz="2800" dirty="0" smtClean="0"/>
              <a:t> </a:t>
            </a:r>
            <a:r>
              <a:rPr lang="en-US" sz="2800" dirty="0"/>
              <a:t>103 </a:t>
            </a:r>
            <a:r>
              <a:rPr lang="en-US" sz="2800" dirty="0" err="1"/>
              <a:t>Davetiye</a:t>
            </a:r>
            <a:r>
              <a:rPr lang="en-US" sz="2800" dirty="0"/>
              <a:t> </a:t>
            </a:r>
            <a:r>
              <a:rPr lang="en-US" sz="2800" dirty="0" err="1" smtClean="0"/>
              <a:t>hazırlanması</a:t>
            </a:r>
            <a:r>
              <a:rPr lang="tr-TR" sz="2800" dirty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pt-BR" sz="2800" b="1" dirty="0"/>
              <a:t>100. Maddeye Cevap </a:t>
            </a:r>
            <a:r>
              <a:rPr lang="pt-BR" sz="2800" b="1" dirty="0" smtClean="0"/>
              <a:t>Yazısının Hazırlanması</a:t>
            </a:r>
            <a:endParaRPr lang="pt-BR" sz="2800" b="1" dirty="0"/>
          </a:p>
          <a:p>
            <a:pPr marL="0" indent="0" algn="just">
              <a:buNone/>
            </a:pPr>
            <a:r>
              <a:rPr lang="nl-NL" sz="2800" dirty="0"/>
              <a:t>100. madde cevap </a:t>
            </a:r>
            <a:r>
              <a:rPr lang="nl-NL" sz="2800" dirty="0" smtClean="0"/>
              <a:t>yazısının hazırlanması ekranı, diğer </a:t>
            </a:r>
            <a:r>
              <a:rPr lang="nl-NL" sz="2800" dirty="0"/>
              <a:t>icra dairelerinden </a:t>
            </a:r>
            <a:r>
              <a:rPr lang="nl-NL" sz="2800" dirty="0" smtClean="0"/>
              <a:t>gelen</a:t>
            </a:r>
            <a:r>
              <a:rPr lang="tr-TR" sz="2800" dirty="0" smtClean="0"/>
              <a:t> </a:t>
            </a:r>
            <a:r>
              <a:rPr lang="en-US" sz="2800" dirty="0" smtClean="0"/>
              <a:t>100</a:t>
            </a:r>
            <a:r>
              <a:rPr lang="en-US" sz="2800" dirty="0"/>
              <a:t>. </a:t>
            </a:r>
            <a:r>
              <a:rPr lang="en-US" sz="2800" dirty="0" err="1"/>
              <a:t>maddeye</a:t>
            </a:r>
            <a:r>
              <a:rPr lang="en-US" sz="2800" dirty="0"/>
              <a:t> </a:t>
            </a:r>
            <a:r>
              <a:rPr lang="en-US" sz="2800" dirty="0" err="1"/>
              <a:t>yarar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isteme</a:t>
            </a:r>
            <a:r>
              <a:rPr lang="en-US" sz="2800" dirty="0"/>
              <a:t> </a:t>
            </a:r>
            <a:r>
              <a:rPr lang="en-US" sz="2800" dirty="0" err="1" smtClean="0"/>
              <a:t>yazılarına</a:t>
            </a:r>
            <a:r>
              <a:rPr lang="en-US" sz="2800" dirty="0" smtClean="0"/>
              <a:t> </a:t>
            </a:r>
            <a:r>
              <a:rPr lang="en-US" sz="2800" dirty="0" err="1"/>
              <a:t>cevaben</a:t>
            </a:r>
            <a:r>
              <a:rPr lang="en-US" sz="2800" dirty="0"/>
              <a:t>, </a:t>
            </a:r>
            <a:r>
              <a:rPr lang="en-US" sz="2800" dirty="0" err="1"/>
              <a:t>bilgisi</a:t>
            </a:r>
            <a:r>
              <a:rPr lang="en-US" sz="2800" dirty="0"/>
              <a:t> </a:t>
            </a:r>
            <a:r>
              <a:rPr lang="en-US" sz="2800" dirty="0" err="1"/>
              <a:t>sorulan</a:t>
            </a:r>
            <a:r>
              <a:rPr lang="en-US" sz="2800" dirty="0"/>
              <a:t> mala </a:t>
            </a:r>
            <a:r>
              <a:rPr lang="en-US" sz="2800" dirty="0" err="1" smtClean="0"/>
              <a:t>konulmuş</a:t>
            </a:r>
            <a:r>
              <a:rPr lang="tr-TR" sz="2800" dirty="0"/>
              <a:t> </a:t>
            </a:r>
            <a:r>
              <a:rPr lang="en-US" sz="2800" dirty="0" err="1" smtClean="0"/>
              <a:t>haciz</a:t>
            </a:r>
            <a:r>
              <a:rPr lang="en-US" sz="2800" dirty="0" smtClean="0"/>
              <a:t> </a:t>
            </a:r>
            <a:r>
              <a:rPr lang="en-US" sz="2800" dirty="0" err="1"/>
              <a:t>varsa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hacze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/>
              <a:t>içeren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 smtClean="0"/>
              <a:t>yazı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tr-TR" sz="2800" dirty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1010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HAC</a:t>
            </a:r>
            <a:r>
              <a:rPr lang="tr-TR" b="1" dirty="0" smtClean="0"/>
              <a:t>İ</a:t>
            </a:r>
            <a:r>
              <a:rPr lang="en-US" b="1" dirty="0" smtClean="0"/>
              <a:t>Z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 err="1"/>
              <a:t>Haczin</a:t>
            </a:r>
            <a:r>
              <a:rPr lang="en-US" sz="2800" b="1" dirty="0"/>
              <a:t> </a:t>
            </a:r>
            <a:r>
              <a:rPr lang="en-US" sz="2800" b="1" dirty="0" err="1" smtClean="0"/>
              <a:t>Düştüğü</a:t>
            </a:r>
            <a:r>
              <a:rPr lang="en-US" sz="2800" b="1" dirty="0" smtClean="0"/>
              <a:t> </a:t>
            </a:r>
            <a:r>
              <a:rPr lang="en-US" sz="2800" b="1" dirty="0" err="1"/>
              <a:t>Bilgisinin</a:t>
            </a:r>
            <a:r>
              <a:rPr lang="en-US" sz="2800" b="1" dirty="0"/>
              <a:t> </a:t>
            </a:r>
            <a:r>
              <a:rPr lang="en-US" sz="2800" b="1" dirty="0" err="1"/>
              <a:t>Girilmesi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 smtClean="0"/>
              <a:t>ilgili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Kararın</a:t>
            </a:r>
            <a:r>
              <a:rPr lang="tr-TR" sz="2800" b="1" dirty="0"/>
              <a:t> </a:t>
            </a:r>
            <a:r>
              <a:rPr lang="en-US" sz="2800" b="1" dirty="0" err="1" smtClean="0"/>
              <a:t>Hazırlanması</a:t>
            </a:r>
            <a:r>
              <a:rPr lang="tr-TR" sz="2800" b="1" dirty="0" smtClean="0"/>
              <a:t> </a:t>
            </a:r>
          </a:p>
          <a:p>
            <a:pPr marL="0" indent="0" algn="just">
              <a:buNone/>
            </a:pPr>
            <a:r>
              <a:rPr lang="en-US" sz="2800" dirty="0" err="1" smtClean="0"/>
              <a:t>Haczin</a:t>
            </a:r>
            <a:r>
              <a:rPr lang="en-US" sz="2800" dirty="0" smtClean="0"/>
              <a:t> </a:t>
            </a:r>
            <a:r>
              <a:rPr lang="en-US" sz="2800" dirty="0" err="1" smtClean="0"/>
              <a:t>düştüğü</a:t>
            </a:r>
            <a:r>
              <a:rPr lang="en-US" sz="2800" dirty="0" smtClean="0"/>
              <a:t> </a:t>
            </a:r>
            <a:r>
              <a:rPr lang="en-US" sz="2800" dirty="0" err="1"/>
              <a:t>bilgisinin</a:t>
            </a:r>
            <a:r>
              <a:rPr lang="en-US" sz="2800" dirty="0"/>
              <a:t> </a:t>
            </a:r>
            <a:r>
              <a:rPr lang="en-US" sz="2800" dirty="0" err="1"/>
              <a:t>girilmesi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kararın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haciz</a:t>
            </a:r>
            <a:r>
              <a:rPr lang="en-US" sz="2800" dirty="0"/>
              <a:t> </a:t>
            </a:r>
            <a:r>
              <a:rPr lang="en-US" sz="2800" dirty="0" err="1" smtClean="0"/>
              <a:t>herhangi</a:t>
            </a:r>
            <a:r>
              <a:rPr lang="tr-TR" sz="2800" dirty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/>
              <a:t>sebeple</a:t>
            </a:r>
            <a:r>
              <a:rPr lang="en-US" sz="2800" dirty="0"/>
              <a:t> </a:t>
            </a:r>
            <a:r>
              <a:rPr lang="en-US" sz="2800" dirty="0" err="1" smtClean="0"/>
              <a:t>düşmesi</a:t>
            </a:r>
            <a:r>
              <a:rPr lang="en-US" sz="2800" dirty="0" smtClean="0"/>
              <a:t> </a:t>
            </a:r>
            <a:r>
              <a:rPr lang="en-US" sz="2800" dirty="0" err="1"/>
              <a:t>durumunda</a:t>
            </a:r>
            <a:r>
              <a:rPr lang="en-US" sz="2800" dirty="0"/>
              <a:t> </a:t>
            </a:r>
            <a:r>
              <a:rPr lang="en-US" sz="2800" dirty="0" err="1"/>
              <a:t>haczin</a:t>
            </a:r>
            <a:r>
              <a:rPr lang="en-US" sz="2800" dirty="0"/>
              <a:t> </a:t>
            </a:r>
            <a:r>
              <a:rPr lang="en-US" sz="2800" dirty="0" err="1" smtClean="0"/>
              <a:t>düşmesine</a:t>
            </a:r>
            <a:r>
              <a:rPr lang="en-US" sz="2800" dirty="0" smtClean="0"/>
              <a:t> </a:t>
            </a:r>
            <a:r>
              <a:rPr lang="en-US" sz="2800" dirty="0" err="1" smtClean="0"/>
              <a:t>ilişkin</a:t>
            </a:r>
            <a:r>
              <a:rPr lang="en-US" sz="2800" dirty="0" smtClean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 smtClean="0"/>
              <a:t>kaydedildiği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/>
              <a:t>Kurumlar</a:t>
            </a:r>
            <a:r>
              <a:rPr lang="en-US" sz="2800" b="1" dirty="0"/>
              <a:t> </a:t>
            </a:r>
            <a:r>
              <a:rPr lang="en-US" sz="2800" b="1" dirty="0" err="1" smtClean="0"/>
              <a:t>Aracılığı</a:t>
            </a:r>
            <a:r>
              <a:rPr lang="en-US" sz="2800" b="1" dirty="0" smtClean="0"/>
              <a:t> </a:t>
            </a:r>
            <a:r>
              <a:rPr lang="en-US" sz="2800" b="1" dirty="0" err="1"/>
              <a:t>ile</a:t>
            </a:r>
            <a:r>
              <a:rPr lang="en-US" sz="2800" b="1" dirty="0"/>
              <a:t> </a:t>
            </a:r>
            <a:r>
              <a:rPr lang="en-US" sz="2800" b="1" dirty="0" err="1" smtClean="0"/>
              <a:t>Yapılan</a:t>
            </a:r>
            <a:r>
              <a:rPr lang="en-US" sz="2800" b="1" dirty="0" smtClean="0"/>
              <a:t> </a:t>
            </a:r>
            <a:r>
              <a:rPr lang="en-US" sz="2800" b="1" dirty="0" err="1"/>
              <a:t>Haciz</a:t>
            </a:r>
            <a:r>
              <a:rPr lang="en-US" sz="2800" b="1" dirty="0"/>
              <a:t> </a:t>
            </a:r>
            <a:r>
              <a:rPr lang="en-US" sz="2800" b="1" dirty="0" err="1"/>
              <a:t>Karar</a:t>
            </a:r>
            <a:r>
              <a:rPr lang="en-US" sz="2800" b="1" dirty="0"/>
              <a:t> </a:t>
            </a:r>
            <a:r>
              <a:rPr lang="en-US" sz="2800" b="1" dirty="0" err="1" smtClean="0"/>
              <a:t>Yazısı</a:t>
            </a:r>
            <a:r>
              <a:rPr lang="tr-TR" sz="2800" b="1" dirty="0"/>
              <a:t> </a:t>
            </a:r>
            <a:r>
              <a:rPr lang="en-US" sz="2800" b="1" dirty="0" err="1" smtClean="0"/>
              <a:t>Hazırlanması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Kurumlar</a:t>
            </a:r>
            <a:r>
              <a:rPr lang="en-US" sz="2800" dirty="0"/>
              <a:t> </a:t>
            </a:r>
            <a:r>
              <a:rPr lang="en-US" sz="2800" dirty="0" err="1" smtClean="0"/>
              <a:t>aracılığı</a:t>
            </a:r>
            <a:r>
              <a:rPr lang="en-US" sz="2800" dirty="0" smtClean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/>
              <a:t>haciz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 smtClean="0"/>
              <a:t>yazısı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kurumlar</a:t>
            </a:r>
            <a:r>
              <a:rPr lang="en-US" sz="2800" dirty="0"/>
              <a:t> </a:t>
            </a:r>
            <a:r>
              <a:rPr lang="en-US" sz="2800" dirty="0" err="1" smtClean="0"/>
              <a:t>aracı</a:t>
            </a:r>
            <a:r>
              <a:rPr lang="tr-TR" sz="2800" dirty="0"/>
              <a:t> </a:t>
            </a:r>
            <a:r>
              <a:rPr lang="en-US" sz="2800" dirty="0" err="1" smtClean="0"/>
              <a:t>lığı</a:t>
            </a:r>
            <a:r>
              <a:rPr lang="en-US" sz="2800" dirty="0" smtClean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/>
              <a:t>haciz</a:t>
            </a:r>
            <a:r>
              <a:rPr lang="en-US" sz="2800" dirty="0"/>
              <a:t> </a:t>
            </a:r>
            <a:r>
              <a:rPr lang="en-US" sz="2800" dirty="0" err="1" smtClean="0"/>
              <a:t>işlemlerinde</a:t>
            </a:r>
            <a:r>
              <a:rPr lang="en-US" sz="2800" dirty="0" smtClean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 smtClean="0"/>
              <a:t>yazısının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tr-TR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53908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HAC</a:t>
            </a:r>
            <a:r>
              <a:rPr lang="tr-TR" b="1" dirty="0" smtClean="0"/>
              <a:t>İ</a:t>
            </a:r>
            <a:r>
              <a:rPr lang="en-US" b="1" dirty="0" smtClean="0"/>
              <a:t>Z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Kurumlar</a:t>
            </a:r>
            <a:r>
              <a:rPr lang="en-US" sz="2800" b="1" dirty="0"/>
              <a:t> </a:t>
            </a:r>
            <a:r>
              <a:rPr lang="en-US" sz="2800" b="1" dirty="0" err="1" smtClean="0"/>
              <a:t>Aracılığıyla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Yapılan</a:t>
            </a:r>
            <a:r>
              <a:rPr lang="en-US" sz="2800" b="1" dirty="0" smtClean="0"/>
              <a:t> </a:t>
            </a:r>
            <a:r>
              <a:rPr lang="en-US" sz="2800" b="1" dirty="0" err="1"/>
              <a:t>Haczin</a:t>
            </a:r>
            <a:r>
              <a:rPr lang="en-US" sz="2800" b="1" dirty="0"/>
              <a:t> </a:t>
            </a:r>
            <a:r>
              <a:rPr lang="en-US" sz="2800" b="1" dirty="0" err="1"/>
              <a:t>Fekki</a:t>
            </a:r>
            <a:r>
              <a:rPr lang="en-US" sz="2800" b="1" dirty="0"/>
              <a:t> </a:t>
            </a:r>
            <a:r>
              <a:rPr lang="en-US" sz="2800" b="1" dirty="0" err="1" smtClean="0"/>
              <a:t>Yazısı</a:t>
            </a:r>
            <a:r>
              <a:rPr lang="tr-TR" sz="2800" b="1" dirty="0"/>
              <a:t> </a:t>
            </a:r>
            <a:r>
              <a:rPr lang="en-US" sz="2800" b="1" dirty="0" err="1" smtClean="0"/>
              <a:t>Hazırlanması</a:t>
            </a:r>
            <a:r>
              <a:rPr lang="tr-TR" sz="2800" b="1" dirty="0" smtClean="0"/>
              <a:t> </a:t>
            </a:r>
          </a:p>
          <a:p>
            <a:pPr marL="0" indent="0">
              <a:buNone/>
            </a:pPr>
            <a:r>
              <a:rPr lang="en-US" sz="2800" dirty="0" err="1" smtClean="0"/>
              <a:t>Kurumlar</a:t>
            </a:r>
            <a:r>
              <a:rPr lang="en-US" sz="2800" dirty="0" smtClean="0"/>
              <a:t> </a:t>
            </a:r>
            <a:r>
              <a:rPr lang="en-US" sz="2800" dirty="0" err="1" smtClean="0"/>
              <a:t>aracılığı</a:t>
            </a:r>
            <a:r>
              <a:rPr lang="en-US" sz="2800" dirty="0" smtClean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/>
              <a:t>haczin</a:t>
            </a:r>
            <a:r>
              <a:rPr lang="en-US" sz="2800" dirty="0"/>
              <a:t> </a:t>
            </a:r>
            <a:r>
              <a:rPr lang="en-US" sz="2800" dirty="0" err="1"/>
              <a:t>fekki</a:t>
            </a:r>
            <a:r>
              <a:rPr lang="en-US" sz="2800" dirty="0"/>
              <a:t> (</a:t>
            </a:r>
            <a:r>
              <a:rPr lang="en-US" sz="2800" dirty="0" err="1" smtClean="0"/>
              <a:t>kaldırma</a:t>
            </a:r>
            <a:r>
              <a:rPr lang="en-US" sz="2800" dirty="0"/>
              <a:t>) </a:t>
            </a:r>
            <a:r>
              <a:rPr lang="en-US" sz="2800" dirty="0" err="1" smtClean="0"/>
              <a:t>yazısı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</a:t>
            </a:r>
            <a:r>
              <a:rPr lang="tr-TR" sz="2800" dirty="0"/>
              <a:t> </a:t>
            </a:r>
            <a:r>
              <a:rPr lang="en-US" sz="2800" dirty="0" err="1" smtClean="0"/>
              <a:t>kurumlar</a:t>
            </a:r>
            <a:r>
              <a:rPr lang="en-US" sz="2800" dirty="0" smtClean="0"/>
              <a:t> </a:t>
            </a:r>
            <a:r>
              <a:rPr lang="en-US" sz="2800" dirty="0" err="1" smtClean="0"/>
              <a:t>aracılığı</a:t>
            </a:r>
            <a:r>
              <a:rPr lang="en-US" sz="2800" dirty="0" smtClean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/>
              <a:t>haciz</a:t>
            </a:r>
            <a:r>
              <a:rPr lang="en-US" sz="2800" dirty="0"/>
              <a:t> </a:t>
            </a:r>
            <a:r>
              <a:rPr lang="en-US" sz="2800" dirty="0" err="1" smtClean="0"/>
              <a:t>işlemlerinde</a:t>
            </a:r>
            <a:r>
              <a:rPr lang="en-US" sz="2800" dirty="0" smtClean="0"/>
              <a:t> </a:t>
            </a:r>
            <a:r>
              <a:rPr lang="en-US" sz="2800" dirty="0" err="1"/>
              <a:t>haczin</a:t>
            </a:r>
            <a:r>
              <a:rPr lang="en-US" sz="2800" dirty="0"/>
              <a:t> </a:t>
            </a:r>
            <a:r>
              <a:rPr lang="en-US" sz="2800" dirty="0" err="1" smtClean="0"/>
              <a:t>düşmesi</a:t>
            </a:r>
            <a:r>
              <a:rPr lang="en-US" sz="2800" dirty="0" smtClean="0"/>
              <a:t> </a:t>
            </a:r>
            <a:r>
              <a:rPr lang="en-US" sz="2800" dirty="0" err="1"/>
              <a:t>durumunda</a:t>
            </a:r>
            <a:r>
              <a:rPr lang="en-US" sz="2800" dirty="0"/>
              <a:t> </a:t>
            </a:r>
            <a:r>
              <a:rPr lang="en-US" sz="2800" dirty="0" err="1" smtClean="0"/>
              <a:t>kuru</a:t>
            </a:r>
            <a:r>
              <a:rPr lang="tr-TR" sz="2000" dirty="0" smtClean="0"/>
              <a:t> </a:t>
            </a:r>
            <a:r>
              <a:rPr lang="en-US" sz="2800" dirty="0" smtClean="0"/>
              <a:t>ma </a:t>
            </a:r>
            <a:r>
              <a:rPr lang="en-US" sz="2800" dirty="0" err="1"/>
              <a:t>bildirilmek</a:t>
            </a:r>
            <a:r>
              <a:rPr lang="en-US" sz="2800" dirty="0"/>
              <a:t> </a:t>
            </a:r>
            <a:r>
              <a:rPr lang="en-US" sz="2800" dirty="0" err="1"/>
              <a:t>üzere</a:t>
            </a:r>
            <a:r>
              <a:rPr lang="en-US" sz="2800" dirty="0"/>
              <a:t> </a:t>
            </a:r>
            <a:r>
              <a:rPr lang="en-US" sz="2800" dirty="0" err="1"/>
              <a:t>belgenin</a:t>
            </a:r>
            <a:r>
              <a:rPr lang="en-US" sz="2800" dirty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buna</a:t>
            </a:r>
            <a:r>
              <a:rPr lang="en-US" sz="2800" dirty="0"/>
              <a:t> </a:t>
            </a:r>
            <a:r>
              <a:rPr lang="en-US" sz="2800" dirty="0" err="1" smtClean="0"/>
              <a:t>ilişkin</a:t>
            </a:r>
            <a:r>
              <a:rPr lang="en-US" sz="2800" dirty="0" smtClean="0"/>
              <a:t> </a:t>
            </a:r>
            <a:r>
              <a:rPr lang="en-US" sz="2800" dirty="0" err="1" smtClean="0"/>
              <a:t>kararın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tr-TR" sz="2800" dirty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Dosyadaki</a:t>
            </a:r>
            <a:r>
              <a:rPr lang="en-US" sz="2800" b="1" dirty="0"/>
              <a:t> </a:t>
            </a:r>
            <a:r>
              <a:rPr lang="en-US" sz="2800" b="1" dirty="0" err="1" smtClean="0"/>
              <a:t>Kişilere</a:t>
            </a:r>
            <a:r>
              <a:rPr lang="en-US" sz="2800" b="1" dirty="0" smtClean="0"/>
              <a:t> </a:t>
            </a:r>
            <a:r>
              <a:rPr lang="en-US" sz="2800" b="1" dirty="0" err="1"/>
              <a:t>Ait</a:t>
            </a:r>
            <a:r>
              <a:rPr lang="en-US" sz="2800" b="1" dirty="0"/>
              <a:t> </a:t>
            </a:r>
            <a:r>
              <a:rPr lang="en-US" sz="2800" b="1" dirty="0" err="1"/>
              <a:t>Haciz</a:t>
            </a:r>
            <a:r>
              <a:rPr lang="en-US" sz="2800" b="1" dirty="0"/>
              <a:t> </a:t>
            </a:r>
            <a:r>
              <a:rPr lang="en-US" sz="2800" b="1" dirty="0" err="1"/>
              <a:t>Bilgilerinin</a:t>
            </a:r>
            <a:r>
              <a:rPr lang="en-US" sz="2800" b="1" dirty="0"/>
              <a:t> </a:t>
            </a:r>
            <a:r>
              <a:rPr lang="en-US" sz="2800" b="1" dirty="0" err="1" smtClean="0"/>
              <a:t>Sorgulanması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Dosyadaki</a:t>
            </a:r>
            <a:r>
              <a:rPr lang="en-US" sz="2800" dirty="0"/>
              <a:t> </a:t>
            </a:r>
            <a:r>
              <a:rPr lang="en-US" sz="2800" dirty="0" err="1" smtClean="0"/>
              <a:t>kişilere</a:t>
            </a:r>
            <a:r>
              <a:rPr lang="en-US" sz="2800" dirty="0" smtClean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haciz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sorgulanması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dosyadaki</a:t>
            </a:r>
            <a:r>
              <a:rPr lang="en-US" sz="2800" dirty="0"/>
              <a:t> </a:t>
            </a:r>
            <a:r>
              <a:rPr lang="en-US" sz="2800" dirty="0" err="1" smtClean="0"/>
              <a:t>taraflara</a:t>
            </a:r>
            <a:r>
              <a:rPr lang="en-US" sz="2800" dirty="0" smtClean="0"/>
              <a:t> </a:t>
            </a:r>
            <a:r>
              <a:rPr lang="en-US" sz="2800" dirty="0" err="1" smtClean="0"/>
              <a:t>ait</a:t>
            </a:r>
            <a:r>
              <a:rPr lang="tr-TR" sz="2800" dirty="0"/>
              <a:t> </a:t>
            </a:r>
            <a:r>
              <a:rPr lang="en-US" sz="2800" dirty="0" err="1" smtClean="0"/>
              <a:t>haciz</a:t>
            </a:r>
            <a:r>
              <a:rPr lang="en-US" sz="2800" dirty="0" smtClean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görüntülendiği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sorgulandığı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35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DOSYA </a:t>
            </a:r>
            <a:r>
              <a:rPr lang="en-US" b="1" dirty="0" smtClean="0"/>
              <a:t>AÇILI</a:t>
            </a:r>
            <a:r>
              <a:rPr lang="tr-TR" b="1" dirty="0"/>
              <a:t>Ş</a:t>
            </a:r>
            <a:r>
              <a:rPr lang="en-US" b="1" dirty="0" smtClean="0"/>
              <a:t>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/>
              <a:t>Poliçe</a:t>
            </a:r>
            <a:r>
              <a:rPr lang="en-US" sz="2800" b="1" dirty="0"/>
              <a:t> </a:t>
            </a:r>
            <a:r>
              <a:rPr lang="en-US" sz="2800" b="1" dirty="0" err="1"/>
              <a:t>Bilgisi</a:t>
            </a:r>
            <a:r>
              <a:rPr lang="en-US" sz="2800" b="1" dirty="0"/>
              <a:t> </a:t>
            </a:r>
            <a:r>
              <a:rPr lang="en-US" sz="2800" b="1" dirty="0" err="1"/>
              <a:t>Girilmesi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Poliçe</a:t>
            </a:r>
            <a:r>
              <a:rPr lang="en-US" sz="2800" dirty="0"/>
              <a:t> </a:t>
            </a:r>
            <a:r>
              <a:rPr lang="en-US" sz="2800" dirty="0" err="1"/>
              <a:t>bilgisi</a:t>
            </a:r>
            <a:r>
              <a:rPr lang="en-US" sz="2800" dirty="0"/>
              <a:t> </a:t>
            </a:r>
            <a:r>
              <a:rPr lang="en-US" sz="2800" dirty="0" err="1"/>
              <a:t>girilmesi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sistemde</a:t>
            </a:r>
            <a:r>
              <a:rPr lang="en-US" sz="2800" dirty="0"/>
              <a:t> </a:t>
            </a:r>
            <a:r>
              <a:rPr lang="en-US" sz="2800" dirty="0" err="1"/>
              <a:t>mevcut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takip</a:t>
            </a:r>
            <a:r>
              <a:rPr lang="en-US" sz="2800" dirty="0"/>
              <a:t> </a:t>
            </a:r>
            <a:r>
              <a:rPr lang="en-US" sz="2800" dirty="0" err="1"/>
              <a:t>talebinin</a:t>
            </a:r>
            <a:r>
              <a:rPr lang="en-US" sz="2800" dirty="0"/>
              <a:t> </a:t>
            </a:r>
            <a:r>
              <a:rPr lang="en-US" sz="2800" dirty="0" err="1"/>
              <a:t>alacak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 smtClean="0"/>
              <a:t>poliçe</a:t>
            </a:r>
            <a:r>
              <a:rPr lang="tr-TR" sz="2800" dirty="0" smtClean="0"/>
              <a:t> </a:t>
            </a:r>
            <a:r>
              <a:rPr lang="en-US" sz="2800" dirty="0" err="1" smtClean="0"/>
              <a:t>bilgilerinin</a:t>
            </a:r>
            <a:r>
              <a:rPr lang="en-US" sz="2800" dirty="0" smtClean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yapılmasını</a:t>
            </a:r>
            <a:r>
              <a:rPr lang="en-US" sz="2800" dirty="0" smtClean="0"/>
              <a:t> </a:t>
            </a:r>
            <a:r>
              <a:rPr lang="en-US" sz="2800" dirty="0" err="1" smtClean="0"/>
              <a:t>sağlayan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/>
              <a:t>Kontrat</a:t>
            </a:r>
            <a:r>
              <a:rPr lang="en-US" sz="2800" b="1" dirty="0"/>
              <a:t> </a:t>
            </a:r>
            <a:r>
              <a:rPr lang="en-US" sz="2800" b="1" dirty="0" err="1"/>
              <a:t>Bilgisinin</a:t>
            </a:r>
            <a:r>
              <a:rPr lang="en-US" sz="2800" b="1" dirty="0"/>
              <a:t> </a:t>
            </a:r>
            <a:r>
              <a:rPr lang="en-US" sz="2800" b="1" dirty="0" err="1"/>
              <a:t>Girilmesi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Kontrat</a:t>
            </a:r>
            <a:r>
              <a:rPr lang="en-US" sz="2800" dirty="0"/>
              <a:t> </a:t>
            </a:r>
            <a:r>
              <a:rPr lang="en-US" sz="2800" dirty="0" err="1"/>
              <a:t>bilgisinin</a:t>
            </a:r>
            <a:r>
              <a:rPr lang="en-US" sz="2800" dirty="0"/>
              <a:t> </a:t>
            </a:r>
            <a:r>
              <a:rPr lang="en-US" sz="2800" dirty="0" err="1"/>
              <a:t>girilmesi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sistemde</a:t>
            </a:r>
            <a:r>
              <a:rPr lang="en-US" sz="2800" dirty="0"/>
              <a:t> </a:t>
            </a:r>
            <a:r>
              <a:rPr lang="en-US" sz="2800" dirty="0" err="1"/>
              <a:t>mevcut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takip</a:t>
            </a:r>
            <a:r>
              <a:rPr lang="en-US" sz="2800" dirty="0"/>
              <a:t> </a:t>
            </a:r>
            <a:r>
              <a:rPr lang="en-US" sz="2800" dirty="0" err="1"/>
              <a:t>talebinde</a:t>
            </a:r>
            <a:r>
              <a:rPr lang="en-US" sz="2800" dirty="0"/>
              <a:t> </a:t>
            </a:r>
            <a:r>
              <a:rPr lang="en-US" sz="2800" dirty="0" err="1" smtClean="0"/>
              <a:t>belirtilen</a:t>
            </a:r>
            <a:r>
              <a:rPr lang="tr-TR" sz="2800" dirty="0" smtClean="0"/>
              <a:t> </a:t>
            </a:r>
            <a:r>
              <a:rPr lang="en-US" sz="2800" dirty="0" err="1" smtClean="0"/>
              <a:t>kontrat</a:t>
            </a:r>
            <a:r>
              <a:rPr lang="en-US" sz="2800" dirty="0" smtClean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471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DOSYA </a:t>
            </a:r>
            <a:r>
              <a:rPr lang="en-US" b="1" dirty="0" smtClean="0"/>
              <a:t>AÇILI</a:t>
            </a:r>
            <a:r>
              <a:rPr lang="tr-TR" b="1" dirty="0"/>
              <a:t>Ş</a:t>
            </a:r>
            <a:r>
              <a:rPr lang="en-US" b="1" dirty="0" smtClean="0"/>
              <a:t>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 smtClean="0"/>
              <a:t>ilam</a:t>
            </a:r>
            <a:r>
              <a:rPr lang="en-US" sz="2800" b="1" dirty="0" smtClean="0"/>
              <a:t> </a:t>
            </a:r>
            <a:r>
              <a:rPr lang="en-US" sz="2800" b="1" dirty="0" err="1"/>
              <a:t>Bilgisinin</a:t>
            </a:r>
            <a:r>
              <a:rPr lang="en-US" sz="2800" b="1" dirty="0"/>
              <a:t> </a:t>
            </a:r>
            <a:r>
              <a:rPr lang="en-US" sz="2800" b="1" dirty="0" err="1"/>
              <a:t>Girilmesi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ilam</a:t>
            </a:r>
            <a:r>
              <a:rPr lang="en-US" sz="2800" dirty="0" smtClean="0"/>
              <a:t> </a:t>
            </a:r>
            <a:r>
              <a:rPr lang="en-US" sz="2800" dirty="0" err="1"/>
              <a:t>bilgisinin</a:t>
            </a:r>
            <a:r>
              <a:rPr lang="en-US" sz="2800" dirty="0"/>
              <a:t> </a:t>
            </a:r>
            <a:r>
              <a:rPr lang="en-US" sz="2800" dirty="0" err="1"/>
              <a:t>girilmesi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 smtClean="0"/>
              <a:t>ilamına</a:t>
            </a:r>
            <a:r>
              <a:rPr lang="en-US" sz="2800" dirty="0" smtClean="0"/>
              <a:t> </a:t>
            </a:r>
            <a:r>
              <a:rPr lang="en-US" sz="2800" dirty="0" err="1"/>
              <a:t>istinaden</a:t>
            </a:r>
            <a:r>
              <a:rPr lang="en-US" sz="2800" dirty="0"/>
              <a:t> </a:t>
            </a:r>
            <a:r>
              <a:rPr lang="en-US" sz="2800" dirty="0" err="1" smtClean="0"/>
              <a:t>açılmış</a:t>
            </a:r>
            <a:r>
              <a:rPr lang="en-US" sz="2800" dirty="0" smtClean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 smtClean="0"/>
              <a:t>takip</a:t>
            </a:r>
            <a:r>
              <a:rPr lang="tr-TR" sz="2800" dirty="0" smtClean="0"/>
              <a:t> </a:t>
            </a:r>
            <a:r>
              <a:rPr lang="it-IT" sz="2800" dirty="0" smtClean="0"/>
              <a:t>talebindeki </a:t>
            </a:r>
            <a:r>
              <a:rPr lang="it-IT" sz="2800" dirty="0"/>
              <a:t>ilam ve alacak kalemi bilgilerinin sisteme kaydedilmesini </a:t>
            </a:r>
            <a:r>
              <a:rPr lang="it-IT" sz="2800" dirty="0" smtClean="0"/>
              <a:t>sağlayan</a:t>
            </a:r>
            <a:r>
              <a:rPr lang="tr-TR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Takip</a:t>
            </a:r>
            <a:r>
              <a:rPr lang="en-US" sz="2800" b="1" dirty="0"/>
              <a:t> </a:t>
            </a:r>
            <a:r>
              <a:rPr lang="en-US" sz="2800" b="1" dirty="0" err="1"/>
              <a:t>Talebi</a:t>
            </a:r>
            <a:r>
              <a:rPr lang="en-US" sz="2800" b="1" dirty="0"/>
              <a:t> </a:t>
            </a:r>
            <a:r>
              <a:rPr lang="en-US" sz="2800" b="1" dirty="0" err="1"/>
              <a:t>Detay</a:t>
            </a:r>
            <a:r>
              <a:rPr lang="en-US" sz="2800" b="1" dirty="0"/>
              <a:t> </a:t>
            </a:r>
            <a:r>
              <a:rPr lang="en-US" sz="2800" b="1" dirty="0" err="1"/>
              <a:t>Bilgileri</a:t>
            </a:r>
            <a:r>
              <a:rPr lang="en-US" sz="2800" b="1" dirty="0"/>
              <a:t> </a:t>
            </a:r>
            <a:r>
              <a:rPr lang="en-US" sz="2800" b="1" dirty="0" err="1"/>
              <a:t>Güncelleme</a:t>
            </a:r>
            <a:r>
              <a:rPr lang="en-US" sz="2800" b="1" dirty="0"/>
              <a:t> </a:t>
            </a:r>
            <a:r>
              <a:rPr lang="en-US" sz="2800" b="1" dirty="0" err="1" smtClean="0"/>
              <a:t>işlemleri</a:t>
            </a:r>
            <a:r>
              <a:rPr lang="tr-TR" sz="2800" b="1" dirty="0" smtClean="0"/>
              <a:t> </a:t>
            </a:r>
            <a:r>
              <a:rPr lang="en-US" sz="2800" b="1" dirty="0" smtClean="0"/>
              <a:t>Alt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Takip</a:t>
            </a:r>
            <a:r>
              <a:rPr lang="en-US" sz="2800" dirty="0"/>
              <a:t> </a:t>
            </a:r>
            <a:r>
              <a:rPr lang="en-US" sz="2800" dirty="0" err="1"/>
              <a:t>talebi</a:t>
            </a:r>
            <a:r>
              <a:rPr lang="en-US" sz="2800" dirty="0"/>
              <a:t> </a:t>
            </a:r>
            <a:r>
              <a:rPr lang="en-US" sz="2800" dirty="0" err="1"/>
              <a:t>detay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/>
              <a:t>güncelleme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/>
              <a:t>alt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takip</a:t>
            </a:r>
            <a:r>
              <a:rPr lang="en-US" sz="2800" dirty="0"/>
              <a:t> </a:t>
            </a:r>
            <a:r>
              <a:rPr lang="en-US" sz="2800" dirty="0" err="1"/>
              <a:t>talebinin</a:t>
            </a:r>
            <a:r>
              <a:rPr lang="en-US" sz="2800" dirty="0"/>
              <a:t> </a:t>
            </a:r>
            <a:r>
              <a:rPr lang="en-US" sz="2800" dirty="0" err="1" smtClean="0"/>
              <a:t>gelmesi</a:t>
            </a:r>
            <a:r>
              <a:rPr lang="tr-TR" sz="2800" dirty="0" smtClean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/>
              <a:t>dosyaya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kaydedilmesinden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 smtClean="0"/>
              <a:t>değiştirilmesini</a:t>
            </a:r>
            <a:r>
              <a:rPr lang="tr-TR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/>
              <a:t>güncellenmesini</a:t>
            </a:r>
            <a:r>
              <a:rPr lang="en-US" sz="2800" dirty="0"/>
              <a:t> </a:t>
            </a:r>
            <a:r>
              <a:rPr lang="en-US" sz="2800" dirty="0" err="1"/>
              <a:t>kapsayan</a:t>
            </a:r>
            <a:r>
              <a:rPr lang="en-US" sz="2800" dirty="0"/>
              <a:t> </a:t>
            </a:r>
            <a:r>
              <a:rPr lang="en-US" sz="2800" dirty="0" err="1" smtClean="0"/>
              <a:t>işlemler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onların</a:t>
            </a:r>
            <a:r>
              <a:rPr lang="tr-TR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ekranlardan</a:t>
            </a:r>
            <a:r>
              <a:rPr lang="tr-TR" sz="2800" dirty="0" smtClean="0"/>
              <a:t> </a:t>
            </a:r>
            <a:r>
              <a:rPr lang="en-US" sz="2800" dirty="0" err="1" smtClean="0"/>
              <a:t>oluşmaktadır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456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DOSYA </a:t>
            </a:r>
            <a:r>
              <a:rPr lang="en-US" b="1" dirty="0" smtClean="0"/>
              <a:t>AÇILI</a:t>
            </a:r>
            <a:r>
              <a:rPr lang="tr-TR" b="1" dirty="0"/>
              <a:t>Ş</a:t>
            </a:r>
            <a:r>
              <a:rPr lang="en-US" b="1" dirty="0" smtClean="0"/>
              <a:t>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2800" b="1" dirty="0" err="1"/>
              <a:t>Poliçe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/>
              <a:t>Alacak</a:t>
            </a:r>
            <a:r>
              <a:rPr lang="en-US" sz="2800" b="1" dirty="0"/>
              <a:t> </a:t>
            </a:r>
            <a:r>
              <a:rPr lang="en-US" sz="2800" b="1" dirty="0" err="1"/>
              <a:t>Kalemi</a:t>
            </a:r>
            <a:r>
              <a:rPr lang="en-US" sz="2800" b="1" dirty="0"/>
              <a:t> </a:t>
            </a:r>
            <a:r>
              <a:rPr lang="en-US" sz="2800" b="1" dirty="0" err="1"/>
              <a:t>Güncelleme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Poliçe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alacak</a:t>
            </a:r>
            <a:r>
              <a:rPr lang="en-US" sz="2800" dirty="0"/>
              <a:t> </a:t>
            </a:r>
            <a:r>
              <a:rPr lang="en-US" sz="2800" dirty="0" err="1"/>
              <a:t>kalemi</a:t>
            </a:r>
            <a:r>
              <a:rPr lang="en-US" sz="2800" dirty="0"/>
              <a:t> </a:t>
            </a:r>
            <a:r>
              <a:rPr lang="en-US" sz="2800" dirty="0" err="1"/>
              <a:t>güncelleme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; </a:t>
            </a:r>
            <a:r>
              <a:rPr lang="en-US" sz="2800" dirty="0" err="1"/>
              <a:t>dosyada</a:t>
            </a:r>
            <a:r>
              <a:rPr lang="en-US" sz="2800" dirty="0"/>
              <a:t> </a:t>
            </a:r>
            <a:r>
              <a:rPr lang="en-US" sz="2800" dirty="0" err="1" smtClean="0"/>
              <a:t>kayıtlı</a:t>
            </a:r>
            <a:r>
              <a:rPr lang="en-US" sz="2800" dirty="0" smtClean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poliçe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alacak</a:t>
            </a:r>
            <a:r>
              <a:rPr lang="tr-TR" sz="2800" dirty="0" smtClean="0"/>
              <a:t> </a:t>
            </a:r>
            <a:r>
              <a:rPr lang="en-US" sz="2800" dirty="0" err="1" smtClean="0"/>
              <a:t>kalemi</a:t>
            </a:r>
            <a:r>
              <a:rPr lang="en-US" sz="2800" dirty="0" smtClean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değiştirilmesi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güncellenmesi</a:t>
            </a:r>
            <a:r>
              <a:rPr lang="en-US" sz="2800" dirty="0"/>
              <a:t> </a:t>
            </a:r>
            <a:r>
              <a:rPr lang="en-US" sz="2800" dirty="0" err="1"/>
              <a:t>durumunda</a:t>
            </a:r>
            <a:r>
              <a:rPr lang="en-US" sz="2800" dirty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 Bu </a:t>
            </a:r>
            <a:r>
              <a:rPr lang="en-US" sz="2800" dirty="0" err="1"/>
              <a:t>ekranda</a:t>
            </a:r>
            <a:r>
              <a:rPr lang="en-US" sz="2800" dirty="0"/>
              <a:t> </a:t>
            </a:r>
            <a:r>
              <a:rPr lang="en-US" sz="2800" dirty="0" err="1" smtClean="0"/>
              <a:t>işlem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yapılabilmesi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poliçe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alacak</a:t>
            </a:r>
            <a:r>
              <a:rPr lang="en-US" sz="2800" dirty="0"/>
              <a:t> </a:t>
            </a:r>
            <a:r>
              <a:rPr lang="en-US" sz="2800" dirty="0" err="1" smtClean="0"/>
              <a:t>kalemi</a:t>
            </a:r>
            <a:r>
              <a:rPr lang="tr-TR" sz="2800" dirty="0" smtClean="0"/>
              <a:t> </a:t>
            </a:r>
            <a:r>
              <a:rPr lang="en-US" sz="2800" dirty="0" err="1" smtClean="0"/>
              <a:t>bilgilerinin</a:t>
            </a:r>
            <a:r>
              <a:rPr lang="en-US" sz="2800" dirty="0" smtClean="0"/>
              <a:t> </a:t>
            </a:r>
            <a:r>
              <a:rPr lang="en-US" sz="2800" dirty="0" err="1"/>
              <a:t>sistemde</a:t>
            </a:r>
            <a:r>
              <a:rPr lang="en-US" sz="2800" dirty="0"/>
              <a:t> </a:t>
            </a:r>
            <a:r>
              <a:rPr lang="en-US" sz="2800" dirty="0" err="1" smtClean="0"/>
              <a:t>kayıtlı</a:t>
            </a:r>
            <a:r>
              <a:rPr lang="en-US" sz="2800" dirty="0" smtClean="0"/>
              <a:t> </a:t>
            </a:r>
            <a:r>
              <a:rPr lang="en-US" sz="2800" dirty="0" err="1" smtClean="0"/>
              <a:t>olması</a:t>
            </a:r>
            <a:r>
              <a:rPr lang="en-US" sz="2800" dirty="0" smtClean="0"/>
              <a:t> </a:t>
            </a:r>
            <a:r>
              <a:rPr lang="en-US" sz="2800" dirty="0" err="1"/>
              <a:t>gerekmektedir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/>
              <a:t>Kontrat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/>
              <a:t>Alacak</a:t>
            </a:r>
            <a:r>
              <a:rPr lang="en-US" sz="2800" b="1" dirty="0"/>
              <a:t> </a:t>
            </a:r>
            <a:r>
              <a:rPr lang="en-US" sz="2800" b="1" dirty="0" err="1"/>
              <a:t>Kalemi</a:t>
            </a:r>
            <a:r>
              <a:rPr lang="en-US" sz="2800" b="1" dirty="0"/>
              <a:t> </a:t>
            </a:r>
            <a:r>
              <a:rPr lang="en-US" sz="2800" b="1" dirty="0" err="1"/>
              <a:t>Güncelleme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Kontrat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alacak</a:t>
            </a:r>
            <a:r>
              <a:rPr lang="en-US" sz="2800" dirty="0"/>
              <a:t> </a:t>
            </a:r>
            <a:r>
              <a:rPr lang="en-US" sz="2800" dirty="0" err="1"/>
              <a:t>kalemi</a:t>
            </a:r>
            <a:r>
              <a:rPr lang="en-US" sz="2800" dirty="0"/>
              <a:t> </a:t>
            </a:r>
            <a:r>
              <a:rPr lang="en-US" sz="2800" dirty="0" err="1"/>
              <a:t>güncelleme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; </a:t>
            </a:r>
            <a:r>
              <a:rPr lang="en-US" sz="2800" dirty="0" err="1"/>
              <a:t>dosyada</a:t>
            </a:r>
            <a:r>
              <a:rPr lang="en-US" sz="2800" dirty="0"/>
              <a:t> </a:t>
            </a:r>
            <a:r>
              <a:rPr lang="en-US" sz="2800" dirty="0" err="1" smtClean="0"/>
              <a:t>kayıtlı</a:t>
            </a:r>
            <a:r>
              <a:rPr lang="en-US" sz="2800" dirty="0" smtClean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kontrat</a:t>
            </a:r>
            <a:r>
              <a:rPr lang="en-US" sz="2800" dirty="0"/>
              <a:t> </a:t>
            </a:r>
            <a:r>
              <a:rPr lang="en-US" sz="2800" dirty="0" err="1" smtClean="0"/>
              <a:t>ve</a:t>
            </a:r>
            <a:r>
              <a:rPr lang="tr-TR" sz="2800" dirty="0" smtClean="0"/>
              <a:t> </a:t>
            </a:r>
            <a:r>
              <a:rPr lang="en-US" sz="2800" dirty="0" err="1" smtClean="0"/>
              <a:t>alacak</a:t>
            </a:r>
            <a:r>
              <a:rPr lang="en-US" sz="2800" dirty="0" smtClean="0"/>
              <a:t> </a:t>
            </a:r>
            <a:r>
              <a:rPr lang="en-US" sz="2800" dirty="0" err="1"/>
              <a:t>kalemi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değiştirilmesi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güncellenmesi</a:t>
            </a:r>
            <a:r>
              <a:rPr lang="en-US" sz="2800" dirty="0"/>
              <a:t> </a:t>
            </a:r>
            <a:r>
              <a:rPr lang="en-US" sz="2800" dirty="0" err="1"/>
              <a:t>durumunda</a:t>
            </a:r>
            <a:r>
              <a:rPr lang="en-US" sz="2800" dirty="0"/>
              <a:t> </a:t>
            </a:r>
            <a:r>
              <a:rPr lang="en-US" sz="2800" dirty="0" err="1" smtClean="0"/>
              <a:t>kullanılan</a:t>
            </a:r>
            <a:r>
              <a:rPr lang="tr-TR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 Bu </a:t>
            </a:r>
            <a:r>
              <a:rPr lang="en-US" sz="2800" dirty="0" err="1"/>
              <a:t>ekranda</a:t>
            </a:r>
            <a:r>
              <a:rPr lang="en-US" sz="2800" dirty="0"/>
              <a:t> </a:t>
            </a:r>
            <a:r>
              <a:rPr lang="en-US" sz="2800" dirty="0" err="1" smtClean="0"/>
              <a:t>işlem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yapılabilmesi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kontrat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alacak</a:t>
            </a:r>
            <a:r>
              <a:rPr lang="en-US" sz="2800" dirty="0"/>
              <a:t> </a:t>
            </a:r>
            <a:r>
              <a:rPr lang="en-US" sz="2800" dirty="0" err="1" smtClean="0"/>
              <a:t>kalemi</a:t>
            </a:r>
            <a:r>
              <a:rPr lang="tr-TR" sz="2800" dirty="0" smtClean="0"/>
              <a:t> </a:t>
            </a:r>
            <a:r>
              <a:rPr lang="en-US" sz="2800" dirty="0" err="1" smtClean="0"/>
              <a:t>bilgilerinin</a:t>
            </a:r>
            <a:r>
              <a:rPr lang="en-US" sz="2800" dirty="0" smtClean="0"/>
              <a:t> </a:t>
            </a:r>
            <a:r>
              <a:rPr lang="en-US" sz="2800" dirty="0" err="1"/>
              <a:t>sistemde</a:t>
            </a:r>
            <a:r>
              <a:rPr lang="en-US" sz="2800" dirty="0"/>
              <a:t> </a:t>
            </a:r>
            <a:r>
              <a:rPr lang="en-US" sz="2800" dirty="0" err="1" smtClean="0"/>
              <a:t>kayıtlı</a:t>
            </a:r>
            <a:r>
              <a:rPr lang="en-US" sz="2800" dirty="0" smtClean="0"/>
              <a:t> </a:t>
            </a:r>
            <a:r>
              <a:rPr lang="en-US" sz="2800" dirty="0" err="1" smtClean="0"/>
              <a:t>olması</a:t>
            </a:r>
            <a:r>
              <a:rPr lang="en-US" sz="2800" dirty="0" smtClean="0"/>
              <a:t> </a:t>
            </a:r>
            <a:r>
              <a:rPr lang="en-US" sz="2800" dirty="0" err="1"/>
              <a:t>gerekmektedir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014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DOSYA </a:t>
            </a:r>
            <a:r>
              <a:rPr lang="en-US" b="1" dirty="0" smtClean="0"/>
              <a:t>AÇILI</a:t>
            </a:r>
            <a:r>
              <a:rPr lang="tr-TR" b="1" dirty="0"/>
              <a:t>Ş</a:t>
            </a:r>
            <a:r>
              <a:rPr lang="en-US" b="1" dirty="0" smtClean="0"/>
              <a:t>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1" dirty="0" err="1" smtClean="0"/>
              <a:t>Diğer</a:t>
            </a:r>
            <a:r>
              <a:rPr lang="en-US" sz="2800" b="1" dirty="0" smtClean="0"/>
              <a:t> </a:t>
            </a:r>
            <a:r>
              <a:rPr lang="en-US" sz="2800" b="1" dirty="0" err="1"/>
              <a:t>Alacak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/>
              <a:t>Alacak</a:t>
            </a:r>
            <a:r>
              <a:rPr lang="en-US" sz="2800" b="1" dirty="0"/>
              <a:t> </a:t>
            </a:r>
            <a:r>
              <a:rPr lang="en-US" sz="2800" b="1" dirty="0" err="1"/>
              <a:t>Kalemi</a:t>
            </a:r>
            <a:r>
              <a:rPr lang="en-US" sz="2800" b="1" dirty="0"/>
              <a:t> </a:t>
            </a:r>
            <a:r>
              <a:rPr lang="en-US" sz="2800" b="1" dirty="0" err="1"/>
              <a:t>Güncelleme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Diğer</a:t>
            </a:r>
            <a:r>
              <a:rPr lang="en-US" sz="2800" dirty="0" smtClean="0"/>
              <a:t> </a:t>
            </a:r>
            <a:r>
              <a:rPr lang="en-US" sz="2800" dirty="0" err="1"/>
              <a:t>alacak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alacak</a:t>
            </a:r>
            <a:r>
              <a:rPr lang="en-US" sz="2800" dirty="0"/>
              <a:t> </a:t>
            </a:r>
            <a:r>
              <a:rPr lang="en-US" sz="2800" dirty="0" err="1"/>
              <a:t>kalemi</a:t>
            </a:r>
            <a:r>
              <a:rPr lang="en-US" sz="2800" dirty="0"/>
              <a:t> </a:t>
            </a:r>
            <a:r>
              <a:rPr lang="en-US" sz="2800" dirty="0" err="1"/>
              <a:t>güncelleme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; </a:t>
            </a:r>
            <a:r>
              <a:rPr lang="en-US" sz="2800" dirty="0" err="1"/>
              <a:t>dosyada</a:t>
            </a:r>
            <a:r>
              <a:rPr lang="en-US" sz="2800" dirty="0"/>
              <a:t> </a:t>
            </a:r>
            <a:r>
              <a:rPr lang="en-US" sz="2800" dirty="0" err="1" smtClean="0"/>
              <a:t>kayıtlı</a:t>
            </a:r>
            <a:r>
              <a:rPr lang="en-US" sz="2800" dirty="0" smtClean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 smtClean="0"/>
              <a:t>diğer</a:t>
            </a:r>
            <a:r>
              <a:rPr lang="tr-TR" sz="2800" dirty="0" smtClean="0"/>
              <a:t> </a:t>
            </a:r>
            <a:r>
              <a:rPr lang="en-US" sz="2800" dirty="0" err="1" smtClean="0"/>
              <a:t>alacak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alacak</a:t>
            </a:r>
            <a:r>
              <a:rPr lang="en-US" sz="2800" dirty="0"/>
              <a:t> </a:t>
            </a:r>
            <a:r>
              <a:rPr lang="en-US" sz="2800" dirty="0" err="1"/>
              <a:t>kalemi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değiştirilmesi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güncellenmesi</a:t>
            </a:r>
            <a:r>
              <a:rPr lang="en-US" sz="2800" dirty="0"/>
              <a:t> </a:t>
            </a:r>
            <a:r>
              <a:rPr lang="en-US" sz="2800" dirty="0" err="1" smtClean="0"/>
              <a:t>durumunda</a:t>
            </a:r>
            <a:r>
              <a:rPr lang="tr-TR" sz="2800" dirty="0" smtClean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 Bu </a:t>
            </a:r>
            <a:r>
              <a:rPr lang="en-US" sz="2800" dirty="0" err="1"/>
              <a:t>ekranda</a:t>
            </a:r>
            <a:r>
              <a:rPr lang="en-US" sz="2800" dirty="0"/>
              <a:t> </a:t>
            </a:r>
            <a:r>
              <a:rPr lang="en-US" sz="2800" dirty="0" err="1" smtClean="0"/>
              <a:t>işlem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yapılabilmesi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diğer</a:t>
            </a:r>
            <a:r>
              <a:rPr lang="en-US" sz="2800" dirty="0" smtClean="0"/>
              <a:t> </a:t>
            </a:r>
            <a:r>
              <a:rPr lang="en-US" sz="2800" dirty="0" err="1" smtClean="0"/>
              <a:t>alacak</a:t>
            </a:r>
            <a:r>
              <a:rPr lang="tr-TR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/>
              <a:t>alacak</a:t>
            </a:r>
            <a:r>
              <a:rPr lang="en-US" sz="2800" dirty="0"/>
              <a:t> </a:t>
            </a:r>
            <a:r>
              <a:rPr lang="en-US" sz="2800" dirty="0" err="1"/>
              <a:t>kalemi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sistemde</a:t>
            </a:r>
            <a:r>
              <a:rPr lang="en-US" sz="2800" dirty="0"/>
              <a:t> </a:t>
            </a:r>
            <a:r>
              <a:rPr lang="en-US" sz="2800" dirty="0" err="1" smtClean="0"/>
              <a:t>kayıtlı</a:t>
            </a:r>
            <a:r>
              <a:rPr lang="en-US" sz="2800" dirty="0" smtClean="0"/>
              <a:t> </a:t>
            </a:r>
            <a:r>
              <a:rPr lang="en-US" sz="2800" dirty="0" err="1" smtClean="0"/>
              <a:t>olması</a:t>
            </a:r>
            <a:r>
              <a:rPr lang="en-US" sz="2800" dirty="0" smtClean="0"/>
              <a:t> </a:t>
            </a:r>
            <a:r>
              <a:rPr lang="en-US" sz="2800" dirty="0" err="1"/>
              <a:t>gerekmektedir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ilam</a:t>
            </a:r>
            <a:r>
              <a:rPr lang="en-US" sz="2800" b="1" dirty="0" smtClean="0"/>
              <a:t> </a:t>
            </a:r>
            <a:r>
              <a:rPr lang="en-US" sz="2800" b="1" dirty="0" err="1"/>
              <a:t>Bilgisinin</a:t>
            </a:r>
            <a:r>
              <a:rPr lang="en-US" sz="2800" b="1" dirty="0"/>
              <a:t> </a:t>
            </a:r>
            <a:r>
              <a:rPr lang="en-US" sz="2800" b="1" dirty="0" err="1"/>
              <a:t>Güncellenmesi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ilam</a:t>
            </a:r>
            <a:r>
              <a:rPr lang="en-US" sz="2800" dirty="0" smtClean="0"/>
              <a:t> </a:t>
            </a:r>
            <a:r>
              <a:rPr lang="en-US" sz="2800" dirty="0" err="1"/>
              <a:t>bilgisinin</a:t>
            </a:r>
            <a:r>
              <a:rPr lang="en-US" sz="2800" dirty="0"/>
              <a:t> </a:t>
            </a:r>
            <a:r>
              <a:rPr lang="en-US" sz="2800" dirty="0" err="1"/>
              <a:t>güncellenmesi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; </a:t>
            </a:r>
            <a:r>
              <a:rPr lang="en-US" sz="2800" dirty="0" err="1"/>
              <a:t>dosyada</a:t>
            </a:r>
            <a:r>
              <a:rPr lang="en-US" sz="2800" dirty="0"/>
              <a:t> </a:t>
            </a:r>
            <a:r>
              <a:rPr lang="en-US" sz="2800" dirty="0" err="1" smtClean="0"/>
              <a:t>kayıtlı</a:t>
            </a:r>
            <a:r>
              <a:rPr lang="en-US" sz="2800" dirty="0" smtClean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ilam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alacak</a:t>
            </a:r>
            <a:r>
              <a:rPr lang="en-US" sz="2800" dirty="0"/>
              <a:t> </a:t>
            </a:r>
            <a:r>
              <a:rPr lang="en-US" sz="2800" dirty="0" err="1" smtClean="0"/>
              <a:t>kalemi</a:t>
            </a:r>
            <a:r>
              <a:rPr lang="tr-TR" sz="2800" dirty="0" smtClean="0"/>
              <a:t> </a:t>
            </a:r>
            <a:r>
              <a:rPr lang="en-US" sz="2800" dirty="0" err="1" smtClean="0"/>
              <a:t>bilgilerinin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değiştirilmesi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güncellenmesi</a:t>
            </a:r>
            <a:r>
              <a:rPr lang="en-US" sz="2800" dirty="0"/>
              <a:t> </a:t>
            </a:r>
            <a:r>
              <a:rPr lang="en-US" sz="2800" dirty="0" err="1"/>
              <a:t>durumunda</a:t>
            </a:r>
            <a:r>
              <a:rPr lang="en-US" sz="2800" dirty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 </a:t>
            </a:r>
            <a:r>
              <a:rPr lang="en-US" sz="2800" dirty="0" smtClean="0"/>
              <a:t>Bu</a:t>
            </a:r>
            <a:r>
              <a:rPr lang="tr-TR" sz="2800" dirty="0" smtClean="0"/>
              <a:t> </a:t>
            </a:r>
            <a:r>
              <a:rPr lang="en-US" sz="2800" dirty="0" err="1" smtClean="0"/>
              <a:t>ekranda</a:t>
            </a:r>
            <a:r>
              <a:rPr lang="en-US" sz="2800" dirty="0" smtClean="0"/>
              <a:t> </a:t>
            </a:r>
            <a:r>
              <a:rPr lang="en-US" sz="2800" dirty="0" err="1" smtClean="0"/>
              <a:t>işlem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yapılabilmesi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ilam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alacak</a:t>
            </a:r>
            <a:r>
              <a:rPr lang="en-US" sz="2800" dirty="0"/>
              <a:t> </a:t>
            </a:r>
            <a:r>
              <a:rPr lang="en-US" sz="2800" dirty="0" err="1"/>
              <a:t>kalemi</a:t>
            </a:r>
            <a:r>
              <a:rPr lang="en-US" sz="2800" dirty="0"/>
              <a:t> </a:t>
            </a:r>
            <a:r>
              <a:rPr lang="en-US" sz="2800" dirty="0" err="1" smtClean="0"/>
              <a:t>bilgilerinin</a:t>
            </a:r>
            <a:r>
              <a:rPr lang="tr-TR" sz="2800" dirty="0" smtClean="0"/>
              <a:t> </a:t>
            </a:r>
            <a:r>
              <a:rPr lang="en-US" sz="2800" dirty="0" err="1" smtClean="0"/>
              <a:t>sistemde</a:t>
            </a:r>
            <a:r>
              <a:rPr lang="en-US" sz="2800" dirty="0" smtClean="0"/>
              <a:t> </a:t>
            </a:r>
            <a:r>
              <a:rPr lang="en-US" sz="2800" dirty="0" err="1" smtClean="0"/>
              <a:t>kayıtlı</a:t>
            </a:r>
            <a:r>
              <a:rPr lang="en-US" sz="2800" dirty="0" smtClean="0"/>
              <a:t> </a:t>
            </a:r>
            <a:r>
              <a:rPr lang="en-US" sz="2800" dirty="0" err="1" smtClean="0"/>
              <a:t>olması</a:t>
            </a:r>
            <a:r>
              <a:rPr lang="en-US" sz="2800" dirty="0" smtClean="0"/>
              <a:t> </a:t>
            </a:r>
            <a:r>
              <a:rPr lang="en-US" sz="2800" dirty="0" err="1"/>
              <a:t>gerekmektedir</a:t>
            </a:r>
            <a:r>
              <a:rPr lang="en-US" sz="2800" dirty="0"/>
              <a:t>.</a:t>
            </a:r>
            <a:endParaRPr lang="tr-TR" sz="28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482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1958E485A8FE4697F4D205D7CD0907" ma:contentTypeVersion="" ma:contentTypeDescription="Create a new document." ma:contentTypeScope="" ma:versionID="7b062e07ddaf9f4ceac13103b8d1351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00F216D-1417-4001-AA42-4067EB581DC2}"/>
</file>

<file path=customXml/itemProps2.xml><?xml version="1.0" encoding="utf-8"?>
<ds:datastoreItem xmlns:ds="http://schemas.openxmlformats.org/officeDocument/2006/customXml" ds:itemID="{CAEBD8A6-2DC8-4C09-8901-96029655FEB6}"/>
</file>

<file path=customXml/itemProps3.xml><?xml version="1.0" encoding="utf-8"?>
<ds:datastoreItem xmlns:ds="http://schemas.openxmlformats.org/officeDocument/2006/customXml" ds:itemID="{1EDA161B-55AB-4E2F-84D3-5C277CD58D65}"/>
</file>

<file path=docProps/app.xml><?xml version="1.0" encoding="utf-8"?>
<Properties xmlns="http://schemas.openxmlformats.org/officeDocument/2006/extended-properties" xmlns:vt="http://schemas.openxmlformats.org/officeDocument/2006/docPropsVTypes">
  <TotalTime>4542</TotalTime>
  <Words>3874</Words>
  <Application>Microsoft Office PowerPoint</Application>
  <PresentationFormat>On-screen Show (4:3)</PresentationFormat>
  <Paragraphs>348</Paragraphs>
  <Slides>55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Office Theme</vt:lpstr>
      <vt:lpstr>Ünite 16 </vt:lpstr>
      <vt:lpstr>Amaçlarımız;</vt:lpstr>
      <vt:lpstr>DOSYA AÇILIŞ İŞLEMLERİ MODÜLÜ</vt:lpstr>
      <vt:lpstr>DOSYA AÇILIŞ İŞLEMLERİ MODÜLÜ</vt:lpstr>
      <vt:lpstr>DOSYA AÇILIŞ İŞLEMLERİ MODÜLÜ</vt:lpstr>
      <vt:lpstr>DOSYA AÇILIŞ İŞLEMLERİ MODÜLÜ</vt:lpstr>
      <vt:lpstr>DOSYA AÇILIŞ İŞLEMLERİ MODÜLÜ</vt:lpstr>
      <vt:lpstr>DOSYA AÇILIŞ İŞLEMLERİ MODÜLÜ</vt:lpstr>
      <vt:lpstr>DOSYA AÇILIŞ İŞLEMLERİ MODÜLÜ</vt:lpstr>
      <vt:lpstr>DOSYA AÇILIŞ İŞLEMLERİ MODÜLÜ</vt:lpstr>
      <vt:lpstr>DOSYA AÇILIŞ İŞLEMLERİ MODÜLÜ</vt:lpstr>
      <vt:lpstr>DOSYA AÇILIŞ İŞLEMLERİ MODÜLÜ</vt:lpstr>
      <vt:lpstr>DOSYA AÇILIŞ İŞLEMLERİ MODÜLÜ</vt:lpstr>
      <vt:lpstr>DOSYA AÇILIŞ İŞLEMLERİ MODÜLÜ</vt:lpstr>
      <vt:lpstr>DOSYA İŞLEM MODÜLÜ</vt:lpstr>
      <vt:lpstr>DOSYA İŞLEM MODÜLÜ</vt:lpstr>
      <vt:lpstr>DOSYA İŞLEM MODÜLÜ</vt:lpstr>
      <vt:lpstr>DOSYA İŞLEM MODÜLÜ</vt:lpstr>
      <vt:lpstr>DOSYA İŞLEM MODÜLÜ</vt:lpstr>
      <vt:lpstr>DOSYA İŞLEM MODÜLÜ</vt:lpstr>
      <vt:lpstr>DOSYA İŞLEM MODÜLÜ</vt:lpstr>
      <vt:lpstr>DOSYA İŞLEM MODÜLÜ</vt:lpstr>
      <vt:lpstr>DOSYA İŞLEM MODÜLÜ</vt:lpstr>
      <vt:lpstr>DOSYA İŞLEM MODÜLÜ</vt:lpstr>
      <vt:lpstr>DOSYA İŞLEM MODÜLÜ</vt:lpstr>
      <vt:lpstr>DOSYA İŞLEM MODÜLÜ</vt:lpstr>
      <vt:lpstr>DOSYA İŞLEM MODÜLÜ</vt:lpstr>
      <vt:lpstr>HARÇ VE KASA İŞLEMLERi MODÜLÜ</vt:lpstr>
      <vt:lpstr>HARÇ VE KASA İŞLEMLERi MODÜLÜ</vt:lpstr>
      <vt:lpstr>HARÇ VE KASA İŞLEMLERi MODÜLÜ</vt:lpstr>
      <vt:lpstr>HARÇ VE KASA İŞLEMLERi MODÜLÜ</vt:lpstr>
      <vt:lpstr>HARÇ VE KASA İŞLEMLERi MODÜLÜ</vt:lpstr>
      <vt:lpstr>HARÇ VE KASA İŞLEMLERi MODÜLÜ</vt:lpstr>
      <vt:lpstr>HARÇ VE KASA İŞLEMLERi MODÜLÜ</vt:lpstr>
      <vt:lpstr>MAL MODÜLÜ</vt:lpstr>
      <vt:lpstr>MAL MODÜLÜ</vt:lpstr>
      <vt:lpstr>MAL MODÜLÜ</vt:lpstr>
      <vt:lpstr>MAL MODÜLÜ</vt:lpstr>
      <vt:lpstr>REHİN İŞLEMLERİ MODÜLÜ</vt:lpstr>
      <vt:lpstr>REHİN İŞLEMLERİ MODÜLÜ</vt:lpstr>
      <vt:lpstr>HACİZ İŞLEMLERİ MODÜLÜ</vt:lpstr>
      <vt:lpstr>HACİZ İŞLEMLERİ MODÜLÜ</vt:lpstr>
      <vt:lpstr>HACİZ İŞLEMLERİ MODÜLÜ</vt:lpstr>
      <vt:lpstr>HACİZ İŞLEMLERİ MODÜLÜ</vt:lpstr>
      <vt:lpstr>HACİZ İŞLEMLERİ MODÜLÜ</vt:lpstr>
      <vt:lpstr>HACİZ İŞLEMLERİ MODÜLÜ</vt:lpstr>
      <vt:lpstr>HACİZ İŞLEMLERİ MODÜLÜ</vt:lpstr>
      <vt:lpstr>HACİZ İŞLEMLERİ MODÜLÜ</vt:lpstr>
      <vt:lpstr>HACİZ İŞLEMLERİ MODÜLÜ</vt:lpstr>
      <vt:lpstr>HACİZ İŞLEMLERİ MODÜLÜ</vt:lpstr>
      <vt:lpstr>HACİZ İŞLEMLERİ MODÜLÜ</vt:lpstr>
      <vt:lpstr>HACİZ İŞLEMLERİ MODÜLÜ</vt:lpstr>
      <vt:lpstr>HACİZ İŞLEMLERİ MODÜLÜ</vt:lpstr>
      <vt:lpstr>HACİZ İŞLEMLERİ MODÜLÜ</vt:lpstr>
      <vt:lpstr>HACİZ İŞLEMLERİ MODÜLÜ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Ünite 1</dc:title>
  <dc:creator>SCT</dc:creator>
  <cp:lastModifiedBy>SCT</cp:lastModifiedBy>
  <cp:revision>357</cp:revision>
  <dcterms:created xsi:type="dcterms:W3CDTF">2016-06-07T11:14:27Z</dcterms:created>
  <dcterms:modified xsi:type="dcterms:W3CDTF">2016-12-26T16:22:00Z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0x0101003B1958E485A8FE4697F4D205D7CD0907</vt:lpwstr>
  </property>
</Properties>
</file>