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3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3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>
        <p:scale>
          <a:sx n="64" d="100"/>
          <a:sy n="64" d="100"/>
        </p:scale>
        <p:origin x="-15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ADLİ TIP KURUMU </a:t>
            </a:r>
          </a:p>
          <a:p>
            <a:r>
              <a:rPr lang="tr-TR" sz="4800" b="1" dirty="0" smtClean="0"/>
              <a:t>İŞLEMLERİ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20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Havale</a:t>
            </a:r>
            <a:r>
              <a:rPr lang="en-US" sz="2800" b="1" dirty="0"/>
              <a:t> </a:t>
            </a:r>
            <a:r>
              <a:rPr lang="en-US" sz="2800" b="1" dirty="0" err="1"/>
              <a:t>Edilen</a:t>
            </a:r>
            <a:r>
              <a:rPr lang="en-US" sz="2800" b="1" dirty="0"/>
              <a:t> </a:t>
            </a:r>
            <a:r>
              <a:rPr lang="en-US" sz="2800" b="1" dirty="0" err="1" smtClean="0"/>
              <a:t>Dosyayı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iade</a:t>
            </a:r>
            <a:r>
              <a:rPr lang="en-US" sz="2800" b="1" dirty="0" smtClean="0"/>
              <a:t> </a:t>
            </a:r>
            <a:r>
              <a:rPr lang="en-US" sz="2800" b="1" dirty="0" err="1"/>
              <a:t>Etme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Uzmana</a:t>
            </a:r>
            <a:r>
              <a:rPr lang="en-US" sz="2800" dirty="0"/>
              <a:t> </a:t>
            </a:r>
            <a:r>
              <a:rPr lang="en-US" sz="2800" dirty="0" err="1" smtClean="0"/>
              <a:t>başkan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yanlış</a:t>
            </a:r>
            <a:r>
              <a:rPr lang="en-US" sz="2800" dirty="0" smtClean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edilmiş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uzman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iade</a:t>
            </a:r>
            <a:r>
              <a:rPr lang="tr-TR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imzalayacak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Uzmanları</a:t>
            </a:r>
            <a:r>
              <a:rPr lang="en-US" sz="2800" b="1" dirty="0" smtClean="0"/>
              <a:t> </a:t>
            </a:r>
            <a:r>
              <a:rPr lang="en-US" sz="2800" b="1" dirty="0" err="1"/>
              <a:t>Seçme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imzalayacak</a:t>
            </a:r>
            <a:r>
              <a:rPr lang="en-US" sz="2800" dirty="0" smtClean="0"/>
              <a:t> </a:t>
            </a:r>
            <a:r>
              <a:rPr lang="en-US" sz="2800" dirty="0" err="1" smtClean="0"/>
              <a:t>uzmanların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seçildiği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ilişkilendirme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yine</a:t>
            </a:r>
            <a:r>
              <a:rPr lang="en-US" sz="2800" dirty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dosyayla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tr-TR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ilişkilendirilmesini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1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Adli</a:t>
            </a:r>
            <a:r>
              <a:rPr lang="en-US" sz="2800" b="1" dirty="0"/>
              <a:t> </a:t>
            </a:r>
            <a:r>
              <a:rPr lang="en-US" sz="2800" b="1" dirty="0" err="1"/>
              <a:t>Olgu</a:t>
            </a:r>
            <a:r>
              <a:rPr lang="en-US" sz="2800" b="1" dirty="0"/>
              <a:t> </a:t>
            </a:r>
            <a:r>
              <a:rPr lang="en-US" sz="2800" b="1" dirty="0" err="1" smtClean="0"/>
              <a:t>Ekleme-Değiştirme-Görüntüleme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eklendiği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/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Kapalı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Dosyayı</a:t>
            </a:r>
            <a:r>
              <a:rPr lang="en-US" sz="2800" b="1" dirty="0" smtClean="0"/>
              <a:t> </a:t>
            </a:r>
            <a:r>
              <a:rPr lang="en-US" sz="2800" b="1" dirty="0" err="1"/>
              <a:t>Açma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nedenlerle</a:t>
            </a:r>
            <a:r>
              <a:rPr lang="en-US" sz="2800" dirty="0"/>
              <a:t> </a:t>
            </a:r>
            <a:r>
              <a:rPr lang="en-US" sz="2800" dirty="0" err="1" smtClean="0"/>
              <a:t>kapatılmış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Dosyadan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Silme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silindiği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ettirildiği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9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Yetki</a:t>
            </a:r>
            <a:r>
              <a:rPr lang="en-US" sz="2800" b="1" dirty="0"/>
              <a:t> </a:t>
            </a:r>
            <a:r>
              <a:rPr lang="en-US" sz="2800" b="1" dirty="0" err="1" smtClean="0"/>
              <a:t>Ekleme-Değiştirme-Görüntüleme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Kurumuna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yine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Kurumunda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, </a:t>
            </a:r>
            <a:r>
              <a:rPr lang="en-US" sz="2800" dirty="0" err="1" smtClean="0"/>
              <a:t>yetki</a:t>
            </a:r>
            <a:r>
              <a:rPr lang="tr-TR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kişiler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yetkilendirme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Gel </a:t>
            </a:r>
            <a:r>
              <a:rPr lang="en-US" sz="2800" b="1" dirty="0" err="1"/>
              <a:t>Defteri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muayeneye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/</a:t>
            </a:r>
            <a:r>
              <a:rPr lang="en-US" sz="2800" dirty="0" err="1"/>
              <a:t>gelecek</a:t>
            </a:r>
            <a:r>
              <a:rPr lang="en-US" sz="2800" dirty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3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YAZI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dosyalarla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/>
              <a:t>, </a:t>
            </a:r>
            <a:r>
              <a:rPr lang="en-US" sz="2800" dirty="0" err="1"/>
              <a:t>tekit</a:t>
            </a:r>
            <a:r>
              <a:rPr lang="en-US" sz="2800" dirty="0"/>
              <a:t> </a:t>
            </a:r>
            <a:r>
              <a:rPr lang="en-US" sz="2800" dirty="0" err="1" smtClean="0"/>
              <a:t>yanıtı</a:t>
            </a:r>
            <a:r>
              <a:rPr lang="en-US" sz="2800" dirty="0" smtClean="0"/>
              <a:t>,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tutanak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/>
              <a:t>açma-kapama</a:t>
            </a:r>
            <a:r>
              <a:rPr lang="en-US" sz="2800" dirty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, </a:t>
            </a:r>
            <a:r>
              <a:rPr lang="en-US" sz="2800" dirty="0" err="1" smtClean="0"/>
              <a:t>kimya-Şzik-biyoloji-histopatoloji</a:t>
            </a:r>
            <a:r>
              <a:rPr lang="en-US" sz="2800" dirty="0" smtClean="0"/>
              <a:t> </a:t>
            </a:r>
            <a:r>
              <a:rPr lang="en-US" sz="2800" dirty="0" err="1"/>
              <a:t>tahlil</a:t>
            </a:r>
            <a:r>
              <a:rPr lang="en-US" sz="2800" dirty="0"/>
              <a:t> </a:t>
            </a:r>
            <a:r>
              <a:rPr lang="en-US" sz="2800" dirty="0" err="1" smtClean="0"/>
              <a:t>istemleri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komisyon</a:t>
            </a:r>
            <a:r>
              <a:rPr lang="en-US" sz="2800" dirty="0" smtClean="0"/>
              <a:t> </a:t>
            </a:r>
            <a:r>
              <a:rPr lang="en-US" sz="2800" dirty="0" err="1"/>
              <a:t>belirleme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komisyon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değişikliklerin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Yazı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Adli </a:t>
            </a:r>
            <a:r>
              <a:rPr lang="sv-SE" sz="2800" dirty="0" smtClean="0"/>
              <a:t>Tıp </a:t>
            </a:r>
            <a:r>
              <a:rPr lang="sv-SE" sz="2800" dirty="0"/>
              <a:t>Kurumu’na gelen ve bir adli </a:t>
            </a:r>
            <a:r>
              <a:rPr lang="sv-SE" sz="2800" dirty="0" smtClean="0"/>
              <a:t>tıp numarası </a:t>
            </a:r>
            <a:r>
              <a:rPr lang="sv-SE" sz="2800" dirty="0"/>
              <a:t>alan dosyalarla ilgili olarak </a:t>
            </a:r>
            <a:r>
              <a:rPr lang="sv-SE" sz="2800" dirty="0" smtClean="0"/>
              <a:t>eksik</a:t>
            </a:r>
            <a:r>
              <a:rPr lang="tr-TR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tamamlama</a:t>
            </a:r>
            <a:r>
              <a:rPr lang="en-US" sz="2800" dirty="0"/>
              <a:t> </a:t>
            </a:r>
            <a:r>
              <a:rPr lang="en-US" sz="2800" dirty="0" err="1" smtClean="0"/>
              <a:t>yazışmalarının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YAZI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Tekit</a:t>
            </a:r>
            <a:r>
              <a:rPr lang="en-US" sz="2800" b="1" dirty="0"/>
              <a:t> </a:t>
            </a:r>
            <a:r>
              <a:rPr lang="en-US" sz="2800" b="1" dirty="0" err="1" smtClean="0"/>
              <a:t>Yanıtı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gelerek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 </a:t>
            </a:r>
            <a:r>
              <a:rPr lang="en-US" sz="2800" dirty="0" err="1" smtClean="0"/>
              <a:t>almış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,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 smtClean="0"/>
              <a:t>geldiği</a:t>
            </a:r>
            <a:r>
              <a:rPr lang="en-US" sz="2800" dirty="0" smtClean="0"/>
              <a:t> </a:t>
            </a:r>
            <a:r>
              <a:rPr lang="en-US" sz="2800" dirty="0" err="1"/>
              <a:t>yerden</a:t>
            </a:r>
            <a:r>
              <a:rPr lang="en-US" sz="2800" dirty="0"/>
              <a:t> </a:t>
            </a:r>
            <a:r>
              <a:rPr lang="en-US" sz="2800" dirty="0" err="1"/>
              <a:t>istenen</a:t>
            </a:r>
            <a:r>
              <a:rPr lang="en-US" sz="2800" dirty="0"/>
              <a:t> </a:t>
            </a:r>
            <a:r>
              <a:rPr lang="en-US" sz="2800" dirty="0" err="1"/>
              <a:t>soruya</a:t>
            </a:r>
            <a:r>
              <a:rPr lang="en-US" sz="2800" dirty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/>
              <a:t>tekitlerin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Tutanak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Kurumu’nda</a:t>
            </a:r>
            <a:r>
              <a:rPr lang="en-US" sz="2800" dirty="0"/>
              <a:t> </a:t>
            </a:r>
            <a:r>
              <a:rPr lang="en-US" sz="2800" dirty="0" err="1"/>
              <a:t>istenirse</a:t>
            </a:r>
            <a:r>
              <a:rPr lang="en-US" sz="2800" dirty="0"/>
              <a:t>,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olayla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tür</a:t>
            </a:r>
            <a:r>
              <a:rPr lang="en-US" sz="2800" dirty="0"/>
              <a:t> </a:t>
            </a:r>
            <a:r>
              <a:rPr lang="en-US" sz="2800" dirty="0" err="1" smtClean="0"/>
              <a:t>tutanak</a:t>
            </a:r>
            <a:r>
              <a:rPr lang="tr-TR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Açma-Kapama</a:t>
            </a:r>
            <a:r>
              <a:rPr lang="en-US" sz="2800" b="1" dirty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istenirse</a:t>
            </a:r>
            <a:r>
              <a:rPr lang="en-US" sz="2800" dirty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açma</a:t>
            </a:r>
            <a:r>
              <a:rPr lang="en-US" sz="2800" dirty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YAZI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Materyal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Alma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de-DE" sz="2800" dirty="0"/>
              <a:t>Adli </a:t>
            </a:r>
            <a:r>
              <a:rPr lang="de-DE" sz="2800" dirty="0" smtClean="0"/>
              <a:t>Tıp </a:t>
            </a:r>
            <a:r>
              <a:rPr lang="de-DE" sz="2800" dirty="0"/>
              <a:t>Kurumu’na incelenmek üzere gelen materyalin teslim </a:t>
            </a:r>
            <a:r>
              <a:rPr lang="de-DE" sz="2800" dirty="0" smtClean="0"/>
              <a:t>alınması kaydının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Kimya-Şzik-Biyoloji-Histopatoloji</a:t>
            </a:r>
            <a:r>
              <a:rPr lang="en-US" sz="2800" b="1" dirty="0" smtClean="0"/>
              <a:t> </a:t>
            </a:r>
            <a:r>
              <a:rPr lang="en-US" sz="2800" b="1" dirty="0" err="1"/>
              <a:t>Tahlil</a:t>
            </a:r>
            <a:r>
              <a:rPr lang="en-US" sz="2800" b="1" dirty="0"/>
              <a:t> </a:t>
            </a:r>
            <a:r>
              <a:rPr lang="en-US" sz="2800" b="1" dirty="0" err="1" smtClean="0"/>
              <a:t>istemleri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Daire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, </a:t>
            </a:r>
            <a:r>
              <a:rPr lang="en-US" sz="2800" dirty="0" err="1"/>
              <a:t>daire</a:t>
            </a:r>
            <a:r>
              <a:rPr lang="en-US" sz="2800" dirty="0"/>
              <a:t> </a:t>
            </a:r>
            <a:r>
              <a:rPr lang="en-US" sz="2800" dirty="0" err="1" smtClean="0"/>
              <a:t>dışı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laboratuarlardan</a:t>
            </a:r>
            <a:r>
              <a:rPr lang="en-US" sz="2800" dirty="0"/>
              <a:t> </a:t>
            </a:r>
            <a:r>
              <a:rPr lang="en-US" sz="2800" dirty="0" err="1"/>
              <a:t>istenen</a:t>
            </a:r>
            <a:r>
              <a:rPr lang="en-US" sz="2800" dirty="0"/>
              <a:t> </a:t>
            </a:r>
            <a:r>
              <a:rPr lang="en-US" sz="2800" dirty="0" err="1"/>
              <a:t>tahlil</a:t>
            </a:r>
            <a:r>
              <a:rPr lang="en-US" sz="2800" dirty="0"/>
              <a:t> </a:t>
            </a:r>
            <a:r>
              <a:rPr lang="en-US" sz="2800" dirty="0" err="1"/>
              <a:t>istemleri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Komisyon</a:t>
            </a:r>
            <a:r>
              <a:rPr lang="en-US" sz="2800" b="1" dirty="0"/>
              <a:t> </a:t>
            </a:r>
            <a:r>
              <a:rPr lang="en-US" sz="2800" b="1" dirty="0" err="1"/>
              <a:t>Belirleme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komisyonlar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/>
              <a:t>komisyon</a:t>
            </a:r>
            <a:r>
              <a:rPr lang="en-US" sz="2800" dirty="0"/>
              <a:t> </a:t>
            </a:r>
            <a:r>
              <a:rPr lang="en-US" sz="2800" dirty="0" err="1"/>
              <a:t>üye</a:t>
            </a:r>
            <a:r>
              <a:rPr lang="en-US" sz="2800" dirty="0"/>
              <a:t> </a:t>
            </a:r>
            <a:r>
              <a:rPr lang="en-US" sz="2800" dirty="0" err="1"/>
              <a:t>seçiminin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Komisyon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komisyonda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</a:t>
            </a:r>
            <a:r>
              <a:rPr lang="en-US" sz="2800" dirty="0"/>
              <a:t>, </a:t>
            </a:r>
            <a:r>
              <a:rPr lang="en-US" sz="2800" dirty="0" err="1"/>
              <a:t>kaydedilme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51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CENAZE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Cenaze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otopsi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alma, </a:t>
            </a:r>
            <a:r>
              <a:rPr lang="en-US" sz="2800" dirty="0" err="1" smtClean="0"/>
              <a:t>cenaze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etme</a:t>
            </a:r>
            <a:r>
              <a:rPr lang="en-US" sz="2800" dirty="0" smtClean="0"/>
              <a:t>, </a:t>
            </a:r>
            <a:r>
              <a:rPr lang="en-US" sz="2800" dirty="0" err="1" smtClean="0"/>
              <a:t>mermi</a:t>
            </a:r>
            <a:r>
              <a:rPr lang="en-US" sz="2800" dirty="0" smtClean="0"/>
              <a:t> </a:t>
            </a:r>
            <a:r>
              <a:rPr lang="en-US" sz="2800" dirty="0" err="1" smtClean="0"/>
              <a:t>çekirdeği</a:t>
            </a:r>
            <a:r>
              <a:rPr lang="en-US" sz="2800" dirty="0" smtClean="0"/>
              <a:t> </a:t>
            </a:r>
            <a:r>
              <a:rPr lang="en-US" sz="2800" dirty="0" err="1" smtClean="0"/>
              <a:t>teslimi</a:t>
            </a:r>
            <a:r>
              <a:rPr lang="tr-TR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mesai</a:t>
            </a:r>
            <a:r>
              <a:rPr lang="en-US" sz="2800" dirty="0"/>
              <a:t> </a:t>
            </a:r>
            <a:r>
              <a:rPr lang="en-US" sz="2800" dirty="0" err="1" smtClean="0"/>
              <a:t>dışı</a:t>
            </a:r>
            <a:r>
              <a:rPr lang="en-US" sz="2800" dirty="0" smtClean="0"/>
              <a:t> </a:t>
            </a:r>
            <a:r>
              <a:rPr lang="en-US" sz="2800" dirty="0" err="1"/>
              <a:t>cenaze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alma, </a:t>
            </a:r>
            <a:r>
              <a:rPr lang="en-US" sz="2800" dirty="0" err="1"/>
              <a:t>mesai</a:t>
            </a:r>
            <a:r>
              <a:rPr lang="en-US" sz="2800" dirty="0"/>
              <a:t> </a:t>
            </a:r>
            <a:r>
              <a:rPr lang="en-US" sz="2800" dirty="0" err="1" smtClean="0"/>
              <a:t>dışı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cenazenin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alma </a:t>
            </a:r>
            <a:r>
              <a:rPr lang="en-US" sz="2800" dirty="0" err="1" smtClean="0"/>
              <a:t>tutanağı</a:t>
            </a:r>
            <a:r>
              <a:rPr lang="sv-SE" sz="2800" dirty="0" smtClean="0"/>
              <a:t>nı dosyasına </a:t>
            </a:r>
            <a:r>
              <a:rPr lang="sv-SE" sz="2800" dirty="0"/>
              <a:t>aktar </a:t>
            </a:r>
            <a:r>
              <a:rPr lang="sv-SE" sz="2800" dirty="0" smtClean="0"/>
              <a:t>işlemlerinin tamamını kapsamaktadır</a:t>
            </a:r>
            <a:r>
              <a:rPr lang="sv-SE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Otopsi</a:t>
            </a:r>
            <a:r>
              <a:rPr lang="en-US" sz="2800" b="1" dirty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morg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, </a:t>
            </a:r>
            <a:r>
              <a:rPr lang="en-US" sz="2800" dirty="0" err="1"/>
              <a:t>cenaze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alınırken</a:t>
            </a:r>
            <a:r>
              <a:rPr lang="en-US" sz="2800" dirty="0" smtClean="0"/>
              <a:t> </a:t>
            </a:r>
            <a:r>
              <a:rPr lang="en-US" sz="2800" dirty="0" err="1"/>
              <a:t>cesetle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tutanak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8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CENAZE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Mermi</a:t>
            </a:r>
            <a:r>
              <a:rPr lang="en-US" sz="2800" b="1" dirty="0"/>
              <a:t> </a:t>
            </a:r>
            <a:r>
              <a:rPr lang="en-US" sz="2800" b="1" dirty="0" err="1" smtClean="0"/>
              <a:t>Çekirdeği</a:t>
            </a:r>
            <a:r>
              <a:rPr lang="en-US" sz="2800" b="1" dirty="0" smtClean="0"/>
              <a:t> </a:t>
            </a:r>
            <a:r>
              <a:rPr lang="en-US" sz="2800" b="1" dirty="0" err="1"/>
              <a:t>Teslimi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Mermi</a:t>
            </a:r>
            <a:r>
              <a:rPr lang="en-US" sz="2800" dirty="0"/>
              <a:t> </a:t>
            </a:r>
            <a:r>
              <a:rPr lang="en-US" sz="2800" dirty="0" err="1" smtClean="0"/>
              <a:t>çekirdeği</a:t>
            </a:r>
            <a:r>
              <a:rPr lang="en-US" sz="2800" dirty="0" smtClean="0"/>
              <a:t> </a:t>
            </a:r>
            <a:r>
              <a:rPr lang="en-US" sz="2800" dirty="0" err="1"/>
              <a:t>teslimi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çıkan</a:t>
            </a:r>
            <a:r>
              <a:rPr lang="en-US" sz="2800" dirty="0" smtClean="0"/>
              <a:t> </a:t>
            </a:r>
            <a:r>
              <a:rPr lang="en-US" sz="2800" dirty="0" err="1"/>
              <a:t>mermi</a:t>
            </a:r>
            <a:r>
              <a:rPr lang="en-US" sz="2800" dirty="0"/>
              <a:t> </a:t>
            </a:r>
            <a:r>
              <a:rPr lang="en-US" sz="2800" dirty="0" err="1"/>
              <a:t>teslimiyle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Cenaze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Alma</a:t>
            </a:r>
          </a:p>
          <a:p>
            <a:pPr marL="0" indent="0">
              <a:buNone/>
            </a:pPr>
            <a:r>
              <a:rPr lang="en-US" sz="2800" dirty="0" err="1"/>
              <a:t>Cenaze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alma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morg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cenazenin</a:t>
            </a:r>
            <a:r>
              <a:rPr lang="en-US" sz="2800" dirty="0"/>
              <a:t>,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tr-TR" sz="2800" dirty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pt-BR" sz="2800" b="1" dirty="0"/>
              <a:t>Mesai </a:t>
            </a:r>
            <a:r>
              <a:rPr lang="pt-BR" sz="2800" b="1" dirty="0" smtClean="0"/>
              <a:t>Dışı </a:t>
            </a:r>
            <a:r>
              <a:rPr lang="pt-BR" sz="2800" b="1" dirty="0"/>
              <a:t>Cenaze Teslim Alma</a:t>
            </a:r>
          </a:p>
          <a:p>
            <a:pPr marL="0" indent="0">
              <a:buNone/>
            </a:pPr>
            <a:r>
              <a:rPr lang="en-US" sz="2800" dirty="0" err="1"/>
              <a:t>Mesai</a:t>
            </a:r>
            <a:r>
              <a:rPr lang="en-US" sz="2800" dirty="0"/>
              <a:t> </a:t>
            </a:r>
            <a:r>
              <a:rPr lang="en-US" sz="2800" dirty="0" err="1" smtClean="0"/>
              <a:t>dışı</a:t>
            </a:r>
            <a:r>
              <a:rPr lang="en-US" sz="2800" dirty="0" smtClean="0"/>
              <a:t> </a:t>
            </a:r>
            <a:r>
              <a:rPr lang="en-US" sz="2800" dirty="0" err="1"/>
              <a:t>cenaze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alma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mesai</a:t>
            </a:r>
            <a:r>
              <a:rPr lang="en-US" sz="2800" dirty="0"/>
              <a:t> </a:t>
            </a:r>
            <a:r>
              <a:rPr lang="en-US" sz="2800" dirty="0" err="1"/>
              <a:t>saatleri</a:t>
            </a:r>
            <a:r>
              <a:rPr lang="en-US" sz="2800" dirty="0"/>
              <a:t> </a:t>
            </a:r>
            <a:r>
              <a:rPr lang="en-US" sz="2800" dirty="0" err="1" smtClean="0"/>
              <a:t>dışında</a:t>
            </a:r>
            <a:r>
              <a:rPr lang="tr-TR" sz="2800" dirty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/>
              <a:t>cenazelerin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7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CENAZE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Mesai </a:t>
            </a:r>
            <a:r>
              <a:rPr lang="pt-BR" sz="2800" b="1" dirty="0" smtClean="0"/>
              <a:t>Dışı </a:t>
            </a:r>
            <a:r>
              <a:rPr lang="pt-BR" sz="2800" b="1" dirty="0"/>
              <a:t>Gelen Cenazenin Teslim Alma </a:t>
            </a:r>
            <a:r>
              <a:rPr lang="pt-BR" sz="2800" b="1" dirty="0" smtClean="0"/>
              <a:t>Tutanağını</a:t>
            </a:r>
            <a:endParaRPr lang="pt-BR" sz="2800" b="1" dirty="0"/>
          </a:p>
          <a:p>
            <a:pPr marL="0" indent="0">
              <a:buNone/>
            </a:pPr>
            <a:r>
              <a:rPr lang="en-US" sz="2800" b="1" dirty="0" err="1"/>
              <a:t>Dosyaya</a:t>
            </a:r>
            <a:r>
              <a:rPr lang="en-US" sz="2800" b="1" dirty="0"/>
              <a:t> </a:t>
            </a:r>
            <a:r>
              <a:rPr lang="en-US" sz="2800" b="1" dirty="0" err="1"/>
              <a:t>Aktar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mesai</a:t>
            </a:r>
            <a:r>
              <a:rPr lang="en-US" sz="2800" dirty="0"/>
              <a:t> </a:t>
            </a:r>
            <a:r>
              <a:rPr lang="en-US" sz="2800" dirty="0" err="1"/>
              <a:t>saatleri</a:t>
            </a:r>
            <a:r>
              <a:rPr lang="en-US" sz="2800" dirty="0"/>
              <a:t>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cenazenin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alma </a:t>
            </a:r>
            <a:r>
              <a:rPr lang="en-US" sz="2800" dirty="0" err="1" smtClean="0"/>
              <a:t>tutanağını</a:t>
            </a:r>
            <a:r>
              <a:rPr lang="en-US" sz="2800" dirty="0" smtClean="0"/>
              <a:t>,</a:t>
            </a:r>
            <a:r>
              <a:rPr lang="tr-TR" sz="2800" dirty="0"/>
              <a:t> </a:t>
            </a:r>
            <a:r>
              <a:rPr lang="en-US" sz="2800" dirty="0" err="1" smtClean="0"/>
              <a:t>mesai</a:t>
            </a:r>
            <a:r>
              <a:rPr lang="en-US" sz="2800" dirty="0" smtClean="0"/>
              <a:t> </a:t>
            </a:r>
            <a:r>
              <a:rPr lang="en-US" sz="2800" dirty="0" err="1"/>
              <a:t>saatleri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 smtClean="0"/>
              <a:t>aktarıldığı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Cenaze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</a:t>
            </a:r>
            <a:r>
              <a:rPr lang="en-US" sz="2800" b="1" dirty="0" err="1"/>
              <a:t>Etme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cenazenin</a:t>
            </a:r>
            <a:r>
              <a:rPr lang="en-US" sz="2800" dirty="0"/>
              <a:t>, </a:t>
            </a:r>
            <a:r>
              <a:rPr lang="en-US" sz="2800" dirty="0" err="1"/>
              <a:t>sahiplerine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edilirken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99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koliler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şahit</a:t>
            </a:r>
            <a:r>
              <a:rPr lang="en-US" sz="2800" dirty="0" smtClean="0"/>
              <a:t> </a:t>
            </a:r>
            <a:r>
              <a:rPr lang="en-US" sz="2800" dirty="0" err="1"/>
              <a:t>numune</a:t>
            </a:r>
            <a:r>
              <a:rPr lang="en-US" sz="2800" dirty="0"/>
              <a:t> alma, </a:t>
            </a:r>
            <a:r>
              <a:rPr lang="en-US" sz="2800" dirty="0" err="1" smtClean="0"/>
              <a:t>şahit</a:t>
            </a:r>
            <a:r>
              <a:rPr lang="en-US" sz="2800" dirty="0" smtClean="0"/>
              <a:t> </a:t>
            </a:r>
            <a:r>
              <a:rPr lang="en-US" sz="2800" dirty="0" err="1" smtClean="0"/>
              <a:t>numune</a:t>
            </a:r>
            <a:r>
              <a:rPr lang="tr-TR" sz="2800" dirty="0"/>
              <a:t> </a:t>
            </a:r>
            <a:r>
              <a:rPr lang="en-US" sz="2800" dirty="0" err="1" smtClean="0"/>
              <a:t>kayıtları</a:t>
            </a:r>
            <a:r>
              <a:rPr lang="en-US" sz="2800" dirty="0" smtClean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, 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/>
              <a:t>madde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, 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/>
              <a:t>madde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görüntüleme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standart</a:t>
            </a:r>
            <a:r>
              <a:rPr lang="en-US" sz="2800" dirty="0" smtClean="0"/>
              <a:t> </a:t>
            </a:r>
            <a:r>
              <a:rPr lang="en-US" sz="2800" dirty="0" err="1"/>
              <a:t>madde</a:t>
            </a:r>
            <a:r>
              <a:rPr lang="en-US" sz="2800" dirty="0"/>
              <a:t> </a:t>
            </a:r>
            <a:r>
              <a:rPr lang="en-US" sz="2800" dirty="0" err="1"/>
              <a:t>toplam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,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, </a:t>
            </a:r>
            <a:r>
              <a:rPr lang="en-US" sz="2800" dirty="0" err="1"/>
              <a:t>mühür</a:t>
            </a:r>
            <a:r>
              <a:rPr lang="en-US" sz="2800" dirty="0"/>
              <a:t> </a:t>
            </a:r>
            <a:r>
              <a:rPr lang="en-US" sz="2800" dirty="0" err="1" smtClean="0"/>
              <a:t>teslimat</a:t>
            </a:r>
            <a:r>
              <a:rPr lang="tr-TR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mühür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tutanakları</a:t>
            </a:r>
            <a:r>
              <a:rPr lang="en-US" sz="2800" dirty="0" smtClean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ihtisas</a:t>
            </a:r>
            <a:r>
              <a:rPr lang="en-US" sz="2800" b="1" dirty="0" smtClean="0"/>
              <a:t> </a:t>
            </a:r>
            <a:r>
              <a:rPr lang="en-US" sz="2800" b="1" dirty="0" err="1"/>
              <a:t>Daireleri</a:t>
            </a:r>
            <a:r>
              <a:rPr lang="en-US" sz="2800" b="1" dirty="0"/>
              <a:t> </a:t>
            </a: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Numune</a:t>
            </a:r>
            <a:r>
              <a:rPr lang="en-US" sz="2800" b="1" dirty="0"/>
              <a:t> Alma</a:t>
            </a:r>
          </a:p>
          <a:p>
            <a:pPr marL="0" indent="0">
              <a:buNone/>
            </a:pPr>
            <a:r>
              <a:rPr lang="en-US" sz="2800" dirty="0" err="1"/>
              <a:t>Tahlil</a:t>
            </a:r>
            <a:r>
              <a:rPr lang="en-US" sz="2800" dirty="0"/>
              <a:t> </a:t>
            </a:r>
            <a:r>
              <a:rPr lang="en-US" sz="2800" dirty="0" err="1" smtClean="0"/>
              <a:t>yapılmak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maddenin</a:t>
            </a:r>
            <a:r>
              <a:rPr lang="en-US" sz="2800" dirty="0"/>
              <a:t> </a:t>
            </a:r>
            <a:r>
              <a:rPr lang="en-US" sz="2800" dirty="0" err="1"/>
              <a:t>numune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alınarak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tr-TR" b="1" dirty="0"/>
              <a:t>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  <a:endParaRPr lang="tr-TR" b="1" dirty="0" smtClean="0"/>
          </a:p>
          <a:p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r>
              <a:rPr lang="en-US" dirty="0" smtClean="0"/>
              <a:t> </a:t>
            </a:r>
            <a:r>
              <a:rPr lang="en-US" dirty="0" err="1"/>
              <a:t>modüllerini</a:t>
            </a:r>
            <a:r>
              <a:rPr lang="en-US" dirty="0"/>
              <a:t> </a:t>
            </a:r>
            <a:r>
              <a:rPr lang="en-US" dirty="0" err="1" smtClean="0"/>
              <a:t>açıklayabilecek</a:t>
            </a:r>
            <a:r>
              <a:rPr lang="en-US" dirty="0"/>
              <a:t>,</a:t>
            </a:r>
          </a:p>
          <a:p>
            <a:r>
              <a:rPr lang="en-US" dirty="0" err="1"/>
              <a:t>Cenaze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ihtisas</a:t>
            </a:r>
            <a:r>
              <a:rPr lang="en-US" dirty="0"/>
              <a:t> </a:t>
            </a:r>
            <a:r>
              <a:rPr lang="en-US" dirty="0" err="1"/>
              <a:t>daireleri</a:t>
            </a:r>
            <a:r>
              <a:rPr lang="en-US" dirty="0"/>
              <a:t> </a:t>
            </a:r>
            <a:r>
              <a:rPr lang="en-US" dirty="0" err="1"/>
              <a:t>koli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modüllerinde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 smtClean="0"/>
              <a:t>bilgileri</a:t>
            </a:r>
            <a:r>
              <a:rPr lang="tr-TR" dirty="0" smtClean="0"/>
              <a:t> </a:t>
            </a:r>
            <a:r>
              <a:rPr lang="en-US" dirty="0" err="1" smtClean="0"/>
              <a:t>uygulayabilecek</a:t>
            </a:r>
            <a:r>
              <a:rPr lang="en-US" dirty="0"/>
              <a:t>,</a:t>
            </a:r>
          </a:p>
          <a:p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 smtClean="0"/>
              <a:t>hazırlama</a:t>
            </a:r>
            <a:r>
              <a:rPr lang="en-US" dirty="0"/>
              <a:t>, defter </a:t>
            </a:r>
            <a:r>
              <a:rPr lang="en-US" dirty="0" err="1"/>
              <a:t>görüntüleme</a:t>
            </a:r>
            <a:r>
              <a:rPr lang="en-US" dirty="0"/>
              <a:t>, hasta </a:t>
            </a:r>
            <a:r>
              <a:rPr lang="en-US" dirty="0" err="1"/>
              <a:t>kabul</a:t>
            </a:r>
            <a:r>
              <a:rPr lang="en-US" dirty="0"/>
              <a:t>, </a:t>
            </a:r>
            <a:r>
              <a:rPr lang="en-US" dirty="0" err="1"/>
              <a:t>kurul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 smtClean="0"/>
              <a:t>işlemler</a:t>
            </a:r>
            <a:r>
              <a:rPr lang="tr-TR" dirty="0" smtClean="0"/>
              <a:t> </a:t>
            </a:r>
            <a:r>
              <a:rPr lang="en-US" dirty="0" err="1" smtClean="0"/>
              <a:t>modüllerinde</a:t>
            </a:r>
            <a:r>
              <a:rPr lang="en-US" dirty="0" smtClean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 smtClean="0"/>
              <a:t>ekranların</a:t>
            </a:r>
            <a:r>
              <a:rPr lang="en-US" dirty="0" smtClean="0"/>
              <a:t> </a:t>
            </a:r>
            <a:r>
              <a:rPr lang="en-US" dirty="0" err="1" smtClean="0"/>
              <a:t>uygulamalarını</a:t>
            </a:r>
            <a:r>
              <a:rPr lang="en-US" dirty="0" smtClean="0"/>
              <a:t> </a:t>
            </a:r>
            <a:r>
              <a:rPr lang="en-US" dirty="0" err="1"/>
              <a:t>anlatabilecek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becerileresahip</a:t>
            </a:r>
            <a:r>
              <a:rPr lang="en-US" dirty="0" smtClean="0"/>
              <a:t> </a:t>
            </a:r>
            <a:r>
              <a:rPr lang="en-US" dirty="0" err="1" smtClean="0"/>
              <a:t>olacaksınız</a:t>
            </a:r>
            <a:r>
              <a:rPr lang="en-US" dirty="0"/>
              <a:t>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Numune</a:t>
            </a:r>
            <a:r>
              <a:rPr lang="en-US" sz="2800" b="1" dirty="0"/>
              <a:t> </a:t>
            </a:r>
            <a:r>
              <a:rPr lang="en-US" sz="2800" b="1" dirty="0" err="1" smtClean="0"/>
              <a:t>Kayıtları</a:t>
            </a:r>
            <a:r>
              <a:rPr lang="en-US" sz="2800" b="1" dirty="0" smtClean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r>
              <a:rPr lang="nn-NO" sz="2800" dirty="0"/>
              <a:t>Tahlil </a:t>
            </a:r>
            <a:r>
              <a:rPr lang="nn-NO" sz="2800" dirty="0" smtClean="0"/>
              <a:t>yapılmak </a:t>
            </a:r>
            <a:r>
              <a:rPr lang="nn-NO" sz="2800" dirty="0"/>
              <a:t>üzere kuruma gelen ve numune olarak </a:t>
            </a:r>
            <a:r>
              <a:rPr lang="nn-NO" sz="2800" dirty="0" smtClean="0"/>
              <a:t>alınan </a:t>
            </a:r>
            <a:r>
              <a:rPr lang="nn-NO" sz="2800" dirty="0"/>
              <a:t>mevcut tüm maddelerin</a:t>
            </a:r>
          </a:p>
          <a:p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b="1" dirty="0" err="1"/>
              <a:t>Standart</a:t>
            </a:r>
            <a:r>
              <a:rPr lang="en-US" sz="2800" b="1" dirty="0"/>
              <a:t> </a:t>
            </a:r>
            <a:r>
              <a:rPr lang="en-US" sz="2800" b="1" dirty="0" err="1"/>
              <a:t>Madde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endParaRPr lang="en-US" sz="2800" b="1" dirty="0"/>
          </a:p>
          <a:p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/>
              <a:t>analizlerinde</a:t>
            </a:r>
            <a:r>
              <a:rPr lang="en-US" sz="2800" dirty="0"/>
              <a:t> </a:t>
            </a:r>
            <a:r>
              <a:rPr lang="en-US" sz="2800" dirty="0" err="1" smtClean="0"/>
              <a:t>kullanılmak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endParaRPr lang="en-US" sz="2800" dirty="0"/>
          </a:p>
          <a:p>
            <a:r>
              <a:rPr lang="en-US" sz="2800" dirty="0" err="1"/>
              <a:t>dairesinin</a:t>
            </a:r>
            <a:r>
              <a:rPr lang="en-US" sz="2800" dirty="0"/>
              <a:t> </a:t>
            </a:r>
            <a:r>
              <a:rPr lang="en-US" sz="2800" dirty="0" err="1"/>
              <a:t>deposunda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tutulduğu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9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Standart</a:t>
            </a:r>
            <a:r>
              <a:rPr lang="en-US" sz="2800" b="1" dirty="0"/>
              <a:t> </a:t>
            </a:r>
            <a:r>
              <a:rPr lang="en-US" sz="2800" b="1" dirty="0" err="1"/>
              <a:t>Madde</a:t>
            </a:r>
            <a:r>
              <a:rPr lang="en-US" sz="2800" b="1" dirty="0"/>
              <a:t> </a:t>
            </a:r>
            <a:r>
              <a:rPr lang="en-US" sz="2800" b="1" dirty="0" err="1" smtClean="0"/>
              <a:t>Kayıt</a:t>
            </a:r>
            <a:r>
              <a:rPr lang="en-US" sz="2800" b="1" dirty="0" smtClean="0"/>
              <a:t> </a:t>
            </a:r>
            <a:r>
              <a:rPr lang="en-US" sz="2800" b="1" dirty="0" err="1"/>
              <a:t>Defteri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Kurumu’nda</a:t>
            </a:r>
            <a:r>
              <a:rPr lang="en-US" sz="2800" dirty="0"/>
              <a:t> 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/>
              <a:t>madde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Standart</a:t>
            </a:r>
            <a:r>
              <a:rPr lang="en-US" sz="2800" b="1" dirty="0"/>
              <a:t> </a:t>
            </a:r>
            <a:r>
              <a:rPr lang="en-US" sz="2800" b="1" dirty="0" err="1"/>
              <a:t>Madde</a:t>
            </a:r>
            <a:r>
              <a:rPr lang="en-US" sz="2800" b="1" dirty="0"/>
              <a:t> </a:t>
            </a:r>
            <a:r>
              <a:rPr lang="en-US" sz="2800" b="1" dirty="0" err="1"/>
              <a:t>Toplam</a:t>
            </a:r>
            <a:r>
              <a:rPr lang="en-US" sz="2800" b="1" dirty="0"/>
              <a:t> </a:t>
            </a:r>
            <a:r>
              <a:rPr lang="en-US" sz="2800" b="1" dirty="0" err="1"/>
              <a:t>Durumu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sene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 smtClean="0"/>
              <a:t>maddelerin</a:t>
            </a:r>
            <a:r>
              <a:rPr lang="tr-TR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/>
              <a:t>Kapatma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şubeden</a:t>
            </a:r>
            <a:r>
              <a:rPr lang="en-US" sz="2800" dirty="0" smtClean="0"/>
              <a:t> </a:t>
            </a:r>
            <a:r>
              <a:rPr lang="en-US" sz="2800" dirty="0" err="1" smtClean="0"/>
              <a:t>çıkışı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kolinin</a:t>
            </a:r>
            <a:r>
              <a:rPr lang="en-US" sz="2800" dirty="0"/>
              <a:t> </a:t>
            </a:r>
            <a:r>
              <a:rPr lang="en-US" sz="2800" dirty="0" err="1" smtClean="0"/>
              <a:t>kapatılma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45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Mühür</a:t>
            </a:r>
            <a:r>
              <a:rPr lang="en-US" sz="2800" b="1" dirty="0"/>
              <a:t> </a:t>
            </a:r>
            <a:r>
              <a:rPr lang="en-US" sz="2800" b="1" dirty="0" err="1"/>
              <a:t>Teslimat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şubesinde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kapatılan</a:t>
            </a:r>
            <a:r>
              <a:rPr lang="en-US" sz="2800" dirty="0" smtClean="0"/>
              <a:t> </a:t>
            </a:r>
            <a:r>
              <a:rPr lang="en-US" sz="2800" dirty="0" err="1"/>
              <a:t>kolinin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mühürlenerek</a:t>
            </a:r>
            <a:r>
              <a:rPr lang="tr-TR" sz="2800" dirty="0"/>
              <a:t> </a:t>
            </a:r>
            <a:r>
              <a:rPr lang="en-US" sz="2800" dirty="0" err="1" smtClean="0"/>
              <a:t>tesliminin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Mühür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</a:t>
            </a:r>
            <a:r>
              <a:rPr lang="en-US" sz="2800" b="1" dirty="0" err="1" smtClean="0"/>
              <a:t>Tutanakları</a:t>
            </a:r>
            <a:r>
              <a:rPr lang="en-US" sz="2800" b="1" dirty="0" smtClean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şubesinde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kapatılarak</a:t>
            </a:r>
            <a:r>
              <a:rPr lang="en-US" sz="2800" dirty="0" smtClean="0"/>
              <a:t> </a:t>
            </a:r>
            <a:r>
              <a:rPr lang="en-US" sz="2800" dirty="0" err="1"/>
              <a:t>mühür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tutanakları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hazırlanmış</a:t>
            </a:r>
            <a:r>
              <a:rPr lang="en-US" sz="2800" dirty="0" smtClean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kolilerin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kayıtları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kolilerin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 smtClean="0"/>
              <a:t>kriterlere</a:t>
            </a:r>
            <a:r>
              <a:rPr lang="tr-TR" sz="2800" dirty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09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 smtClean="0"/>
              <a:t>ilişkilendirme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 smtClean="0"/>
              <a:t>geldikten</a:t>
            </a:r>
            <a:r>
              <a:rPr lang="tr-TR" sz="2800" dirty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kolinin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 smtClean="0"/>
              <a:t>iade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usulüne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gelmeyen</a:t>
            </a:r>
            <a:r>
              <a:rPr lang="en-US" sz="2800" dirty="0"/>
              <a:t> </a:t>
            </a:r>
            <a:r>
              <a:rPr lang="en-US" sz="2800" dirty="0" err="1"/>
              <a:t>kolilerin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istemi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Koliyle </a:t>
            </a:r>
            <a:r>
              <a:rPr lang="sv-SE" sz="2800" dirty="0" smtClean="0"/>
              <a:t>ilişkili dosyanın </a:t>
            </a:r>
            <a:r>
              <a:rPr lang="sv-SE" sz="2800" dirty="0"/>
              <a:t>belli bir süre beklendikten sonra </a:t>
            </a:r>
            <a:r>
              <a:rPr lang="sv-SE" sz="2800" dirty="0" smtClean="0"/>
              <a:t>geldiği </a:t>
            </a:r>
            <a:r>
              <a:rPr lang="sv-SE" sz="2800" dirty="0"/>
              <a:t>makamdan </a:t>
            </a:r>
            <a:r>
              <a:rPr lang="sv-SE" sz="2800" dirty="0" smtClean="0"/>
              <a:t>istendiğ</a:t>
            </a:r>
            <a:r>
              <a:rPr lang="en-US" sz="2800" dirty="0" smtClean="0"/>
              <a:t>i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23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ilişkilendirilmemiş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Beklemeye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Alınmış</a:t>
            </a:r>
            <a:r>
              <a:rPr lang="en-US" sz="2800" b="1" dirty="0" smtClean="0"/>
              <a:t> </a:t>
            </a:r>
            <a:r>
              <a:rPr lang="en-US" sz="2800" b="1" dirty="0" err="1"/>
              <a:t>Dosyalar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nedenle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kolisi</a:t>
            </a:r>
            <a:r>
              <a:rPr lang="en-US" sz="2800" dirty="0"/>
              <a:t> </a:t>
            </a:r>
            <a:r>
              <a:rPr lang="en-US" sz="2800" dirty="0" err="1" smtClean="0"/>
              <a:t>ilişkilendirilmemiş</a:t>
            </a:r>
            <a:r>
              <a:rPr lang="en-US" sz="2800" dirty="0" smtClean="0"/>
              <a:t>, </a:t>
            </a:r>
            <a:r>
              <a:rPr lang="en-US" sz="2800" dirty="0" err="1"/>
              <a:t>beklemeye</a:t>
            </a:r>
            <a:r>
              <a:rPr lang="en-US" sz="2800" dirty="0"/>
              <a:t> </a:t>
            </a:r>
            <a:r>
              <a:rPr lang="en-US" sz="2800" dirty="0" err="1" smtClean="0"/>
              <a:t>alınmış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/>
              <a:t>Zimmet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Kurumunda</a:t>
            </a:r>
            <a:r>
              <a:rPr lang="en-US" sz="2800" dirty="0"/>
              <a:t> </a:t>
            </a:r>
            <a:r>
              <a:rPr lang="en-US" sz="2800" dirty="0" err="1"/>
              <a:t>emanetten</a:t>
            </a:r>
            <a:r>
              <a:rPr lang="en-US" sz="2800" dirty="0"/>
              <a:t> </a:t>
            </a:r>
            <a:r>
              <a:rPr lang="en-US" sz="2800" dirty="0" err="1"/>
              <a:t>daireye</a:t>
            </a:r>
            <a:r>
              <a:rPr lang="en-US" sz="2800" dirty="0"/>
              <a:t>, </a:t>
            </a:r>
            <a:r>
              <a:rPr lang="en-US" sz="2800" dirty="0" err="1"/>
              <a:t>daireden</a:t>
            </a:r>
            <a:r>
              <a:rPr lang="en-US" sz="2800" dirty="0"/>
              <a:t> </a:t>
            </a:r>
            <a:r>
              <a:rPr lang="en-US" sz="2800" dirty="0" err="1"/>
              <a:t>daireye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daireden</a:t>
            </a:r>
            <a:r>
              <a:rPr lang="en-US" sz="2800" dirty="0"/>
              <a:t> </a:t>
            </a:r>
            <a:r>
              <a:rPr lang="en-US" sz="2800" dirty="0" err="1" smtClean="0"/>
              <a:t>emanete</a:t>
            </a:r>
            <a:r>
              <a:rPr lang="tr-TR" sz="2800" dirty="0"/>
              <a:t> </a:t>
            </a:r>
            <a:r>
              <a:rPr lang="en-US" sz="2800" dirty="0" err="1" smtClean="0"/>
              <a:t>zimmet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9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HT</a:t>
            </a:r>
            <a:r>
              <a:rPr lang="tr-TR" b="1" dirty="0" smtClean="0"/>
              <a:t>İ</a:t>
            </a:r>
            <a:r>
              <a:rPr lang="en-US" b="1" dirty="0" smtClean="0"/>
              <a:t>SAS DA</a:t>
            </a:r>
            <a:r>
              <a:rPr lang="tr-TR" b="1" dirty="0" smtClean="0"/>
              <a:t>İ</a:t>
            </a:r>
            <a:r>
              <a:rPr lang="en-US" b="1" dirty="0" smtClean="0"/>
              <a:t>RELER</a:t>
            </a:r>
            <a:r>
              <a:rPr lang="tr-TR" b="1" dirty="0" smtClean="0"/>
              <a:t>İ</a:t>
            </a:r>
            <a:r>
              <a:rPr lang="en-US" b="1" dirty="0" smtClean="0"/>
              <a:t> KOL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/>
              <a:t>Çoklu</a:t>
            </a:r>
            <a:r>
              <a:rPr lang="en-US" sz="2800" b="1" dirty="0"/>
              <a:t> </a:t>
            </a: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 smtClean="0"/>
              <a:t>iadesi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nedenlerle</a:t>
            </a:r>
            <a:r>
              <a:rPr lang="en-US" sz="2800" dirty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kolilerin</a:t>
            </a:r>
            <a:r>
              <a:rPr lang="tr-TR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Koli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Kurumu’nda</a:t>
            </a:r>
            <a:r>
              <a:rPr lang="en-US" sz="2800" dirty="0"/>
              <a:t> </a:t>
            </a:r>
            <a:r>
              <a:rPr lang="en-US" sz="2800" dirty="0" err="1" smtClean="0"/>
              <a:t>çalışılan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geldiği</a:t>
            </a:r>
            <a:r>
              <a:rPr lang="en-US" sz="2800" dirty="0" smtClean="0"/>
              <a:t> </a:t>
            </a:r>
            <a:r>
              <a:rPr lang="en-US" sz="2800" dirty="0" err="1"/>
              <a:t>makama</a:t>
            </a:r>
            <a:r>
              <a:rPr lang="en-US" sz="2800" dirty="0"/>
              <a:t> </a:t>
            </a:r>
            <a:r>
              <a:rPr lang="en-US" sz="2800" dirty="0" err="1"/>
              <a:t>iletilmek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jurnal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/>
              <a:t>, </a:t>
            </a:r>
            <a:r>
              <a:rPr lang="en-US" sz="2800" dirty="0" err="1" smtClean="0"/>
              <a:t>yıllık</a:t>
            </a:r>
            <a:r>
              <a:rPr lang="en-US" sz="2800" dirty="0" smtClean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parametreleri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tr-TR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/>
              <a:t>Görüntüleme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Koli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endParaRPr lang="en-US" sz="2800" dirty="0"/>
          </a:p>
          <a:p>
            <a:pPr marL="0" indent="0">
              <a:buNone/>
            </a:pPr>
            <a:r>
              <a:rPr lang="nn-NO" sz="2800" dirty="0"/>
              <a:t>• </a:t>
            </a:r>
            <a:r>
              <a:rPr lang="nn-NO" sz="2800" dirty="0" smtClean="0"/>
              <a:t>Yıllık </a:t>
            </a:r>
            <a:r>
              <a:rPr lang="nn-NO" sz="2800" dirty="0"/>
              <a:t>Posta </a:t>
            </a:r>
            <a:r>
              <a:rPr lang="nn-NO" sz="2800" dirty="0" smtClean="0"/>
              <a:t>Şyat </a:t>
            </a:r>
            <a:r>
              <a:rPr lang="nn-NO" sz="2800" dirty="0"/>
              <a:t>Parametreleri Ekle/Günle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03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ihtisas</a:t>
            </a:r>
            <a:r>
              <a:rPr lang="en-US" sz="2800" dirty="0" smtClean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 smtClean="0"/>
              <a:t>kurullarında</a:t>
            </a:r>
            <a:r>
              <a:rPr lang="en-US" sz="2800" dirty="0"/>
              <a:t>, </a:t>
            </a:r>
            <a:r>
              <a:rPr lang="en-US" sz="2800" dirty="0" err="1"/>
              <a:t>mahkemeler</a:t>
            </a:r>
            <a:r>
              <a:rPr lang="en-US" sz="2800" dirty="0"/>
              <a:t>, </a:t>
            </a:r>
            <a:r>
              <a:rPr lang="en-US" sz="2800" dirty="0" err="1"/>
              <a:t>hâkimlikler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savcılıklar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isteklerine</a:t>
            </a:r>
            <a:r>
              <a:rPr lang="en-US" sz="2800" dirty="0"/>
              <a:t> </a:t>
            </a:r>
            <a:r>
              <a:rPr lang="en-US" sz="2800" dirty="0" err="1" smtClean="0"/>
              <a:t>karşılık</a:t>
            </a:r>
            <a:r>
              <a:rPr lang="en-US" sz="2800" dirty="0" smtClean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araştırmaları</a:t>
            </a:r>
            <a:r>
              <a:rPr lang="en-US" sz="2800" dirty="0" smtClean="0"/>
              <a:t> </a:t>
            </a:r>
            <a:r>
              <a:rPr lang="en-US" sz="2800" dirty="0" err="1" smtClean="0"/>
              <a:t>yaparak</a:t>
            </a:r>
            <a:r>
              <a:rPr lang="tr-TR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hazırlanmasını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Acil</a:t>
            </a:r>
            <a:r>
              <a:rPr lang="en-US" sz="2800" b="1" dirty="0"/>
              <a:t> </a:t>
            </a:r>
            <a:r>
              <a:rPr lang="en-US" sz="2800" b="1" dirty="0" err="1"/>
              <a:t>Toksikoloji</a:t>
            </a:r>
            <a:r>
              <a:rPr lang="en-US" sz="2800" b="1" dirty="0"/>
              <a:t> </a:t>
            </a:r>
            <a:r>
              <a:rPr lang="en-US" sz="2800" b="1" dirty="0" err="1" smtClean="0"/>
              <a:t>Laboratuarı</a:t>
            </a:r>
            <a:r>
              <a:rPr lang="en-US" sz="2800" b="1" dirty="0" smtClean="0"/>
              <a:t> </a:t>
            </a:r>
            <a:r>
              <a:rPr lang="en-US" sz="2800" b="1" dirty="0" err="1"/>
              <a:t>Alkol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Kanda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alkolde</a:t>
            </a:r>
            <a:r>
              <a:rPr lang="en-US" sz="2800" dirty="0"/>
              <a:t> </a:t>
            </a:r>
            <a:r>
              <a:rPr lang="en-US" sz="2800" dirty="0" err="1"/>
              <a:t>acil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alkol</a:t>
            </a:r>
            <a:r>
              <a:rPr lang="en-US" sz="2800" dirty="0"/>
              <a:t>, </a:t>
            </a:r>
            <a:r>
              <a:rPr lang="en-US" sz="2800" dirty="0" err="1"/>
              <a:t>uyutucu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uyuşturucu</a:t>
            </a:r>
            <a:r>
              <a:rPr lang="en-US" sz="2800" dirty="0" smtClean="0"/>
              <a:t> </a:t>
            </a:r>
            <a:r>
              <a:rPr lang="en-US" sz="2800" dirty="0" err="1" smtClean="0"/>
              <a:t>arama</a:t>
            </a:r>
            <a:r>
              <a:rPr lang="tr-TR" sz="2800" dirty="0"/>
              <a:t> </a:t>
            </a:r>
            <a:r>
              <a:rPr lang="en-US" sz="2800" dirty="0" err="1" smtClean="0"/>
              <a:t>tahlilleri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sonuçların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haline</a:t>
            </a:r>
            <a:r>
              <a:rPr lang="en-US" sz="2800" dirty="0"/>
              <a:t> </a:t>
            </a:r>
            <a:r>
              <a:rPr lang="en-US" sz="2800" dirty="0" err="1"/>
              <a:t>getirilerek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18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Toksikoloji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Kanda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alkolde</a:t>
            </a:r>
            <a:r>
              <a:rPr lang="en-US" sz="2800" dirty="0"/>
              <a:t> </a:t>
            </a:r>
            <a:r>
              <a:rPr lang="en-US" sz="2800" dirty="0" err="1"/>
              <a:t>acil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alkol</a:t>
            </a:r>
            <a:r>
              <a:rPr lang="en-US" sz="2800" dirty="0"/>
              <a:t>, </a:t>
            </a:r>
            <a:r>
              <a:rPr lang="en-US" sz="2800" dirty="0" err="1" smtClean="0"/>
              <a:t>uyuşturucu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uyuşturucu</a:t>
            </a:r>
            <a:r>
              <a:rPr lang="tr-TR" sz="2800" dirty="0"/>
              <a:t> </a:t>
            </a:r>
            <a:r>
              <a:rPr lang="en-US" sz="2800" dirty="0" err="1" smtClean="0"/>
              <a:t>arama</a:t>
            </a:r>
            <a:r>
              <a:rPr lang="en-US" sz="2800" dirty="0" smtClean="0"/>
              <a:t> </a:t>
            </a:r>
            <a:r>
              <a:rPr lang="en-US" sz="2800" dirty="0" err="1"/>
              <a:t>tahlilleri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sonuçların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haline</a:t>
            </a:r>
            <a:r>
              <a:rPr lang="en-US" sz="2800" dirty="0"/>
              <a:t> </a:t>
            </a:r>
            <a:r>
              <a:rPr lang="en-US" sz="2800" dirty="0" err="1"/>
              <a:t>getirilerek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Histopatoloji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iç</a:t>
            </a:r>
            <a:r>
              <a:rPr lang="en-US" sz="2800" dirty="0" smtClean="0"/>
              <a:t> </a:t>
            </a:r>
            <a:r>
              <a:rPr lang="en-US" sz="2800" dirty="0" err="1" smtClean="0"/>
              <a:t>organların</a:t>
            </a:r>
            <a:r>
              <a:rPr lang="en-US" sz="2800" dirty="0" smtClean="0"/>
              <a:t> </a:t>
            </a:r>
            <a:r>
              <a:rPr lang="en-US" sz="2800" dirty="0" err="1"/>
              <a:t>mikroskobik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incelenmesinden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Narkotik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Narkotik</a:t>
            </a:r>
            <a:r>
              <a:rPr lang="en-US" sz="2800" dirty="0"/>
              <a:t> </a:t>
            </a:r>
            <a:r>
              <a:rPr lang="en-US" sz="2800" dirty="0" err="1" smtClean="0"/>
              <a:t>şubesinde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tahlil</a:t>
            </a:r>
            <a:r>
              <a:rPr lang="en-US" sz="2800" dirty="0"/>
              <a:t> </a:t>
            </a:r>
            <a:r>
              <a:rPr lang="en-US" sz="2800" dirty="0" err="1" smtClean="0"/>
              <a:t>sonuçları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raporun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02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Alkolmetri</a:t>
            </a:r>
            <a:r>
              <a:rPr lang="en-US" sz="2800" b="1" dirty="0"/>
              <a:t> </a:t>
            </a:r>
            <a:r>
              <a:rPr lang="en-US" sz="2800" b="1" dirty="0" err="1"/>
              <a:t>Alkol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Kanda </a:t>
            </a:r>
            <a:r>
              <a:rPr lang="en-US" sz="2800" dirty="0" err="1"/>
              <a:t>alkol</a:t>
            </a:r>
            <a:r>
              <a:rPr lang="en-US" sz="2800" dirty="0"/>
              <a:t>, </a:t>
            </a:r>
            <a:r>
              <a:rPr lang="en-US" sz="2800" dirty="0" err="1"/>
              <a:t>uyutucu</a:t>
            </a:r>
            <a:r>
              <a:rPr lang="en-US" sz="2800" dirty="0"/>
              <a:t>, </a:t>
            </a:r>
            <a:r>
              <a:rPr lang="en-US" sz="2800" dirty="0" err="1" smtClean="0"/>
              <a:t>uyuşturucu</a:t>
            </a:r>
            <a:r>
              <a:rPr lang="en-US" sz="2800" dirty="0" smtClean="0"/>
              <a:t> </a:t>
            </a:r>
            <a:r>
              <a:rPr lang="en-US" sz="2800" dirty="0" err="1" smtClean="0"/>
              <a:t>bakılması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tahliller</a:t>
            </a:r>
            <a:r>
              <a:rPr lang="en-US" sz="2800" dirty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rapor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Gıda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Laboratuarı</a:t>
            </a:r>
            <a:r>
              <a:rPr lang="en-US" sz="2800" b="1" dirty="0" smtClean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 smtClean="0"/>
              <a:t>Gıda </a:t>
            </a:r>
            <a:r>
              <a:rPr lang="nn-NO" sz="2800" dirty="0"/>
              <a:t>maddelerinin analizi ile ilgili </a:t>
            </a:r>
            <a:r>
              <a:rPr lang="nn-NO" sz="2800" dirty="0" smtClean="0"/>
              <a:t>işlemler yapıldıktan </a:t>
            </a:r>
            <a:r>
              <a:rPr lang="nn-NO" sz="2800" dirty="0"/>
              <a:t>sonra </a:t>
            </a:r>
            <a:r>
              <a:rPr lang="nn-NO" sz="2800" dirty="0" smtClean="0"/>
              <a:t>kayıt altına alınan rapor</a:t>
            </a:r>
            <a:r>
              <a:rPr lang="tr-TR" sz="2800" dirty="0" smtClean="0"/>
              <a:t> </a:t>
            </a:r>
            <a:r>
              <a:rPr lang="en-US" sz="2800" dirty="0" err="1" smtClean="0"/>
              <a:t>ekranıdır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Rapor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Uzmanın</a:t>
            </a:r>
            <a:r>
              <a:rPr lang="en-US" sz="2800" dirty="0" smtClean="0"/>
              <a:t> </a:t>
            </a:r>
            <a:r>
              <a:rPr lang="en-US" sz="2800" dirty="0" err="1" smtClean="0"/>
              <a:t>asıl</a:t>
            </a:r>
            <a:r>
              <a:rPr lang="en-US" sz="2800" dirty="0" smtClean="0"/>
              <a:t> </a:t>
            </a:r>
            <a:r>
              <a:rPr lang="en-US" sz="2800" dirty="0" err="1"/>
              <a:t>raporunu</a:t>
            </a:r>
            <a:r>
              <a:rPr lang="en-US" sz="2800" dirty="0"/>
              <a:t> </a:t>
            </a:r>
            <a:r>
              <a:rPr lang="en-US" sz="2800" dirty="0" err="1"/>
              <a:t>yazmadan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hazırladığı</a:t>
            </a:r>
            <a:r>
              <a:rPr lang="en-US" sz="2800" dirty="0" smtClean="0"/>
              <a:t>, </a:t>
            </a:r>
            <a:r>
              <a:rPr lang="en-US" sz="2800" dirty="0" err="1"/>
              <a:t>ana</a:t>
            </a:r>
            <a:r>
              <a:rPr lang="en-US" sz="2800" dirty="0"/>
              <a:t> </a:t>
            </a:r>
            <a:r>
              <a:rPr lang="en-US" sz="2800" dirty="0" err="1"/>
              <a:t>rapora</a:t>
            </a:r>
            <a:r>
              <a:rPr lang="en-US" sz="2800" dirty="0"/>
              <a:t> </a:t>
            </a:r>
            <a:r>
              <a:rPr lang="en-US" sz="2800" dirty="0" err="1"/>
              <a:t>temel</a:t>
            </a:r>
            <a:r>
              <a:rPr lang="en-US" sz="2800" dirty="0"/>
              <a:t> </a:t>
            </a:r>
            <a:r>
              <a:rPr lang="en-US" sz="2800" dirty="0" err="1" smtClean="0"/>
              <a:t>oluşturabilecek</a:t>
            </a:r>
            <a:r>
              <a:rPr lang="tr-TR" sz="2800" dirty="0"/>
              <a:t> </a:t>
            </a:r>
            <a:r>
              <a:rPr lang="en-US" sz="2800" dirty="0" err="1" smtClean="0"/>
              <a:t>bulgularını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kaydettiği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01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Alkol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Alkol</a:t>
            </a:r>
            <a:r>
              <a:rPr lang="en-US" sz="2800" dirty="0"/>
              <a:t> </a:t>
            </a:r>
            <a:r>
              <a:rPr lang="en-US" sz="2800" dirty="0" err="1"/>
              <a:t>muayenesi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sonuçların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Yangın</a:t>
            </a:r>
            <a:r>
              <a:rPr lang="en-US" sz="2800" b="1" dirty="0" smtClean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Yangın</a:t>
            </a:r>
            <a:r>
              <a:rPr lang="en-US" sz="2800" dirty="0" smtClean="0"/>
              <a:t> </a:t>
            </a:r>
            <a:r>
              <a:rPr lang="en-US" sz="2800" dirty="0" err="1"/>
              <a:t>nedeninin</a:t>
            </a:r>
            <a:r>
              <a:rPr lang="en-US" sz="2800" dirty="0"/>
              <a:t> </a:t>
            </a:r>
            <a:r>
              <a:rPr lang="en-US" sz="2800" dirty="0" err="1" smtClean="0"/>
              <a:t>anlaşılmasına</a:t>
            </a:r>
            <a:r>
              <a:rPr lang="en-US" sz="2800" dirty="0" smtClean="0"/>
              <a:t> </a:t>
            </a:r>
            <a:r>
              <a:rPr lang="en-US" sz="2800" dirty="0" err="1"/>
              <a:t>yarayacak</a:t>
            </a:r>
            <a:r>
              <a:rPr lang="en-US" sz="2800" dirty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/>
              <a:t>analizi</a:t>
            </a:r>
            <a:r>
              <a:rPr lang="en-US" sz="2800" dirty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tr-TR" sz="2800" dirty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 smtClean="0"/>
              <a:t>Analiz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Raporları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incelenen</a:t>
            </a:r>
            <a:r>
              <a:rPr lang="en-US" sz="2800" dirty="0" smtClean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/>
              <a:t>analiz</a:t>
            </a:r>
            <a:r>
              <a:rPr lang="en-US" sz="2800" dirty="0"/>
              <a:t> </a:t>
            </a:r>
            <a:r>
              <a:rPr lang="en-US" sz="2800" dirty="0" err="1"/>
              <a:t>edilerek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8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338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/>
              <a:t>alt </a:t>
            </a:r>
            <a:r>
              <a:rPr lang="en-US" sz="2800" dirty="0" err="1"/>
              <a:t>sistemi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 smtClean="0"/>
              <a:t>Başkanlığı</a:t>
            </a:r>
            <a:r>
              <a:rPr lang="en-US" sz="2800" dirty="0" smtClean="0"/>
              <a:t>, </a:t>
            </a:r>
            <a:r>
              <a:rPr lang="en-US" sz="2800" dirty="0" err="1" smtClean="0"/>
              <a:t>Adli</a:t>
            </a:r>
            <a:r>
              <a:rPr lang="tr-TR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Grup</a:t>
            </a:r>
            <a:r>
              <a:rPr lang="en-US" sz="2800" dirty="0"/>
              <a:t> </a:t>
            </a:r>
            <a:r>
              <a:rPr lang="en-US" sz="2800" dirty="0" err="1" smtClean="0"/>
              <a:t>Başkanlıkları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Adli</a:t>
            </a:r>
            <a:r>
              <a:rPr lang="tr-TR" sz="2800" dirty="0" smtClean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Şube</a:t>
            </a:r>
            <a:r>
              <a:rPr lang="en-US" sz="2800" dirty="0" smtClean="0"/>
              <a:t> </a:t>
            </a:r>
            <a:r>
              <a:rPr lang="en-US" sz="2800" dirty="0" err="1"/>
              <a:t>Müdürlükleri</a:t>
            </a:r>
            <a:r>
              <a:rPr lang="en-US" sz="2800" dirty="0"/>
              <a:t> </a:t>
            </a:r>
            <a:r>
              <a:rPr lang="en-US" sz="2800" dirty="0" err="1"/>
              <a:t>faaliyetlerini</a:t>
            </a:r>
            <a:r>
              <a:rPr lang="en-US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</a:t>
            </a:r>
            <a:r>
              <a:rPr lang="en-US" sz="2800" dirty="0"/>
              <a:t>,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işlerinde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bilirkişilik</a:t>
            </a:r>
            <a:r>
              <a:rPr lang="en-US" sz="2800" dirty="0" smtClean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kurulmuştur</a:t>
            </a:r>
            <a:r>
              <a:rPr lang="en-US" sz="2800" dirty="0"/>
              <a:t>. </a:t>
            </a:r>
            <a:r>
              <a:rPr lang="en-US" sz="2800" dirty="0" err="1" smtClean="0"/>
              <a:t>Mahkemeler</a:t>
            </a:r>
            <a:r>
              <a:rPr lang="tr-TR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hakimlikler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savcılıklar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konularda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bilimsel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 smtClean="0"/>
              <a:t>görüşlerini</a:t>
            </a:r>
            <a:r>
              <a:rPr lang="en-US" sz="2800" dirty="0" smtClean="0"/>
              <a:t> </a:t>
            </a:r>
            <a:r>
              <a:rPr lang="en-US" sz="2800" dirty="0" err="1"/>
              <a:t>bildirmekle</a:t>
            </a:r>
            <a:r>
              <a:rPr lang="en-US" sz="2800" dirty="0"/>
              <a:t> </a:t>
            </a:r>
            <a:r>
              <a:rPr lang="en-US" sz="2800" dirty="0" err="1"/>
              <a:t>yükümlüdür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64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Biyoloji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Kan</a:t>
            </a:r>
            <a:r>
              <a:rPr lang="en-US" sz="2800" dirty="0"/>
              <a:t>, </a:t>
            </a:r>
            <a:r>
              <a:rPr lang="en-US" sz="2800" dirty="0" err="1" smtClean="0"/>
              <a:t>babalık</a:t>
            </a:r>
            <a:r>
              <a:rPr lang="en-US" sz="2800" dirty="0" smtClean="0"/>
              <a:t> </a:t>
            </a:r>
            <a:r>
              <a:rPr lang="en-US" sz="2800" dirty="0" err="1"/>
              <a:t>tayini</a:t>
            </a:r>
            <a:r>
              <a:rPr lang="en-US" sz="2800" dirty="0"/>
              <a:t>, </a:t>
            </a:r>
            <a:r>
              <a:rPr lang="en-US" sz="2800" dirty="0" err="1"/>
              <a:t>lekeli</a:t>
            </a:r>
            <a:r>
              <a:rPr lang="en-US" sz="2800" dirty="0"/>
              <a:t> 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/>
              <a:t>vb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/>
              <a:t>bakteriyolojik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serolojik</a:t>
            </a:r>
            <a:r>
              <a:rPr lang="en-US" sz="2800" dirty="0"/>
              <a:t> </a:t>
            </a:r>
            <a:r>
              <a:rPr lang="en-US" sz="2800" dirty="0" err="1" smtClean="0"/>
              <a:t>incelemeler</a:t>
            </a:r>
            <a:r>
              <a:rPr lang="tr-TR" sz="2800" dirty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TraŞk</a:t>
            </a:r>
            <a:r>
              <a:rPr lang="en-US" sz="2800" b="1" dirty="0" smtClean="0"/>
              <a:t> </a:t>
            </a:r>
            <a:r>
              <a:rPr lang="en-US" sz="2800" b="1" dirty="0"/>
              <a:t>ID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TraŞkle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olaylarda</a:t>
            </a:r>
            <a:r>
              <a:rPr lang="en-US" sz="2800" dirty="0"/>
              <a:t>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Otopsi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Morg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/>
              <a:t>ceset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 smtClean="0"/>
              <a:t>rapor</a:t>
            </a:r>
            <a:r>
              <a:rPr lang="tr-TR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96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Şzik</a:t>
            </a:r>
            <a:r>
              <a:rPr lang="en-US" sz="2800" b="1" dirty="0"/>
              <a:t>, </a:t>
            </a:r>
            <a:r>
              <a:rPr lang="en-US" sz="2800" b="1" dirty="0" err="1"/>
              <a:t>Balistik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Grafoloji</a:t>
            </a:r>
            <a:r>
              <a:rPr lang="en-US" sz="2800" b="1" dirty="0"/>
              <a:t> </a:t>
            </a:r>
            <a:r>
              <a:rPr lang="en-US" sz="2800" b="1" dirty="0" err="1" smtClean="0"/>
              <a:t>Raporları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Şzik</a:t>
            </a:r>
            <a:r>
              <a:rPr lang="en-US" sz="2800" dirty="0" smtClean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/>
              <a:t>mermi</a:t>
            </a:r>
            <a:r>
              <a:rPr lang="en-US" sz="2800" dirty="0"/>
              <a:t>, </a:t>
            </a:r>
            <a:r>
              <a:rPr lang="en-US" sz="2800" dirty="0" err="1" smtClean="0"/>
              <a:t>fotoğraf</a:t>
            </a:r>
            <a:r>
              <a:rPr lang="en-US" sz="2800" dirty="0"/>
              <a:t>, </a:t>
            </a:r>
            <a:r>
              <a:rPr lang="en-US" sz="2800" dirty="0" err="1"/>
              <a:t>imza</a:t>
            </a:r>
            <a:r>
              <a:rPr lang="en-US" sz="2800" dirty="0"/>
              <a:t>,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parmak</a:t>
            </a:r>
            <a:r>
              <a:rPr lang="en-US" sz="2800" dirty="0"/>
              <a:t> </a:t>
            </a:r>
            <a:r>
              <a:rPr lang="en-US" sz="2800" dirty="0" err="1"/>
              <a:t>izi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incelemelerin</a:t>
            </a:r>
            <a:r>
              <a:rPr lang="tr-TR" sz="2800" dirty="0"/>
              <a:t> </a:t>
            </a:r>
            <a:r>
              <a:rPr lang="en-US" sz="2800" dirty="0" err="1" smtClean="0"/>
              <a:t>yapılıp</a:t>
            </a:r>
            <a:r>
              <a:rPr lang="en-US" sz="2800" dirty="0"/>
              <a:t>, </a:t>
            </a:r>
            <a:r>
              <a:rPr lang="en-US" sz="2800" dirty="0" err="1"/>
              <a:t>raporunun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Gözlem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Gözlem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hastalarla</a:t>
            </a:r>
            <a:r>
              <a:rPr lang="en-US" sz="2800" dirty="0"/>
              <a:t> </a:t>
            </a:r>
            <a:r>
              <a:rPr lang="en-US" sz="2800" dirty="0" err="1"/>
              <a:t>ilgi</a:t>
            </a:r>
            <a:r>
              <a:rPr lang="en-US" sz="2800" dirty="0"/>
              <a:t> </a:t>
            </a:r>
            <a:r>
              <a:rPr lang="en-US" sz="2800" dirty="0" err="1"/>
              <a:t>gözlem</a:t>
            </a:r>
            <a:r>
              <a:rPr lang="en-US" sz="2800" dirty="0"/>
              <a:t> </a:t>
            </a:r>
            <a:r>
              <a:rPr lang="en-US" sz="2800" dirty="0" err="1" smtClean="0"/>
              <a:t>sonuçlarının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olarak</a:t>
            </a:r>
            <a:r>
              <a:rPr lang="tr-TR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Adli</a:t>
            </a:r>
            <a:r>
              <a:rPr lang="en-US" sz="2800" b="1" dirty="0"/>
              <a:t> </a:t>
            </a:r>
            <a:r>
              <a:rPr lang="en-US" sz="2800" b="1" dirty="0" smtClean="0"/>
              <a:t>Tıp </a:t>
            </a:r>
            <a:r>
              <a:rPr lang="en-US" sz="2800" b="1" dirty="0" err="1" smtClean="0"/>
              <a:t>Şube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Müdürlüğü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Raporları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şube</a:t>
            </a:r>
            <a:r>
              <a:rPr lang="en-US" sz="2800" dirty="0" smtClean="0"/>
              <a:t> </a:t>
            </a:r>
            <a:r>
              <a:rPr lang="en-US" sz="2800" dirty="0" err="1"/>
              <a:t>müdürlüklerince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24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Çoklu</a:t>
            </a:r>
            <a:r>
              <a:rPr lang="en-US" sz="2800" b="1" dirty="0"/>
              <a:t> </a:t>
            </a:r>
            <a:r>
              <a:rPr lang="en-US" sz="2800" b="1" dirty="0" err="1"/>
              <a:t>Adli</a:t>
            </a:r>
            <a:r>
              <a:rPr lang="en-US" sz="2800" b="1" dirty="0"/>
              <a:t> </a:t>
            </a:r>
            <a:r>
              <a:rPr lang="en-US" sz="2800" b="1" dirty="0" smtClean="0"/>
              <a:t>Tıp </a:t>
            </a:r>
            <a:r>
              <a:rPr lang="en-US" sz="2800" b="1" dirty="0" err="1" smtClean="0"/>
              <a:t>Şube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Müdürlüğü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Raporları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Şube</a:t>
            </a:r>
            <a:r>
              <a:rPr lang="en-US" sz="2800" dirty="0" smtClean="0"/>
              <a:t> </a:t>
            </a:r>
            <a:r>
              <a:rPr lang="en-US" sz="2800" dirty="0" err="1"/>
              <a:t>Müdürlüklerince</a:t>
            </a:r>
            <a:r>
              <a:rPr lang="en-US" sz="2800" dirty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Adli</a:t>
            </a:r>
            <a:r>
              <a:rPr lang="en-US" sz="2800" b="1" dirty="0"/>
              <a:t> </a:t>
            </a:r>
            <a:r>
              <a:rPr lang="en-US" sz="2800" b="1" dirty="0" err="1"/>
              <a:t>Muayene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şube</a:t>
            </a:r>
            <a:r>
              <a:rPr lang="en-US" sz="2800" dirty="0" smtClean="0"/>
              <a:t> </a:t>
            </a:r>
            <a:r>
              <a:rPr lang="en-US" sz="2800" dirty="0" err="1"/>
              <a:t>müdürlüklerine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hasta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yazılıp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ihtisas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Kurulları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38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RAPOR HAZIRLAMA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Ön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Kurullarda</a:t>
            </a:r>
            <a:r>
              <a:rPr lang="en-US" sz="2800" dirty="0"/>
              <a:t> </a:t>
            </a:r>
            <a:r>
              <a:rPr lang="en-US" sz="2800" dirty="0" err="1" smtClean="0"/>
              <a:t>görüşülen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Ahşa</a:t>
            </a:r>
            <a:r>
              <a:rPr lang="en-US" sz="2800" b="1" dirty="0" smtClean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Ahşa</a:t>
            </a:r>
            <a:r>
              <a:rPr lang="en-US" sz="2800" dirty="0" smtClean="0"/>
              <a:t> </a:t>
            </a:r>
            <a:r>
              <a:rPr lang="en-US" sz="2800" dirty="0" err="1"/>
              <a:t>incelemelerinin</a:t>
            </a:r>
            <a:r>
              <a:rPr lang="en-US" sz="2800" dirty="0"/>
              <a:t> </a:t>
            </a:r>
            <a:r>
              <a:rPr lang="en-US" sz="2800" dirty="0" err="1"/>
              <a:t>kaydedilip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haline</a:t>
            </a:r>
            <a:r>
              <a:rPr lang="en-US" sz="2800" dirty="0"/>
              <a:t> </a:t>
            </a:r>
            <a:r>
              <a:rPr lang="en-US" sz="2800" dirty="0" err="1" smtClean="0"/>
              <a:t>getirildiği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60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DEFTER GÖRÜNTÜLEME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Kurumda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verilerin</a:t>
            </a:r>
            <a:r>
              <a:rPr lang="en-US" sz="2800" dirty="0"/>
              <a:t>,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kriterlere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sorgulanıp</a:t>
            </a:r>
            <a:r>
              <a:rPr lang="en-US" sz="2800" dirty="0"/>
              <a:t>,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edinilmesini</a:t>
            </a:r>
            <a:r>
              <a:rPr lang="tr-TR" sz="2800" dirty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 smtClean="0"/>
              <a:t>ekranlarını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b="1" dirty="0" err="1"/>
              <a:t>İ</a:t>
            </a:r>
            <a:r>
              <a:rPr lang="en-US" sz="2800" b="1" dirty="0" err="1" smtClean="0"/>
              <a:t>mha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Tutanakları</a:t>
            </a:r>
            <a:r>
              <a:rPr lang="en-US" sz="2800" b="1" dirty="0" smtClean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Kurumu’nda</a:t>
            </a:r>
            <a:r>
              <a:rPr lang="en-US" sz="2800" dirty="0"/>
              <a:t> </a:t>
            </a:r>
            <a:r>
              <a:rPr lang="en-US" sz="2800" dirty="0" err="1"/>
              <a:t>imha</a:t>
            </a:r>
            <a:r>
              <a:rPr lang="en-US" sz="2800" dirty="0"/>
              <a:t> </a:t>
            </a:r>
            <a:r>
              <a:rPr lang="en-US" sz="2800" dirty="0" err="1" smtClean="0"/>
              <a:t>edilmiş</a:t>
            </a:r>
            <a:r>
              <a:rPr lang="en-US" sz="2800" dirty="0" smtClean="0"/>
              <a:t> </a:t>
            </a:r>
            <a:r>
              <a:rPr lang="en-US" sz="2800" dirty="0" err="1"/>
              <a:t>maddeleri</a:t>
            </a:r>
            <a:r>
              <a:rPr lang="en-US" sz="2800" dirty="0"/>
              <a:t> </a:t>
            </a:r>
            <a:r>
              <a:rPr lang="en-US" sz="2800" dirty="0" err="1"/>
              <a:t>görüntülemek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Anadolu</a:t>
            </a:r>
            <a:r>
              <a:rPr lang="en-US" sz="2800" b="1" dirty="0"/>
              <a:t> </a:t>
            </a:r>
            <a:r>
              <a:rPr lang="en-US" sz="2800" b="1" dirty="0" err="1" smtClean="0"/>
              <a:t>Dosyaları</a:t>
            </a:r>
            <a:r>
              <a:rPr lang="en-US" sz="2800" b="1" dirty="0" smtClean="0"/>
              <a:t> </a:t>
            </a: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/>
              <a:t>Formu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Anadolu’dan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ahşaların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incelendiği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/>
              <a:t>görüntüleyen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05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DEFTER GÖRÜNTÜLEME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nb-NO" sz="2800" b="1" dirty="0" smtClean="0"/>
              <a:t>htisas </a:t>
            </a:r>
            <a:r>
              <a:rPr lang="nb-NO" sz="2800" b="1" dirty="0"/>
              <a:t>Daireleri Protokol </a:t>
            </a:r>
            <a:r>
              <a:rPr lang="nb-NO" sz="2800" b="1" dirty="0" smtClean="0"/>
              <a:t>Kaydı </a:t>
            </a:r>
            <a:r>
              <a:rPr lang="nb-NO" sz="2800" b="1" dirty="0"/>
              <a:t>Görüntüleme</a:t>
            </a:r>
          </a:p>
          <a:p>
            <a:pPr marL="0" indent="0">
              <a:buNone/>
            </a:pPr>
            <a:r>
              <a:rPr lang="en-US" sz="2800" dirty="0"/>
              <a:t>Her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o </a:t>
            </a:r>
            <a:r>
              <a:rPr lang="en-US" sz="2800" dirty="0" err="1" smtClean="0"/>
              <a:t>yıl</a:t>
            </a:r>
            <a:r>
              <a:rPr lang="en-US" sz="2800" dirty="0" smtClean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kayıtları</a:t>
            </a:r>
            <a:r>
              <a:rPr lang="en-US" sz="2800" dirty="0" smtClean="0"/>
              <a:t> </a:t>
            </a:r>
            <a:r>
              <a:rPr lang="en-US" sz="2800" dirty="0" err="1"/>
              <a:t>görüntülemek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htisas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Kurulları</a:t>
            </a:r>
            <a:r>
              <a:rPr lang="en-US" sz="2800" b="1" dirty="0" smtClean="0"/>
              <a:t> </a:t>
            </a:r>
            <a:r>
              <a:rPr lang="en-US" sz="2800" b="1" dirty="0" err="1"/>
              <a:t>Protokol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en-US" sz="2800" b="1" dirty="0" smtClean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Her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kuruluna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o </a:t>
            </a:r>
            <a:r>
              <a:rPr lang="en-US" sz="2800" dirty="0" err="1" smtClean="0"/>
              <a:t>yıl</a:t>
            </a:r>
            <a:r>
              <a:rPr lang="en-US" sz="2800" dirty="0" smtClean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kayıtları</a:t>
            </a:r>
            <a:r>
              <a:rPr lang="en-US" sz="2800" dirty="0" smtClean="0"/>
              <a:t> </a:t>
            </a:r>
            <a:r>
              <a:rPr lang="en-US" sz="2800" dirty="0" err="1"/>
              <a:t>görüntülemek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tr-TR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Gözlem</a:t>
            </a:r>
            <a:r>
              <a:rPr lang="en-US" sz="2800" b="1" dirty="0"/>
              <a:t> Hasta Kabul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Gözlem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kabulü</a:t>
            </a:r>
            <a:r>
              <a:rPr lang="en-US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/>
              <a:t>hasta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10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DEFTER GÖRÜNTÜLEME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Kıymetli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Eşya</a:t>
            </a:r>
            <a:r>
              <a:rPr lang="en-US" sz="2800" b="1" dirty="0" smtClean="0"/>
              <a:t> </a:t>
            </a:r>
            <a:r>
              <a:rPr lang="en-US" sz="2800" b="1" dirty="0" err="1"/>
              <a:t>Hareket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Gözlem</a:t>
            </a:r>
            <a:r>
              <a:rPr lang="en-US" sz="2800" dirty="0"/>
              <a:t> </a:t>
            </a:r>
            <a:r>
              <a:rPr lang="en-US" sz="2800" dirty="0" err="1"/>
              <a:t>ihtisas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 smtClean="0"/>
              <a:t>yatılı</a:t>
            </a:r>
            <a:r>
              <a:rPr lang="en-US" sz="2800" dirty="0" smtClean="0"/>
              <a:t> </a:t>
            </a:r>
            <a:r>
              <a:rPr lang="en-US" sz="2800" dirty="0"/>
              <a:t>hasta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hastalara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eşyaları</a:t>
            </a:r>
            <a:r>
              <a:rPr lang="tr-TR" sz="2800" dirty="0"/>
              <a:t> </a:t>
            </a:r>
            <a:r>
              <a:rPr lang="en-US" sz="2800" dirty="0" err="1" smtClean="0"/>
              <a:t>görüntülemek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Adli</a:t>
            </a:r>
            <a:r>
              <a:rPr lang="en-US" sz="2800" b="1" dirty="0"/>
              <a:t> </a:t>
            </a:r>
            <a:r>
              <a:rPr lang="en-US" sz="2800" b="1" dirty="0" smtClean="0"/>
              <a:t>Tıp </a:t>
            </a:r>
            <a:r>
              <a:rPr lang="en-US" sz="2800" b="1" dirty="0" err="1" smtClean="0"/>
              <a:t>Şube</a:t>
            </a:r>
            <a:r>
              <a:rPr lang="en-US" sz="2800" b="1" dirty="0" smtClean="0"/>
              <a:t> </a:t>
            </a:r>
            <a:r>
              <a:rPr lang="en-US" sz="2800" b="1" dirty="0" err="1"/>
              <a:t>Müdürlükleri</a:t>
            </a:r>
            <a:r>
              <a:rPr lang="en-US" sz="2800" b="1" dirty="0"/>
              <a:t> </a:t>
            </a:r>
            <a:r>
              <a:rPr lang="en-US" sz="2800" b="1" dirty="0" err="1"/>
              <a:t>Protokol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en-US" sz="2800" b="1" dirty="0" smtClean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şube</a:t>
            </a:r>
            <a:r>
              <a:rPr lang="en-US" sz="2800" dirty="0" smtClean="0"/>
              <a:t> </a:t>
            </a:r>
            <a:r>
              <a:rPr lang="en-US" sz="2800" dirty="0" err="1"/>
              <a:t>müdürlüklerine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o </a:t>
            </a:r>
            <a:r>
              <a:rPr lang="en-US" sz="2800" dirty="0" err="1" smtClean="0"/>
              <a:t>yıl</a:t>
            </a:r>
            <a:r>
              <a:rPr lang="en-US" sz="2800" dirty="0" smtClean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kayıtları</a:t>
            </a:r>
            <a:r>
              <a:rPr lang="en-US" sz="2800" dirty="0" smtClean="0"/>
              <a:t> </a:t>
            </a:r>
            <a:r>
              <a:rPr lang="en-US" sz="2800" dirty="0" err="1"/>
              <a:t>görüntülemek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Komisyon</a:t>
            </a:r>
            <a:r>
              <a:rPr lang="en-US" sz="2800" b="1" dirty="0"/>
              <a:t> </a:t>
            </a:r>
            <a:r>
              <a:rPr lang="en-US" sz="2800" b="1" dirty="0" err="1" smtClean="0"/>
              <a:t>Kararları</a:t>
            </a:r>
            <a:r>
              <a:rPr lang="en-US" sz="2800" b="1" dirty="0" smtClean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</a:t>
            </a:r>
            <a:r>
              <a:rPr lang="en-US" sz="2800" dirty="0"/>
              <a:t> </a:t>
            </a:r>
            <a:r>
              <a:rPr lang="en-US" sz="2800" dirty="0" err="1" smtClean="0"/>
              <a:t>komisyonlarında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görüntülemek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76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HASTA KABUL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/>
              <a:t>hasta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Hasta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Gözlem</a:t>
            </a:r>
            <a:r>
              <a:rPr lang="en-US" sz="2800" dirty="0"/>
              <a:t> ID Hasta Kabul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Alma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Para </a:t>
            </a:r>
            <a:r>
              <a:rPr lang="en-US" sz="2800" dirty="0" err="1"/>
              <a:t>Teslim</a:t>
            </a:r>
            <a:r>
              <a:rPr lang="en-US" sz="2800" dirty="0"/>
              <a:t> Alma</a:t>
            </a:r>
          </a:p>
          <a:p>
            <a:pPr marL="0" indent="0">
              <a:buNone/>
            </a:pPr>
            <a:r>
              <a:rPr lang="en-US" sz="2800" dirty="0"/>
              <a:t>• Para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Etme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19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HASTA KABUL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err="1"/>
              <a:t>Gözlem</a:t>
            </a:r>
            <a:r>
              <a:rPr lang="en-US" sz="2800" dirty="0"/>
              <a:t> Hasta </a:t>
            </a:r>
            <a:r>
              <a:rPr lang="en-US" sz="2800" dirty="0" err="1" smtClean="0"/>
              <a:t>Yatış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r>
              <a:rPr lang="en-US" sz="2800" dirty="0" err="1" smtClean="0"/>
              <a:t>Gözlem</a:t>
            </a:r>
            <a:r>
              <a:rPr lang="en-US" sz="2800" dirty="0" smtClean="0"/>
              <a:t> </a:t>
            </a:r>
            <a:r>
              <a:rPr lang="en-US" sz="2800" dirty="0"/>
              <a:t>Hasta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r>
              <a:rPr lang="en-US" sz="2800" dirty="0" err="1" smtClean="0"/>
              <a:t>Gözlem</a:t>
            </a:r>
            <a:r>
              <a:rPr lang="en-US" sz="2800" dirty="0" smtClean="0"/>
              <a:t> </a:t>
            </a:r>
            <a:r>
              <a:rPr lang="en-US" sz="2800" dirty="0"/>
              <a:t>ID </a:t>
            </a:r>
            <a:r>
              <a:rPr lang="en-US" sz="2800" dirty="0" err="1"/>
              <a:t>Günlük</a:t>
            </a:r>
            <a:r>
              <a:rPr lang="en-US" sz="2800" dirty="0"/>
              <a:t> Hasta </a:t>
            </a:r>
            <a:r>
              <a:rPr lang="en-US" sz="2800" dirty="0" err="1"/>
              <a:t>Listesi</a:t>
            </a:r>
            <a:endParaRPr lang="en-US" sz="2800" dirty="0"/>
          </a:p>
          <a:p>
            <a:r>
              <a:rPr lang="en-US" sz="2800" dirty="0" smtClean="0"/>
              <a:t>Hasta </a:t>
            </a:r>
            <a:r>
              <a:rPr lang="en-US" sz="2800" dirty="0" smtClean="0"/>
              <a:t>ilk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r>
              <a:rPr lang="en-US" sz="2800" dirty="0" smtClean="0"/>
              <a:t>Hasta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r>
              <a:rPr lang="en-US" sz="2800" dirty="0" smtClean="0"/>
              <a:t>Hasta </a:t>
            </a:r>
            <a:r>
              <a:rPr lang="en-US" sz="2800" dirty="0" err="1"/>
              <a:t>Ayakta</a:t>
            </a:r>
            <a:r>
              <a:rPr lang="en-US" sz="2800" dirty="0"/>
              <a:t>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r>
              <a:rPr lang="en-US" sz="2800" dirty="0" smtClean="0"/>
              <a:t>Hasta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Gözlem</a:t>
            </a:r>
            <a:r>
              <a:rPr lang="en-US" sz="2800" dirty="0"/>
              <a:t>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7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KURUL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Kurumu’nda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oturum</a:t>
            </a:r>
            <a:r>
              <a:rPr lang="en-US" sz="2800" dirty="0"/>
              <a:t> </a:t>
            </a:r>
            <a:r>
              <a:rPr lang="en-US" sz="2800" dirty="0" err="1"/>
              <a:t>belirleme</a:t>
            </a:r>
            <a:r>
              <a:rPr lang="en-US" sz="2800" dirty="0"/>
              <a:t>,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/>
              <a:t>oturumu</a:t>
            </a:r>
            <a:r>
              <a:rPr lang="en-US" sz="2800" dirty="0"/>
              <a:t>,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/>
              <a:t>gündemi</a:t>
            </a:r>
            <a:r>
              <a:rPr lang="en-US" sz="2800" dirty="0"/>
              <a:t> </a:t>
            </a:r>
            <a:r>
              <a:rPr lang="en-US" sz="2800" dirty="0" err="1" smtClean="0"/>
              <a:t>belirleme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kurul</a:t>
            </a:r>
            <a:r>
              <a:rPr lang="en-US" sz="2800" dirty="0" smtClean="0"/>
              <a:t> </a:t>
            </a:r>
            <a:r>
              <a:rPr lang="en-US" sz="2800" dirty="0" err="1"/>
              <a:t>gündem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kaydet</a:t>
            </a:r>
            <a:r>
              <a:rPr lang="en-US" sz="2800" dirty="0"/>
              <a:t>/</a:t>
            </a:r>
            <a:r>
              <a:rPr lang="en-US" sz="2800" dirty="0" err="1"/>
              <a:t>güncelle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Yeni</a:t>
            </a:r>
            <a:r>
              <a:rPr lang="en-US" sz="2800" dirty="0" smtClean="0"/>
              <a:t> </a:t>
            </a:r>
            <a:r>
              <a:rPr lang="en-US" sz="2800" dirty="0" err="1"/>
              <a:t>Oturum</a:t>
            </a:r>
            <a:r>
              <a:rPr lang="en-US" sz="2800" dirty="0"/>
              <a:t> </a:t>
            </a:r>
            <a:r>
              <a:rPr lang="en-US" sz="2800" dirty="0" err="1"/>
              <a:t>Belirleme</a:t>
            </a:r>
            <a:endParaRPr lang="en-US" sz="2800" dirty="0"/>
          </a:p>
          <a:p>
            <a:r>
              <a:rPr lang="en-US" sz="2800" dirty="0" err="1" smtClean="0"/>
              <a:t>Kurul</a:t>
            </a:r>
            <a:r>
              <a:rPr lang="en-US" sz="2800" dirty="0" smtClean="0"/>
              <a:t> </a:t>
            </a:r>
            <a:r>
              <a:rPr lang="en-US" sz="2800" dirty="0" err="1"/>
              <a:t>Oturumu</a:t>
            </a:r>
            <a:endParaRPr lang="en-US" sz="2800" dirty="0"/>
          </a:p>
          <a:p>
            <a:r>
              <a:rPr lang="en-US" sz="2800" dirty="0" err="1" smtClean="0"/>
              <a:t>Kurul</a:t>
            </a:r>
            <a:r>
              <a:rPr lang="en-US" sz="2800" dirty="0" smtClean="0"/>
              <a:t> </a:t>
            </a:r>
            <a:r>
              <a:rPr lang="en-US" sz="2800" dirty="0" err="1"/>
              <a:t>Gündemi</a:t>
            </a:r>
            <a:r>
              <a:rPr lang="en-US" sz="2800" dirty="0"/>
              <a:t> </a:t>
            </a:r>
            <a:r>
              <a:rPr lang="en-US" sz="2800" dirty="0" err="1"/>
              <a:t>Belirleme</a:t>
            </a:r>
            <a:endParaRPr lang="en-US" sz="2800" dirty="0"/>
          </a:p>
          <a:p>
            <a:r>
              <a:rPr lang="en-US" sz="2800" dirty="0" err="1" smtClean="0"/>
              <a:t>Kurul</a:t>
            </a:r>
            <a:r>
              <a:rPr lang="en-US" sz="2800" dirty="0" smtClean="0"/>
              <a:t> </a:t>
            </a:r>
            <a:r>
              <a:rPr lang="en-US" sz="2800" dirty="0" err="1"/>
              <a:t>Gündem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Kaydet</a:t>
            </a:r>
            <a:r>
              <a:rPr lang="en-US" sz="2800" dirty="0"/>
              <a:t>/</a:t>
            </a:r>
            <a:r>
              <a:rPr lang="en-US" sz="2800" dirty="0" err="1"/>
              <a:t>Güncelle</a:t>
            </a:r>
            <a:endParaRPr lang="en-US" sz="2800" dirty="0"/>
          </a:p>
          <a:p>
            <a:r>
              <a:rPr lang="en-US" sz="2800" dirty="0" err="1" smtClean="0"/>
              <a:t>Kurul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3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</a:t>
            </a:r>
            <a:r>
              <a:rPr lang="tr-TR" sz="2800" dirty="0" smtClean="0"/>
              <a:t> </a:t>
            </a:r>
            <a:r>
              <a:rPr lang="tr-TR" sz="2800" dirty="0" smtClean="0"/>
              <a:t>Kurumu bünyesinde yer alan ihtisas daireleri</a:t>
            </a:r>
          </a:p>
          <a:p>
            <a:r>
              <a:rPr lang="en-US" sz="2800" dirty="0" err="1"/>
              <a:t>Biyoloji</a:t>
            </a:r>
            <a:r>
              <a:rPr lang="en-US" sz="2800" dirty="0"/>
              <a:t> </a:t>
            </a:r>
            <a:r>
              <a:rPr lang="en-US" sz="2800" dirty="0" err="1" smtClean="0"/>
              <a:t>ihtisas</a:t>
            </a:r>
            <a:r>
              <a:rPr lang="en-US" sz="2800" dirty="0" smtClean="0"/>
              <a:t> </a:t>
            </a:r>
            <a:r>
              <a:rPr lang="en-US" sz="2800" dirty="0" err="1"/>
              <a:t>Dairesi</a:t>
            </a:r>
            <a:endParaRPr lang="en-US" sz="2800" dirty="0"/>
          </a:p>
          <a:p>
            <a:r>
              <a:rPr lang="en-US" sz="2800" dirty="0" err="1" smtClean="0"/>
              <a:t>Gözlem</a:t>
            </a:r>
            <a:r>
              <a:rPr lang="en-US" sz="2800" dirty="0" smtClean="0"/>
              <a:t> </a:t>
            </a:r>
            <a:r>
              <a:rPr lang="en-US" sz="2800" dirty="0" err="1" smtClean="0"/>
              <a:t>ihtisas</a:t>
            </a:r>
            <a:r>
              <a:rPr lang="en-US" sz="2800" dirty="0" smtClean="0"/>
              <a:t> </a:t>
            </a:r>
            <a:r>
              <a:rPr lang="en-US" sz="2800" dirty="0" err="1"/>
              <a:t>Dairesi</a:t>
            </a:r>
            <a:endParaRPr lang="en-US" sz="2800" dirty="0"/>
          </a:p>
          <a:p>
            <a:r>
              <a:rPr lang="pt-BR" sz="2800" dirty="0" smtClean="0"/>
              <a:t>Şzik incelemeler ihtisas </a:t>
            </a:r>
            <a:r>
              <a:rPr lang="pt-BR" sz="2800" dirty="0"/>
              <a:t>Dairesi</a:t>
            </a:r>
          </a:p>
          <a:p>
            <a:r>
              <a:rPr lang="en-US" sz="2800" dirty="0" err="1" smtClean="0"/>
              <a:t>Morg</a:t>
            </a:r>
            <a:r>
              <a:rPr lang="en-US" sz="2800" dirty="0" smtClean="0"/>
              <a:t> </a:t>
            </a:r>
            <a:r>
              <a:rPr lang="en-US" sz="2800" dirty="0" err="1" smtClean="0"/>
              <a:t>ihtisas</a:t>
            </a:r>
            <a:r>
              <a:rPr lang="en-US" sz="2800" dirty="0" smtClean="0"/>
              <a:t> </a:t>
            </a:r>
            <a:r>
              <a:rPr lang="en-US" sz="2800" dirty="0" err="1"/>
              <a:t>Dairesi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43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Kelime</a:t>
            </a:r>
            <a:r>
              <a:rPr lang="en-US" sz="2800" dirty="0"/>
              <a:t> </a:t>
            </a:r>
            <a:r>
              <a:rPr lang="en-US" sz="2800" dirty="0" err="1" smtClean="0"/>
              <a:t>işlemci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istek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/>
              <a:t>Yükleme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Anahtar</a:t>
            </a:r>
            <a:r>
              <a:rPr lang="en-US" sz="2800" dirty="0"/>
              <a:t> </a:t>
            </a:r>
            <a:r>
              <a:rPr lang="en-US" sz="2800" dirty="0" err="1" smtClean="0"/>
              <a:t>Aktarım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Başkaları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Şifreleme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imzalama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imza</a:t>
            </a:r>
            <a:r>
              <a:rPr lang="en-US" sz="2800" dirty="0" smtClean="0"/>
              <a:t> </a:t>
            </a:r>
            <a:r>
              <a:rPr lang="en-US" sz="2800" dirty="0" err="1" smtClean="0"/>
              <a:t>Doğrulama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Şablon</a:t>
            </a:r>
            <a:r>
              <a:rPr lang="en-US" sz="2800" dirty="0" smtClean="0"/>
              <a:t> </a:t>
            </a:r>
            <a:r>
              <a:rPr lang="en-US" sz="2800" dirty="0" err="1" smtClean="0"/>
              <a:t>Özelleştirme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/>
              <a:t>No </a:t>
            </a:r>
            <a:r>
              <a:rPr lang="en-US" sz="2800" dirty="0" err="1"/>
              <a:t>Güncelle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2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br>
              <a:rPr lang="tr-TR" b="1" dirty="0" smtClean="0"/>
            </a:br>
            <a:r>
              <a:rPr lang="en-US" b="1" dirty="0"/>
              <a:t>DOSYA MODÜLÜ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dosyalarla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arama</a:t>
            </a:r>
            <a:r>
              <a:rPr lang="en-US" sz="2800" dirty="0"/>
              <a:t>, </a:t>
            </a:r>
            <a:r>
              <a:rPr lang="en-US" sz="2800" dirty="0" err="1"/>
              <a:t>alkol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tamamlanamayan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/>
              <a:t>, </a:t>
            </a:r>
            <a:r>
              <a:rPr lang="en-US" sz="2800" dirty="0" err="1"/>
              <a:t>bekleyen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 smtClean="0"/>
              <a:t>uz</a:t>
            </a:r>
            <a:r>
              <a:rPr lang="en-US" sz="2800" dirty="0" err="1"/>
              <a:t>manlara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,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 smtClean="0"/>
              <a:t>etme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imzalayacak</a:t>
            </a:r>
            <a:r>
              <a:rPr lang="en-US" sz="2800" dirty="0" smtClean="0"/>
              <a:t> </a:t>
            </a:r>
            <a:r>
              <a:rPr lang="en-US" sz="2800" dirty="0" err="1" smtClean="0"/>
              <a:t>uzmanları</a:t>
            </a:r>
            <a:r>
              <a:rPr lang="en-US" sz="2800" dirty="0" smtClean="0"/>
              <a:t> </a:t>
            </a:r>
            <a:r>
              <a:rPr lang="en-US" sz="2800" dirty="0" err="1"/>
              <a:t>seçme</a:t>
            </a:r>
            <a:r>
              <a:rPr lang="en-US" sz="2800" dirty="0"/>
              <a:t>, </a:t>
            </a:r>
            <a:r>
              <a:rPr lang="en-US" sz="2800" dirty="0" err="1" smtClean="0"/>
              <a:t>ilişkili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, </a:t>
            </a: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/>
              <a:t>açma</a:t>
            </a:r>
            <a:r>
              <a:rPr lang="en-US" sz="2800" dirty="0"/>
              <a:t>, </a:t>
            </a:r>
            <a:r>
              <a:rPr lang="en-US" sz="2800" dirty="0" err="1" smtClean="0"/>
              <a:t>dosyadan</a:t>
            </a:r>
            <a:r>
              <a:rPr lang="tr-TR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silme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 smtClean="0"/>
              <a:t>değiştirme</a:t>
            </a:r>
            <a:r>
              <a:rPr lang="en-US" sz="2800" dirty="0" smtClean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gel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sorgulama</a:t>
            </a:r>
            <a:r>
              <a:rPr lang="tr-TR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değişikliklerin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Adli</a:t>
            </a:r>
            <a:r>
              <a:rPr lang="en-US" sz="2800" b="1" dirty="0"/>
              <a:t> </a:t>
            </a:r>
            <a:r>
              <a:rPr lang="en-US" sz="2800" b="1" dirty="0" smtClean="0"/>
              <a:t>Tıp </a:t>
            </a:r>
            <a:r>
              <a:rPr lang="en-US" sz="2800" b="1" dirty="0" err="1" smtClean="0"/>
              <a:t>Dosyası</a:t>
            </a:r>
            <a:r>
              <a:rPr lang="en-US" sz="2800" b="1" dirty="0" smtClean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dosyalarla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,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, </a:t>
            </a:r>
            <a:r>
              <a:rPr lang="en-US" sz="2800" dirty="0" err="1" smtClean="0"/>
              <a:t>şube</a:t>
            </a:r>
            <a:r>
              <a:rPr lang="en-US" sz="2800" dirty="0" smtClean="0"/>
              <a:t>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olgunun</a:t>
            </a:r>
            <a:r>
              <a:rPr lang="en-US" sz="2800" dirty="0"/>
              <a:t> </a:t>
            </a:r>
            <a:r>
              <a:rPr lang="en-US" sz="2800" dirty="0" err="1" smtClean="0"/>
              <a:t>adı</a:t>
            </a:r>
            <a:r>
              <a:rPr lang="en-US" sz="2800" dirty="0" smtClean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olgunun</a:t>
            </a:r>
            <a:r>
              <a:rPr lang="en-US" sz="2800" dirty="0"/>
              <a:t> </a:t>
            </a:r>
            <a:r>
              <a:rPr lang="en-US" sz="2800" dirty="0" err="1" smtClean="0"/>
              <a:t>soyadı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T.C.</a:t>
            </a:r>
            <a:r>
              <a:rPr lang="tr-TR" sz="2800" dirty="0" smtClean="0"/>
              <a:t> </a:t>
            </a:r>
            <a:r>
              <a:rPr lang="en-US" sz="2800" dirty="0" err="1" smtClean="0"/>
              <a:t>kimlik</a:t>
            </a:r>
            <a:r>
              <a:rPr lang="en-US" sz="2800" dirty="0" smtClean="0"/>
              <a:t>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 smtClean="0"/>
              <a:t>alanlarına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girişleri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Alkol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Tahlil</a:t>
            </a:r>
            <a:r>
              <a:rPr lang="en-US" sz="2800" dirty="0"/>
              <a:t> </a:t>
            </a:r>
            <a:r>
              <a:rPr lang="en-US" sz="2800" dirty="0" err="1"/>
              <a:t>edilmek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Kurumuna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maddenin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alınmasını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alkol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Alkol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 smtClean="0"/>
              <a:t>modülünde</a:t>
            </a:r>
            <a:r>
              <a:rPr lang="tr-TR" sz="2800" dirty="0" smtClean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Teslim</a:t>
            </a:r>
            <a:r>
              <a:rPr lang="en-US" sz="2800" dirty="0"/>
              <a:t> Alma </a:t>
            </a:r>
            <a:r>
              <a:rPr lang="en-US" sz="2800" dirty="0" err="1" smtClean="0"/>
              <a:t>Tutanağı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Alkol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Kapatma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/>
              <a:t>Kurumuna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Birimdeki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/>
              <a:t>Göster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Uzman</a:t>
            </a:r>
            <a:r>
              <a:rPr lang="en-US" sz="2800" dirty="0"/>
              <a:t> </a:t>
            </a:r>
            <a:r>
              <a:rPr lang="en-US" sz="2800" dirty="0" err="1" smtClean="0"/>
              <a:t>Dosyalarını</a:t>
            </a:r>
            <a:r>
              <a:rPr lang="en-US" sz="2800" dirty="0" smtClean="0"/>
              <a:t> </a:t>
            </a:r>
            <a:r>
              <a:rPr lang="en-US" sz="2800" dirty="0" err="1"/>
              <a:t>Göster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iade</a:t>
            </a:r>
            <a:r>
              <a:rPr lang="en-US" sz="2800" dirty="0" smtClean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istemleri</a:t>
            </a:r>
            <a:r>
              <a:rPr lang="en-US" sz="2800" dirty="0" smtClean="0"/>
              <a:t> </a:t>
            </a:r>
            <a:r>
              <a:rPr lang="en-US" sz="2800" dirty="0" err="1"/>
              <a:t>Görüntüleme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Tamamlanamayan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 smtClean="0"/>
              <a:t>düşen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işlerin</a:t>
            </a:r>
            <a:r>
              <a:rPr lang="en-US" sz="2800" dirty="0"/>
              <a:t>, </a:t>
            </a:r>
            <a:r>
              <a:rPr lang="en-US" sz="2800" dirty="0" err="1"/>
              <a:t>menü</a:t>
            </a:r>
            <a:r>
              <a:rPr lang="en-US" sz="2800" dirty="0"/>
              <a:t> </a:t>
            </a:r>
            <a:r>
              <a:rPr lang="en-US" sz="2800" dirty="0" err="1" smtClean="0"/>
              <a:t>kanalıyla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yapılmasına</a:t>
            </a:r>
            <a:r>
              <a:rPr lang="en-US" sz="2800" dirty="0" smtClean="0"/>
              <a:t> </a:t>
            </a:r>
            <a:r>
              <a:rPr lang="en-US" sz="2800" dirty="0" err="1"/>
              <a:t>olanak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Tamamlanamayan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tr-TR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Kabulü</a:t>
            </a:r>
            <a:endParaRPr lang="en-US" sz="2800" dirty="0"/>
          </a:p>
          <a:p>
            <a:r>
              <a:rPr lang="en-US" sz="2800" dirty="0" err="1" smtClean="0"/>
              <a:t>Uzmanlara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Bekleyen</a:t>
            </a:r>
            <a:r>
              <a:rPr lang="en-US" sz="2800" b="1" dirty="0"/>
              <a:t> </a:t>
            </a:r>
            <a:r>
              <a:rPr lang="en-US" sz="2800" b="1" dirty="0" err="1" smtClean="0"/>
              <a:t>Dosyaları</a:t>
            </a:r>
            <a:r>
              <a:rPr lang="en-US" sz="2800" b="1" dirty="0" smtClean="0"/>
              <a:t> </a:t>
            </a:r>
            <a:r>
              <a:rPr lang="en-US" sz="2800" b="1" dirty="0" err="1"/>
              <a:t>Uzmanlara</a:t>
            </a:r>
            <a:r>
              <a:rPr lang="en-US" sz="2800" b="1" dirty="0"/>
              <a:t> </a:t>
            </a:r>
            <a:r>
              <a:rPr lang="en-US" sz="2800" b="1" dirty="0" err="1"/>
              <a:t>Havale</a:t>
            </a:r>
            <a:r>
              <a:rPr lang="en-US" sz="2800" b="1" dirty="0"/>
              <a:t> </a:t>
            </a:r>
            <a:r>
              <a:rPr lang="en-US" sz="2800" b="1" dirty="0" err="1"/>
              <a:t>Etme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Evrak birimi </a:t>
            </a:r>
            <a:r>
              <a:rPr lang="sv-SE" sz="2800" dirty="0" smtClean="0"/>
              <a:t>tarafından başkana </a:t>
            </a:r>
            <a:r>
              <a:rPr lang="sv-SE" sz="2800" dirty="0"/>
              <a:t>havale edilmek </a:t>
            </a:r>
            <a:r>
              <a:rPr lang="sv-SE" sz="2800" dirty="0" smtClean="0"/>
              <a:t>amacıyla </a:t>
            </a:r>
            <a:r>
              <a:rPr lang="sv-SE" sz="2800" dirty="0"/>
              <a:t>gönderilen ve </a:t>
            </a:r>
            <a:r>
              <a:rPr lang="sv-SE" sz="2800" dirty="0" smtClean="0"/>
              <a:t>başkanın</a:t>
            </a:r>
            <a:r>
              <a:rPr lang="tr-TR" sz="2800" dirty="0" smtClean="0"/>
              <a:t> </a:t>
            </a:r>
            <a:r>
              <a:rPr lang="en-US" sz="2800" dirty="0" err="1" smtClean="0"/>
              <a:t>üzerinde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/>
              <a:t>edilmek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beklediği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ADLİ TIP KURUMU </a:t>
            </a:r>
            <a:r>
              <a:rPr lang="tr-TR" b="1" dirty="0" smtClean="0"/>
              <a:t>İŞLEMLERİ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Bekleyen</a:t>
            </a:r>
            <a:r>
              <a:rPr lang="en-US" sz="2800" b="1" dirty="0"/>
              <a:t> </a:t>
            </a:r>
            <a:r>
              <a:rPr lang="en-US" sz="2800" b="1" dirty="0" err="1" smtClean="0"/>
              <a:t>Dosyaları</a:t>
            </a:r>
            <a:r>
              <a:rPr lang="en-US" sz="2800" b="1" dirty="0" smtClean="0"/>
              <a:t> </a:t>
            </a:r>
            <a:r>
              <a:rPr lang="en-US" sz="2800" b="1" dirty="0" err="1"/>
              <a:t>Birimine</a:t>
            </a:r>
            <a:r>
              <a:rPr lang="en-US" sz="2800" b="1" dirty="0"/>
              <a:t> </a:t>
            </a:r>
            <a:r>
              <a:rPr lang="en-US" sz="2800" b="1" dirty="0" err="1"/>
              <a:t>Havale</a:t>
            </a:r>
            <a:r>
              <a:rPr lang="en-US" sz="2800" b="1" dirty="0"/>
              <a:t> </a:t>
            </a:r>
            <a:r>
              <a:rPr lang="en-US" sz="2800" b="1" dirty="0" err="1"/>
              <a:t>Etme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edilmemiş</a:t>
            </a:r>
            <a:r>
              <a:rPr lang="en-US" sz="2800" dirty="0" smtClean="0"/>
              <a:t> </a:t>
            </a:r>
            <a:r>
              <a:rPr lang="en-US" sz="2800" dirty="0" err="1"/>
              <a:t>bekleyen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birimlere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iade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 </a:t>
            </a:r>
            <a:r>
              <a:rPr lang="en-US" sz="2800" dirty="0" err="1" smtClean="0"/>
              <a:t>almış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nedenden</a:t>
            </a:r>
            <a:r>
              <a:rPr lang="en-US" sz="2800" dirty="0"/>
              <a:t> </a:t>
            </a:r>
            <a:r>
              <a:rPr lang="en-US" sz="2800" dirty="0" err="1" smtClean="0"/>
              <a:t>dolayı</a:t>
            </a:r>
            <a:r>
              <a:rPr lang="en-US" sz="2800" dirty="0" smtClean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 smtClean="0"/>
              <a:t>edilmesi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Kapatma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smtClean="0"/>
              <a:t>tıp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tamamlanan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/>
              <a:t>, </a:t>
            </a:r>
            <a:r>
              <a:rPr lang="en-US" sz="2800" dirty="0" err="1"/>
              <a:t>raporu</a:t>
            </a:r>
            <a:r>
              <a:rPr lang="en-US" sz="2800" dirty="0"/>
              <a:t> </a:t>
            </a:r>
            <a:r>
              <a:rPr lang="en-US" sz="2800" dirty="0" err="1"/>
              <a:t>isteyen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 smtClean="0"/>
              <a:t>gönderilmeden</a:t>
            </a:r>
            <a:r>
              <a:rPr lang="tr-TR" sz="2800" dirty="0"/>
              <a:t> </a:t>
            </a:r>
            <a:r>
              <a:rPr lang="en-US" sz="2800" dirty="0" err="1" smtClean="0"/>
              <a:t>önce</a:t>
            </a:r>
            <a:r>
              <a:rPr lang="en-US" sz="2800" dirty="0"/>
              <a:t>, </a:t>
            </a:r>
            <a:r>
              <a:rPr lang="en-US" sz="2800" dirty="0" err="1"/>
              <a:t>fatura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makbuzlarının</a:t>
            </a:r>
            <a:r>
              <a:rPr lang="en-US" sz="2800" dirty="0" smtClean="0"/>
              <a:t> </a:t>
            </a:r>
            <a:r>
              <a:rPr lang="en-US" sz="2800" dirty="0" err="1"/>
              <a:t>kesilerek</a:t>
            </a:r>
            <a:r>
              <a:rPr lang="en-US" sz="2800" dirty="0"/>
              <a:t> </a:t>
            </a:r>
            <a:r>
              <a:rPr lang="en-US" sz="2800" dirty="0" err="1" smtClean="0"/>
              <a:t>kapatıldığı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12D0FC-1D85-47CB-B2E2-3A2747A8D3A1}"/>
</file>

<file path=customXml/itemProps2.xml><?xml version="1.0" encoding="utf-8"?>
<ds:datastoreItem xmlns:ds="http://schemas.openxmlformats.org/officeDocument/2006/customXml" ds:itemID="{1FDB2BC3-86CC-43B2-B5B4-605BA7B15ABD}"/>
</file>

<file path=customXml/itemProps3.xml><?xml version="1.0" encoding="utf-8"?>
<ds:datastoreItem xmlns:ds="http://schemas.openxmlformats.org/officeDocument/2006/customXml" ds:itemID="{DF4DFB88-755F-4198-94E3-588811C56E8B}"/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Words>2261</Words>
  <Application>Microsoft Office PowerPoint</Application>
  <PresentationFormat>On-screen Show (4:3)</PresentationFormat>
  <Paragraphs>297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Ünite 20 </vt:lpstr>
      <vt:lpstr>Amaçlarımız;</vt:lpstr>
      <vt:lpstr>ADLİ TIP KURUMU İŞLEMLERİ</vt:lpstr>
      <vt:lpstr>ADLİ TIP KURUMU İŞLEMLERİ</vt:lpstr>
      <vt:lpstr>ADLİ TIP KURUMU İŞLEMLERİ DOSYA MODÜLÜ </vt:lpstr>
      <vt:lpstr>ADLİ TIP KURUMU İŞLEMLERİ </vt:lpstr>
      <vt:lpstr>ADLİ TIP KURUMU İŞLEMLERİ </vt:lpstr>
      <vt:lpstr>ADLİ TIP KURUMU İŞLEMLERİ </vt:lpstr>
      <vt:lpstr>ADLİ TIP KURUMU İŞLEMLERİ </vt:lpstr>
      <vt:lpstr>ADLİ TIP KURUMU İŞLEMLERİ </vt:lpstr>
      <vt:lpstr>ADLİ TIP KURUMU İŞLEMLERİ </vt:lpstr>
      <vt:lpstr>ADLİ TIP KURUMU İŞLEMLERİ </vt:lpstr>
      <vt:lpstr>YAZI HAZIRLAMA MODÜLÜ</vt:lpstr>
      <vt:lpstr>YAZI HAZIRLAMA MODÜLÜ</vt:lpstr>
      <vt:lpstr>YAZI HAZIRLAMA MODÜLÜ</vt:lpstr>
      <vt:lpstr>CENAZE İŞLEMLERİ MODÜLÜ</vt:lpstr>
      <vt:lpstr>CENAZE İŞLEMLERİ MODÜLÜ</vt:lpstr>
      <vt:lpstr>CENAZE İŞLEMLERİ MODÜLÜ</vt:lpstr>
      <vt:lpstr>İHTİSAS DAİRELERİ KOLİ İŞLEMLERİ MODÜLÜ</vt:lpstr>
      <vt:lpstr>İHTİSAS DAİRELERİ KOLİ İŞLEMLERİ MODÜLÜ</vt:lpstr>
      <vt:lpstr>İHTİSAS DAİRELERİ KOLİ İŞLEMLERİ MODÜLÜ</vt:lpstr>
      <vt:lpstr>İHTİSAS DAİRELERİ KOLİ İŞLEMLERİ MODÜLÜ</vt:lpstr>
      <vt:lpstr>İHTİSAS DAİRELERİ KOLİ İŞLEMLERİ MODÜLÜ</vt:lpstr>
      <vt:lpstr>İHTİSAS DAİRELERİ KOLİ İŞLEMLERİ MODÜLÜ</vt:lpstr>
      <vt:lpstr>İHTİSAS DAİRELERİ KOLİ İŞLEMLERİ MODÜLÜ</vt:lpstr>
      <vt:lpstr>RAPOR HAZIRLAMA MODÜLÜ</vt:lpstr>
      <vt:lpstr>RAPOR HAZIRLAMA MODÜLÜ</vt:lpstr>
      <vt:lpstr>RAPOR HAZIRLAMA MODÜLÜ</vt:lpstr>
      <vt:lpstr>RAPOR HAZIRLAMA MODÜLÜ</vt:lpstr>
      <vt:lpstr>RAPOR HAZIRLAMA MODÜLÜ</vt:lpstr>
      <vt:lpstr>RAPOR HAZIRLAMA MODÜLÜ</vt:lpstr>
      <vt:lpstr>RAPOR HAZIRLAMA MODÜLÜ</vt:lpstr>
      <vt:lpstr>RAPOR HAZIRLAMA MODÜLÜ</vt:lpstr>
      <vt:lpstr>DEFTER GÖRÜNTÜLEME MODÜLÜ</vt:lpstr>
      <vt:lpstr>DEFTER GÖRÜNTÜLEME MODÜLÜ</vt:lpstr>
      <vt:lpstr>DEFTER GÖRÜNTÜLEME MODÜLÜ</vt:lpstr>
      <vt:lpstr>HASTA KABUL MODÜLÜ</vt:lpstr>
      <vt:lpstr>HASTA KABUL MODÜLÜ</vt:lpstr>
      <vt:lpstr>KURUL MODÜLÜ</vt:lpstr>
      <vt:lpstr>GENEL İŞLEMLER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377</cp:revision>
  <dcterms:created xsi:type="dcterms:W3CDTF">2016-06-07T11:14:27Z</dcterms:created>
  <dcterms:modified xsi:type="dcterms:W3CDTF">2016-12-27T06:42:09Z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